
<file path=[Content_Types].xml><?xml version="1.0" encoding="utf-8"?>
<Types xmlns="http://schemas.openxmlformats.org/package/2006/content-types">
  <Default Extension="mp3" ContentType="audio/mpeg"/>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26.xml" ContentType="application/vnd.openxmlformats-officedocument.presentationml.notesSlide+xml"/>
  <Override PartName="/ppt/notesSlides/notesSlide27.xml" ContentType="application/vnd.openxmlformats-officedocument.presentationml.notesSlide+xml"/>
  <Override PartName="/ppt/notesSlides/notesSlide2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trictFirstAndLastChars="0" saveSubsetFonts="1">
  <p:sldMasterIdLst>
    <p:sldMasterId id="2147483687" r:id="rId1"/>
  </p:sldMasterIdLst>
  <p:notesMasterIdLst>
    <p:notesMasterId r:id="rId30"/>
  </p:notesMasterIdLst>
  <p:handoutMasterIdLst>
    <p:handoutMasterId r:id="rId31"/>
  </p:handoutMasterIdLst>
  <p:sldIdLst>
    <p:sldId id="671" r:id="rId2"/>
    <p:sldId id="670" r:id="rId3"/>
    <p:sldId id="666" r:id="rId4"/>
    <p:sldId id="528" r:id="rId5"/>
    <p:sldId id="662" r:id="rId6"/>
    <p:sldId id="639" r:id="rId7"/>
    <p:sldId id="581" r:id="rId8"/>
    <p:sldId id="660" r:id="rId9"/>
    <p:sldId id="667" r:id="rId10"/>
    <p:sldId id="643" r:id="rId11"/>
    <p:sldId id="659" r:id="rId12"/>
    <p:sldId id="644" r:id="rId13"/>
    <p:sldId id="655" r:id="rId14"/>
    <p:sldId id="646" r:id="rId15"/>
    <p:sldId id="647" r:id="rId16"/>
    <p:sldId id="668" r:id="rId17"/>
    <p:sldId id="648" r:id="rId18"/>
    <p:sldId id="650" r:id="rId19"/>
    <p:sldId id="673" r:id="rId20"/>
    <p:sldId id="653" r:id="rId21"/>
    <p:sldId id="664" r:id="rId22"/>
    <p:sldId id="669" r:id="rId23"/>
    <p:sldId id="654" r:id="rId24"/>
    <p:sldId id="656" r:id="rId25"/>
    <p:sldId id="658" r:id="rId26"/>
    <p:sldId id="645" r:id="rId27"/>
    <p:sldId id="642" r:id="rId28"/>
    <p:sldId id="674" r:id="rId29"/>
  </p:sldIdLst>
  <p:sldSz cx="12192000" cy="6858000"/>
  <p:notesSz cx="6858000" cy="9144000"/>
  <p:custDataLst>
    <p:tags r:id="rId32"/>
  </p:custDataLst>
  <p:defaultTextStyle>
    <a:defPPr>
      <a:defRPr lang="en-US"/>
    </a:defPPr>
    <a:lvl1pPr algn="ctr" rtl="0" fontAlgn="base">
      <a:spcBef>
        <a:spcPct val="0"/>
      </a:spcBef>
      <a:spcAft>
        <a:spcPct val="0"/>
      </a:spcAft>
      <a:defRPr b="1" kern="1200">
        <a:solidFill>
          <a:schemeClr val="tx1"/>
        </a:solidFill>
        <a:latin typeface="Arial" pitchFamily="34" charset="0"/>
        <a:ea typeface="黑体" pitchFamily="49" charset="-122"/>
        <a:cs typeface="+mn-cs"/>
      </a:defRPr>
    </a:lvl1pPr>
    <a:lvl2pPr marL="609448" algn="ctr" rtl="0" fontAlgn="base">
      <a:spcBef>
        <a:spcPct val="0"/>
      </a:spcBef>
      <a:spcAft>
        <a:spcPct val="0"/>
      </a:spcAft>
      <a:defRPr b="1" kern="1200">
        <a:solidFill>
          <a:schemeClr val="tx1"/>
        </a:solidFill>
        <a:latin typeface="Arial" pitchFamily="34" charset="0"/>
        <a:ea typeface="黑体" pitchFamily="49" charset="-122"/>
        <a:cs typeface="+mn-cs"/>
      </a:defRPr>
    </a:lvl2pPr>
    <a:lvl3pPr marL="1218895" algn="ctr" rtl="0" fontAlgn="base">
      <a:spcBef>
        <a:spcPct val="0"/>
      </a:spcBef>
      <a:spcAft>
        <a:spcPct val="0"/>
      </a:spcAft>
      <a:defRPr b="1" kern="1200">
        <a:solidFill>
          <a:schemeClr val="tx1"/>
        </a:solidFill>
        <a:latin typeface="Arial" pitchFamily="34" charset="0"/>
        <a:ea typeface="黑体" pitchFamily="49" charset="-122"/>
        <a:cs typeface="+mn-cs"/>
      </a:defRPr>
    </a:lvl3pPr>
    <a:lvl4pPr marL="1828343" algn="ctr" rtl="0" fontAlgn="base">
      <a:spcBef>
        <a:spcPct val="0"/>
      </a:spcBef>
      <a:spcAft>
        <a:spcPct val="0"/>
      </a:spcAft>
      <a:defRPr b="1" kern="1200">
        <a:solidFill>
          <a:schemeClr val="tx1"/>
        </a:solidFill>
        <a:latin typeface="Arial" pitchFamily="34" charset="0"/>
        <a:ea typeface="黑体" pitchFamily="49" charset="-122"/>
        <a:cs typeface="+mn-cs"/>
      </a:defRPr>
    </a:lvl4pPr>
    <a:lvl5pPr marL="2437790" algn="ctr" rtl="0" fontAlgn="base">
      <a:spcBef>
        <a:spcPct val="0"/>
      </a:spcBef>
      <a:spcAft>
        <a:spcPct val="0"/>
      </a:spcAft>
      <a:defRPr b="1" kern="1200">
        <a:solidFill>
          <a:schemeClr val="tx1"/>
        </a:solidFill>
        <a:latin typeface="Arial" pitchFamily="34" charset="0"/>
        <a:ea typeface="黑体" pitchFamily="49" charset="-122"/>
        <a:cs typeface="+mn-cs"/>
      </a:defRPr>
    </a:lvl5pPr>
    <a:lvl6pPr marL="3047238" algn="l" defTabSz="1218895" rtl="0" eaLnBrk="1" latinLnBrk="0" hangingPunct="1">
      <a:defRPr b="1" kern="1200">
        <a:solidFill>
          <a:schemeClr val="tx1"/>
        </a:solidFill>
        <a:latin typeface="Arial" pitchFamily="34" charset="0"/>
        <a:ea typeface="黑体" pitchFamily="49" charset="-122"/>
        <a:cs typeface="+mn-cs"/>
      </a:defRPr>
    </a:lvl6pPr>
    <a:lvl7pPr marL="3656686" algn="l" defTabSz="1218895" rtl="0" eaLnBrk="1" latinLnBrk="0" hangingPunct="1">
      <a:defRPr b="1" kern="1200">
        <a:solidFill>
          <a:schemeClr val="tx1"/>
        </a:solidFill>
        <a:latin typeface="Arial" pitchFamily="34" charset="0"/>
        <a:ea typeface="黑体" pitchFamily="49" charset="-122"/>
        <a:cs typeface="+mn-cs"/>
      </a:defRPr>
    </a:lvl7pPr>
    <a:lvl8pPr marL="4266133" algn="l" defTabSz="1218895" rtl="0" eaLnBrk="1" latinLnBrk="0" hangingPunct="1">
      <a:defRPr b="1" kern="1200">
        <a:solidFill>
          <a:schemeClr val="tx1"/>
        </a:solidFill>
        <a:latin typeface="Arial" pitchFamily="34" charset="0"/>
        <a:ea typeface="黑体" pitchFamily="49" charset="-122"/>
        <a:cs typeface="+mn-cs"/>
      </a:defRPr>
    </a:lvl8pPr>
    <a:lvl9pPr marL="4875581" algn="l" defTabSz="1218895" rtl="0" eaLnBrk="1" latinLnBrk="0" hangingPunct="1">
      <a:defRPr b="1" kern="1200">
        <a:solidFill>
          <a:schemeClr val="tx1"/>
        </a:solidFill>
        <a:latin typeface="Arial" pitchFamily="34" charset="0"/>
        <a:ea typeface="黑体" pitchFamily="49" charset="-122"/>
        <a:cs typeface="+mn-cs"/>
      </a:defRPr>
    </a:lvl9pPr>
  </p:defaultTextStyle>
  <p:extLst>
    <p:ext uri="{EFAFB233-063F-42B5-8137-9DF3F51BA10A}">
      <p15:sldGuideLst xmlns:p15="http://schemas.microsoft.com/office/powerpoint/2012/main">
        <p15:guide id="1" orient="horz" pos="2991" userDrawn="1">
          <p15:clr>
            <a:srgbClr val="A4A3A4"/>
          </p15:clr>
        </p15:guide>
        <p15:guide id="2" pos="3583" userDrawn="1">
          <p15:clr>
            <a:srgbClr val="A4A3A4"/>
          </p15:clr>
        </p15:guide>
      </p15:sldGuideLst>
    </p:ext>
    <p:ext uri="{2D200454-40CA-4A62-9FC3-DE9A4176ACB9}">
      <p15:notesGuideLst xmlns:p15="http://schemas.microsoft.com/office/powerpoint/2012/main">
        <p15:guide id="1" orient="horz" pos="2880">
          <p15:clr>
            <a:srgbClr val="A4A3A4"/>
          </p15:clr>
        </p15:guide>
        <p15:guide id="2" pos="2160">
          <p15:clr>
            <a:srgbClr val="A4A3A4"/>
          </p15:clr>
        </p15:guide>
      </p15:notes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A20000"/>
    <a:srgbClr val="8A0000"/>
    <a:srgbClr val="FFFFFF"/>
    <a:srgbClr val="AC0000"/>
    <a:srgbClr val="0547A7"/>
    <a:srgbClr val="777777"/>
    <a:srgbClr val="0282D0"/>
    <a:srgbClr val="0067B4"/>
    <a:srgbClr val="009BD2"/>
    <a:srgbClr val="FF9900"/>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9391" autoAdjust="0"/>
    <p:restoredTop sz="97747" autoAdjust="0"/>
  </p:normalViewPr>
  <p:slideViewPr>
    <p:cSldViewPr>
      <p:cViewPr varScale="1">
        <p:scale>
          <a:sx n="88" d="100"/>
          <a:sy n="88" d="100"/>
        </p:scale>
        <p:origin x="444" y="78"/>
      </p:cViewPr>
      <p:guideLst>
        <p:guide orient="horz" pos="2991"/>
        <p:guide pos="3583"/>
      </p:guideLst>
    </p:cSldViewPr>
  </p:slideViewPr>
  <p:notesTextViewPr>
    <p:cViewPr>
      <p:scale>
        <a:sx n="50" d="100"/>
        <a:sy n="50" d="100"/>
      </p:scale>
      <p:origin x="0" y="0"/>
    </p:cViewPr>
  </p:notesTextViewPr>
  <p:sorterViewPr>
    <p:cViewPr>
      <p:scale>
        <a:sx n="90" d="100"/>
        <a:sy n="90" d="100"/>
      </p:scale>
      <p:origin x="0" y="6288"/>
    </p:cViewPr>
  </p:sorterViewPr>
  <p:notesViewPr>
    <p:cSldViewPr>
      <p:cViewPr varScale="1">
        <p:scale>
          <a:sx n="80" d="100"/>
          <a:sy n="80" d="100"/>
        </p:scale>
        <p:origin x="-2106" y="-102"/>
      </p:cViewPr>
      <p:guideLst>
        <p:guide orient="horz" pos="2880"/>
        <p:guide pos="2160"/>
      </p:guideLst>
    </p:cSldViewPr>
  </p:notesViewPr>
  <p:gridSpacing cx="76200" cy="76200"/>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viewProps" Target="view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presProps" Target="presProp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tags" Target="tags/tag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tableStyles" Target="tableStyles.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handoutMaster" Target="handoutMasters/handoutMaster1.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notesMaster" Target="notesMasters/notesMaster1.xml"/><Relationship Id="rId35" Type="http://schemas.openxmlformats.org/officeDocument/2006/relationships/theme" Target="theme/theme1.xml"/><Relationship Id="rId8" Type="http://schemas.openxmlformats.org/officeDocument/2006/relationships/slide" Target="slides/slide7.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1A1F06A6-C76E-4613-9D4A-F774CCB060B7}" type="datetimeFigureOut">
              <a:rPr lang="zh-CN" altLang="en-US" smtClean="0"/>
              <a:t>2019/10/8</a:t>
            </a:fld>
            <a:endParaRPr lang="zh-CN" altLang="en-US"/>
          </a:p>
        </p:txBody>
      </p:sp>
      <p:sp>
        <p:nvSpPr>
          <p:cNvPr id="4" name="页脚占位符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5" name="灯片编号占位符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9E742805-9F79-4236-86D3-43973FCD73F4}" type="slidenum">
              <a:rPr lang="zh-CN" altLang="en-US" smtClean="0"/>
              <a:t>‹#›</a:t>
            </a:fld>
            <a:endParaRPr lang="zh-CN" altLang="en-US"/>
          </a:p>
        </p:txBody>
      </p:sp>
    </p:spTree>
    <p:extLst>
      <p:ext uri="{BB962C8B-B14F-4D97-AF65-F5344CB8AC3E}">
        <p14:creationId xmlns:p14="http://schemas.microsoft.com/office/powerpoint/2010/main" val="398443073"/>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128002" name="Rectangle 2"/>
          <p:cNvSpPr>
            <a:spLocks noGrp="1" noChangeArrowheads="1"/>
          </p:cNvSpPr>
          <p:nvPr>
            <p:ph type="hdr" sz="quarter"/>
          </p:nvPr>
        </p:nvSpPr>
        <p:spPr bwMode="auto">
          <a:xfrm>
            <a:off x="0" y="0"/>
            <a:ext cx="2971800" cy="45720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horz" wrap="square" lIns="91440" tIns="45720" rIns="91440" bIns="45720" numCol="1" anchor="t" anchorCtr="0" compatLnSpc="1">
            <a:prstTxWarp prst="textNoShape">
              <a:avLst/>
            </a:prstTxWarp>
          </a:bodyPr>
          <a:lstStyle>
            <a:lvl1pPr algn="l">
              <a:defRPr sz="1200" b="0">
                <a:ea typeface="宋体" pitchFamily="2" charset="-122"/>
              </a:defRPr>
            </a:lvl1pPr>
          </a:lstStyle>
          <a:p>
            <a:endParaRPr lang="zh-CN" altLang="en-US"/>
          </a:p>
        </p:txBody>
      </p:sp>
      <p:sp>
        <p:nvSpPr>
          <p:cNvPr id="128003" name="Rectangle 3"/>
          <p:cNvSpPr>
            <a:spLocks noGrp="1" noChangeArrowheads="1"/>
          </p:cNvSpPr>
          <p:nvPr>
            <p:ph type="dt" idx="1"/>
          </p:nvPr>
        </p:nvSpPr>
        <p:spPr bwMode="auto">
          <a:xfrm>
            <a:off x="3884613" y="0"/>
            <a:ext cx="2971800" cy="45720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horz" wrap="square" lIns="91440" tIns="45720" rIns="91440" bIns="45720" numCol="1" anchor="t" anchorCtr="0" compatLnSpc="1">
            <a:prstTxWarp prst="textNoShape">
              <a:avLst/>
            </a:prstTxWarp>
          </a:bodyPr>
          <a:lstStyle>
            <a:lvl1pPr algn="r">
              <a:defRPr sz="1200" b="0">
                <a:ea typeface="宋体" pitchFamily="2" charset="-122"/>
              </a:defRPr>
            </a:lvl1pPr>
          </a:lstStyle>
          <a:p>
            <a:endParaRPr lang="en-US" altLang="zh-CN"/>
          </a:p>
        </p:txBody>
      </p:sp>
      <p:sp>
        <p:nvSpPr>
          <p:cNvPr id="128004" name="Rectangle 4"/>
          <p:cNvSpPr>
            <a:spLocks noGrp="1" noRot="1" noChangeAspect="1" noChangeArrowheads="1" noTextEdit="1"/>
          </p:cNvSpPr>
          <p:nvPr>
            <p:ph type="sldImg" idx="2"/>
          </p:nvPr>
        </p:nvSpPr>
        <p:spPr bwMode="auto">
          <a:xfrm>
            <a:off x="381000" y="685800"/>
            <a:ext cx="6096000" cy="3429000"/>
          </a:xfrm>
          <a:prstGeom prst="rect">
            <a:avLst/>
          </a:prstGeom>
          <a:noFill/>
          <a:ln w="9525">
            <a:solidFill>
              <a:srgbClr val="000000"/>
            </a:solidFill>
            <a:miter lim="800000"/>
            <a:headEnd/>
            <a:tailEnd/>
          </a:ln>
          <a:effectLst/>
          <a:extLst>
            <a:ext uri="{AF507438-7753-43E0-B8FC-AC1667EBCBE1}">
              <a14:hiddenEffects xmlns:a14="http://schemas.microsoft.com/office/drawing/2010/main">
                <a:effectLst>
                  <a:outerShdw dist="35921" dir="2700000" algn="ctr" rotWithShape="0">
                    <a:srgbClr val="808080"/>
                  </a:outerShdw>
                </a:effectLst>
              </a14:hiddenEffects>
            </a:ext>
            <a:ext uri="{53640926-AAD7-44D8-BBD7-CCE9431645EC}">
              <a14:shadowObscured xmlns:a14="http://schemas.microsoft.com/office/drawing/2010/main" val="1"/>
            </a:ext>
          </a:extLst>
        </p:spPr>
      </p:sp>
      <p:sp>
        <p:nvSpPr>
          <p:cNvPr id="128005" name="Rectangle 5"/>
          <p:cNvSpPr>
            <a:spLocks noGrp="1" noChangeArrowheads="1"/>
          </p:cNvSpPr>
          <p:nvPr>
            <p:ph type="body" sz="quarter" idx="3"/>
          </p:nvPr>
        </p:nvSpPr>
        <p:spPr bwMode="auto">
          <a:xfrm>
            <a:off x="685800" y="4343400"/>
            <a:ext cx="5486400" cy="411480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horz" wrap="square" lIns="91440" tIns="45720" rIns="91440" bIns="45720" numCol="1" anchor="t" anchorCtr="0" compatLnSpc="1">
            <a:prstTxWarp prst="textNoShape">
              <a:avLst/>
            </a:prstTxWarp>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p>
        </p:txBody>
      </p:sp>
      <p:sp>
        <p:nvSpPr>
          <p:cNvPr id="128006" name="Rectangle 6"/>
          <p:cNvSpPr>
            <a:spLocks noGrp="1" noChangeArrowheads="1"/>
          </p:cNvSpPr>
          <p:nvPr>
            <p:ph type="ftr" sz="quarter" idx="4"/>
          </p:nvPr>
        </p:nvSpPr>
        <p:spPr bwMode="auto">
          <a:xfrm>
            <a:off x="0" y="8685213"/>
            <a:ext cx="2971800" cy="45720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horz" wrap="square" lIns="91440" tIns="45720" rIns="91440" bIns="45720" numCol="1" anchor="b" anchorCtr="0" compatLnSpc="1">
            <a:prstTxWarp prst="textNoShape">
              <a:avLst/>
            </a:prstTxWarp>
          </a:bodyPr>
          <a:lstStyle>
            <a:lvl1pPr algn="l">
              <a:defRPr sz="1200" b="0">
                <a:ea typeface="宋体" pitchFamily="2" charset="-122"/>
              </a:defRPr>
            </a:lvl1pPr>
          </a:lstStyle>
          <a:p>
            <a:endParaRPr lang="en-US" altLang="zh-CN"/>
          </a:p>
        </p:txBody>
      </p:sp>
      <p:sp>
        <p:nvSpPr>
          <p:cNvPr id="128007" name="Rectangle 7"/>
          <p:cNvSpPr>
            <a:spLocks noGrp="1" noChangeArrowheads="1"/>
          </p:cNvSpPr>
          <p:nvPr>
            <p:ph type="sldNum" sz="quarter" idx="5"/>
          </p:nvPr>
        </p:nvSpPr>
        <p:spPr bwMode="auto">
          <a:xfrm>
            <a:off x="3884613" y="8685213"/>
            <a:ext cx="2971800" cy="45720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horz" wrap="square" lIns="91440" tIns="45720" rIns="91440" bIns="45720" numCol="1" anchor="b" anchorCtr="0" compatLnSpc="1">
            <a:prstTxWarp prst="textNoShape">
              <a:avLst/>
            </a:prstTxWarp>
          </a:bodyPr>
          <a:lstStyle>
            <a:lvl1pPr algn="r">
              <a:defRPr sz="1200" b="0">
                <a:ea typeface="宋体" pitchFamily="2" charset="-122"/>
              </a:defRPr>
            </a:lvl1pPr>
          </a:lstStyle>
          <a:p>
            <a:fld id="{20DEAE63-D6C4-437F-B8DA-DA689F991AA7}" type="slidenum">
              <a:rPr lang="zh-CN" altLang="en-US"/>
              <a:pPr/>
              <a:t>‹#›</a:t>
            </a:fld>
            <a:endParaRPr lang="en-US" altLang="zh-CN"/>
          </a:p>
        </p:txBody>
      </p:sp>
    </p:spTree>
    <p:extLst>
      <p:ext uri="{BB962C8B-B14F-4D97-AF65-F5344CB8AC3E}">
        <p14:creationId xmlns:p14="http://schemas.microsoft.com/office/powerpoint/2010/main" val="36319421"/>
      </p:ext>
    </p:extLst>
  </p:cSld>
  <p:clrMap bg1="lt1" tx1="dk1" bg2="lt2" tx2="dk2" accent1="accent1" accent2="accent2" accent3="accent3" accent4="accent4" accent5="accent5" accent6="accent6" hlink="hlink" folHlink="folHlink"/>
  <p:notesStyle>
    <a:lvl1pPr algn="l" rtl="0" fontAlgn="base">
      <a:spcBef>
        <a:spcPct val="30000"/>
      </a:spcBef>
      <a:spcAft>
        <a:spcPct val="0"/>
      </a:spcAft>
      <a:defRPr sz="1600" kern="1200">
        <a:solidFill>
          <a:schemeClr val="tx1"/>
        </a:solidFill>
        <a:latin typeface="Arial" pitchFamily="34" charset="0"/>
        <a:ea typeface="+mn-ea"/>
        <a:cs typeface="+mn-cs"/>
      </a:defRPr>
    </a:lvl1pPr>
    <a:lvl2pPr marL="609448" algn="l" rtl="0" fontAlgn="base">
      <a:spcBef>
        <a:spcPct val="30000"/>
      </a:spcBef>
      <a:spcAft>
        <a:spcPct val="0"/>
      </a:spcAft>
      <a:defRPr sz="1600" kern="1200">
        <a:solidFill>
          <a:schemeClr val="tx1"/>
        </a:solidFill>
        <a:latin typeface="Arial" pitchFamily="34" charset="0"/>
        <a:ea typeface="+mn-ea"/>
        <a:cs typeface="+mn-cs"/>
      </a:defRPr>
    </a:lvl2pPr>
    <a:lvl3pPr marL="1218895" algn="l" rtl="0" fontAlgn="base">
      <a:spcBef>
        <a:spcPct val="30000"/>
      </a:spcBef>
      <a:spcAft>
        <a:spcPct val="0"/>
      </a:spcAft>
      <a:defRPr sz="1600" kern="1200">
        <a:solidFill>
          <a:schemeClr val="tx1"/>
        </a:solidFill>
        <a:latin typeface="Arial" pitchFamily="34" charset="0"/>
        <a:ea typeface="+mn-ea"/>
        <a:cs typeface="+mn-cs"/>
      </a:defRPr>
    </a:lvl3pPr>
    <a:lvl4pPr marL="1828343" algn="l" rtl="0" fontAlgn="base">
      <a:spcBef>
        <a:spcPct val="30000"/>
      </a:spcBef>
      <a:spcAft>
        <a:spcPct val="0"/>
      </a:spcAft>
      <a:defRPr sz="1600" kern="1200">
        <a:solidFill>
          <a:schemeClr val="tx1"/>
        </a:solidFill>
        <a:latin typeface="Arial" pitchFamily="34" charset="0"/>
        <a:ea typeface="+mn-ea"/>
        <a:cs typeface="+mn-cs"/>
      </a:defRPr>
    </a:lvl4pPr>
    <a:lvl5pPr marL="2437790" algn="l" rtl="0" fontAlgn="base">
      <a:spcBef>
        <a:spcPct val="30000"/>
      </a:spcBef>
      <a:spcAft>
        <a:spcPct val="0"/>
      </a:spcAft>
      <a:defRPr sz="1600" kern="1200">
        <a:solidFill>
          <a:schemeClr val="tx1"/>
        </a:solidFill>
        <a:latin typeface="Arial" pitchFamily="34" charset="0"/>
        <a:ea typeface="+mn-ea"/>
        <a:cs typeface="+mn-cs"/>
      </a:defRPr>
    </a:lvl5pPr>
    <a:lvl6pPr marL="3047238" algn="l" defTabSz="1218895" rtl="0" eaLnBrk="1" latinLnBrk="0" hangingPunct="1">
      <a:defRPr sz="1600" kern="1200">
        <a:solidFill>
          <a:schemeClr val="tx1"/>
        </a:solidFill>
        <a:latin typeface="+mn-lt"/>
        <a:ea typeface="+mn-ea"/>
        <a:cs typeface="+mn-cs"/>
      </a:defRPr>
    </a:lvl6pPr>
    <a:lvl7pPr marL="3656686" algn="l" defTabSz="1218895" rtl="0" eaLnBrk="1" latinLnBrk="0" hangingPunct="1">
      <a:defRPr sz="1600" kern="1200">
        <a:solidFill>
          <a:schemeClr val="tx1"/>
        </a:solidFill>
        <a:latin typeface="+mn-lt"/>
        <a:ea typeface="+mn-ea"/>
        <a:cs typeface="+mn-cs"/>
      </a:defRPr>
    </a:lvl7pPr>
    <a:lvl8pPr marL="4266133" algn="l" defTabSz="1218895" rtl="0" eaLnBrk="1" latinLnBrk="0" hangingPunct="1">
      <a:defRPr sz="1600" kern="1200">
        <a:solidFill>
          <a:schemeClr val="tx1"/>
        </a:solidFill>
        <a:latin typeface="+mn-lt"/>
        <a:ea typeface="+mn-ea"/>
        <a:cs typeface="+mn-cs"/>
      </a:defRPr>
    </a:lvl8pPr>
    <a:lvl9pPr marL="4875581" algn="l" defTabSz="1218895" rtl="0" eaLnBrk="1" latinLnBrk="0" hangingPunct="1">
      <a:defRPr sz="16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2" Type="http://schemas.openxmlformats.org/officeDocument/2006/relationships/slide" Target="../slides/slide27.xml"/><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2" Type="http://schemas.openxmlformats.org/officeDocument/2006/relationships/slide" Target="../slides/slide2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a:t>
            </a:fld>
            <a:endParaRPr lang="en-US" altLang="zh-CN"/>
          </a:p>
        </p:txBody>
      </p:sp>
    </p:spTree>
    <p:extLst>
      <p:ext uri="{BB962C8B-B14F-4D97-AF65-F5344CB8AC3E}">
        <p14:creationId xmlns:p14="http://schemas.microsoft.com/office/powerpoint/2010/main" val="140026966"/>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a:t>
            </a:fld>
            <a:endParaRPr lang="en-US" altLang="zh-CN"/>
          </a:p>
        </p:txBody>
      </p:sp>
    </p:spTree>
    <p:extLst>
      <p:ext uri="{BB962C8B-B14F-4D97-AF65-F5344CB8AC3E}">
        <p14:creationId xmlns:p14="http://schemas.microsoft.com/office/powerpoint/2010/main" val="3893559631"/>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3</a:t>
            </a:fld>
            <a:endParaRPr lang="en-US" altLang="zh-CN"/>
          </a:p>
        </p:txBody>
      </p:sp>
    </p:spTree>
    <p:extLst>
      <p:ext uri="{BB962C8B-B14F-4D97-AF65-F5344CB8AC3E}">
        <p14:creationId xmlns:p14="http://schemas.microsoft.com/office/powerpoint/2010/main" val="3880000808"/>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4</a:t>
            </a:fld>
            <a:endParaRPr lang="en-US" altLang="zh-CN"/>
          </a:p>
        </p:txBody>
      </p:sp>
    </p:spTree>
    <p:extLst>
      <p:ext uri="{BB962C8B-B14F-4D97-AF65-F5344CB8AC3E}">
        <p14:creationId xmlns:p14="http://schemas.microsoft.com/office/powerpoint/2010/main" val="3655834633"/>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5</a:t>
            </a:fld>
            <a:endParaRPr lang="en-US" altLang="zh-CN"/>
          </a:p>
        </p:txBody>
      </p:sp>
    </p:spTree>
    <p:extLst>
      <p:ext uri="{BB962C8B-B14F-4D97-AF65-F5344CB8AC3E}">
        <p14:creationId xmlns:p14="http://schemas.microsoft.com/office/powerpoint/2010/main" val="51012870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6</a:t>
            </a:fld>
            <a:endParaRPr lang="en-US" altLang="zh-CN"/>
          </a:p>
        </p:txBody>
      </p:sp>
    </p:spTree>
    <p:extLst>
      <p:ext uri="{BB962C8B-B14F-4D97-AF65-F5344CB8AC3E}">
        <p14:creationId xmlns:p14="http://schemas.microsoft.com/office/powerpoint/2010/main" val="2330877531"/>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7</a:t>
            </a:fld>
            <a:endParaRPr lang="en-US" altLang="zh-CN"/>
          </a:p>
        </p:txBody>
      </p:sp>
    </p:spTree>
    <p:extLst>
      <p:ext uri="{BB962C8B-B14F-4D97-AF65-F5344CB8AC3E}">
        <p14:creationId xmlns:p14="http://schemas.microsoft.com/office/powerpoint/2010/main" val="3078875737"/>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8</a:t>
            </a:fld>
            <a:endParaRPr lang="en-US" altLang="zh-CN"/>
          </a:p>
        </p:txBody>
      </p:sp>
    </p:spTree>
    <p:extLst>
      <p:ext uri="{BB962C8B-B14F-4D97-AF65-F5344CB8AC3E}">
        <p14:creationId xmlns:p14="http://schemas.microsoft.com/office/powerpoint/2010/main" val="890969308"/>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9</a:t>
            </a:fld>
            <a:endParaRPr lang="en-US" altLang="zh-CN"/>
          </a:p>
        </p:txBody>
      </p:sp>
    </p:spTree>
    <p:extLst>
      <p:ext uri="{BB962C8B-B14F-4D97-AF65-F5344CB8AC3E}">
        <p14:creationId xmlns:p14="http://schemas.microsoft.com/office/powerpoint/2010/main" val="1806519550"/>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10</a:t>
            </a:fld>
            <a:endParaRPr lang="en-US" altLang="zh-CN"/>
          </a:p>
        </p:txBody>
      </p:sp>
    </p:spTree>
    <p:extLst>
      <p:ext uri="{BB962C8B-B14F-4D97-AF65-F5344CB8AC3E}">
        <p14:creationId xmlns:p14="http://schemas.microsoft.com/office/powerpoint/2010/main" val="3138132897"/>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11</a:t>
            </a:fld>
            <a:endParaRPr lang="en-US" altLang="zh-CN"/>
          </a:p>
        </p:txBody>
      </p:sp>
    </p:spTree>
    <p:extLst>
      <p:ext uri="{BB962C8B-B14F-4D97-AF65-F5344CB8AC3E}">
        <p14:creationId xmlns:p14="http://schemas.microsoft.com/office/powerpoint/2010/main" val="3168402418"/>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12</a:t>
            </a:fld>
            <a:endParaRPr lang="en-US" altLang="zh-CN"/>
          </a:p>
        </p:txBody>
      </p:sp>
    </p:spTree>
    <p:extLst>
      <p:ext uri="{BB962C8B-B14F-4D97-AF65-F5344CB8AC3E}">
        <p14:creationId xmlns:p14="http://schemas.microsoft.com/office/powerpoint/2010/main" val="3821947097"/>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13</a:t>
            </a:fld>
            <a:endParaRPr lang="en-US" altLang="zh-CN"/>
          </a:p>
        </p:txBody>
      </p:sp>
    </p:spTree>
    <p:extLst>
      <p:ext uri="{BB962C8B-B14F-4D97-AF65-F5344CB8AC3E}">
        <p14:creationId xmlns:p14="http://schemas.microsoft.com/office/powerpoint/2010/main" val="1213286848"/>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14</a:t>
            </a:fld>
            <a:endParaRPr lang="en-US" altLang="zh-CN"/>
          </a:p>
        </p:txBody>
      </p:sp>
    </p:spTree>
    <p:extLst>
      <p:ext uri="{BB962C8B-B14F-4D97-AF65-F5344CB8AC3E}">
        <p14:creationId xmlns:p14="http://schemas.microsoft.com/office/powerpoint/2010/main" val="4219715872"/>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15</a:t>
            </a:fld>
            <a:endParaRPr lang="en-US" altLang="zh-CN"/>
          </a:p>
        </p:txBody>
      </p:sp>
    </p:spTree>
    <p:extLst>
      <p:ext uri="{BB962C8B-B14F-4D97-AF65-F5344CB8AC3E}">
        <p14:creationId xmlns:p14="http://schemas.microsoft.com/office/powerpoint/2010/main" val="838683063"/>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16</a:t>
            </a:fld>
            <a:endParaRPr lang="en-US" altLang="zh-CN"/>
          </a:p>
        </p:txBody>
      </p:sp>
    </p:spTree>
    <p:extLst>
      <p:ext uri="{BB962C8B-B14F-4D97-AF65-F5344CB8AC3E}">
        <p14:creationId xmlns:p14="http://schemas.microsoft.com/office/powerpoint/2010/main" val="1731649000"/>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17</a:t>
            </a:fld>
            <a:endParaRPr lang="en-US" altLang="zh-CN"/>
          </a:p>
        </p:txBody>
      </p:sp>
    </p:spTree>
    <p:extLst>
      <p:ext uri="{BB962C8B-B14F-4D97-AF65-F5344CB8AC3E}">
        <p14:creationId xmlns:p14="http://schemas.microsoft.com/office/powerpoint/2010/main" val="2955126962"/>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18</a:t>
            </a:fld>
            <a:endParaRPr lang="en-US" altLang="zh-CN"/>
          </a:p>
        </p:txBody>
      </p:sp>
    </p:spTree>
    <p:extLst>
      <p:ext uri="{BB962C8B-B14F-4D97-AF65-F5344CB8AC3E}">
        <p14:creationId xmlns:p14="http://schemas.microsoft.com/office/powerpoint/2010/main" val="1407993117"/>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19</a:t>
            </a:fld>
            <a:endParaRPr lang="en-US" altLang="zh-CN"/>
          </a:p>
        </p:txBody>
      </p:sp>
    </p:spTree>
    <p:extLst>
      <p:ext uri="{BB962C8B-B14F-4D97-AF65-F5344CB8AC3E}">
        <p14:creationId xmlns:p14="http://schemas.microsoft.com/office/powerpoint/2010/main" val="2905517395"/>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20</a:t>
            </a:fld>
            <a:endParaRPr lang="en-US" altLang="zh-CN"/>
          </a:p>
        </p:txBody>
      </p:sp>
    </p:spTree>
    <p:extLst>
      <p:ext uri="{BB962C8B-B14F-4D97-AF65-F5344CB8AC3E}">
        <p14:creationId xmlns:p14="http://schemas.microsoft.com/office/powerpoint/2010/main" val="2455656993"/>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21</a:t>
            </a:fld>
            <a:endParaRPr lang="en-US" altLang="zh-CN"/>
          </a:p>
        </p:txBody>
      </p:sp>
    </p:spTree>
    <p:extLst>
      <p:ext uri="{BB962C8B-B14F-4D97-AF65-F5344CB8AC3E}">
        <p14:creationId xmlns:p14="http://schemas.microsoft.com/office/powerpoint/2010/main" val="1338807900"/>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22</a:t>
            </a:fld>
            <a:endParaRPr lang="en-US" altLang="zh-CN"/>
          </a:p>
        </p:txBody>
      </p:sp>
    </p:spTree>
    <p:extLst>
      <p:ext uri="{BB962C8B-B14F-4D97-AF65-F5344CB8AC3E}">
        <p14:creationId xmlns:p14="http://schemas.microsoft.com/office/powerpoint/2010/main" val="1299958083"/>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23</a:t>
            </a:fld>
            <a:endParaRPr lang="en-US" altLang="zh-CN"/>
          </a:p>
        </p:txBody>
      </p:sp>
    </p:spTree>
    <p:extLst>
      <p:ext uri="{BB962C8B-B14F-4D97-AF65-F5344CB8AC3E}">
        <p14:creationId xmlns:p14="http://schemas.microsoft.com/office/powerpoint/2010/main" val="1157520921"/>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24</a:t>
            </a:fld>
            <a:endParaRPr lang="en-US" altLang="zh-CN"/>
          </a:p>
        </p:txBody>
      </p:sp>
    </p:spTree>
    <p:extLst>
      <p:ext uri="{BB962C8B-B14F-4D97-AF65-F5344CB8AC3E}">
        <p14:creationId xmlns:p14="http://schemas.microsoft.com/office/powerpoint/2010/main" val="1050356845"/>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25</a:t>
            </a:fld>
            <a:endParaRPr lang="en-US" altLang="zh-CN"/>
          </a:p>
        </p:txBody>
      </p:sp>
    </p:spTree>
    <p:extLst>
      <p:ext uri="{BB962C8B-B14F-4D97-AF65-F5344CB8AC3E}">
        <p14:creationId xmlns:p14="http://schemas.microsoft.com/office/powerpoint/2010/main" val="3911303464"/>
      </p:ext>
    </p:extLst>
  </p:cSld>
  <p:clrMapOvr>
    <a:masterClrMapping/>
  </p:clrMapOvr>
</p:notes>
</file>

<file path=ppt/notesSlides/notesSlide2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26</a:t>
            </a:fld>
            <a:endParaRPr lang="en-US" altLang="zh-CN"/>
          </a:p>
        </p:txBody>
      </p:sp>
    </p:spTree>
    <p:extLst>
      <p:ext uri="{BB962C8B-B14F-4D97-AF65-F5344CB8AC3E}">
        <p14:creationId xmlns:p14="http://schemas.microsoft.com/office/powerpoint/2010/main" val="330402091"/>
      </p:ext>
    </p:extLst>
  </p:cSld>
  <p:clrMapOvr>
    <a:masterClrMapping/>
  </p:clrMapOvr>
</p:notes>
</file>

<file path=ppt/notesSlides/notesSlide2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27</a:t>
            </a:fld>
            <a:endParaRPr lang="en-US" altLang="zh-CN"/>
          </a:p>
        </p:txBody>
      </p:sp>
    </p:spTree>
    <p:extLst>
      <p:ext uri="{BB962C8B-B14F-4D97-AF65-F5344CB8AC3E}">
        <p14:creationId xmlns:p14="http://schemas.microsoft.com/office/powerpoint/2010/main" val="1053818927"/>
      </p:ext>
    </p:extLst>
  </p:cSld>
  <p:clrMapOvr>
    <a:masterClrMapping/>
  </p:clrMapOvr>
</p:notes>
</file>

<file path=ppt/notesSlides/notesSlide2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1000" y="685800"/>
            <a:ext cx="6096000"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0DEAE63-D6C4-437F-B8DA-DA689F991AA7}" type="slidenum">
              <a:rPr lang="zh-CN" altLang="en-US" smtClean="0"/>
              <a:pPr/>
              <a:t>28</a:t>
            </a:fld>
            <a:endParaRPr lang="en-US" altLang="zh-CN"/>
          </a:p>
        </p:txBody>
      </p:sp>
    </p:spTree>
    <p:extLst>
      <p:ext uri="{BB962C8B-B14F-4D97-AF65-F5344CB8AC3E}">
        <p14:creationId xmlns:p14="http://schemas.microsoft.com/office/powerpoint/2010/main" val="1055179756"/>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Title 1"/>
          <p:cNvSpPr>
            <a:spLocks noGrp="1"/>
          </p:cNvSpPr>
          <p:nvPr>
            <p:ph type="ctrTitle"/>
          </p:nvPr>
        </p:nvSpPr>
        <p:spPr>
          <a:xfrm>
            <a:off x="914400" y="609601"/>
            <a:ext cx="10363200" cy="4267200"/>
          </a:xfrm>
          <a:prstGeom prst="rect">
            <a:avLst/>
          </a:prstGeom>
        </p:spPr>
        <p:txBody>
          <a:bodyPr lIns="91432" tIns="45716" rIns="91432" bIns="45716" anchor="b">
            <a:noAutofit/>
          </a:bodyPr>
          <a:lstStyle>
            <a:lvl1pPr>
              <a:lnSpc>
                <a:spcPct val="100000"/>
              </a:lnSpc>
              <a:defRPr sz="10663"/>
            </a:lvl1pPr>
          </a:lstStyle>
          <a:p>
            <a:r>
              <a:rPr lang="zh-CN" altLang="en-US" dirty="0" smtClean="0"/>
              <a:t>单击此处编辑母版标题样式</a:t>
            </a:r>
            <a:endParaRPr lang="en-US" dirty="0"/>
          </a:p>
        </p:txBody>
      </p:sp>
      <p:sp>
        <p:nvSpPr>
          <p:cNvPr id="3" name="Subtitle 2"/>
          <p:cNvSpPr>
            <a:spLocks noGrp="1"/>
          </p:cNvSpPr>
          <p:nvPr>
            <p:ph type="subTitle" idx="1"/>
          </p:nvPr>
        </p:nvSpPr>
        <p:spPr>
          <a:xfrm>
            <a:off x="1828800" y="4953000"/>
            <a:ext cx="8534401" cy="1219200"/>
          </a:xfrm>
          <a:prstGeom prst="rect">
            <a:avLst/>
          </a:prstGeom>
        </p:spPr>
        <p:txBody>
          <a:bodyPr lIns="91432" tIns="45716" rIns="91432" bIns="45716">
            <a:normAutofit/>
          </a:bodyPr>
          <a:lstStyle>
            <a:lvl1pPr marL="0" indent="0" algn="ctr">
              <a:buNone/>
              <a:defRPr sz="3199">
                <a:solidFill>
                  <a:schemeClr val="tx1">
                    <a:tint val="75000"/>
                  </a:schemeClr>
                </a:solidFill>
              </a:defRPr>
            </a:lvl1pPr>
            <a:lvl2pPr marL="609402" indent="0" algn="ctr">
              <a:buNone/>
              <a:defRPr>
                <a:solidFill>
                  <a:schemeClr val="tx1">
                    <a:tint val="75000"/>
                  </a:schemeClr>
                </a:solidFill>
              </a:defRPr>
            </a:lvl2pPr>
            <a:lvl3pPr marL="1218804" indent="0" algn="ctr">
              <a:buNone/>
              <a:defRPr>
                <a:solidFill>
                  <a:schemeClr val="tx1">
                    <a:tint val="75000"/>
                  </a:schemeClr>
                </a:solidFill>
              </a:defRPr>
            </a:lvl3pPr>
            <a:lvl4pPr marL="1828206" indent="0" algn="ctr">
              <a:buNone/>
              <a:defRPr>
                <a:solidFill>
                  <a:schemeClr val="tx1">
                    <a:tint val="75000"/>
                  </a:schemeClr>
                </a:solidFill>
              </a:defRPr>
            </a:lvl4pPr>
            <a:lvl5pPr marL="2437608" indent="0" algn="ctr">
              <a:buNone/>
              <a:defRPr>
                <a:solidFill>
                  <a:schemeClr val="tx1">
                    <a:tint val="75000"/>
                  </a:schemeClr>
                </a:solidFill>
              </a:defRPr>
            </a:lvl5pPr>
            <a:lvl6pPr marL="3047009" indent="0" algn="ctr">
              <a:buNone/>
              <a:defRPr>
                <a:solidFill>
                  <a:schemeClr val="tx1">
                    <a:tint val="75000"/>
                  </a:schemeClr>
                </a:solidFill>
              </a:defRPr>
            </a:lvl6pPr>
            <a:lvl7pPr marL="3656411" indent="0" algn="ctr">
              <a:buNone/>
              <a:defRPr>
                <a:solidFill>
                  <a:schemeClr val="tx1">
                    <a:tint val="75000"/>
                  </a:schemeClr>
                </a:solidFill>
              </a:defRPr>
            </a:lvl7pPr>
            <a:lvl8pPr marL="4265813" indent="0" algn="ctr">
              <a:buNone/>
              <a:defRPr>
                <a:solidFill>
                  <a:schemeClr val="tx1">
                    <a:tint val="75000"/>
                  </a:schemeClr>
                </a:solidFill>
              </a:defRPr>
            </a:lvl8pPr>
            <a:lvl9pPr marL="4875215" indent="0" algn="ctr">
              <a:buNone/>
              <a:defRPr>
                <a:solidFill>
                  <a:schemeClr val="tx1">
                    <a:tint val="75000"/>
                  </a:schemeClr>
                </a:solidFill>
              </a:defRPr>
            </a:lvl9pPr>
          </a:lstStyle>
          <a:p>
            <a:r>
              <a:rPr lang="zh-CN" altLang="en-US" smtClean="0"/>
              <a:t>单击此处编辑母版副标题样式</a:t>
            </a:r>
            <a:endParaRPr lang="en-US" dirty="0"/>
          </a:p>
        </p:txBody>
      </p:sp>
      <p:sp>
        <p:nvSpPr>
          <p:cNvPr id="7" name="Date Placeholder 6"/>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dirty="0">
              <a:solidFill>
                <a:srgbClr val="FFFFFF"/>
              </a:solidFill>
            </a:endParaRPr>
          </a:p>
        </p:txBody>
      </p:sp>
      <p:sp>
        <p:nvSpPr>
          <p:cNvPr id="8" name="Slide Number Placeholder 7"/>
          <p:cNvSpPr>
            <a:spLocks noGrp="1"/>
          </p:cNvSpPr>
          <p:nvPr>
            <p:ph type="sldNum" sz="quarter" idx="11"/>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dirty="0">
              <a:solidFill>
                <a:srgbClr val="FFFFFF"/>
              </a:solidFill>
            </a:endParaRPr>
          </a:p>
        </p:txBody>
      </p:sp>
      <p:sp>
        <p:nvSpPr>
          <p:cNvPr id="9" name="Footer Placeholder 8"/>
          <p:cNvSpPr>
            <a:spLocks noGrp="1"/>
          </p:cNvSpPr>
          <p:nvPr>
            <p:ph type="ftr" sz="quarter" idx="12"/>
          </p:nvPr>
        </p:nvSpPr>
        <p:spPr>
          <a:xfrm>
            <a:off x="878887" y="6356351"/>
            <a:ext cx="3797301" cy="365125"/>
          </a:xfrm>
          <a:prstGeom prst="rect">
            <a:avLst/>
          </a:prstGeom>
        </p:spPr>
        <p:txBody>
          <a:bodyPr lIns="91432" tIns="45716" rIns="91432" bIns="45716"/>
          <a:lstStyle/>
          <a:p>
            <a:endParaRPr kumimoji="0" lang="en-US">
              <a:solidFill>
                <a:schemeClr val="accent1">
                  <a:tint val="20000"/>
                </a:schemeClr>
              </a:solidFill>
            </a:endParaRPr>
          </a:p>
        </p:txBody>
      </p:sp>
    </p:spTree>
  </p:cSld>
  <p:clrMapOvr>
    <a:masterClrMapping/>
  </p:clrMapOvr>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Title 1"/>
          <p:cNvSpPr>
            <a:spLocks noGrp="1"/>
          </p:cNvSpPr>
          <p:nvPr>
            <p:ph type="title"/>
          </p:nvPr>
        </p:nvSpPr>
        <p:spPr>
          <a:xfrm>
            <a:off x="609604" y="3"/>
            <a:ext cx="10972800" cy="1600201"/>
          </a:xfrm>
          <a:prstGeom prst="rect">
            <a:avLst/>
          </a:prstGeom>
        </p:spPr>
        <p:txBody>
          <a:bodyPr lIns="91432" tIns="45716" rIns="91432" bIns="45716"/>
          <a:lstStyle/>
          <a:p>
            <a:r>
              <a:rPr lang="zh-CN" altLang="en-US" smtClean="0"/>
              <a:t>单击此处编辑母版标题样式</a:t>
            </a:r>
            <a:endParaRPr lang="en-US" dirty="0"/>
          </a:p>
        </p:txBody>
      </p:sp>
      <p:sp>
        <p:nvSpPr>
          <p:cNvPr id="3" name="Content Placeholder 2"/>
          <p:cNvSpPr>
            <a:spLocks noGrp="1"/>
          </p:cNvSpPr>
          <p:nvPr>
            <p:ph idx="1"/>
          </p:nvPr>
        </p:nvSpPr>
        <p:spPr>
          <a:xfrm>
            <a:off x="609604" y="1600200"/>
            <a:ext cx="10972800" cy="4525963"/>
          </a:xfrm>
          <a:prstGeom prst="rect">
            <a:avLst/>
          </a:prstGeom>
        </p:spPr>
        <p:txBody>
          <a:bodyPr lIns="91432" tIns="45716" rIns="91432" bIns="45716"/>
          <a:lstStyle>
            <a:lvl5pPr>
              <a:defRPr/>
            </a:lvl5pPr>
            <a:lvl6pPr>
              <a:defRPr/>
            </a:lvl6pPr>
            <a:lvl7pPr>
              <a:defRPr/>
            </a:lvl7pPr>
            <a:lvl8pPr>
              <a:defRPr/>
            </a:lvl8pPr>
            <a:lvl9pPr>
              <a:buFont typeface="Arial" pitchFamily="34" charset="0"/>
              <a:buChar char="•"/>
              <a:defRPr/>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en-US" dirty="0" smtClean="0"/>
          </a:p>
        </p:txBody>
      </p:sp>
      <p:sp>
        <p:nvSpPr>
          <p:cNvPr id="4" name="Date Placeholder 3"/>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p>
        </p:txBody>
      </p:sp>
      <p:sp>
        <p:nvSpPr>
          <p:cNvPr id="5" name="Footer Placeholder 4"/>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p>
        </p:txBody>
      </p:sp>
      <p:sp>
        <p:nvSpPr>
          <p:cNvPr id="6" name="Slide Number Placeholder 5"/>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p>
        </p:txBody>
      </p:sp>
    </p:spTree>
  </p:cSld>
  <p:clrMapOvr>
    <a:masterClrMapping/>
  </p:clrMapOvr>
  <p:transition spd="slow">
    <p:cover dir="rd"/>
  </p:transition>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Title 1"/>
          <p:cNvSpPr>
            <a:spLocks noGrp="1"/>
          </p:cNvSpPr>
          <p:nvPr>
            <p:ph type="title"/>
          </p:nvPr>
        </p:nvSpPr>
        <p:spPr>
          <a:xfrm>
            <a:off x="963084" y="1371600"/>
            <a:ext cx="10363200" cy="2505075"/>
          </a:xfrm>
          <a:prstGeom prst="rect">
            <a:avLst/>
          </a:prstGeom>
        </p:spPr>
        <p:txBody>
          <a:bodyPr lIns="91432" tIns="45716" rIns="91432" bIns="45716" anchor="b"/>
          <a:lstStyle>
            <a:lvl1pPr algn="ctr" defTabSz="1218804" rtl="0" eaLnBrk="1" latinLnBrk="0" hangingPunct="1">
              <a:lnSpc>
                <a:spcPct val="100000"/>
              </a:lnSpc>
              <a:spcBef>
                <a:spcPct val="0"/>
              </a:spcBef>
              <a:buNone/>
              <a:defRPr lang="en-US" sz="6398" kern="1200" dirty="0" smtClean="0">
                <a:solidFill>
                  <a:schemeClr val="tx2"/>
                </a:solidFill>
                <a:effectLst>
                  <a:outerShdw blurRad="63500" dist="38100" dir="5400000" algn="t" rotWithShape="0">
                    <a:prstClr val="black">
                      <a:alpha val="25000"/>
                    </a:prstClr>
                  </a:outerShdw>
                </a:effectLst>
                <a:latin typeface="+mn-lt"/>
                <a:ea typeface="+mj-ea"/>
                <a:cs typeface="+mj-cs"/>
              </a:defRPr>
            </a:lvl1pPr>
          </a:lstStyle>
          <a:p>
            <a:r>
              <a:rPr lang="zh-CN" altLang="en-US" smtClean="0"/>
              <a:t>单击此处编辑母版标题样式</a:t>
            </a:r>
            <a:endParaRPr lang="en-US" dirty="0"/>
          </a:p>
        </p:txBody>
      </p:sp>
      <p:sp>
        <p:nvSpPr>
          <p:cNvPr id="3" name="Text Placeholder 2"/>
          <p:cNvSpPr>
            <a:spLocks noGrp="1"/>
          </p:cNvSpPr>
          <p:nvPr>
            <p:ph type="body" idx="1"/>
          </p:nvPr>
        </p:nvSpPr>
        <p:spPr>
          <a:xfrm>
            <a:off x="963084" y="4068764"/>
            <a:ext cx="10363200" cy="1131887"/>
          </a:xfrm>
          <a:prstGeom prst="rect">
            <a:avLst/>
          </a:prstGeom>
        </p:spPr>
        <p:txBody>
          <a:bodyPr lIns="91432" tIns="45716" rIns="91432" bIns="45716" anchor="t"/>
          <a:lstStyle>
            <a:lvl1pPr marL="0" indent="0" algn="ctr">
              <a:buNone/>
              <a:defRPr sz="2666">
                <a:solidFill>
                  <a:schemeClr val="tx1">
                    <a:tint val="75000"/>
                  </a:schemeClr>
                </a:solidFill>
              </a:defRPr>
            </a:lvl1pPr>
            <a:lvl2pPr marL="609402" indent="0">
              <a:buNone/>
              <a:defRPr sz="2399">
                <a:solidFill>
                  <a:schemeClr val="tx1">
                    <a:tint val="75000"/>
                  </a:schemeClr>
                </a:solidFill>
              </a:defRPr>
            </a:lvl2pPr>
            <a:lvl3pPr marL="1218804" indent="0">
              <a:buNone/>
              <a:defRPr sz="2133">
                <a:solidFill>
                  <a:schemeClr val="tx1">
                    <a:tint val="75000"/>
                  </a:schemeClr>
                </a:solidFill>
              </a:defRPr>
            </a:lvl3pPr>
            <a:lvl4pPr marL="1828206" indent="0">
              <a:buNone/>
              <a:defRPr sz="1866">
                <a:solidFill>
                  <a:schemeClr val="tx1">
                    <a:tint val="75000"/>
                  </a:schemeClr>
                </a:solidFill>
              </a:defRPr>
            </a:lvl4pPr>
            <a:lvl5pPr marL="2437608" indent="0">
              <a:buNone/>
              <a:defRPr sz="1866">
                <a:solidFill>
                  <a:schemeClr val="tx1">
                    <a:tint val="75000"/>
                  </a:schemeClr>
                </a:solidFill>
              </a:defRPr>
            </a:lvl5pPr>
            <a:lvl6pPr marL="3047009" indent="0">
              <a:buNone/>
              <a:defRPr sz="1866">
                <a:solidFill>
                  <a:schemeClr val="tx1">
                    <a:tint val="75000"/>
                  </a:schemeClr>
                </a:solidFill>
              </a:defRPr>
            </a:lvl6pPr>
            <a:lvl7pPr marL="3656411" indent="0">
              <a:buNone/>
              <a:defRPr sz="1866">
                <a:solidFill>
                  <a:schemeClr val="tx1">
                    <a:tint val="75000"/>
                  </a:schemeClr>
                </a:solidFill>
              </a:defRPr>
            </a:lvl7pPr>
            <a:lvl8pPr marL="4265813" indent="0">
              <a:buNone/>
              <a:defRPr sz="1866">
                <a:solidFill>
                  <a:schemeClr val="tx1">
                    <a:tint val="75000"/>
                  </a:schemeClr>
                </a:solidFill>
              </a:defRPr>
            </a:lvl8pPr>
            <a:lvl9pPr marL="4875215" indent="0">
              <a:buNone/>
              <a:defRPr sz="1866">
                <a:solidFill>
                  <a:schemeClr val="tx1">
                    <a:tint val="75000"/>
                  </a:schemeClr>
                </a:solidFill>
              </a:defRPr>
            </a:lvl9pPr>
          </a:lstStyle>
          <a:p>
            <a:pPr lvl="0"/>
            <a:r>
              <a:rPr lang="zh-CN" altLang="en-US" smtClean="0"/>
              <a:t>单击此处编辑母版文本样式</a:t>
            </a:r>
          </a:p>
        </p:txBody>
      </p:sp>
      <p:sp>
        <p:nvSpPr>
          <p:cNvPr id="4" name="Date Placeholder 3"/>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p>
        </p:txBody>
      </p:sp>
      <p:sp>
        <p:nvSpPr>
          <p:cNvPr id="5" name="Footer Placeholder 4"/>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p>
        </p:txBody>
      </p:sp>
      <p:sp>
        <p:nvSpPr>
          <p:cNvPr id="6" name="Slide Number Placeholder 5"/>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p>
        </p:txBody>
      </p:sp>
      <p:sp>
        <p:nvSpPr>
          <p:cNvPr id="7" name="Oval 6"/>
          <p:cNvSpPr/>
          <p:nvPr/>
        </p:nvSpPr>
        <p:spPr>
          <a:xfrm>
            <a:off x="5994403" y="3924301"/>
            <a:ext cx="113030" cy="84772"/>
          </a:xfrm>
          <a:prstGeom prst="ellipse">
            <a:avLst/>
          </a:prstGeom>
          <a:solidFill>
            <a:schemeClr val="tx1">
              <a:lumMod val="50000"/>
              <a:lumOff val="50000"/>
            </a:schemeClr>
          </a:solid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lIns="121872" tIns="60936" rIns="121872" bIns="60936" rtlCol="0" anchor="ctr"/>
          <a:lstStyle/>
          <a:p>
            <a:pPr algn="ctr"/>
            <a:endParaRPr lang="en-US"/>
          </a:p>
        </p:txBody>
      </p:sp>
      <p:sp>
        <p:nvSpPr>
          <p:cNvPr id="8" name="Oval 7"/>
          <p:cNvSpPr/>
          <p:nvPr/>
        </p:nvSpPr>
        <p:spPr>
          <a:xfrm>
            <a:off x="6261100" y="3924301"/>
            <a:ext cx="113030" cy="84772"/>
          </a:xfrm>
          <a:prstGeom prst="ellipse">
            <a:avLst/>
          </a:prstGeom>
          <a:solidFill>
            <a:schemeClr val="tx1">
              <a:lumMod val="50000"/>
              <a:lumOff val="50000"/>
            </a:schemeClr>
          </a:solid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lIns="121872" tIns="60936" rIns="121872" bIns="60936" rtlCol="0" anchor="ctr"/>
          <a:lstStyle/>
          <a:p>
            <a:pPr algn="ctr"/>
            <a:endParaRPr lang="en-US"/>
          </a:p>
        </p:txBody>
      </p:sp>
      <p:sp>
        <p:nvSpPr>
          <p:cNvPr id="9" name="Oval 8"/>
          <p:cNvSpPr/>
          <p:nvPr/>
        </p:nvSpPr>
        <p:spPr>
          <a:xfrm>
            <a:off x="5728974" y="3924301"/>
            <a:ext cx="113030" cy="84772"/>
          </a:xfrm>
          <a:prstGeom prst="ellipse">
            <a:avLst/>
          </a:prstGeom>
          <a:solidFill>
            <a:schemeClr val="tx1">
              <a:lumMod val="50000"/>
              <a:lumOff val="50000"/>
            </a:schemeClr>
          </a:solid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lIns="121872" tIns="60936" rIns="121872" bIns="60936" rtlCol="0" anchor="ctr"/>
          <a:lstStyle/>
          <a:p>
            <a:pPr algn="ctr"/>
            <a:endParaRPr lang="en-US"/>
          </a:p>
        </p:txBody>
      </p:sp>
    </p:spTree>
  </p:cSld>
  <p:clrMapOvr>
    <a:masterClrMapping/>
  </p:clrMapOvr>
  <p:transition spd="slow">
    <p:cover dir="rd"/>
  </p:transition>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Title 1"/>
          <p:cNvSpPr>
            <a:spLocks noGrp="1"/>
          </p:cNvSpPr>
          <p:nvPr>
            <p:ph type="title"/>
          </p:nvPr>
        </p:nvSpPr>
        <p:spPr>
          <a:xfrm>
            <a:off x="609604" y="3"/>
            <a:ext cx="10972800" cy="1600201"/>
          </a:xfrm>
          <a:prstGeom prst="rect">
            <a:avLst/>
          </a:prstGeom>
        </p:spPr>
        <p:txBody>
          <a:bodyPr lIns="91432" tIns="45716" rIns="91432" bIns="45716"/>
          <a:lstStyle/>
          <a:p>
            <a:r>
              <a:rPr lang="zh-CN" altLang="en-US" smtClean="0"/>
              <a:t>单击此处编辑母版标题样式</a:t>
            </a:r>
            <a:endParaRPr lang="en-US"/>
          </a:p>
        </p:txBody>
      </p:sp>
      <p:sp>
        <p:nvSpPr>
          <p:cNvPr id="4" name="Content Placeholder 3"/>
          <p:cNvSpPr>
            <a:spLocks noGrp="1"/>
          </p:cNvSpPr>
          <p:nvPr>
            <p:ph sz="half" idx="2"/>
          </p:nvPr>
        </p:nvSpPr>
        <p:spPr>
          <a:xfrm>
            <a:off x="6197600" y="1600200"/>
            <a:ext cx="5384800" cy="4525963"/>
          </a:xfrm>
          <a:prstGeom prst="rect">
            <a:avLst/>
          </a:prstGeom>
        </p:spPr>
        <p:txBody>
          <a:bodyPr lIns="91432" tIns="45716" rIns="91432" bIns="45716"/>
          <a:lstStyle>
            <a:lvl1pPr>
              <a:defRPr sz="3199"/>
            </a:lvl1pPr>
            <a:lvl2pPr>
              <a:defRPr sz="2133"/>
            </a:lvl2pPr>
            <a:lvl3pPr>
              <a:defRPr sz="2133"/>
            </a:lvl3pPr>
            <a:lvl4pPr>
              <a:defRPr sz="2133"/>
            </a:lvl4pPr>
            <a:lvl5pPr>
              <a:defRPr sz="2133"/>
            </a:lvl5pPr>
            <a:lvl6pPr>
              <a:defRPr sz="2133"/>
            </a:lvl6pPr>
            <a:lvl7pPr>
              <a:defRPr sz="2133"/>
            </a:lvl7pPr>
            <a:lvl8pPr>
              <a:defRPr sz="2133"/>
            </a:lvl8pPr>
            <a:lvl9pPr>
              <a:defRPr sz="2133"/>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en-US" dirty="0" smtClean="0"/>
          </a:p>
        </p:txBody>
      </p:sp>
      <p:sp>
        <p:nvSpPr>
          <p:cNvPr id="5" name="Date Placeholder 4"/>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p>
        </p:txBody>
      </p:sp>
      <p:sp>
        <p:nvSpPr>
          <p:cNvPr id="6" name="Footer Placeholder 5"/>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p>
        </p:txBody>
      </p:sp>
      <p:sp>
        <p:nvSpPr>
          <p:cNvPr id="7" name="Slide Number Placeholder 6"/>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p>
        </p:txBody>
      </p:sp>
      <p:sp>
        <p:nvSpPr>
          <p:cNvPr id="9" name="Content Placeholder 8"/>
          <p:cNvSpPr>
            <a:spLocks noGrp="1"/>
          </p:cNvSpPr>
          <p:nvPr>
            <p:ph sz="quarter" idx="13"/>
          </p:nvPr>
        </p:nvSpPr>
        <p:spPr>
          <a:xfrm>
            <a:off x="487679" y="1600201"/>
            <a:ext cx="5388864" cy="4526280"/>
          </a:xfrm>
          <a:prstGeom prst="rect">
            <a:avLst/>
          </a:prstGeom>
        </p:spPr>
        <p:txBody>
          <a:bodyPr lIns="91432" tIns="45716" rIns="91432" bIns="45716"/>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en-US"/>
          </a:p>
        </p:txBody>
      </p:sp>
    </p:spTree>
  </p:cSld>
  <p:clrMapOvr>
    <a:masterClrMapping/>
  </p:clrMapOvr>
  <p:transition spd="slow">
    <p:cover dir="rd"/>
  </p:transition>
  <p:timing>
    <p:tnLst>
      <p:par>
        <p:cTn id="1" dur="indefinite" restart="never" nodeType="tmRoot"/>
      </p:par>
    </p:tn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Title 1"/>
          <p:cNvSpPr>
            <a:spLocks noGrp="1"/>
          </p:cNvSpPr>
          <p:nvPr>
            <p:ph type="title"/>
          </p:nvPr>
        </p:nvSpPr>
        <p:spPr>
          <a:xfrm>
            <a:off x="609604" y="3"/>
            <a:ext cx="10972800" cy="1600201"/>
          </a:xfrm>
          <a:prstGeom prst="rect">
            <a:avLst/>
          </a:prstGeom>
        </p:spPr>
        <p:txBody>
          <a:bodyPr lIns="91432" tIns="45716" rIns="91432" bIns="45716"/>
          <a:lstStyle>
            <a:lvl1pPr>
              <a:defRPr/>
            </a:lvl1pPr>
          </a:lstStyle>
          <a:p>
            <a:r>
              <a:rPr lang="zh-CN" altLang="en-US" smtClean="0"/>
              <a:t>单击此处编辑母版标题样式</a:t>
            </a:r>
            <a:endParaRPr lang="en-US"/>
          </a:p>
        </p:txBody>
      </p:sp>
      <p:sp>
        <p:nvSpPr>
          <p:cNvPr id="3" name="Text Placeholder 2"/>
          <p:cNvSpPr>
            <a:spLocks noGrp="1"/>
          </p:cNvSpPr>
          <p:nvPr>
            <p:ph type="body" idx="1"/>
          </p:nvPr>
        </p:nvSpPr>
        <p:spPr>
          <a:xfrm>
            <a:off x="609599" y="1600204"/>
            <a:ext cx="5386918" cy="609600"/>
          </a:xfrm>
          <a:prstGeom prst="rect">
            <a:avLst/>
          </a:prstGeom>
        </p:spPr>
        <p:txBody>
          <a:bodyPr lIns="91432" tIns="45716" rIns="91432" bIns="45716" anchor="b">
            <a:noAutofit/>
          </a:bodyPr>
          <a:lstStyle>
            <a:lvl1pPr marL="0" indent="0" algn="ctr">
              <a:buNone/>
              <a:defRPr sz="3199" b="0"/>
            </a:lvl1pPr>
            <a:lvl2pPr marL="609402" indent="0">
              <a:buNone/>
              <a:defRPr sz="2666" b="1"/>
            </a:lvl2pPr>
            <a:lvl3pPr marL="1218804" indent="0">
              <a:buNone/>
              <a:defRPr sz="2399" b="1"/>
            </a:lvl3pPr>
            <a:lvl4pPr marL="1828206" indent="0">
              <a:buNone/>
              <a:defRPr sz="2133" b="1"/>
            </a:lvl4pPr>
            <a:lvl5pPr marL="2437608" indent="0">
              <a:buNone/>
              <a:defRPr sz="2133" b="1"/>
            </a:lvl5pPr>
            <a:lvl6pPr marL="3047009" indent="0">
              <a:buNone/>
              <a:defRPr sz="2133" b="1"/>
            </a:lvl6pPr>
            <a:lvl7pPr marL="3656411" indent="0">
              <a:buNone/>
              <a:defRPr sz="2133" b="1"/>
            </a:lvl7pPr>
            <a:lvl8pPr marL="4265813" indent="0">
              <a:buNone/>
              <a:defRPr sz="2133" b="1"/>
            </a:lvl8pPr>
            <a:lvl9pPr marL="4875215" indent="0">
              <a:buNone/>
              <a:defRPr sz="2133" b="1"/>
            </a:lvl9pPr>
          </a:lstStyle>
          <a:p>
            <a:pPr lvl="0"/>
            <a:r>
              <a:rPr lang="zh-CN" altLang="en-US" smtClean="0"/>
              <a:t>单击此处编辑母版文本样式</a:t>
            </a:r>
          </a:p>
        </p:txBody>
      </p:sp>
      <p:sp>
        <p:nvSpPr>
          <p:cNvPr id="5" name="Text Placeholder 4"/>
          <p:cNvSpPr>
            <a:spLocks noGrp="1"/>
          </p:cNvSpPr>
          <p:nvPr>
            <p:ph type="body" sz="quarter" idx="3"/>
          </p:nvPr>
        </p:nvSpPr>
        <p:spPr>
          <a:xfrm>
            <a:off x="6197602" y="1600204"/>
            <a:ext cx="5389033" cy="609600"/>
          </a:xfrm>
          <a:prstGeom prst="rect">
            <a:avLst/>
          </a:prstGeom>
        </p:spPr>
        <p:txBody>
          <a:bodyPr lIns="91432" tIns="45716" rIns="91432" bIns="45716" anchor="b">
            <a:noAutofit/>
          </a:bodyPr>
          <a:lstStyle>
            <a:lvl1pPr marL="0" indent="0" algn="ctr">
              <a:buNone/>
              <a:defRPr sz="3199" b="0"/>
            </a:lvl1pPr>
            <a:lvl2pPr marL="609402" indent="0">
              <a:buNone/>
              <a:defRPr sz="2666" b="1"/>
            </a:lvl2pPr>
            <a:lvl3pPr marL="1218804" indent="0">
              <a:buNone/>
              <a:defRPr sz="2399" b="1"/>
            </a:lvl3pPr>
            <a:lvl4pPr marL="1828206" indent="0">
              <a:buNone/>
              <a:defRPr sz="2133" b="1"/>
            </a:lvl4pPr>
            <a:lvl5pPr marL="2437608" indent="0">
              <a:buNone/>
              <a:defRPr sz="2133" b="1"/>
            </a:lvl5pPr>
            <a:lvl6pPr marL="3047009" indent="0">
              <a:buNone/>
              <a:defRPr sz="2133" b="1"/>
            </a:lvl6pPr>
            <a:lvl7pPr marL="3656411" indent="0">
              <a:buNone/>
              <a:defRPr sz="2133" b="1"/>
            </a:lvl7pPr>
            <a:lvl8pPr marL="4265813" indent="0">
              <a:buNone/>
              <a:defRPr sz="2133" b="1"/>
            </a:lvl8pPr>
            <a:lvl9pPr marL="4875215" indent="0">
              <a:buNone/>
              <a:defRPr sz="2133" b="1"/>
            </a:lvl9pPr>
          </a:lstStyle>
          <a:p>
            <a:pPr lvl="0"/>
            <a:r>
              <a:rPr lang="zh-CN" altLang="en-US" smtClean="0"/>
              <a:t>单击此处编辑母版文本样式</a:t>
            </a:r>
          </a:p>
        </p:txBody>
      </p:sp>
      <p:sp>
        <p:nvSpPr>
          <p:cNvPr id="7" name="Date Placeholder 6"/>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p>
        </p:txBody>
      </p:sp>
      <p:sp>
        <p:nvSpPr>
          <p:cNvPr id="8" name="Footer Placeholder 7"/>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p>
        </p:txBody>
      </p:sp>
      <p:sp>
        <p:nvSpPr>
          <p:cNvPr id="9" name="Slide Number Placeholder 8"/>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p>
        </p:txBody>
      </p:sp>
      <p:sp>
        <p:nvSpPr>
          <p:cNvPr id="11" name="Content Placeholder 10"/>
          <p:cNvSpPr>
            <a:spLocks noGrp="1"/>
          </p:cNvSpPr>
          <p:nvPr>
            <p:ph sz="quarter" idx="13"/>
          </p:nvPr>
        </p:nvSpPr>
        <p:spPr>
          <a:xfrm>
            <a:off x="609600" y="2212849"/>
            <a:ext cx="5388864" cy="3913632"/>
          </a:xfrm>
          <a:prstGeom prst="rect">
            <a:avLst/>
          </a:prstGeom>
        </p:spPr>
        <p:txBody>
          <a:bodyPr lIns="91432" tIns="45716" rIns="91432" bIns="45716"/>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en-US" dirty="0"/>
          </a:p>
        </p:txBody>
      </p:sp>
      <p:sp>
        <p:nvSpPr>
          <p:cNvPr id="13" name="Content Placeholder 12"/>
          <p:cNvSpPr>
            <a:spLocks noGrp="1"/>
          </p:cNvSpPr>
          <p:nvPr>
            <p:ph sz="quarter" idx="14"/>
          </p:nvPr>
        </p:nvSpPr>
        <p:spPr>
          <a:xfrm>
            <a:off x="6230111" y="2212849"/>
            <a:ext cx="5388864" cy="3913187"/>
          </a:xfrm>
          <a:prstGeom prst="rect">
            <a:avLst/>
          </a:prstGeom>
        </p:spPr>
        <p:txBody>
          <a:bodyPr lIns="91432" tIns="45716" rIns="91432" bIns="45716"/>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en-US" dirty="0"/>
          </a:p>
        </p:txBody>
      </p:sp>
    </p:spTree>
  </p:cSld>
  <p:clrMapOvr>
    <a:masterClrMapping/>
  </p:clrMapOvr>
  <p:transition spd="slow">
    <p:cover dir="rd"/>
  </p:transition>
  <p:timing>
    <p:tnLst>
      <p:par>
        <p:cTn id="1" dur="indefinite" restart="never" nodeType="tmRoot"/>
      </p:par>
    </p:tnLst>
  </p:timing>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Title 1"/>
          <p:cNvSpPr>
            <a:spLocks noGrp="1"/>
          </p:cNvSpPr>
          <p:nvPr>
            <p:ph type="title"/>
          </p:nvPr>
        </p:nvSpPr>
        <p:spPr>
          <a:xfrm>
            <a:off x="609604" y="3"/>
            <a:ext cx="10972800" cy="1600201"/>
          </a:xfrm>
          <a:prstGeom prst="rect">
            <a:avLst/>
          </a:prstGeom>
        </p:spPr>
        <p:txBody>
          <a:bodyPr lIns="91432" tIns="45716" rIns="91432" bIns="45716"/>
          <a:lstStyle/>
          <a:p>
            <a:r>
              <a:rPr lang="zh-CN" altLang="en-US" smtClean="0"/>
              <a:t>单击此处编辑母版标题样式</a:t>
            </a:r>
            <a:endParaRPr lang="en-US" dirty="0"/>
          </a:p>
        </p:txBody>
      </p:sp>
      <p:sp>
        <p:nvSpPr>
          <p:cNvPr id="3" name="Date Placeholder 2"/>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p>
        </p:txBody>
      </p:sp>
      <p:sp>
        <p:nvSpPr>
          <p:cNvPr id="4" name="Footer Placeholder 3"/>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p>
        </p:txBody>
      </p:sp>
      <p:sp>
        <p:nvSpPr>
          <p:cNvPr id="5" name="Slide Number Placeholder 4"/>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p>
        </p:txBody>
      </p:sp>
    </p:spTree>
  </p:cSld>
  <p:clrMapOvr>
    <a:masterClrMapping/>
  </p:clrMapOvr>
  <p:transition spd="slow">
    <p:cover dir="rd"/>
  </p:transition>
  <p:timing>
    <p:tnLst>
      <p:par>
        <p:cTn id="1" dur="indefinite" restart="never" nodeType="tmRoot"/>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pic>
        <p:nvPicPr>
          <p:cNvPr id="2" name="Picture 4"/>
          <p:cNvPicPr>
            <a:picLocks noChangeAspect="1" noChangeArrowheads="1"/>
          </p:cNvPicPr>
          <p:nvPr userDrawn="1"/>
        </p:nvPicPr>
        <p:blipFill>
          <a:blip r:embed="rId2">
            <a:extLst>
              <a:ext uri="{28A0092B-C50C-407E-A947-70E740481C1C}">
                <a14:useLocalDpi xmlns:a14="http://schemas.microsoft.com/office/drawing/2010/main"/>
              </a:ext>
            </a:extLst>
          </a:blip>
          <a:stretch>
            <a:fillRect/>
          </a:stretch>
        </p:blipFill>
        <p:spPr bwMode="auto">
          <a:xfrm>
            <a:off x="0" y="-11873"/>
            <a:ext cx="12189883" cy="6852254"/>
          </a:xfrm>
          <a:prstGeom prst="rect">
            <a:avLst/>
          </a:prstGeom>
          <a:noFill/>
          <a:extLst>
            <a:ext uri="{909E8E84-426E-40DD-AFC4-6F175D3DCCD1}">
              <a14:hiddenFill xmlns:a14="http://schemas.microsoft.com/office/drawing/2010/main">
                <a:solidFill>
                  <a:srgbClr val="FFFFFF"/>
                </a:solidFill>
              </a14:hiddenFill>
            </a:ext>
          </a:extLst>
        </p:spPr>
      </p:pic>
    </p:spTree>
  </p:cSld>
  <p:clrMapOvr>
    <a:masterClrMapping/>
  </p:clrMapOvr>
  <p:transition spd="slow">
    <p:cover dir="rd"/>
  </p:transition>
  <p:timing>
    <p:tnLst>
      <p:par>
        <p:cTn id="1" dur="indefinite" restart="never" nodeType="tmRoot"/>
      </p:par>
    </p:tnLst>
  </p:timing>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Title 1"/>
          <p:cNvSpPr>
            <a:spLocks noGrp="1"/>
          </p:cNvSpPr>
          <p:nvPr>
            <p:ph type="title"/>
          </p:nvPr>
        </p:nvSpPr>
        <p:spPr>
          <a:xfrm>
            <a:off x="7876118" y="266700"/>
            <a:ext cx="4011083" cy="2095500"/>
          </a:xfrm>
          <a:prstGeom prst="rect">
            <a:avLst/>
          </a:prstGeom>
        </p:spPr>
        <p:txBody>
          <a:bodyPr lIns="91432" tIns="45716" rIns="91432" bIns="45716" anchor="b"/>
          <a:lstStyle>
            <a:lvl1pPr algn="ctr">
              <a:lnSpc>
                <a:spcPct val="100000"/>
              </a:lnSpc>
              <a:defRPr sz="3732" b="0">
                <a:effectLst>
                  <a:outerShdw blurRad="50800" dist="25400" dir="5400000" algn="t" rotWithShape="0">
                    <a:prstClr val="black">
                      <a:alpha val="25000"/>
                    </a:prstClr>
                  </a:outerShdw>
                </a:effectLst>
              </a:defRPr>
            </a:lvl1pPr>
          </a:lstStyle>
          <a:p>
            <a:r>
              <a:rPr lang="zh-CN" altLang="en-US" smtClean="0"/>
              <a:t>单击此处编辑母版标题样式</a:t>
            </a:r>
            <a:endParaRPr lang="en-US" dirty="0"/>
          </a:p>
        </p:txBody>
      </p:sp>
      <p:sp>
        <p:nvSpPr>
          <p:cNvPr id="3" name="Content Placeholder 2"/>
          <p:cNvSpPr>
            <a:spLocks noGrp="1"/>
          </p:cNvSpPr>
          <p:nvPr>
            <p:ph idx="1"/>
          </p:nvPr>
        </p:nvSpPr>
        <p:spPr>
          <a:xfrm>
            <a:off x="958853" y="273050"/>
            <a:ext cx="6661151" cy="5853113"/>
          </a:xfrm>
          <a:prstGeom prst="rect">
            <a:avLst/>
          </a:prstGeom>
        </p:spPr>
        <p:txBody>
          <a:bodyPr lIns="91432" tIns="45716" rIns="91432" bIns="45716"/>
          <a:lstStyle>
            <a:lvl1pPr>
              <a:defRPr sz="4265"/>
            </a:lvl1pPr>
            <a:lvl2pPr>
              <a:defRPr sz="3732"/>
            </a:lvl2pPr>
            <a:lvl3pPr>
              <a:defRPr sz="3199"/>
            </a:lvl3pPr>
            <a:lvl4pPr>
              <a:defRPr sz="2666"/>
            </a:lvl4pPr>
            <a:lvl5pPr>
              <a:defRPr sz="2666"/>
            </a:lvl5pPr>
            <a:lvl6pPr>
              <a:defRPr sz="2666"/>
            </a:lvl6pPr>
            <a:lvl7pPr>
              <a:defRPr sz="2666"/>
            </a:lvl7pPr>
            <a:lvl8pPr>
              <a:defRPr sz="2666"/>
            </a:lvl8pPr>
            <a:lvl9pPr>
              <a:defRPr sz="2666"/>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en-US" dirty="0"/>
          </a:p>
        </p:txBody>
      </p:sp>
      <p:sp>
        <p:nvSpPr>
          <p:cNvPr id="4" name="Text Placeholder 3"/>
          <p:cNvSpPr>
            <a:spLocks noGrp="1"/>
          </p:cNvSpPr>
          <p:nvPr>
            <p:ph type="body" sz="half" idx="2"/>
          </p:nvPr>
        </p:nvSpPr>
        <p:spPr>
          <a:xfrm>
            <a:off x="7876118" y="2438400"/>
            <a:ext cx="4011083" cy="3687763"/>
          </a:xfrm>
          <a:prstGeom prst="rect">
            <a:avLst/>
          </a:prstGeom>
        </p:spPr>
        <p:txBody>
          <a:bodyPr lIns="91432" tIns="45716" rIns="91432" bIns="45716">
            <a:normAutofit/>
          </a:bodyPr>
          <a:lstStyle>
            <a:lvl1pPr marL="0" indent="0" algn="ctr">
              <a:lnSpc>
                <a:spcPct val="125000"/>
              </a:lnSpc>
              <a:buNone/>
              <a:defRPr sz="2133"/>
            </a:lvl1pPr>
            <a:lvl2pPr marL="609402" indent="0">
              <a:buNone/>
              <a:defRPr sz="1599"/>
            </a:lvl2pPr>
            <a:lvl3pPr marL="1218804" indent="0">
              <a:buNone/>
              <a:defRPr sz="1333"/>
            </a:lvl3pPr>
            <a:lvl4pPr marL="1828206" indent="0">
              <a:buNone/>
              <a:defRPr sz="1200"/>
            </a:lvl4pPr>
            <a:lvl5pPr marL="2437608" indent="0">
              <a:buNone/>
              <a:defRPr sz="1200"/>
            </a:lvl5pPr>
            <a:lvl6pPr marL="3047009" indent="0">
              <a:buNone/>
              <a:defRPr sz="1200"/>
            </a:lvl6pPr>
            <a:lvl7pPr marL="3656411" indent="0">
              <a:buNone/>
              <a:defRPr sz="1200"/>
            </a:lvl7pPr>
            <a:lvl8pPr marL="4265813" indent="0">
              <a:buNone/>
              <a:defRPr sz="1200"/>
            </a:lvl8pPr>
            <a:lvl9pPr marL="4875215" indent="0">
              <a:buNone/>
              <a:defRPr sz="1200"/>
            </a:lvl9pPr>
          </a:lstStyle>
          <a:p>
            <a:pPr lvl="0"/>
            <a:r>
              <a:rPr lang="zh-CN" altLang="en-US" smtClean="0"/>
              <a:t>单击此处编辑母版文本样式</a:t>
            </a:r>
          </a:p>
        </p:txBody>
      </p:sp>
      <p:sp>
        <p:nvSpPr>
          <p:cNvPr id="5" name="Date Placeholder 4"/>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p>
        </p:txBody>
      </p:sp>
      <p:sp>
        <p:nvSpPr>
          <p:cNvPr id="6" name="Footer Placeholder 5"/>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p>
        </p:txBody>
      </p:sp>
      <p:sp>
        <p:nvSpPr>
          <p:cNvPr id="7" name="Slide Number Placeholder 6"/>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p>
        </p:txBody>
      </p:sp>
    </p:spTree>
  </p:cSld>
  <p:clrMapOvr>
    <a:masterClrMapping/>
  </p:clrMapOvr>
  <p:timing>
    <p:tnLst>
      <p:par>
        <p:cTn id="1" dur="indefinite" restart="never" nodeType="tmRoot"/>
      </p:par>
    </p:tnLst>
  </p:timing>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Title 1"/>
          <p:cNvSpPr>
            <a:spLocks noGrp="1"/>
          </p:cNvSpPr>
          <p:nvPr>
            <p:ph type="title"/>
          </p:nvPr>
        </p:nvSpPr>
        <p:spPr>
          <a:xfrm>
            <a:off x="2239435" y="228600"/>
            <a:ext cx="7615765" cy="895350"/>
          </a:xfrm>
          <a:prstGeom prst="rect">
            <a:avLst/>
          </a:prstGeom>
        </p:spPr>
        <p:txBody>
          <a:bodyPr lIns="91432" tIns="45716" rIns="91432" bIns="45716" anchor="b"/>
          <a:lstStyle>
            <a:lvl1pPr algn="ctr">
              <a:lnSpc>
                <a:spcPct val="100000"/>
              </a:lnSpc>
              <a:defRPr sz="3732" b="0"/>
            </a:lvl1pPr>
          </a:lstStyle>
          <a:p>
            <a:r>
              <a:rPr lang="zh-CN" altLang="en-US" smtClean="0"/>
              <a:t>单击此处编辑母版标题样式</a:t>
            </a:r>
            <a:endParaRPr lang="en-US" dirty="0"/>
          </a:p>
        </p:txBody>
      </p:sp>
      <p:sp>
        <p:nvSpPr>
          <p:cNvPr id="3" name="Picture Placeholder 2"/>
          <p:cNvSpPr>
            <a:spLocks noGrp="1"/>
          </p:cNvSpPr>
          <p:nvPr>
            <p:ph type="pic" idx="1"/>
          </p:nvPr>
        </p:nvSpPr>
        <p:spPr>
          <a:xfrm>
            <a:off x="2010838" y="1143001"/>
            <a:ext cx="8072965" cy="4541043"/>
          </a:xfrm>
          <a:prstGeom prst="rect">
            <a:avLst/>
          </a:prstGeom>
          <a:ln w="76200">
            <a:solidFill>
              <a:schemeClr val="bg1"/>
            </a:solidFill>
          </a:ln>
          <a:effectLst>
            <a:outerShdw blurRad="88900" dist="50800" dir="5400000" algn="ctr" rotWithShape="0">
              <a:srgbClr val="000000">
                <a:alpha val="25000"/>
              </a:srgbClr>
            </a:outerShdw>
          </a:effectLst>
        </p:spPr>
        <p:txBody>
          <a:bodyPr lIns="91432" tIns="45716" rIns="91432" bIns="45716" anchor="t"/>
          <a:lstStyle>
            <a:lvl1pPr marL="0" indent="0" algn="ctr">
              <a:buNone/>
              <a:defRPr sz="4265"/>
            </a:lvl1pPr>
            <a:lvl2pPr marL="609402" indent="0">
              <a:buNone/>
              <a:defRPr sz="3732"/>
            </a:lvl2pPr>
            <a:lvl3pPr marL="1218804" indent="0">
              <a:buNone/>
              <a:defRPr sz="3199"/>
            </a:lvl3pPr>
            <a:lvl4pPr marL="1828206" indent="0">
              <a:buNone/>
              <a:defRPr sz="2666"/>
            </a:lvl4pPr>
            <a:lvl5pPr marL="2437608" indent="0">
              <a:buNone/>
              <a:defRPr sz="2666"/>
            </a:lvl5pPr>
            <a:lvl6pPr marL="3047009" indent="0">
              <a:buNone/>
              <a:defRPr sz="2666"/>
            </a:lvl6pPr>
            <a:lvl7pPr marL="3656411" indent="0">
              <a:buNone/>
              <a:defRPr sz="2666"/>
            </a:lvl7pPr>
            <a:lvl8pPr marL="4265813" indent="0">
              <a:buNone/>
              <a:defRPr sz="2666"/>
            </a:lvl8pPr>
            <a:lvl9pPr marL="4875215" indent="0">
              <a:buNone/>
              <a:defRPr sz="2666"/>
            </a:lvl9pPr>
          </a:lstStyle>
          <a:p>
            <a:r>
              <a:rPr lang="zh-CN" altLang="en-US" smtClean="0"/>
              <a:t>单击图标添加图片</a:t>
            </a:r>
            <a:endParaRPr lang="en-US" dirty="0"/>
          </a:p>
        </p:txBody>
      </p:sp>
      <p:sp>
        <p:nvSpPr>
          <p:cNvPr id="4" name="Text Placeholder 3"/>
          <p:cNvSpPr>
            <a:spLocks noGrp="1"/>
          </p:cNvSpPr>
          <p:nvPr>
            <p:ph type="body" sz="half" idx="2"/>
          </p:nvPr>
        </p:nvSpPr>
        <p:spPr>
          <a:xfrm>
            <a:off x="2239435" y="5810250"/>
            <a:ext cx="7615765" cy="533401"/>
          </a:xfrm>
          <a:prstGeom prst="rect">
            <a:avLst/>
          </a:prstGeom>
        </p:spPr>
        <p:txBody>
          <a:bodyPr lIns="91432" tIns="45716" rIns="91432" bIns="45716">
            <a:normAutofit/>
          </a:bodyPr>
          <a:lstStyle>
            <a:lvl1pPr marL="0" indent="0" algn="ctr">
              <a:buNone/>
              <a:defRPr sz="2133"/>
            </a:lvl1pPr>
            <a:lvl2pPr marL="609402" indent="0">
              <a:buNone/>
              <a:defRPr sz="1599"/>
            </a:lvl2pPr>
            <a:lvl3pPr marL="1218804" indent="0">
              <a:buNone/>
              <a:defRPr sz="1333"/>
            </a:lvl3pPr>
            <a:lvl4pPr marL="1828206" indent="0">
              <a:buNone/>
              <a:defRPr sz="1200"/>
            </a:lvl4pPr>
            <a:lvl5pPr marL="2437608" indent="0">
              <a:buNone/>
              <a:defRPr sz="1200"/>
            </a:lvl5pPr>
            <a:lvl6pPr marL="3047009" indent="0">
              <a:buNone/>
              <a:defRPr sz="1200"/>
            </a:lvl6pPr>
            <a:lvl7pPr marL="3656411" indent="0">
              <a:buNone/>
              <a:defRPr sz="1200"/>
            </a:lvl7pPr>
            <a:lvl8pPr marL="4265813" indent="0">
              <a:buNone/>
              <a:defRPr sz="1200"/>
            </a:lvl8pPr>
            <a:lvl9pPr marL="4875215" indent="0">
              <a:buNone/>
              <a:defRPr sz="1200"/>
            </a:lvl9pPr>
          </a:lstStyle>
          <a:p>
            <a:pPr lvl="0"/>
            <a:r>
              <a:rPr lang="zh-CN" altLang="en-US" smtClean="0"/>
              <a:t>单击此处编辑母版文本样式</a:t>
            </a:r>
          </a:p>
        </p:txBody>
      </p:sp>
      <p:sp>
        <p:nvSpPr>
          <p:cNvPr id="5" name="Date Placeholder 4"/>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solidFill>
                <a:schemeClr val="tx1"/>
              </a:solidFill>
            </a:endParaRPr>
          </a:p>
        </p:txBody>
      </p:sp>
      <p:sp>
        <p:nvSpPr>
          <p:cNvPr id="6" name="Footer Placeholder 5"/>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solidFill>
                <a:schemeClr val="tx1"/>
              </a:solidFill>
            </a:endParaRPr>
          </a:p>
        </p:txBody>
      </p:sp>
      <p:sp>
        <p:nvSpPr>
          <p:cNvPr id="7" name="Slide Number Placeholder 6"/>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solidFill>
                <a:schemeClr val="tx1"/>
              </a:solidFill>
            </a:endParaRPr>
          </a:p>
        </p:txBody>
      </p:sp>
    </p:spTree>
  </p:cSld>
  <p:clrMapOvr>
    <a:masterClrMapping/>
  </p:clrMapOvr>
  <p:timing>
    <p:tnLst>
      <p:par>
        <p:cTn id="1" dur="indefinite" restart="never" nodeType="tmRoot"/>
      </p:par>
    </p:tnLst>
  </p:timing>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Title 1"/>
          <p:cNvSpPr>
            <a:spLocks noGrp="1"/>
          </p:cNvSpPr>
          <p:nvPr>
            <p:ph type="title"/>
          </p:nvPr>
        </p:nvSpPr>
        <p:spPr>
          <a:xfrm>
            <a:off x="609604" y="3"/>
            <a:ext cx="10972800" cy="1600201"/>
          </a:xfrm>
          <a:prstGeom prst="rect">
            <a:avLst/>
          </a:prstGeom>
        </p:spPr>
        <p:txBody>
          <a:bodyPr lIns="91432" tIns="45716" rIns="91432" bIns="45716"/>
          <a:lstStyle/>
          <a:p>
            <a:r>
              <a:rPr lang="zh-CN" altLang="en-US" smtClean="0"/>
              <a:t>单击此处编辑母版标题样式</a:t>
            </a:r>
            <a:endParaRPr lang="en-US" dirty="0"/>
          </a:p>
        </p:txBody>
      </p:sp>
      <p:sp>
        <p:nvSpPr>
          <p:cNvPr id="3" name="Vertical Text Placeholder 2"/>
          <p:cNvSpPr>
            <a:spLocks noGrp="1"/>
          </p:cNvSpPr>
          <p:nvPr>
            <p:ph type="body" orient="vert" idx="1"/>
          </p:nvPr>
        </p:nvSpPr>
        <p:spPr>
          <a:xfrm>
            <a:off x="609604" y="1600200"/>
            <a:ext cx="10972800" cy="4525963"/>
          </a:xfrm>
          <a:prstGeom prst="rect">
            <a:avLst/>
          </a:prstGeom>
        </p:spPr>
        <p:txBody>
          <a:bodyPr vert="eaVert" lIns="91432" tIns="45716" rIns="91432" bIns="45716"/>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en-US"/>
          </a:p>
        </p:txBody>
      </p:sp>
      <p:sp>
        <p:nvSpPr>
          <p:cNvPr id="4" name="Date Placeholder 3"/>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p>
        </p:txBody>
      </p:sp>
      <p:sp>
        <p:nvSpPr>
          <p:cNvPr id="5" name="Footer Placeholder 4"/>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p>
        </p:txBody>
      </p:sp>
      <p:sp>
        <p:nvSpPr>
          <p:cNvPr id="6" name="Slide Number Placeholder 5"/>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p>
        </p:txBody>
      </p:sp>
    </p:spTree>
  </p:cSld>
  <p:clrMapOvr>
    <a:masterClrMapping/>
  </p:clrMapOvr>
  <p:transition spd="slow">
    <p:cover dir="rd"/>
  </p:transition>
  <p:timing>
    <p:tnLst>
      <p:par>
        <p:cTn id="1" dur="indefinite" restart="never" nodeType="tmRoot"/>
      </p:par>
    </p:tnLst>
  </p:timing>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8839200" y="274641"/>
            <a:ext cx="2743200" cy="5851525"/>
          </a:xfrm>
          <a:prstGeom prst="rect">
            <a:avLst/>
          </a:prstGeom>
        </p:spPr>
        <p:txBody>
          <a:bodyPr vert="eaVert" lIns="91432" tIns="45716" rIns="91432" bIns="45716"/>
          <a:lstStyle/>
          <a:p>
            <a:r>
              <a:rPr lang="zh-CN" altLang="en-US" smtClean="0"/>
              <a:t>单击此处编辑母版标题样式</a:t>
            </a:r>
            <a:endParaRPr lang="en-US" dirty="0"/>
          </a:p>
        </p:txBody>
      </p:sp>
      <p:sp>
        <p:nvSpPr>
          <p:cNvPr id="3" name="Vertical Text Placeholder 2"/>
          <p:cNvSpPr>
            <a:spLocks noGrp="1"/>
          </p:cNvSpPr>
          <p:nvPr>
            <p:ph type="body" orient="vert" idx="1"/>
          </p:nvPr>
        </p:nvSpPr>
        <p:spPr>
          <a:xfrm>
            <a:off x="609604" y="274641"/>
            <a:ext cx="8026399" cy="5851525"/>
          </a:xfrm>
          <a:prstGeom prst="rect">
            <a:avLst/>
          </a:prstGeom>
        </p:spPr>
        <p:txBody>
          <a:bodyPr vert="eaVert" lIns="91432" tIns="45716" rIns="91432" bIns="45716"/>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en-US"/>
          </a:p>
        </p:txBody>
      </p:sp>
      <p:sp>
        <p:nvSpPr>
          <p:cNvPr id="4" name="Date Placeholder 3"/>
          <p:cNvSpPr>
            <a:spLocks noGrp="1"/>
          </p:cNvSpPr>
          <p:nvPr>
            <p:ph type="dt" sz="half" idx="10"/>
          </p:nvPr>
        </p:nvSpPr>
        <p:spPr>
          <a:xfrm>
            <a:off x="8484464" y="6356351"/>
            <a:ext cx="2781300" cy="365125"/>
          </a:xfrm>
          <a:prstGeom prst="rect">
            <a:avLst/>
          </a:prstGeom>
        </p:spPr>
        <p:txBody>
          <a:bodyPr lIns="91432" tIns="45716" rIns="91432" bIns="45716"/>
          <a:lstStyle/>
          <a:p>
            <a:pPr eaLnBrk="1" latinLnBrk="0" hangingPunct="1"/>
            <a:fld id="{544213AF-26F6-41FA-8D85-E2C5388D6E58}" type="datetimeFigureOut">
              <a:rPr lang="en-US" smtClean="0"/>
              <a:pPr eaLnBrk="1" latinLnBrk="0" hangingPunct="1"/>
              <a:t>10/8/2019</a:t>
            </a:fld>
            <a:endParaRPr lang="en-US"/>
          </a:p>
        </p:txBody>
      </p:sp>
      <p:sp>
        <p:nvSpPr>
          <p:cNvPr id="5" name="Footer Placeholder 4"/>
          <p:cNvSpPr>
            <a:spLocks noGrp="1"/>
          </p:cNvSpPr>
          <p:nvPr>
            <p:ph type="ftr" sz="quarter" idx="11"/>
          </p:nvPr>
        </p:nvSpPr>
        <p:spPr>
          <a:xfrm>
            <a:off x="878887" y="6356351"/>
            <a:ext cx="3797301" cy="365125"/>
          </a:xfrm>
          <a:prstGeom prst="rect">
            <a:avLst/>
          </a:prstGeom>
        </p:spPr>
        <p:txBody>
          <a:bodyPr lIns="91432" tIns="45716" rIns="91432" bIns="45716"/>
          <a:lstStyle/>
          <a:p>
            <a:endParaRPr kumimoji="0" lang="en-US"/>
          </a:p>
        </p:txBody>
      </p:sp>
      <p:sp>
        <p:nvSpPr>
          <p:cNvPr id="6" name="Slide Number Placeholder 5"/>
          <p:cNvSpPr>
            <a:spLocks noGrp="1"/>
          </p:cNvSpPr>
          <p:nvPr>
            <p:ph type="sldNum" sz="quarter" idx="12"/>
          </p:nvPr>
        </p:nvSpPr>
        <p:spPr>
          <a:xfrm>
            <a:off x="11391038" y="6356351"/>
            <a:ext cx="749301" cy="365125"/>
          </a:xfrm>
          <a:prstGeom prst="rect">
            <a:avLst/>
          </a:prstGeom>
        </p:spPr>
        <p:txBody>
          <a:bodyPr lIns="91432" tIns="45716" rIns="91432" bIns="45716"/>
          <a:lstStyle/>
          <a:p>
            <a:fld id="{D5BBC35B-A44B-4119-B8DA-DE9E3DFADA20}" type="slidenum">
              <a:rPr kumimoji="0" lang="en-US" smtClean="0"/>
              <a:pPr eaLnBrk="1" latinLnBrk="0" hangingPunct="1"/>
              <a:t>‹#›</a:t>
            </a:fld>
            <a:endParaRPr kumimoji="0" lang="en-US"/>
          </a:p>
        </p:txBody>
      </p:sp>
    </p:spTree>
  </p:cSld>
  <p:clrMapOvr>
    <a:masterClrMapping/>
  </p:clrMapOvr>
  <p:timing>
    <p:tnLst>
      <p:par>
        <p:cTn id="1" dur="indefinite" restart="never" nodeType="tmRoot"/>
      </p:par>
    </p:tnLst>
  </p:timing>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1_内容与标题">
    <p:spTree>
      <p:nvGrpSpPr>
        <p:cNvPr id="1" name=""/>
        <p:cNvGrpSpPr/>
        <p:nvPr/>
      </p:nvGrpSpPr>
      <p:grpSpPr>
        <a:xfrm>
          <a:off x="0" y="0"/>
          <a:ext cx="0" cy="0"/>
          <a:chOff x="0" y="0"/>
          <a:chExt cx="0" cy="0"/>
        </a:xfrm>
      </p:grpSpPr>
    </p:spTree>
    <p:extLst>
      <p:ext uri="{BB962C8B-B14F-4D97-AF65-F5344CB8AC3E}">
        <p14:creationId xmlns:p14="http://schemas.microsoft.com/office/powerpoint/2010/main" val="4005894246"/>
      </p:ext>
    </p:extLst>
  </p:cSld>
  <p:clrMapOvr>
    <a:masterClrMapping/>
  </p:clrMapOvr>
  <p:transition spd="slow">
    <p:cover dir="rd"/>
  </p:transition>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image" Target="../media/image2.jpeg"/></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pattFill prst="ltUpDiag">
          <a:fgClr>
            <a:schemeClr val="accent6">
              <a:lumMod val="85000"/>
            </a:schemeClr>
          </a:fgClr>
          <a:bgClr>
            <a:schemeClr val="bg1"/>
          </a:bgClr>
        </a:pattFill>
        <a:effectLst/>
      </p:bgPr>
    </p:bg>
    <p:spTree>
      <p:nvGrpSpPr>
        <p:cNvPr id="1" name=""/>
        <p:cNvGrpSpPr/>
        <p:nvPr/>
      </p:nvGrpSpPr>
      <p:grpSpPr>
        <a:xfrm>
          <a:off x="0" y="0"/>
          <a:ext cx="0" cy="0"/>
          <a:chOff x="0" y="0"/>
          <a:chExt cx="0" cy="0"/>
        </a:xfrm>
      </p:grpSpPr>
      <p:pic>
        <p:nvPicPr>
          <p:cNvPr id="3074" name="Picture 2" descr="C:\Users\Administrator\Desktop\微立体创业计划\01副本.jpg"/>
          <p:cNvPicPr>
            <a:picLocks noChangeAspect="1" noChangeArrowheads="1"/>
          </p:cNvPicPr>
          <p:nvPr userDrawn="1"/>
        </p:nvPicPr>
        <p:blipFill>
          <a:blip r:embed="rId14" cstate="screen">
            <a:extLst>
              <a:ext uri="{28A0092B-C50C-407E-A947-70E740481C1C}">
                <a14:useLocalDpi xmlns:a14="http://schemas.microsoft.com/office/drawing/2010/main"/>
              </a:ext>
            </a:extLst>
          </a:blip>
          <a:srcRect/>
          <a:stretch>
            <a:fillRect/>
          </a:stretch>
        </p:blipFill>
        <p:spPr bwMode="auto">
          <a:xfrm>
            <a:off x="1058" y="0"/>
            <a:ext cx="12190942" cy="6858000"/>
          </a:xfrm>
          <a:prstGeom prst="rect">
            <a:avLst/>
          </a:prstGeom>
          <a:noFill/>
          <a:extLst>
            <a:ext uri="{909E8E84-426E-40DD-AFC4-6F175D3DCCD1}">
              <a14:hiddenFill xmlns:a14="http://schemas.microsoft.com/office/drawing/2010/main">
                <a:solidFill>
                  <a:srgbClr val="FFFFFF"/>
                </a:solidFill>
              </a14:hiddenFill>
            </a:ext>
          </a:extLst>
        </p:spPr>
      </p:pic>
    </p:spTree>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95" r:id="rId8"/>
    <p:sldLayoutId id="2147483696" r:id="rId9"/>
    <p:sldLayoutId id="2147483697" r:id="rId10"/>
    <p:sldLayoutId id="2147483698" r:id="rId11"/>
    <p:sldLayoutId id="2147483658" r:id="rId12"/>
  </p:sldLayoutIdLst>
  <p:transition spd="slow">
    <p:cover dir="rd"/>
  </p:transition>
  <p:timing>
    <p:tnLst>
      <p:par>
        <p:cTn id="1" dur="indefinite" restart="never" nodeType="tmRoot"/>
      </p:par>
    </p:tnLst>
  </p:timing>
  <p:txStyles>
    <p:titleStyle>
      <a:lvl1pPr algn="ctr" defTabSz="1218804" rtl="0" eaLnBrk="1" latinLnBrk="0" hangingPunct="1">
        <a:lnSpc>
          <a:spcPts val="7731"/>
        </a:lnSpc>
        <a:spcBef>
          <a:spcPct val="0"/>
        </a:spcBef>
        <a:buNone/>
        <a:defRPr sz="7198" kern="1200">
          <a:solidFill>
            <a:schemeClr val="tx2"/>
          </a:solidFill>
          <a:effectLst>
            <a:outerShdw blurRad="63500" dist="38100" dir="5400000" algn="t" rotWithShape="0">
              <a:prstClr val="black">
                <a:alpha val="25000"/>
              </a:prstClr>
            </a:outerShdw>
          </a:effectLst>
          <a:latin typeface="+mn-lt"/>
          <a:ea typeface="+mj-ea"/>
          <a:cs typeface="+mj-cs"/>
        </a:defRPr>
      </a:lvl1pPr>
    </p:titleStyle>
    <p:bodyStyle>
      <a:lvl1pPr marL="457051" indent="-457051" algn="l" defTabSz="1218804" rtl="0" eaLnBrk="1" latinLnBrk="0" hangingPunct="1">
        <a:spcBef>
          <a:spcPct val="20000"/>
        </a:spcBef>
        <a:buFont typeface="Arial" pitchFamily="34" charset="0"/>
        <a:buChar char="•"/>
        <a:defRPr sz="3199" kern="1200">
          <a:solidFill>
            <a:schemeClr val="tx1">
              <a:lumMod val="50000"/>
              <a:lumOff val="50000"/>
            </a:schemeClr>
          </a:solidFill>
          <a:latin typeface="+mj-lt"/>
          <a:ea typeface="+mn-ea"/>
          <a:cs typeface="+mn-cs"/>
        </a:defRPr>
      </a:lvl1pPr>
      <a:lvl2pPr marL="990278" indent="-380876" algn="l" defTabSz="1218804" rtl="0" eaLnBrk="1" latinLnBrk="0" hangingPunct="1">
        <a:spcBef>
          <a:spcPct val="20000"/>
        </a:spcBef>
        <a:buFont typeface="Courier New" pitchFamily="49" charset="0"/>
        <a:buChar char="o"/>
        <a:defRPr sz="2133" kern="1200">
          <a:solidFill>
            <a:schemeClr val="tx1">
              <a:lumMod val="50000"/>
              <a:lumOff val="50000"/>
            </a:schemeClr>
          </a:solidFill>
          <a:latin typeface="+mj-lt"/>
          <a:ea typeface="+mn-ea"/>
          <a:cs typeface="+mn-cs"/>
        </a:defRPr>
      </a:lvl2pPr>
      <a:lvl3pPr marL="1523505" indent="-304701" algn="l" defTabSz="1218804" rtl="0" eaLnBrk="1" latinLnBrk="0" hangingPunct="1">
        <a:spcBef>
          <a:spcPct val="20000"/>
        </a:spcBef>
        <a:buFont typeface="Arial" pitchFamily="34" charset="0"/>
        <a:buChar char="•"/>
        <a:defRPr sz="2133" kern="1200">
          <a:solidFill>
            <a:schemeClr val="tx1">
              <a:lumMod val="50000"/>
              <a:lumOff val="50000"/>
            </a:schemeClr>
          </a:solidFill>
          <a:latin typeface="+mj-lt"/>
          <a:ea typeface="+mn-ea"/>
          <a:cs typeface="+mn-cs"/>
        </a:defRPr>
      </a:lvl3pPr>
      <a:lvl4pPr marL="2132907" indent="-304701" algn="l" defTabSz="1218804" rtl="0" eaLnBrk="1" latinLnBrk="0" hangingPunct="1">
        <a:spcBef>
          <a:spcPct val="20000"/>
        </a:spcBef>
        <a:buFont typeface="Courier New" pitchFamily="49" charset="0"/>
        <a:buChar char="o"/>
        <a:defRPr sz="2133" kern="1200">
          <a:solidFill>
            <a:schemeClr val="tx1">
              <a:lumMod val="50000"/>
              <a:lumOff val="50000"/>
            </a:schemeClr>
          </a:solidFill>
          <a:latin typeface="+mj-lt"/>
          <a:ea typeface="+mn-ea"/>
          <a:cs typeface="+mn-cs"/>
        </a:defRPr>
      </a:lvl4pPr>
      <a:lvl5pPr marL="2742308" indent="-304701" algn="l" defTabSz="1218804" rtl="0" eaLnBrk="1" latinLnBrk="0" hangingPunct="1">
        <a:spcBef>
          <a:spcPct val="20000"/>
        </a:spcBef>
        <a:buFont typeface="Arial" pitchFamily="34" charset="0"/>
        <a:buChar char="•"/>
        <a:defRPr sz="2133" kern="1200">
          <a:solidFill>
            <a:schemeClr val="tx1">
              <a:lumMod val="50000"/>
              <a:lumOff val="50000"/>
            </a:schemeClr>
          </a:solidFill>
          <a:latin typeface="+mj-lt"/>
          <a:ea typeface="+mn-ea"/>
          <a:cs typeface="+mn-cs"/>
        </a:defRPr>
      </a:lvl5pPr>
      <a:lvl6pPr marL="3351710" indent="-304701" algn="l" defTabSz="1218804" rtl="0" eaLnBrk="1" latinLnBrk="0" hangingPunct="1">
        <a:spcBef>
          <a:spcPct val="20000"/>
        </a:spcBef>
        <a:buFont typeface="Courier New" pitchFamily="49" charset="0"/>
        <a:buChar char="o"/>
        <a:defRPr sz="2133" kern="1200">
          <a:solidFill>
            <a:schemeClr val="tx1">
              <a:lumMod val="50000"/>
              <a:lumOff val="50000"/>
            </a:schemeClr>
          </a:solidFill>
          <a:latin typeface="+mj-lt"/>
          <a:ea typeface="+mn-ea"/>
          <a:cs typeface="+mn-cs"/>
        </a:defRPr>
      </a:lvl6pPr>
      <a:lvl7pPr marL="3961112" indent="-304701" algn="l" defTabSz="1218804" rtl="0" eaLnBrk="1" latinLnBrk="0" hangingPunct="1">
        <a:spcBef>
          <a:spcPct val="20000"/>
        </a:spcBef>
        <a:buFont typeface="Arial" pitchFamily="34" charset="0"/>
        <a:buChar char="•"/>
        <a:defRPr sz="2133" kern="1200">
          <a:solidFill>
            <a:schemeClr val="tx1">
              <a:lumMod val="50000"/>
              <a:lumOff val="50000"/>
            </a:schemeClr>
          </a:solidFill>
          <a:latin typeface="+mj-lt"/>
          <a:ea typeface="+mn-ea"/>
          <a:cs typeface="+mn-cs"/>
        </a:defRPr>
      </a:lvl7pPr>
      <a:lvl8pPr marL="4570514" indent="-304701" algn="l" defTabSz="1218804" rtl="0" eaLnBrk="1" latinLnBrk="0" hangingPunct="1">
        <a:spcBef>
          <a:spcPct val="20000"/>
        </a:spcBef>
        <a:buFont typeface="Courier New" pitchFamily="49" charset="0"/>
        <a:buChar char="o"/>
        <a:defRPr sz="2133" kern="1200">
          <a:solidFill>
            <a:schemeClr val="tx1">
              <a:lumMod val="50000"/>
              <a:lumOff val="50000"/>
            </a:schemeClr>
          </a:solidFill>
          <a:latin typeface="+mj-lt"/>
          <a:ea typeface="+mn-ea"/>
          <a:cs typeface="+mn-cs"/>
        </a:defRPr>
      </a:lvl8pPr>
      <a:lvl9pPr marL="5179916" indent="-304701" algn="l" defTabSz="1218804" rtl="0" eaLnBrk="1" latinLnBrk="0" hangingPunct="1">
        <a:spcBef>
          <a:spcPct val="20000"/>
        </a:spcBef>
        <a:buFont typeface="Arial" pitchFamily="34" charset="0"/>
        <a:buChar char="•"/>
        <a:defRPr sz="2133" kern="1200">
          <a:solidFill>
            <a:schemeClr val="tx1">
              <a:lumMod val="50000"/>
              <a:lumOff val="50000"/>
            </a:schemeClr>
          </a:solidFill>
          <a:latin typeface="+mj-lt"/>
          <a:ea typeface="+mn-ea"/>
          <a:cs typeface="+mn-cs"/>
        </a:defRPr>
      </a:lvl9pPr>
    </p:bodyStyle>
    <p:otherStyle>
      <a:defPPr>
        <a:defRPr lang="en-US"/>
      </a:defPPr>
      <a:lvl1pPr marL="0" algn="l" defTabSz="1218804" rtl="0" eaLnBrk="1" latinLnBrk="0" hangingPunct="1">
        <a:defRPr sz="2399" kern="1200">
          <a:solidFill>
            <a:schemeClr val="tx1"/>
          </a:solidFill>
          <a:latin typeface="+mn-lt"/>
          <a:ea typeface="+mn-ea"/>
          <a:cs typeface="+mn-cs"/>
        </a:defRPr>
      </a:lvl1pPr>
      <a:lvl2pPr marL="609402" algn="l" defTabSz="1218804" rtl="0" eaLnBrk="1" latinLnBrk="0" hangingPunct="1">
        <a:defRPr sz="2399" kern="1200">
          <a:solidFill>
            <a:schemeClr val="tx1"/>
          </a:solidFill>
          <a:latin typeface="+mn-lt"/>
          <a:ea typeface="+mn-ea"/>
          <a:cs typeface="+mn-cs"/>
        </a:defRPr>
      </a:lvl2pPr>
      <a:lvl3pPr marL="1218804" algn="l" defTabSz="1218804" rtl="0" eaLnBrk="1" latinLnBrk="0" hangingPunct="1">
        <a:defRPr sz="2399" kern="1200">
          <a:solidFill>
            <a:schemeClr val="tx1"/>
          </a:solidFill>
          <a:latin typeface="+mn-lt"/>
          <a:ea typeface="+mn-ea"/>
          <a:cs typeface="+mn-cs"/>
        </a:defRPr>
      </a:lvl3pPr>
      <a:lvl4pPr marL="1828206" algn="l" defTabSz="1218804" rtl="0" eaLnBrk="1" latinLnBrk="0" hangingPunct="1">
        <a:defRPr sz="2399" kern="1200">
          <a:solidFill>
            <a:schemeClr val="tx1"/>
          </a:solidFill>
          <a:latin typeface="+mn-lt"/>
          <a:ea typeface="+mn-ea"/>
          <a:cs typeface="+mn-cs"/>
        </a:defRPr>
      </a:lvl4pPr>
      <a:lvl5pPr marL="2437608" algn="l" defTabSz="1218804" rtl="0" eaLnBrk="1" latinLnBrk="0" hangingPunct="1">
        <a:defRPr sz="2399" kern="1200">
          <a:solidFill>
            <a:schemeClr val="tx1"/>
          </a:solidFill>
          <a:latin typeface="+mn-lt"/>
          <a:ea typeface="+mn-ea"/>
          <a:cs typeface="+mn-cs"/>
        </a:defRPr>
      </a:lvl5pPr>
      <a:lvl6pPr marL="3047009" algn="l" defTabSz="1218804" rtl="0" eaLnBrk="1" latinLnBrk="0" hangingPunct="1">
        <a:defRPr sz="2399" kern="1200">
          <a:solidFill>
            <a:schemeClr val="tx1"/>
          </a:solidFill>
          <a:latin typeface="+mn-lt"/>
          <a:ea typeface="+mn-ea"/>
          <a:cs typeface="+mn-cs"/>
        </a:defRPr>
      </a:lvl6pPr>
      <a:lvl7pPr marL="3656411" algn="l" defTabSz="1218804" rtl="0" eaLnBrk="1" latinLnBrk="0" hangingPunct="1">
        <a:defRPr sz="2399" kern="1200">
          <a:solidFill>
            <a:schemeClr val="tx1"/>
          </a:solidFill>
          <a:latin typeface="+mn-lt"/>
          <a:ea typeface="+mn-ea"/>
          <a:cs typeface="+mn-cs"/>
        </a:defRPr>
      </a:lvl7pPr>
      <a:lvl8pPr marL="4265813" algn="l" defTabSz="1218804" rtl="0" eaLnBrk="1" latinLnBrk="0" hangingPunct="1">
        <a:defRPr sz="2399" kern="1200">
          <a:solidFill>
            <a:schemeClr val="tx1"/>
          </a:solidFill>
          <a:latin typeface="+mn-lt"/>
          <a:ea typeface="+mn-ea"/>
          <a:cs typeface="+mn-cs"/>
        </a:defRPr>
      </a:lvl8pPr>
      <a:lvl9pPr marL="4875215" algn="l" defTabSz="1218804" rtl="0" eaLnBrk="1" latinLnBrk="0" hangingPunct="1">
        <a:defRPr sz="2399"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slideLayout" Target="../slideLayouts/slideLayout10.xml"/><Relationship Id="rId2" Type="http://schemas.openxmlformats.org/officeDocument/2006/relationships/audio" Target="../media/media1.mp3"/><Relationship Id="rId1" Type="http://schemas.microsoft.com/office/2007/relationships/media" Target="../media/media1.mp3"/><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7.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7.xml"/></Relationships>
</file>

<file path=ppt/slides/_rels/slide4.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notesSlide" Target="../notesSlides/notesSlide4.xml"/><Relationship Id="rId1" Type="http://schemas.openxmlformats.org/officeDocument/2006/relationships/slideLayout" Target="../slideLayouts/slideLayout7.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7.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7.xml"/></Relationships>
</file>

<file path=ppt/slides/_rels/slide7.xml.rels><?xml version="1.0" encoding="UTF-8" standalone="yes"?>
<Relationships xmlns="http://schemas.openxmlformats.org/package/2006/relationships"><Relationship Id="rId3" Type="http://schemas.openxmlformats.org/officeDocument/2006/relationships/image" Target="../media/image7.png"/><Relationship Id="rId7" Type="http://schemas.openxmlformats.org/officeDocument/2006/relationships/image" Target="../media/image11.jpeg"/><Relationship Id="rId2" Type="http://schemas.openxmlformats.org/officeDocument/2006/relationships/notesSlide" Target="../notesSlides/notesSlide7.xml"/><Relationship Id="rId1" Type="http://schemas.openxmlformats.org/officeDocument/2006/relationships/slideLayout" Target="../slideLayouts/slideLayout7.xml"/><Relationship Id="rId6" Type="http://schemas.openxmlformats.org/officeDocument/2006/relationships/image" Target="../media/image10.jpeg"/><Relationship Id="rId5" Type="http://schemas.openxmlformats.org/officeDocument/2006/relationships/image" Target="../media/image9.jpeg"/><Relationship Id="rId4" Type="http://schemas.openxmlformats.org/officeDocument/2006/relationships/image" Target="../media/image8.jpeg"/></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8" Type="http://schemas.openxmlformats.org/officeDocument/2006/relationships/image" Target="../media/image17.jpeg"/><Relationship Id="rId3" Type="http://schemas.openxmlformats.org/officeDocument/2006/relationships/image" Target="../media/image12.png"/><Relationship Id="rId7" Type="http://schemas.openxmlformats.org/officeDocument/2006/relationships/image" Target="../media/image16.png"/><Relationship Id="rId2" Type="http://schemas.openxmlformats.org/officeDocument/2006/relationships/notesSlide" Target="../notesSlides/notesSlide10.xml"/><Relationship Id="rId1" Type="http://schemas.openxmlformats.org/officeDocument/2006/relationships/slideLayout" Target="../slideLayouts/slideLayout7.xml"/><Relationship Id="rId6" Type="http://schemas.openxmlformats.org/officeDocument/2006/relationships/image" Target="../media/image15.png"/><Relationship Id="rId5" Type="http://schemas.openxmlformats.org/officeDocument/2006/relationships/image" Target="../media/image14.jpeg"/><Relationship Id="rId4" Type="http://schemas.openxmlformats.org/officeDocument/2006/relationships/image" Target="../media/image13.jpeg"/><Relationship Id="rId9" Type="http://schemas.openxmlformats.org/officeDocument/2006/relationships/image" Target="../media/image18.png"/></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3" Type="http://schemas.openxmlformats.org/officeDocument/2006/relationships/image" Target="../media/image19.jpeg"/><Relationship Id="rId2" Type="http://schemas.openxmlformats.org/officeDocument/2006/relationships/notesSlide" Target="../notesSlides/notesSlide12.xml"/><Relationship Id="rId1" Type="http://schemas.openxmlformats.org/officeDocument/2006/relationships/slideLayout" Target="../slideLayouts/slideLayout7.xml"/><Relationship Id="rId5" Type="http://schemas.openxmlformats.org/officeDocument/2006/relationships/image" Target="../media/image21.png"/><Relationship Id="rId4" Type="http://schemas.openxmlformats.org/officeDocument/2006/relationships/image" Target="../media/image20.png"/></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7.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7.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7.xml"/></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7.xml"/></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20.xml"/><Relationship Id="rId1" Type="http://schemas.openxmlformats.org/officeDocument/2006/relationships/slideLayout" Target="../slideLayouts/slideLayout7.xml"/></Relationships>
</file>

<file path=ppt/slides/_rels/slide21.xml.rels><?xml version="1.0" encoding="UTF-8" standalone="yes"?>
<Relationships xmlns="http://schemas.openxmlformats.org/package/2006/relationships"><Relationship Id="rId3" Type="http://schemas.openxmlformats.org/officeDocument/2006/relationships/image" Target="../media/image22.jpeg"/><Relationship Id="rId2" Type="http://schemas.openxmlformats.org/officeDocument/2006/relationships/notesSlide" Target="../notesSlides/notesSlide21.xml"/><Relationship Id="rId1" Type="http://schemas.openxmlformats.org/officeDocument/2006/relationships/slideLayout" Target="../slideLayouts/slideLayout7.xml"/><Relationship Id="rId4" Type="http://schemas.openxmlformats.org/officeDocument/2006/relationships/image" Target="../media/image23.jpeg"/></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2.xml"/><Relationship Id="rId1" Type="http://schemas.openxmlformats.org/officeDocument/2006/relationships/slideLayout" Target="../slideLayouts/slideLayout7.xm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7.xml"/></Relationships>
</file>

<file path=ppt/slides/_rels/slide24.xml.rels><?xml version="1.0" encoding="UTF-8" standalone="yes"?>
<Relationships xmlns="http://schemas.openxmlformats.org/package/2006/relationships"><Relationship Id="rId2" Type="http://schemas.openxmlformats.org/officeDocument/2006/relationships/notesSlide" Target="../notesSlides/notesSlide24.xml"/><Relationship Id="rId1" Type="http://schemas.openxmlformats.org/officeDocument/2006/relationships/slideLayout" Target="../slideLayouts/slideLayout7.xml"/></Relationships>
</file>

<file path=ppt/slides/_rels/slide25.xml.rels><?xml version="1.0" encoding="UTF-8" standalone="yes"?>
<Relationships xmlns="http://schemas.openxmlformats.org/package/2006/relationships"><Relationship Id="rId2" Type="http://schemas.openxmlformats.org/officeDocument/2006/relationships/notesSlide" Target="../notesSlides/notesSlide25.xml"/><Relationship Id="rId1" Type="http://schemas.openxmlformats.org/officeDocument/2006/relationships/slideLayout" Target="../slideLayouts/slideLayout7.xml"/></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26.xml"/><Relationship Id="rId1" Type="http://schemas.openxmlformats.org/officeDocument/2006/relationships/slideLayout" Target="../slideLayouts/slideLayout7.xml"/></Relationships>
</file>

<file path=ppt/slides/_rels/slide27.xml.rels><?xml version="1.0" encoding="UTF-8" standalone="yes"?>
<Relationships xmlns="http://schemas.openxmlformats.org/package/2006/relationships"><Relationship Id="rId3" Type="http://schemas.openxmlformats.org/officeDocument/2006/relationships/image" Target="../media/image24.png"/><Relationship Id="rId2" Type="http://schemas.openxmlformats.org/officeDocument/2006/relationships/notesSlide" Target="../notesSlides/notesSlide27.xml"/><Relationship Id="rId1" Type="http://schemas.openxmlformats.org/officeDocument/2006/relationships/slideLayout" Target="../slideLayouts/slideLayout7.xml"/><Relationship Id="rId4" Type="http://schemas.microsoft.com/office/2007/relationships/hdphoto" Target="../media/hdphoto1.wdp"/></Relationships>
</file>

<file path=ppt/slides/_rels/slide28.xml.rels><?xml version="1.0" encoding="UTF-8" standalone="yes"?>
<Relationships xmlns="http://schemas.openxmlformats.org/package/2006/relationships"><Relationship Id="rId3" Type="http://schemas.openxmlformats.org/officeDocument/2006/relationships/image" Target="../media/image25.png"/><Relationship Id="rId2" Type="http://schemas.openxmlformats.org/officeDocument/2006/relationships/notesSlide" Target="../notesSlides/notesSlide28.xml"/><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shaping of the world.mp3">
            <a:hlinkClick r:id="" action="ppaction://media"/>
          </p:cNvPr>
          <p:cNvPicPr>
            <a:picLocks noChangeAspect="1"/>
          </p:cNvPicPr>
          <p:nvPr>
            <a:audioFile r:link="rId2"/>
            <p:extLst>
              <p:ext uri="{DAA4B4D4-6D71-4841-9C94-3DE7FCFB9230}">
                <p14:media xmlns:p14="http://schemas.microsoft.com/office/powerpoint/2010/main" r:embed="rId1"/>
              </p:ext>
            </p:extLst>
          </p:nvPr>
        </p:nvPicPr>
        <p:blipFill>
          <a:blip r:embed="rId5"/>
          <a:stretch>
            <a:fillRect/>
          </a:stretch>
        </p:blipFill>
        <p:spPr>
          <a:xfrm>
            <a:off x="-1116197" y="6194613"/>
            <a:ext cx="649616" cy="649616"/>
          </a:xfrm>
          <a:prstGeom prst="rect">
            <a:avLst/>
          </a:prstGeom>
        </p:spPr>
      </p:pic>
      <p:grpSp>
        <p:nvGrpSpPr>
          <p:cNvPr id="4" name="组合 3"/>
          <p:cNvGrpSpPr/>
          <p:nvPr/>
        </p:nvGrpSpPr>
        <p:grpSpPr>
          <a:xfrm>
            <a:off x="8940666" y="1712068"/>
            <a:ext cx="1732234" cy="1502402"/>
            <a:chOff x="8940666" y="1712068"/>
            <a:chExt cx="1732234" cy="1502402"/>
          </a:xfrm>
        </p:grpSpPr>
        <p:grpSp>
          <p:nvGrpSpPr>
            <p:cNvPr id="109" name="组合 108"/>
            <p:cNvGrpSpPr/>
            <p:nvPr/>
          </p:nvGrpSpPr>
          <p:grpSpPr>
            <a:xfrm>
              <a:off x="8940666" y="1712068"/>
              <a:ext cx="1732234" cy="1502402"/>
              <a:chOff x="304800" y="673100"/>
              <a:chExt cx="4000500" cy="4000500"/>
            </a:xfrm>
            <a:effectLst>
              <a:outerShdw blurRad="444500" dist="254000" dir="8100000" algn="tr" rotWithShape="0">
                <a:prstClr val="black">
                  <a:alpha val="50000"/>
                </a:prstClr>
              </a:outerShdw>
            </a:effectLst>
          </p:grpSpPr>
          <p:sp>
            <p:nvSpPr>
              <p:cNvPr id="110" name="同心圆 236"/>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11" name="椭圆 237"/>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71" name="TextBox 198"/>
            <p:cNvSpPr txBox="1"/>
            <p:nvPr/>
          </p:nvSpPr>
          <p:spPr>
            <a:xfrm>
              <a:off x="9302497" y="2169491"/>
              <a:ext cx="867545" cy="502767"/>
            </a:xfrm>
            <a:prstGeom prst="rect">
              <a:avLst/>
            </a:prstGeom>
            <a:noFill/>
          </p:spPr>
          <p:txBody>
            <a:bodyPr wrap="none" rtlCol="0">
              <a:spAutoFit/>
            </a:bodyPr>
            <a:lstStyle/>
            <a:p>
              <a:r>
                <a:rPr lang="zh-CN" altLang="en-US" sz="2667" dirty="0">
                  <a:solidFill>
                    <a:srgbClr val="C00000"/>
                  </a:solidFill>
                  <a:latin typeface="微软雅黑" panose="020B0503020204020204" pitchFamily="34" charset="-122"/>
                  <a:ea typeface="微软雅黑" panose="020B0503020204020204" pitchFamily="34" charset="-122"/>
                </a:rPr>
                <a:t>时尚</a:t>
              </a:r>
            </a:p>
          </p:txBody>
        </p:sp>
      </p:grpSp>
      <p:grpSp>
        <p:nvGrpSpPr>
          <p:cNvPr id="2" name="组合 1"/>
          <p:cNvGrpSpPr/>
          <p:nvPr/>
        </p:nvGrpSpPr>
        <p:grpSpPr>
          <a:xfrm>
            <a:off x="1547645" y="1712068"/>
            <a:ext cx="1732234" cy="1502402"/>
            <a:chOff x="1547645" y="1712068"/>
            <a:chExt cx="1732234" cy="1502402"/>
          </a:xfrm>
        </p:grpSpPr>
        <p:grpSp>
          <p:nvGrpSpPr>
            <p:cNvPr id="112" name="组合 111"/>
            <p:cNvGrpSpPr/>
            <p:nvPr/>
          </p:nvGrpSpPr>
          <p:grpSpPr>
            <a:xfrm>
              <a:off x="1547645" y="1712068"/>
              <a:ext cx="1732234" cy="1502402"/>
              <a:chOff x="304800" y="673100"/>
              <a:chExt cx="4000500" cy="4000500"/>
            </a:xfrm>
            <a:effectLst>
              <a:outerShdw blurRad="444500" dist="254000" dir="8100000" algn="tr" rotWithShape="0">
                <a:prstClr val="black">
                  <a:alpha val="50000"/>
                </a:prstClr>
              </a:outerShdw>
            </a:effectLst>
          </p:grpSpPr>
          <p:sp>
            <p:nvSpPr>
              <p:cNvPr id="134" name="同心圆 236"/>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36" name="椭圆 237"/>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77" name="TextBox 193"/>
            <p:cNvSpPr txBox="1"/>
            <p:nvPr/>
          </p:nvSpPr>
          <p:spPr>
            <a:xfrm>
              <a:off x="1935319" y="2199732"/>
              <a:ext cx="867545" cy="502766"/>
            </a:xfrm>
            <a:prstGeom prst="rect">
              <a:avLst/>
            </a:prstGeom>
            <a:noFill/>
          </p:spPr>
          <p:txBody>
            <a:bodyPr wrap="none" rtlCol="0">
              <a:spAutoFit/>
            </a:bodyPr>
            <a:lstStyle/>
            <a:p>
              <a:r>
                <a:rPr lang="zh-CN" altLang="en-US" sz="2667" dirty="0" smtClean="0">
                  <a:solidFill>
                    <a:srgbClr val="C00000"/>
                  </a:solidFill>
                  <a:latin typeface="微软雅黑" panose="020B0503020204020204" pitchFamily="34" charset="-122"/>
                  <a:ea typeface="微软雅黑" panose="020B0503020204020204" pitchFamily="34" charset="-122"/>
                </a:rPr>
                <a:t>合作</a:t>
              </a:r>
              <a:endParaRPr lang="zh-CN" altLang="en-US" sz="2667" dirty="0">
                <a:solidFill>
                  <a:srgbClr val="C00000"/>
                </a:solidFill>
                <a:latin typeface="微软雅黑" panose="020B0503020204020204" pitchFamily="34" charset="-122"/>
                <a:ea typeface="微软雅黑" panose="020B0503020204020204" pitchFamily="34" charset="-122"/>
              </a:endParaRPr>
            </a:p>
          </p:txBody>
        </p:sp>
      </p:grpSp>
      <p:grpSp>
        <p:nvGrpSpPr>
          <p:cNvPr id="6" name="组合 5"/>
          <p:cNvGrpSpPr/>
          <p:nvPr/>
        </p:nvGrpSpPr>
        <p:grpSpPr>
          <a:xfrm>
            <a:off x="6996792" y="1460396"/>
            <a:ext cx="2312578" cy="2005746"/>
            <a:chOff x="6996792" y="1460396"/>
            <a:chExt cx="2312578" cy="2005746"/>
          </a:xfrm>
        </p:grpSpPr>
        <p:grpSp>
          <p:nvGrpSpPr>
            <p:cNvPr id="106" name="组合 105"/>
            <p:cNvGrpSpPr/>
            <p:nvPr/>
          </p:nvGrpSpPr>
          <p:grpSpPr>
            <a:xfrm>
              <a:off x="6996792" y="1460396"/>
              <a:ext cx="2312578" cy="2005746"/>
              <a:chOff x="304800" y="673100"/>
              <a:chExt cx="4000500" cy="4000500"/>
            </a:xfrm>
            <a:effectLst>
              <a:outerShdw blurRad="444500" dist="254000" dir="8100000" algn="tr" rotWithShape="0">
                <a:prstClr val="black">
                  <a:alpha val="50000"/>
                </a:prstClr>
              </a:outerShdw>
            </a:effectLst>
          </p:grpSpPr>
          <p:sp>
            <p:nvSpPr>
              <p:cNvPr id="107" name="同心圆 236"/>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08" name="椭圆 237"/>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83" name="TextBox 208"/>
            <p:cNvSpPr txBox="1"/>
            <p:nvPr/>
          </p:nvSpPr>
          <p:spPr>
            <a:xfrm>
              <a:off x="7557325" y="2061567"/>
              <a:ext cx="1040671" cy="605231"/>
            </a:xfrm>
            <a:prstGeom prst="rect">
              <a:avLst/>
            </a:prstGeom>
            <a:noFill/>
          </p:spPr>
          <p:txBody>
            <a:bodyPr wrap="none" rtlCol="0">
              <a:spAutoFit/>
            </a:bodyPr>
            <a:lstStyle/>
            <a:p>
              <a:r>
                <a:rPr lang="zh-CN" altLang="en-US" sz="3333" dirty="0">
                  <a:solidFill>
                    <a:srgbClr val="C00000"/>
                  </a:solidFill>
                  <a:latin typeface="微软雅黑" panose="020B0503020204020204" pitchFamily="34" charset="-122"/>
                  <a:ea typeface="微软雅黑" panose="020B0503020204020204" pitchFamily="34" charset="-122"/>
                </a:rPr>
                <a:t>引领</a:t>
              </a:r>
            </a:p>
          </p:txBody>
        </p:sp>
      </p:grpSp>
      <p:grpSp>
        <p:nvGrpSpPr>
          <p:cNvPr id="3" name="组合 2"/>
          <p:cNvGrpSpPr/>
          <p:nvPr/>
        </p:nvGrpSpPr>
        <p:grpSpPr>
          <a:xfrm>
            <a:off x="2852809" y="1460396"/>
            <a:ext cx="2312578" cy="2005746"/>
            <a:chOff x="2852809" y="1460396"/>
            <a:chExt cx="2312578" cy="2005746"/>
          </a:xfrm>
        </p:grpSpPr>
        <p:grpSp>
          <p:nvGrpSpPr>
            <p:cNvPr id="103" name="组合 102"/>
            <p:cNvGrpSpPr/>
            <p:nvPr/>
          </p:nvGrpSpPr>
          <p:grpSpPr>
            <a:xfrm>
              <a:off x="2852809" y="1460396"/>
              <a:ext cx="2312578" cy="2005746"/>
              <a:chOff x="304800" y="673100"/>
              <a:chExt cx="4000500" cy="4000500"/>
            </a:xfrm>
            <a:effectLst>
              <a:outerShdw blurRad="444500" dist="254000" dir="8100000" algn="tr" rotWithShape="0">
                <a:prstClr val="black">
                  <a:alpha val="50000"/>
                </a:prstClr>
              </a:outerShdw>
            </a:effectLst>
          </p:grpSpPr>
          <p:sp>
            <p:nvSpPr>
              <p:cNvPr id="104" name="同心圆 236"/>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05" name="椭圆 237"/>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88" name="TextBox 203"/>
            <p:cNvSpPr txBox="1"/>
            <p:nvPr/>
          </p:nvSpPr>
          <p:spPr>
            <a:xfrm>
              <a:off x="3427435" y="2054271"/>
              <a:ext cx="1040671" cy="605231"/>
            </a:xfrm>
            <a:prstGeom prst="rect">
              <a:avLst/>
            </a:prstGeom>
            <a:noFill/>
          </p:spPr>
          <p:txBody>
            <a:bodyPr wrap="none" rtlCol="0">
              <a:spAutoFit/>
            </a:bodyPr>
            <a:lstStyle/>
            <a:p>
              <a:r>
                <a:rPr lang="zh-CN" altLang="en-US" sz="3333" dirty="0">
                  <a:solidFill>
                    <a:srgbClr val="C00000"/>
                  </a:solidFill>
                  <a:latin typeface="微软雅黑" panose="020B0503020204020204" pitchFamily="34" charset="-122"/>
                  <a:ea typeface="微软雅黑" panose="020B0503020204020204" pitchFamily="34" charset="-122"/>
                </a:rPr>
                <a:t>共赢</a:t>
              </a:r>
            </a:p>
          </p:txBody>
        </p:sp>
      </p:grpSp>
      <p:sp>
        <p:nvSpPr>
          <p:cNvPr id="92" name="TextBox 7"/>
          <p:cNvSpPr>
            <a:spLocks noChangeArrowheads="1"/>
          </p:cNvSpPr>
          <p:nvPr/>
        </p:nvSpPr>
        <p:spPr bwMode="auto">
          <a:xfrm>
            <a:off x="1727675" y="4178059"/>
            <a:ext cx="8818405" cy="87209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9170"/>
            <a:r>
              <a:rPr lang="zh-CN" altLang="en-US" sz="5067" dirty="0">
                <a:solidFill>
                  <a:srgbClr val="C00000"/>
                </a:solidFill>
                <a:effectLst>
                  <a:innerShdw blurRad="63500" dist="50800" dir="18900000">
                    <a:prstClr val="black">
                      <a:alpha val="50000"/>
                    </a:prstClr>
                  </a:innerShdw>
                </a:effectLst>
                <a:latin typeface="微软雅黑" panose="020B0503020204020204" pitchFamily="34" charset="-122"/>
                <a:ea typeface="微软雅黑" panose="020B0503020204020204" pitchFamily="34" charset="-122"/>
                <a:sym typeface="微软雅黑" pitchFamily="34" charset="-122"/>
              </a:rPr>
              <a:t>入职培训汇报</a:t>
            </a:r>
            <a:r>
              <a:rPr lang="en-US" altLang="zh-CN" sz="5067" dirty="0" err="1">
                <a:solidFill>
                  <a:srgbClr val="C00000"/>
                </a:solidFill>
                <a:effectLst>
                  <a:innerShdw blurRad="63500" dist="50800" dir="18900000">
                    <a:prstClr val="black">
                      <a:alpha val="50000"/>
                    </a:prstClr>
                  </a:innerShdw>
                </a:effectLst>
                <a:latin typeface="微软雅黑" panose="020B0503020204020204" pitchFamily="34" charset="-122"/>
                <a:ea typeface="微软雅黑" panose="020B0503020204020204" pitchFamily="34" charset="-122"/>
                <a:sym typeface="微软雅黑" pitchFamily="34" charset="-122"/>
              </a:rPr>
              <a:t>ppt</a:t>
            </a:r>
            <a:r>
              <a:rPr lang="zh-CN" altLang="en-US" sz="5067" dirty="0">
                <a:solidFill>
                  <a:srgbClr val="C00000"/>
                </a:solidFill>
                <a:effectLst>
                  <a:innerShdw blurRad="63500" dist="50800" dir="18900000">
                    <a:prstClr val="black">
                      <a:alpha val="50000"/>
                    </a:prstClr>
                  </a:innerShdw>
                </a:effectLst>
                <a:latin typeface="微软雅黑" panose="020B0503020204020204" pitchFamily="34" charset="-122"/>
                <a:ea typeface="微软雅黑" panose="020B0503020204020204" pitchFamily="34" charset="-122"/>
                <a:sym typeface="微软雅黑" pitchFamily="34" charset="-122"/>
              </a:rPr>
              <a:t>模板</a:t>
            </a:r>
            <a:endParaRPr lang="zh-CN" altLang="en-US" sz="5067" dirty="0">
              <a:solidFill>
                <a:srgbClr val="C00000"/>
              </a:solidFill>
              <a:effectLst>
                <a:innerShdw blurRad="63500" dist="50800" dir="18900000">
                  <a:prstClr val="black">
                    <a:alpha val="50000"/>
                  </a:prstClr>
                </a:innerShdw>
              </a:effectLst>
              <a:latin typeface="微软雅黑" panose="020B0503020204020204" pitchFamily="34" charset="-122"/>
              <a:ea typeface="微软雅黑" panose="020B0503020204020204" pitchFamily="34" charset="-122"/>
              <a:sym typeface="微软雅黑" pitchFamily="34" charset="-122"/>
            </a:endParaRPr>
          </a:p>
        </p:txBody>
      </p:sp>
      <p:cxnSp>
        <p:nvCxnSpPr>
          <p:cNvPr id="94" name="直接连接符 93"/>
          <p:cNvCxnSpPr/>
          <p:nvPr/>
        </p:nvCxnSpPr>
        <p:spPr>
          <a:xfrm>
            <a:off x="2482080" y="5072429"/>
            <a:ext cx="7262971" cy="0"/>
          </a:xfrm>
          <a:prstGeom prst="line">
            <a:avLst/>
          </a:prstGeom>
          <a:ln w="6350">
            <a:solidFill>
              <a:schemeClr val="tx1">
                <a:lumMod val="65000"/>
                <a:lumOff val="35000"/>
              </a:schemeClr>
            </a:solidFill>
            <a:prstDash val="dashDot"/>
          </a:ln>
        </p:spPr>
        <p:style>
          <a:lnRef idx="1">
            <a:schemeClr val="accent1"/>
          </a:lnRef>
          <a:fillRef idx="0">
            <a:schemeClr val="accent1"/>
          </a:fillRef>
          <a:effectRef idx="0">
            <a:schemeClr val="accent1"/>
          </a:effectRef>
          <a:fontRef idx="minor">
            <a:schemeClr val="tx1"/>
          </a:fontRef>
        </p:style>
      </p:cxnSp>
      <p:grpSp>
        <p:nvGrpSpPr>
          <p:cNvPr id="7" name="组合 6"/>
          <p:cNvGrpSpPr/>
          <p:nvPr/>
        </p:nvGrpSpPr>
        <p:grpSpPr>
          <a:xfrm>
            <a:off x="4662152" y="1198848"/>
            <a:ext cx="2915696" cy="2528842"/>
            <a:chOff x="4662152" y="1198848"/>
            <a:chExt cx="2915696" cy="2528842"/>
          </a:xfrm>
        </p:grpSpPr>
        <p:grpSp>
          <p:nvGrpSpPr>
            <p:cNvPr id="100" name="组合 99"/>
            <p:cNvGrpSpPr/>
            <p:nvPr/>
          </p:nvGrpSpPr>
          <p:grpSpPr>
            <a:xfrm>
              <a:off x="4662152" y="1198848"/>
              <a:ext cx="2915696" cy="2528842"/>
              <a:chOff x="304800" y="673100"/>
              <a:chExt cx="4000500" cy="4000500"/>
            </a:xfrm>
            <a:effectLst>
              <a:outerShdw blurRad="444500" dist="254000" dir="8100000" algn="tr" rotWithShape="0">
                <a:prstClr val="black">
                  <a:alpha val="50000"/>
                </a:prstClr>
              </a:outerShdw>
            </a:effectLst>
          </p:grpSpPr>
          <p:sp>
            <p:nvSpPr>
              <p:cNvPr id="101" name="同心圆 236"/>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02" name="椭圆 237"/>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pic>
          <p:nvPicPr>
            <p:cNvPr id="97" name="图片 96"/>
            <p:cNvPicPr>
              <a:picLocks noChangeAspect="1"/>
            </p:cNvPicPr>
            <p:nvPr/>
          </p:nvPicPr>
          <p:blipFill>
            <a:blip r:embed="rId6" cstate="screen">
              <a:extLst>
                <a:ext uri="{28A0092B-C50C-407E-A947-70E740481C1C}">
                  <a14:useLocalDpi xmlns:a14="http://schemas.microsoft.com/office/drawing/2010/main"/>
                </a:ext>
              </a:extLst>
            </a:blip>
            <a:stretch>
              <a:fillRect/>
            </a:stretch>
          </p:blipFill>
          <p:spPr>
            <a:xfrm>
              <a:off x="5226996" y="1742720"/>
              <a:ext cx="1738008" cy="1410768"/>
            </a:xfrm>
            <a:prstGeom prst="rect">
              <a:avLst/>
            </a:prstGeom>
          </p:spPr>
        </p:pic>
      </p:grpSp>
    </p:spTree>
    <p:extLst>
      <p:ext uri="{BB962C8B-B14F-4D97-AF65-F5344CB8AC3E}">
        <p14:creationId xmlns:p14="http://schemas.microsoft.com/office/powerpoint/2010/main" val="2924347931"/>
      </p:ext>
    </p:extLst>
  </p:cSld>
  <p:clrMapOvr>
    <a:masterClrMapping/>
  </p:clrMapOvr>
  <mc:AlternateContent xmlns:mc="http://schemas.openxmlformats.org/markup-compatibility/2006" xmlns:p14="http://schemas.microsoft.com/office/powerpoint/2010/main">
    <mc:Choice Requires="p14">
      <p:transition spd="slow" p14:dur="1200" advTm="0">
        <p14:prism/>
      </p:transition>
    </mc:Choice>
    <mc:Fallback xmlns="">
      <p:transition spd="slow"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afterEffect">
                                      <p:stCondLst>
                                        <p:cond delay="0"/>
                                      </p:stCondLst>
                                      <p:childTnLst>
                                        <p:cmd type="call" cmd="playFrom(0.0)">
                                          <p:cBhvr>
                                            <p:cTn id="6" dur="1" fill="hold"/>
                                            <p:tgtEl>
                                              <p:spTgt spid="5"/>
                                            </p:tgtEl>
                                          </p:cBhvr>
                                        </p:cmd>
                                      </p:childTnLst>
                                    </p:cTn>
                                  </p:par>
                                  <p:par>
                                    <p:cTn id="7" presetID="2" presetClass="entr" presetSubtype="1" fill="hold" nodeType="withEffect" p14:presetBounceEnd="74000">
                                      <p:stCondLst>
                                        <p:cond delay="0"/>
                                      </p:stCondLst>
                                      <p:childTnLst>
                                        <p:set>
                                          <p:cBhvr>
                                            <p:cTn id="8" dur="1" fill="hold">
                                              <p:stCondLst>
                                                <p:cond delay="0"/>
                                              </p:stCondLst>
                                            </p:cTn>
                                            <p:tgtEl>
                                              <p:spTgt spid="7"/>
                                            </p:tgtEl>
                                            <p:attrNameLst>
                                              <p:attrName>style.visibility</p:attrName>
                                            </p:attrNameLst>
                                          </p:cBhvr>
                                          <p:to>
                                            <p:strVal val="visible"/>
                                          </p:to>
                                        </p:set>
                                        <p:anim calcmode="lin" valueType="num" p14:bounceEnd="74000">
                                          <p:cBhvr additive="base">
                                            <p:cTn id="9" dur="500" fill="hold"/>
                                            <p:tgtEl>
                                              <p:spTgt spid="7"/>
                                            </p:tgtEl>
                                            <p:attrNameLst>
                                              <p:attrName>ppt_x</p:attrName>
                                            </p:attrNameLst>
                                          </p:cBhvr>
                                          <p:tavLst>
                                            <p:tav tm="0">
                                              <p:val>
                                                <p:strVal val="#ppt_x"/>
                                              </p:val>
                                            </p:tav>
                                            <p:tav tm="100000">
                                              <p:val>
                                                <p:strVal val="#ppt_x"/>
                                              </p:val>
                                            </p:tav>
                                          </p:tavLst>
                                        </p:anim>
                                        <p:anim calcmode="lin" valueType="num" p14:bounceEnd="74000">
                                          <p:cBhvr additive="base">
                                            <p:cTn id="10" dur="500" fill="hold"/>
                                            <p:tgtEl>
                                              <p:spTgt spid="7"/>
                                            </p:tgtEl>
                                            <p:attrNameLst>
                                              <p:attrName>ppt_y</p:attrName>
                                            </p:attrNameLst>
                                          </p:cBhvr>
                                          <p:tavLst>
                                            <p:tav tm="0">
                                              <p:val>
                                                <p:strVal val="0-#ppt_h/2"/>
                                              </p:val>
                                            </p:tav>
                                            <p:tav tm="100000">
                                              <p:val>
                                                <p:strVal val="#ppt_y"/>
                                              </p:val>
                                            </p:tav>
                                          </p:tavLst>
                                        </p:anim>
                                      </p:childTnLst>
                                    </p:cTn>
                                  </p:par>
                                  <p:par>
                                    <p:cTn id="11" presetID="2" presetClass="entr" presetSubtype="1" fill="hold" nodeType="withEffect" p14:presetBounceEnd="74000">
                                      <p:stCondLst>
                                        <p:cond delay="100"/>
                                      </p:stCondLst>
                                      <p:childTnLst>
                                        <p:set>
                                          <p:cBhvr>
                                            <p:cTn id="12" dur="1" fill="hold">
                                              <p:stCondLst>
                                                <p:cond delay="0"/>
                                              </p:stCondLst>
                                            </p:cTn>
                                            <p:tgtEl>
                                              <p:spTgt spid="3"/>
                                            </p:tgtEl>
                                            <p:attrNameLst>
                                              <p:attrName>style.visibility</p:attrName>
                                            </p:attrNameLst>
                                          </p:cBhvr>
                                          <p:to>
                                            <p:strVal val="visible"/>
                                          </p:to>
                                        </p:set>
                                        <p:anim calcmode="lin" valueType="num" p14:bounceEnd="74000">
                                          <p:cBhvr additive="base">
                                            <p:cTn id="13" dur="500" fill="hold"/>
                                            <p:tgtEl>
                                              <p:spTgt spid="3"/>
                                            </p:tgtEl>
                                            <p:attrNameLst>
                                              <p:attrName>ppt_x</p:attrName>
                                            </p:attrNameLst>
                                          </p:cBhvr>
                                          <p:tavLst>
                                            <p:tav tm="0">
                                              <p:val>
                                                <p:strVal val="#ppt_x"/>
                                              </p:val>
                                            </p:tav>
                                            <p:tav tm="100000">
                                              <p:val>
                                                <p:strVal val="#ppt_x"/>
                                              </p:val>
                                            </p:tav>
                                          </p:tavLst>
                                        </p:anim>
                                        <p:anim calcmode="lin" valueType="num" p14:bounceEnd="74000">
                                          <p:cBhvr additive="base">
                                            <p:cTn id="14" dur="500" fill="hold"/>
                                            <p:tgtEl>
                                              <p:spTgt spid="3"/>
                                            </p:tgtEl>
                                            <p:attrNameLst>
                                              <p:attrName>ppt_y</p:attrName>
                                            </p:attrNameLst>
                                          </p:cBhvr>
                                          <p:tavLst>
                                            <p:tav tm="0">
                                              <p:val>
                                                <p:strVal val="0-#ppt_h/2"/>
                                              </p:val>
                                            </p:tav>
                                            <p:tav tm="100000">
                                              <p:val>
                                                <p:strVal val="#ppt_y"/>
                                              </p:val>
                                            </p:tav>
                                          </p:tavLst>
                                        </p:anim>
                                      </p:childTnLst>
                                    </p:cTn>
                                  </p:par>
                                  <p:par>
                                    <p:cTn id="15" presetID="2" presetClass="entr" presetSubtype="1" fill="hold" nodeType="withEffect" p14:presetBounceEnd="74000">
                                      <p:stCondLst>
                                        <p:cond delay="100"/>
                                      </p:stCondLst>
                                      <p:childTnLst>
                                        <p:set>
                                          <p:cBhvr>
                                            <p:cTn id="16" dur="1" fill="hold">
                                              <p:stCondLst>
                                                <p:cond delay="0"/>
                                              </p:stCondLst>
                                            </p:cTn>
                                            <p:tgtEl>
                                              <p:spTgt spid="6"/>
                                            </p:tgtEl>
                                            <p:attrNameLst>
                                              <p:attrName>style.visibility</p:attrName>
                                            </p:attrNameLst>
                                          </p:cBhvr>
                                          <p:to>
                                            <p:strVal val="visible"/>
                                          </p:to>
                                        </p:set>
                                        <p:anim calcmode="lin" valueType="num" p14:bounceEnd="74000">
                                          <p:cBhvr additive="base">
                                            <p:cTn id="17" dur="500" fill="hold"/>
                                            <p:tgtEl>
                                              <p:spTgt spid="6"/>
                                            </p:tgtEl>
                                            <p:attrNameLst>
                                              <p:attrName>ppt_x</p:attrName>
                                            </p:attrNameLst>
                                          </p:cBhvr>
                                          <p:tavLst>
                                            <p:tav tm="0">
                                              <p:val>
                                                <p:strVal val="#ppt_x"/>
                                              </p:val>
                                            </p:tav>
                                            <p:tav tm="100000">
                                              <p:val>
                                                <p:strVal val="#ppt_x"/>
                                              </p:val>
                                            </p:tav>
                                          </p:tavLst>
                                        </p:anim>
                                        <p:anim calcmode="lin" valueType="num" p14:bounceEnd="74000">
                                          <p:cBhvr additive="base">
                                            <p:cTn id="18" dur="500" fill="hold"/>
                                            <p:tgtEl>
                                              <p:spTgt spid="6"/>
                                            </p:tgtEl>
                                            <p:attrNameLst>
                                              <p:attrName>ppt_y</p:attrName>
                                            </p:attrNameLst>
                                          </p:cBhvr>
                                          <p:tavLst>
                                            <p:tav tm="0">
                                              <p:val>
                                                <p:strVal val="0-#ppt_h/2"/>
                                              </p:val>
                                            </p:tav>
                                            <p:tav tm="100000">
                                              <p:val>
                                                <p:strVal val="#ppt_y"/>
                                              </p:val>
                                            </p:tav>
                                          </p:tavLst>
                                        </p:anim>
                                      </p:childTnLst>
                                    </p:cTn>
                                  </p:par>
                                  <p:par>
                                    <p:cTn id="19" presetID="2" presetClass="entr" presetSubtype="1" fill="hold" nodeType="withEffect" p14:presetBounceEnd="74000">
                                      <p:stCondLst>
                                        <p:cond delay="200"/>
                                      </p:stCondLst>
                                      <p:childTnLst>
                                        <p:set>
                                          <p:cBhvr>
                                            <p:cTn id="20" dur="1" fill="hold">
                                              <p:stCondLst>
                                                <p:cond delay="0"/>
                                              </p:stCondLst>
                                            </p:cTn>
                                            <p:tgtEl>
                                              <p:spTgt spid="2"/>
                                            </p:tgtEl>
                                            <p:attrNameLst>
                                              <p:attrName>style.visibility</p:attrName>
                                            </p:attrNameLst>
                                          </p:cBhvr>
                                          <p:to>
                                            <p:strVal val="visible"/>
                                          </p:to>
                                        </p:set>
                                        <p:anim calcmode="lin" valueType="num" p14:bounceEnd="74000">
                                          <p:cBhvr additive="base">
                                            <p:cTn id="21" dur="500" fill="hold"/>
                                            <p:tgtEl>
                                              <p:spTgt spid="2"/>
                                            </p:tgtEl>
                                            <p:attrNameLst>
                                              <p:attrName>ppt_x</p:attrName>
                                            </p:attrNameLst>
                                          </p:cBhvr>
                                          <p:tavLst>
                                            <p:tav tm="0">
                                              <p:val>
                                                <p:strVal val="#ppt_x"/>
                                              </p:val>
                                            </p:tav>
                                            <p:tav tm="100000">
                                              <p:val>
                                                <p:strVal val="#ppt_x"/>
                                              </p:val>
                                            </p:tav>
                                          </p:tavLst>
                                        </p:anim>
                                        <p:anim calcmode="lin" valueType="num" p14:bounceEnd="74000">
                                          <p:cBhvr additive="base">
                                            <p:cTn id="22" dur="500" fill="hold"/>
                                            <p:tgtEl>
                                              <p:spTgt spid="2"/>
                                            </p:tgtEl>
                                            <p:attrNameLst>
                                              <p:attrName>ppt_y</p:attrName>
                                            </p:attrNameLst>
                                          </p:cBhvr>
                                          <p:tavLst>
                                            <p:tav tm="0">
                                              <p:val>
                                                <p:strVal val="0-#ppt_h/2"/>
                                              </p:val>
                                            </p:tav>
                                            <p:tav tm="100000">
                                              <p:val>
                                                <p:strVal val="#ppt_y"/>
                                              </p:val>
                                            </p:tav>
                                          </p:tavLst>
                                        </p:anim>
                                      </p:childTnLst>
                                    </p:cTn>
                                  </p:par>
                                  <p:par>
                                    <p:cTn id="23" presetID="2" presetClass="entr" presetSubtype="1" fill="hold" nodeType="withEffect" p14:presetBounceEnd="74000">
                                      <p:stCondLst>
                                        <p:cond delay="200"/>
                                      </p:stCondLst>
                                      <p:childTnLst>
                                        <p:set>
                                          <p:cBhvr>
                                            <p:cTn id="24" dur="1" fill="hold">
                                              <p:stCondLst>
                                                <p:cond delay="0"/>
                                              </p:stCondLst>
                                            </p:cTn>
                                            <p:tgtEl>
                                              <p:spTgt spid="4"/>
                                            </p:tgtEl>
                                            <p:attrNameLst>
                                              <p:attrName>style.visibility</p:attrName>
                                            </p:attrNameLst>
                                          </p:cBhvr>
                                          <p:to>
                                            <p:strVal val="visible"/>
                                          </p:to>
                                        </p:set>
                                        <p:anim calcmode="lin" valueType="num" p14:bounceEnd="74000">
                                          <p:cBhvr additive="base">
                                            <p:cTn id="25" dur="500" fill="hold"/>
                                            <p:tgtEl>
                                              <p:spTgt spid="4"/>
                                            </p:tgtEl>
                                            <p:attrNameLst>
                                              <p:attrName>ppt_x</p:attrName>
                                            </p:attrNameLst>
                                          </p:cBhvr>
                                          <p:tavLst>
                                            <p:tav tm="0">
                                              <p:val>
                                                <p:strVal val="#ppt_x"/>
                                              </p:val>
                                            </p:tav>
                                            <p:tav tm="100000">
                                              <p:val>
                                                <p:strVal val="#ppt_x"/>
                                              </p:val>
                                            </p:tav>
                                          </p:tavLst>
                                        </p:anim>
                                        <p:anim calcmode="lin" valueType="num" p14:bounceEnd="74000">
                                          <p:cBhvr additive="base">
                                            <p:cTn id="26" dur="500" fill="hold"/>
                                            <p:tgtEl>
                                              <p:spTgt spid="4"/>
                                            </p:tgtEl>
                                            <p:attrNameLst>
                                              <p:attrName>ppt_y</p:attrName>
                                            </p:attrNameLst>
                                          </p:cBhvr>
                                          <p:tavLst>
                                            <p:tav tm="0">
                                              <p:val>
                                                <p:strVal val="0-#ppt_h/2"/>
                                              </p:val>
                                            </p:tav>
                                            <p:tav tm="100000">
                                              <p:val>
                                                <p:strVal val="#ppt_y"/>
                                              </p:val>
                                            </p:tav>
                                          </p:tavLst>
                                        </p:anim>
                                      </p:childTnLst>
                                    </p:cTn>
                                  </p:par>
                                </p:childTnLst>
                              </p:cTn>
                            </p:par>
                            <p:par>
                              <p:cTn id="27" fill="hold">
                                <p:stCondLst>
                                  <p:cond delay="700"/>
                                </p:stCondLst>
                                <p:childTnLst>
                                  <p:par>
                                    <p:cTn id="28" presetID="52" presetClass="entr" presetSubtype="0" fill="hold" grpId="0" nodeType="afterEffect">
                                      <p:stCondLst>
                                        <p:cond delay="0"/>
                                      </p:stCondLst>
                                      <p:iterate type="lt">
                                        <p:tmPct val="10000"/>
                                      </p:iterate>
                                      <p:childTnLst>
                                        <p:set>
                                          <p:cBhvr>
                                            <p:cTn id="29" dur="1" fill="hold">
                                              <p:stCondLst>
                                                <p:cond delay="0"/>
                                              </p:stCondLst>
                                            </p:cTn>
                                            <p:tgtEl>
                                              <p:spTgt spid="92"/>
                                            </p:tgtEl>
                                            <p:attrNameLst>
                                              <p:attrName>style.visibility</p:attrName>
                                            </p:attrNameLst>
                                          </p:cBhvr>
                                          <p:to>
                                            <p:strVal val="visible"/>
                                          </p:to>
                                        </p:set>
                                        <p:animScale>
                                          <p:cBhvr>
                                            <p:cTn id="30" dur="1000" decel="50000" fill="hold">
                                              <p:stCondLst>
                                                <p:cond delay="0"/>
                                              </p:stCondLst>
                                            </p:cTn>
                                            <p:tgtEl>
                                              <p:spTgt spid="92"/>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31" dur="1000" decel="50000" fill="hold">
                                              <p:stCondLst>
                                                <p:cond delay="0"/>
                                              </p:stCondLst>
                                            </p:cTn>
                                            <p:tgtEl>
                                              <p:spTgt spid="92"/>
                                            </p:tgtEl>
                                            <p:attrNameLst>
                                              <p:attrName>ppt_x</p:attrName>
                                              <p:attrName>ppt_y</p:attrName>
                                            </p:attrNameLst>
                                          </p:cBhvr>
                                        </p:animMotion>
                                        <p:animEffect transition="in" filter="fade">
                                          <p:cBhvr>
                                            <p:cTn id="32" dur="1000"/>
                                            <p:tgtEl>
                                              <p:spTgt spid="92"/>
                                            </p:tgtEl>
                                          </p:cBhvr>
                                        </p:animEffect>
                                      </p:childTnLst>
                                    </p:cTn>
                                  </p:par>
                                </p:childTnLst>
                              </p:cTn>
                            </p:par>
                            <p:par>
                              <p:cTn id="33" fill="hold">
                                <p:stCondLst>
                                  <p:cond delay="2700"/>
                                </p:stCondLst>
                                <p:childTnLst>
                                  <p:par>
                                    <p:cTn id="34" presetID="2" presetClass="entr" presetSubtype="2" fill="hold" nodeType="afterEffect">
                                      <p:stCondLst>
                                        <p:cond delay="0"/>
                                      </p:stCondLst>
                                      <p:childTnLst>
                                        <p:set>
                                          <p:cBhvr>
                                            <p:cTn id="35" dur="1" fill="hold">
                                              <p:stCondLst>
                                                <p:cond delay="0"/>
                                              </p:stCondLst>
                                            </p:cTn>
                                            <p:tgtEl>
                                              <p:spTgt spid="94"/>
                                            </p:tgtEl>
                                            <p:attrNameLst>
                                              <p:attrName>style.visibility</p:attrName>
                                            </p:attrNameLst>
                                          </p:cBhvr>
                                          <p:to>
                                            <p:strVal val="visible"/>
                                          </p:to>
                                        </p:set>
                                        <p:anim calcmode="lin" valueType="num">
                                          <p:cBhvr additive="base">
                                            <p:cTn id="36" dur="500" fill="hold"/>
                                            <p:tgtEl>
                                              <p:spTgt spid="94"/>
                                            </p:tgtEl>
                                            <p:attrNameLst>
                                              <p:attrName>ppt_x</p:attrName>
                                            </p:attrNameLst>
                                          </p:cBhvr>
                                          <p:tavLst>
                                            <p:tav tm="0">
                                              <p:val>
                                                <p:strVal val="1+#ppt_w/2"/>
                                              </p:val>
                                            </p:tav>
                                            <p:tav tm="100000">
                                              <p:val>
                                                <p:strVal val="#ppt_x"/>
                                              </p:val>
                                            </p:tav>
                                          </p:tavLst>
                                        </p:anim>
                                        <p:anim calcmode="lin" valueType="num">
                                          <p:cBhvr additive="base">
                                            <p:cTn id="37" dur="500" fill="hold"/>
                                            <p:tgtEl>
                                              <p:spTgt spid="9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p:cTn id="38" repeatCount="indefinite" fill="hold" display="0">
                      <p:stCondLst>
                        <p:cond delay="indefinite"/>
                      </p:stCondLst>
                      <p:endCondLst>
                        <p:cond evt="onStopAudio" delay="0">
                          <p:tgtEl>
                            <p:sldTgt/>
                          </p:tgtEl>
                        </p:cond>
                      </p:endCondLst>
                    </p:cTn>
                    <p:tgtEl>
                      <p:spTgt spid="5"/>
                    </p:tgtEl>
                  </p:cMediaNode>
                </p:audio>
              </p:childTnLst>
            </p:cTn>
          </p:par>
        </p:tnLst>
        <p:bldLst>
          <p:bldP spid="92"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afterEffect">
                                      <p:stCondLst>
                                        <p:cond delay="0"/>
                                      </p:stCondLst>
                                      <p:childTnLst>
                                        <p:cmd type="call" cmd="playFrom(0.0)">
                                          <p:cBhvr>
                                            <p:cTn id="6" dur="1" fill="hold"/>
                                            <p:tgtEl>
                                              <p:spTgt spid="5"/>
                                            </p:tgtEl>
                                          </p:cBhvr>
                                        </p:cmd>
                                      </p:childTnLst>
                                    </p:cTn>
                                  </p:par>
                                  <p:par>
                                    <p:cTn id="7" presetID="2" presetClass="entr" presetSubtype="1" fill="hold" nodeType="withEffect">
                                      <p:stCondLst>
                                        <p:cond delay="0"/>
                                      </p:stCondLst>
                                      <p:childTnLst>
                                        <p:set>
                                          <p:cBhvr>
                                            <p:cTn id="8" dur="1" fill="hold">
                                              <p:stCondLst>
                                                <p:cond delay="0"/>
                                              </p:stCondLst>
                                            </p:cTn>
                                            <p:tgtEl>
                                              <p:spTgt spid="7"/>
                                            </p:tgtEl>
                                            <p:attrNameLst>
                                              <p:attrName>style.visibility</p:attrName>
                                            </p:attrNameLst>
                                          </p:cBhvr>
                                          <p:to>
                                            <p:strVal val="visible"/>
                                          </p:to>
                                        </p:set>
                                        <p:anim calcmode="lin" valueType="num">
                                          <p:cBhvr additive="base">
                                            <p:cTn id="9" dur="500" fill="hold"/>
                                            <p:tgtEl>
                                              <p:spTgt spid="7"/>
                                            </p:tgtEl>
                                            <p:attrNameLst>
                                              <p:attrName>ppt_x</p:attrName>
                                            </p:attrNameLst>
                                          </p:cBhvr>
                                          <p:tavLst>
                                            <p:tav tm="0">
                                              <p:val>
                                                <p:strVal val="#ppt_x"/>
                                              </p:val>
                                            </p:tav>
                                            <p:tav tm="100000">
                                              <p:val>
                                                <p:strVal val="#ppt_x"/>
                                              </p:val>
                                            </p:tav>
                                          </p:tavLst>
                                        </p:anim>
                                        <p:anim calcmode="lin" valueType="num">
                                          <p:cBhvr additive="base">
                                            <p:cTn id="10" dur="500" fill="hold"/>
                                            <p:tgtEl>
                                              <p:spTgt spid="7"/>
                                            </p:tgtEl>
                                            <p:attrNameLst>
                                              <p:attrName>ppt_y</p:attrName>
                                            </p:attrNameLst>
                                          </p:cBhvr>
                                          <p:tavLst>
                                            <p:tav tm="0">
                                              <p:val>
                                                <p:strVal val="0-#ppt_h/2"/>
                                              </p:val>
                                            </p:tav>
                                            <p:tav tm="100000">
                                              <p:val>
                                                <p:strVal val="#ppt_y"/>
                                              </p:val>
                                            </p:tav>
                                          </p:tavLst>
                                        </p:anim>
                                      </p:childTnLst>
                                    </p:cTn>
                                  </p:par>
                                  <p:par>
                                    <p:cTn id="11" presetID="2" presetClass="entr" presetSubtype="1" fill="hold" nodeType="withEffect">
                                      <p:stCondLst>
                                        <p:cond delay="100"/>
                                      </p:stCondLst>
                                      <p:childTnLst>
                                        <p:set>
                                          <p:cBhvr>
                                            <p:cTn id="12" dur="1" fill="hold">
                                              <p:stCondLst>
                                                <p:cond delay="0"/>
                                              </p:stCondLst>
                                            </p:cTn>
                                            <p:tgtEl>
                                              <p:spTgt spid="3"/>
                                            </p:tgtEl>
                                            <p:attrNameLst>
                                              <p:attrName>style.visibility</p:attrName>
                                            </p:attrNameLst>
                                          </p:cBhvr>
                                          <p:to>
                                            <p:strVal val="visible"/>
                                          </p:to>
                                        </p:set>
                                        <p:anim calcmode="lin" valueType="num">
                                          <p:cBhvr additive="base">
                                            <p:cTn id="13" dur="500" fill="hold"/>
                                            <p:tgtEl>
                                              <p:spTgt spid="3"/>
                                            </p:tgtEl>
                                            <p:attrNameLst>
                                              <p:attrName>ppt_x</p:attrName>
                                            </p:attrNameLst>
                                          </p:cBhvr>
                                          <p:tavLst>
                                            <p:tav tm="0">
                                              <p:val>
                                                <p:strVal val="#ppt_x"/>
                                              </p:val>
                                            </p:tav>
                                            <p:tav tm="100000">
                                              <p:val>
                                                <p:strVal val="#ppt_x"/>
                                              </p:val>
                                            </p:tav>
                                          </p:tavLst>
                                        </p:anim>
                                        <p:anim calcmode="lin" valueType="num">
                                          <p:cBhvr additive="base">
                                            <p:cTn id="14" dur="500" fill="hold"/>
                                            <p:tgtEl>
                                              <p:spTgt spid="3"/>
                                            </p:tgtEl>
                                            <p:attrNameLst>
                                              <p:attrName>ppt_y</p:attrName>
                                            </p:attrNameLst>
                                          </p:cBhvr>
                                          <p:tavLst>
                                            <p:tav tm="0">
                                              <p:val>
                                                <p:strVal val="0-#ppt_h/2"/>
                                              </p:val>
                                            </p:tav>
                                            <p:tav tm="100000">
                                              <p:val>
                                                <p:strVal val="#ppt_y"/>
                                              </p:val>
                                            </p:tav>
                                          </p:tavLst>
                                        </p:anim>
                                      </p:childTnLst>
                                    </p:cTn>
                                  </p:par>
                                  <p:par>
                                    <p:cTn id="15" presetID="2" presetClass="entr" presetSubtype="1" fill="hold" nodeType="withEffect">
                                      <p:stCondLst>
                                        <p:cond delay="100"/>
                                      </p:stCondLst>
                                      <p:childTnLst>
                                        <p:set>
                                          <p:cBhvr>
                                            <p:cTn id="16" dur="1" fill="hold">
                                              <p:stCondLst>
                                                <p:cond delay="0"/>
                                              </p:stCondLst>
                                            </p:cTn>
                                            <p:tgtEl>
                                              <p:spTgt spid="6"/>
                                            </p:tgtEl>
                                            <p:attrNameLst>
                                              <p:attrName>style.visibility</p:attrName>
                                            </p:attrNameLst>
                                          </p:cBhvr>
                                          <p:to>
                                            <p:strVal val="visible"/>
                                          </p:to>
                                        </p:set>
                                        <p:anim calcmode="lin" valueType="num">
                                          <p:cBhvr additive="base">
                                            <p:cTn id="17" dur="500" fill="hold"/>
                                            <p:tgtEl>
                                              <p:spTgt spid="6"/>
                                            </p:tgtEl>
                                            <p:attrNameLst>
                                              <p:attrName>ppt_x</p:attrName>
                                            </p:attrNameLst>
                                          </p:cBhvr>
                                          <p:tavLst>
                                            <p:tav tm="0">
                                              <p:val>
                                                <p:strVal val="#ppt_x"/>
                                              </p:val>
                                            </p:tav>
                                            <p:tav tm="100000">
                                              <p:val>
                                                <p:strVal val="#ppt_x"/>
                                              </p:val>
                                            </p:tav>
                                          </p:tavLst>
                                        </p:anim>
                                        <p:anim calcmode="lin" valueType="num">
                                          <p:cBhvr additive="base">
                                            <p:cTn id="18" dur="500" fill="hold"/>
                                            <p:tgtEl>
                                              <p:spTgt spid="6"/>
                                            </p:tgtEl>
                                            <p:attrNameLst>
                                              <p:attrName>ppt_y</p:attrName>
                                            </p:attrNameLst>
                                          </p:cBhvr>
                                          <p:tavLst>
                                            <p:tav tm="0">
                                              <p:val>
                                                <p:strVal val="0-#ppt_h/2"/>
                                              </p:val>
                                            </p:tav>
                                            <p:tav tm="100000">
                                              <p:val>
                                                <p:strVal val="#ppt_y"/>
                                              </p:val>
                                            </p:tav>
                                          </p:tavLst>
                                        </p:anim>
                                      </p:childTnLst>
                                    </p:cTn>
                                  </p:par>
                                  <p:par>
                                    <p:cTn id="19" presetID="2" presetClass="entr" presetSubtype="1" fill="hold" nodeType="withEffect">
                                      <p:stCondLst>
                                        <p:cond delay="200"/>
                                      </p:stCondLst>
                                      <p:childTnLst>
                                        <p:set>
                                          <p:cBhvr>
                                            <p:cTn id="20" dur="1" fill="hold">
                                              <p:stCondLst>
                                                <p:cond delay="0"/>
                                              </p:stCondLst>
                                            </p:cTn>
                                            <p:tgtEl>
                                              <p:spTgt spid="2"/>
                                            </p:tgtEl>
                                            <p:attrNameLst>
                                              <p:attrName>style.visibility</p:attrName>
                                            </p:attrNameLst>
                                          </p:cBhvr>
                                          <p:to>
                                            <p:strVal val="visible"/>
                                          </p:to>
                                        </p:set>
                                        <p:anim calcmode="lin" valueType="num">
                                          <p:cBhvr additive="base">
                                            <p:cTn id="21" dur="500" fill="hold"/>
                                            <p:tgtEl>
                                              <p:spTgt spid="2"/>
                                            </p:tgtEl>
                                            <p:attrNameLst>
                                              <p:attrName>ppt_x</p:attrName>
                                            </p:attrNameLst>
                                          </p:cBhvr>
                                          <p:tavLst>
                                            <p:tav tm="0">
                                              <p:val>
                                                <p:strVal val="#ppt_x"/>
                                              </p:val>
                                            </p:tav>
                                            <p:tav tm="100000">
                                              <p:val>
                                                <p:strVal val="#ppt_x"/>
                                              </p:val>
                                            </p:tav>
                                          </p:tavLst>
                                        </p:anim>
                                        <p:anim calcmode="lin" valueType="num">
                                          <p:cBhvr additive="base">
                                            <p:cTn id="22" dur="500" fill="hold"/>
                                            <p:tgtEl>
                                              <p:spTgt spid="2"/>
                                            </p:tgtEl>
                                            <p:attrNameLst>
                                              <p:attrName>ppt_y</p:attrName>
                                            </p:attrNameLst>
                                          </p:cBhvr>
                                          <p:tavLst>
                                            <p:tav tm="0">
                                              <p:val>
                                                <p:strVal val="0-#ppt_h/2"/>
                                              </p:val>
                                            </p:tav>
                                            <p:tav tm="100000">
                                              <p:val>
                                                <p:strVal val="#ppt_y"/>
                                              </p:val>
                                            </p:tav>
                                          </p:tavLst>
                                        </p:anim>
                                      </p:childTnLst>
                                    </p:cTn>
                                  </p:par>
                                  <p:par>
                                    <p:cTn id="23" presetID="2" presetClass="entr" presetSubtype="1" fill="hold" nodeType="withEffect">
                                      <p:stCondLst>
                                        <p:cond delay="200"/>
                                      </p:stCondLst>
                                      <p:childTnLst>
                                        <p:set>
                                          <p:cBhvr>
                                            <p:cTn id="24" dur="1" fill="hold">
                                              <p:stCondLst>
                                                <p:cond delay="0"/>
                                              </p:stCondLst>
                                            </p:cTn>
                                            <p:tgtEl>
                                              <p:spTgt spid="4"/>
                                            </p:tgtEl>
                                            <p:attrNameLst>
                                              <p:attrName>style.visibility</p:attrName>
                                            </p:attrNameLst>
                                          </p:cBhvr>
                                          <p:to>
                                            <p:strVal val="visible"/>
                                          </p:to>
                                        </p:set>
                                        <p:anim calcmode="lin" valueType="num">
                                          <p:cBhvr additive="base">
                                            <p:cTn id="25" dur="500" fill="hold"/>
                                            <p:tgtEl>
                                              <p:spTgt spid="4"/>
                                            </p:tgtEl>
                                            <p:attrNameLst>
                                              <p:attrName>ppt_x</p:attrName>
                                            </p:attrNameLst>
                                          </p:cBhvr>
                                          <p:tavLst>
                                            <p:tav tm="0">
                                              <p:val>
                                                <p:strVal val="#ppt_x"/>
                                              </p:val>
                                            </p:tav>
                                            <p:tav tm="100000">
                                              <p:val>
                                                <p:strVal val="#ppt_x"/>
                                              </p:val>
                                            </p:tav>
                                          </p:tavLst>
                                        </p:anim>
                                        <p:anim calcmode="lin" valueType="num">
                                          <p:cBhvr additive="base">
                                            <p:cTn id="26" dur="500" fill="hold"/>
                                            <p:tgtEl>
                                              <p:spTgt spid="4"/>
                                            </p:tgtEl>
                                            <p:attrNameLst>
                                              <p:attrName>ppt_y</p:attrName>
                                            </p:attrNameLst>
                                          </p:cBhvr>
                                          <p:tavLst>
                                            <p:tav tm="0">
                                              <p:val>
                                                <p:strVal val="0-#ppt_h/2"/>
                                              </p:val>
                                            </p:tav>
                                            <p:tav tm="100000">
                                              <p:val>
                                                <p:strVal val="#ppt_y"/>
                                              </p:val>
                                            </p:tav>
                                          </p:tavLst>
                                        </p:anim>
                                      </p:childTnLst>
                                    </p:cTn>
                                  </p:par>
                                </p:childTnLst>
                              </p:cTn>
                            </p:par>
                            <p:par>
                              <p:cTn id="27" fill="hold">
                                <p:stCondLst>
                                  <p:cond delay="700"/>
                                </p:stCondLst>
                                <p:childTnLst>
                                  <p:par>
                                    <p:cTn id="28" presetID="52" presetClass="entr" presetSubtype="0" fill="hold" grpId="0" nodeType="afterEffect">
                                      <p:stCondLst>
                                        <p:cond delay="0"/>
                                      </p:stCondLst>
                                      <p:iterate type="lt">
                                        <p:tmPct val="10000"/>
                                      </p:iterate>
                                      <p:childTnLst>
                                        <p:set>
                                          <p:cBhvr>
                                            <p:cTn id="29" dur="1" fill="hold">
                                              <p:stCondLst>
                                                <p:cond delay="0"/>
                                              </p:stCondLst>
                                            </p:cTn>
                                            <p:tgtEl>
                                              <p:spTgt spid="92"/>
                                            </p:tgtEl>
                                            <p:attrNameLst>
                                              <p:attrName>style.visibility</p:attrName>
                                            </p:attrNameLst>
                                          </p:cBhvr>
                                          <p:to>
                                            <p:strVal val="visible"/>
                                          </p:to>
                                        </p:set>
                                        <p:animScale>
                                          <p:cBhvr>
                                            <p:cTn id="30" dur="1000" decel="50000" fill="hold">
                                              <p:stCondLst>
                                                <p:cond delay="0"/>
                                              </p:stCondLst>
                                            </p:cTn>
                                            <p:tgtEl>
                                              <p:spTgt spid="92"/>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31" dur="1000" decel="50000" fill="hold">
                                              <p:stCondLst>
                                                <p:cond delay="0"/>
                                              </p:stCondLst>
                                            </p:cTn>
                                            <p:tgtEl>
                                              <p:spTgt spid="92"/>
                                            </p:tgtEl>
                                            <p:attrNameLst>
                                              <p:attrName>ppt_x</p:attrName>
                                              <p:attrName>ppt_y</p:attrName>
                                            </p:attrNameLst>
                                          </p:cBhvr>
                                        </p:animMotion>
                                        <p:animEffect transition="in" filter="fade">
                                          <p:cBhvr>
                                            <p:cTn id="32" dur="1000"/>
                                            <p:tgtEl>
                                              <p:spTgt spid="92"/>
                                            </p:tgtEl>
                                          </p:cBhvr>
                                        </p:animEffect>
                                      </p:childTnLst>
                                    </p:cTn>
                                  </p:par>
                                </p:childTnLst>
                              </p:cTn>
                            </p:par>
                            <p:par>
                              <p:cTn id="33" fill="hold">
                                <p:stCondLst>
                                  <p:cond delay="2700"/>
                                </p:stCondLst>
                                <p:childTnLst>
                                  <p:par>
                                    <p:cTn id="34" presetID="2" presetClass="entr" presetSubtype="2" fill="hold" nodeType="afterEffect">
                                      <p:stCondLst>
                                        <p:cond delay="0"/>
                                      </p:stCondLst>
                                      <p:childTnLst>
                                        <p:set>
                                          <p:cBhvr>
                                            <p:cTn id="35" dur="1" fill="hold">
                                              <p:stCondLst>
                                                <p:cond delay="0"/>
                                              </p:stCondLst>
                                            </p:cTn>
                                            <p:tgtEl>
                                              <p:spTgt spid="94"/>
                                            </p:tgtEl>
                                            <p:attrNameLst>
                                              <p:attrName>style.visibility</p:attrName>
                                            </p:attrNameLst>
                                          </p:cBhvr>
                                          <p:to>
                                            <p:strVal val="visible"/>
                                          </p:to>
                                        </p:set>
                                        <p:anim calcmode="lin" valueType="num">
                                          <p:cBhvr additive="base">
                                            <p:cTn id="36" dur="500" fill="hold"/>
                                            <p:tgtEl>
                                              <p:spTgt spid="94"/>
                                            </p:tgtEl>
                                            <p:attrNameLst>
                                              <p:attrName>ppt_x</p:attrName>
                                            </p:attrNameLst>
                                          </p:cBhvr>
                                          <p:tavLst>
                                            <p:tav tm="0">
                                              <p:val>
                                                <p:strVal val="1+#ppt_w/2"/>
                                              </p:val>
                                            </p:tav>
                                            <p:tav tm="100000">
                                              <p:val>
                                                <p:strVal val="#ppt_x"/>
                                              </p:val>
                                            </p:tav>
                                          </p:tavLst>
                                        </p:anim>
                                        <p:anim calcmode="lin" valueType="num">
                                          <p:cBhvr additive="base">
                                            <p:cTn id="37" dur="500" fill="hold"/>
                                            <p:tgtEl>
                                              <p:spTgt spid="9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p:cTn id="38" repeatCount="indefinite" fill="hold" display="0">
                      <p:stCondLst>
                        <p:cond delay="indefinite"/>
                      </p:stCondLst>
                      <p:endCondLst>
                        <p:cond evt="onStopAudio" delay="0">
                          <p:tgtEl>
                            <p:sldTgt/>
                          </p:tgtEl>
                        </p:cond>
                      </p:endCondLst>
                    </p:cTn>
                    <p:tgtEl>
                      <p:spTgt spid="5"/>
                    </p:tgtEl>
                  </p:cMediaNode>
                </p:audio>
              </p:childTnLst>
            </p:cTn>
          </p:par>
        </p:tnLst>
        <p:bldLst>
          <p:bldP spid="92" grpId="0"/>
        </p:bldLst>
      </p:timing>
    </mc:Fallback>
  </mc:AlternateContent>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76" name="组合 175"/>
          <p:cNvGrpSpPr/>
          <p:nvPr/>
        </p:nvGrpSpPr>
        <p:grpSpPr>
          <a:xfrm>
            <a:off x="1322274" y="3084724"/>
            <a:ext cx="1840569" cy="1850212"/>
            <a:chOff x="610393" y="2729597"/>
            <a:chExt cx="1380853" cy="1388087"/>
          </a:xfrm>
        </p:grpSpPr>
        <p:grpSp>
          <p:nvGrpSpPr>
            <p:cNvPr id="105" name="组合 104"/>
            <p:cNvGrpSpPr/>
            <p:nvPr/>
          </p:nvGrpSpPr>
          <p:grpSpPr>
            <a:xfrm>
              <a:off x="789153" y="2729597"/>
              <a:ext cx="1202093" cy="1388087"/>
              <a:chOff x="3273692" y="1099961"/>
              <a:chExt cx="1202093" cy="1388087"/>
            </a:xfrm>
          </p:grpSpPr>
          <p:sp>
            <p:nvSpPr>
              <p:cNvPr id="11"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12"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13"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dirty="0">
                  <a:solidFill>
                    <a:schemeClr val="lt1"/>
                  </a:solidFill>
                  <a:cs typeface="+mn-ea"/>
                  <a:sym typeface="+mn-lt"/>
                </a:endParaRPr>
              </a:p>
            </p:txBody>
          </p:sp>
        </p:grpSp>
        <p:sp>
          <p:nvSpPr>
            <p:cNvPr id="175" name="TextBox 174"/>
            <p:cNvSpPr txBox="1"/>
            <p:nvPr/>
          </p:nvSpPr>
          <p:spPr>
            <a:xfrm>
              <a:off x="610393" y="2889012"/>
              <a:ext cx="948647" cy="277084"/>
            </a:xfrm>
            <a:prstGeom prst="rect">
              <a:avLst/>
            </a:prstGeom>
            <a:noFill/>
          </p:spPr>
          <p:txBody>
            <a:bodyPr wrap="square" rtlCol="0">
              <a:spAutoFit/>
            </a:bodyPr>
            <a:lstStyle/>
            <a:p>
              <a:r>
                <a:rPr lang="en-US" altLang="zh-CN" dirty="0">
                  <a:solidFill>
                    <a:srgbClr val="FFFFFF"/>
                  </a:solidFill>
                  <a:latin typeface="+mn-lt"/>
                  <a:ea typeface="+mn-ea"/>
                  <a:cs typeface="+mn-ea"/>
                  <a:sym typeface="+mn-lt"/>
                </a:rPr>
                <a:t>0</a:t>
              </a:r>
              <a:r>
                <a:rPr lang="en-US" altLang="zh-CN" dirty="0" smtClean="0">
                  <a:solidFill>
                    <a:srgbClr val="FFFFFF"/>
                  </a:solidFill>
                  <a:latin typeface="+mn-lt"/>
                  <a:ea typeface="+mn-ea"/>
                  <a:cs typeface="+mn-ea"/>
                  <a:sym typeface="+mn-lt"/>
                </a:rPr>
                <a:t>1</a:t>
              </a:r>
              <a:endParaRPr lang="zh-CN" altLang="en-US" dirty="0">
                <a:solidFill>
                  <a:srgbClr val="FFFFFF"/>
                </a:solidFill>
                <a:latin typeface="+mn-lt"/>
                <a:ea typeface="+mn-ea"/>
                <a:cs typeface="+mn-ea"/>
                <a:sym typeface="+mn-lt"/>
              </a:endParaRPr>
            </a:p>
          </p:txBody>
        </p:sp>
      </p:grpSp>
      <p:grpSp>
        <p:nvGrpSpPr>
          <p:cNvPr id="177" name="组合 176"/>
          <p:cNvGrpSpPr/>
          <p:nvPr/>
        </p:nvGrpSpPr>
        <p:grpSpPr>
          <a:xfrm>
            <a:off x="3750134" y="3084724"/>
            <a:ext cx="1840569" cy="1850212"/>
            <a:chOff x="610393" y="2729597"/>
            <a:chExt cx="1380853" cy="1388087"/>
          </a:xfrm>
        </p:grpSpPr>
        <p:grpSp>
          <p:nvGrpSpPr>
            <p:cNvPr id="178" name="组合 177"/>
            <p:cNvGrpSpPr/>
            <p:nvPr/>
          </p:nvGrpSpPr>
          <p:grpSpPr>
            <a:xfrm>
              <a:off x="789153" y="2729597"/>
              <a:ext cx="1202093" cy="1388087"/>
              <a:chOff x="3273692" y="1099961"/>
              <a:chExt cx="1202093" cy="1388087"/>
            </a:xfrm>
          </p:grpSpPr>
          <p:sp>
            <p:nvSpPr>
              <p:cNvPr id="180"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181"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182"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dirty="0">
                  <a:solidFill>
                    <a:schemeClr val="lt1"/>
                  </a:solidFill>
                  <a:cs typeface="+mn-ea"/>
                  <a:sym typeface="+mn-lt"/>
                </a:endParaRPr>
              </a:p>
            </p:txBody>
          </p:sp>
        </p:grpSp>
        <p:sp>
          <p:nvSpPr>
            <p:cNvPr id="179" name="TextBox 178"/>
            <p:cNvSpPr txBox="1"/>
            <p:nvPr/>
          </p:nvSpPr>
          <p:spPr>
            <a:xfrm>
              <a:off x="610393" y="2889012"/>
              <a:ext cx="948647" cy="277084"/>
            </a:xfrm>
            <a:prstGeom prst="rect">
              <a:avLst/>
            </a:prstGeom>
            <a:noFill/>
          </p:spPr>
          <p:txBody>
            <a:bodyPr wrap="square" rtlCol="0">
              <a:spAutoFit/>
            </a:bodyPr>
            <a:lstStyle/>
            <a:p>
              <a:r>
                <a:rPr lang="en-US" altLang="zh-CN" dirty="0" smtClean="0">
                  <a:solidFill>
                    <a:srgbClr val="FFFFFF"/>
                  </a:solidFill>
                  <a:latin typeface="+mn-lt"/>
                  <a:ea typeface="+mn-ea"/>
                  <a:cs typeface="+mn-ea"/>
                  <a:sym typeface="+mn-lt"/>
                </a:rPr>
                <a:t>0</a:t>
              </a:r>
              <a:r>
                <a:rPr lang="en-US" altLang="zh-CN" dirty="0">
                  <a:solidFill>
                    <a:srgbClr val="FFFFFF"/>
                  </a:solidFill>
                  <a:latin typeface="+mn-lt"/>
                  <a:ea typeface="+mn-ea"/>
                  <a:cs typeface="+mn-ea"/>
                  <a:sym typeface="+mn-lt"/>
                </a:rPr>
                <a:t>2</a:t>
              </a:r>
              <a:endParaRPr lang="zh-CN" altLang="en-US" dirty="0">
                <a:solidFill>
                  <a:srgbClr val="FFFFFF"/>
                </a:solidFill>
                <a:latin typeface="+mn-lt"/>
                <a:ea typeface="+mn-ea"/>
                <a:cs typeface="+mn-ea"/>
                <a:sym typeface="+mn-lt"/>
              </a:endParaRPr>
            </a:p>
          </p:txBody>
        </p:sp>
      </p:grpSp>
      <p:grpSp>
        <p:nvGrpSpPr>
          <p:cNvPr id="183" name="组合 182"/>
          <p:cNvGrpSpPr/>
          <p:nvPr/>
        </p:nvGrpSpPr>
        <p:grpSpPr>
          <a:xfrm>
            <a:off x="6177994" y="3084724"/>
            <a:ext cx="1840569" cy="1850212"/>
            <a:chOff x="610393" y="2729597"/>
            <a:chExt cx="1380853" cy="1388087"/>
          </a:xfrm>
        </p:grpSpPr>
        <p:grpSp>
          <p:nvGrpSpPr>
            <p:cNvPr id="184" name="组合 183"/>
            <p:cNvGrpSpPr/>
            <p:nvPr/>
          </p:nvGrpSpPr>
          <p:grpSpPr>
            <a:xfrm>
              <a:off x="789153" y="2729597"/>
              <a:ext cx="1202093" cy="1388087"/>
              <a:chOff x="3273692" y="1099961"/>
              <a:chExt cx="1202093" cy="1388087"/>
            </a:xfrm>
          </p:grpSpPr>
          <p:sp>
            <p:nvSpPr>
              <p:cNvPr id="186"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187"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188"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dirty="0">
                  <a:solidFill>
                    <a:schemeClr val="lt1"/>
                  </a:solidFill>
                  <a:cs typeface="+mn-ea"/>
                  <a:sym typeface="+mn-lt"/>
                </a:endParaRPr>
              </a:p>
            </p:txBody>
          </p:sp>
        </p:grpSp>
        <p:sp>
          <p:nvSpPr>
            <p:cNvPr id="185" name="TextBox 184"/>
            <p:cNvSpPr txBox="1"/>
            <p:nvPr/>
          </p:nvSpPr>
          <p:spPr>
            <a:xfrm>
              <a:off x="610393" y="2889012"/>
              <a:ext cx="948647" cy="277084"/>
            </a:xfrm>
            <a:prstGeom prst="rect">
              <a:avLst/>
            </a:prstGeom>
            <a:noFill/>
          </p:spPr>
          <p:txBody>
            <a:bodyPr wrap="square" rtlCol="0">
              <a:spAutoFit/>
            </a:bodyPr>
            <a:lstStyle/>
            <a:p>
              <a:r>
                <a:rPr lang="en-US" altLang="zh-CN" dirty="0" smtClean="0">
                  <a:solidFill>
                    <a:srgbClr val="FFFFFF"/>
                  </a:solidFill>
                  <a:latin typeface="+mn-lt"/>
                  <a:ea typeface="+mn-ea"/>
                  <a:cs typeface="+mn-ea"/>
                  <a:sym typeface="+mn-lt"/>
                </a:rPr>
                <a:t>0</a:t>
              </a:r>
              <a:r>
                <a:rPr lang="en-US" altLang="zh-CN" dirty="0">
                  <a:solidFill>
                    <a:srgbClr val="FFFFFF"/>
                  </a:solidFill>
                  <a:latin typeface="+mn-lt"/>
                  <a:ea typeface="+mn-ea"/>
                  <a:cs typeface="+mn-ea"/>
                  <a:sym typeface="+mn-lt"/>
                </a:rPr>
                <a:t>3</a:t>
              </a:r>
              <a:endParaRPr lang="zh-CN" altLang="en-US" dirty="0">
                <a:solidFill>
                  <a:srgbClr val="FFFFFF"/>
                </a:solidFill>
                <a:latin typeface="+mn-lt"/>
                <a:ea typeface="+mn-ea"/>
                <a:cs typeface="+mn-ea"/>
                <a:sym typeface="+mn-lt"/>
              </a:endParaRPr>
            </a:p>
          </p:txBody>
        </p:sp>
      </p:grpSp>
      <p:grpSp>
        <p:nvGrpSpPr>
          <p:cNvPr id="189" name="组合 188"/>
          <p:cNvGrpSpPr/>
          <p:nvPr/>
        </p:nvGrpSpPr>
        <p:grpSpPr>
          <a:xfrm>
            <a:off x="8605854" y="3084724"/>
            <a:ext cx="1840569" cy="1850212"/>
            <a:chOff x="610393" y="2729597"/>
            <a:chExt cx="1380853" cy="1388087"/>
          </a:xfrm>
        </p:grpSpPr>
        <p:grpSp>
          <p:nvGrpSpPr>
            <p:cNvPr id="190" name="组合 189"/>
            <p:cNvGrpSpPr/>
            <p:nvPr/>
          </p:nvGrpSpPr>
          <p:grpSpPr>
            <a:xfrm>
              <a:off x="789153" y="2729597"/>
              <a:ext cx="1202093" cy="1388087"/>
              <a:chOff x="3273692" y="1099961"/>
              <a:chExt cx="1202093" cy="1388087"/>
            </a:xfrm>
          </p:grpSpPr>
          <p:sp>
            <p:nvSpPr>
              <p:cNvPr id="192"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193"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194"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dirty="0">
                  <a:solidFill>
                    <a:schemeClr val="lt1"/>
                  </a:solidFill>
                  <a:cs typeface="+mn-ea"/>
                  <a:sym typeface="+mn-lt"/>
                </a:endParaRPr>
              </a:p>
            </p:txBody>
          </p:sp>
        </p:grpSp>
        <p:sp>
          <p:nvSpPr>
            <p:cNvPr id="191" name="TextBox 190"/>
            <p:cNvSpPr txBox="1"/>
            <p:nvPr/>
          </p:nvSpPr>
          <p:spPr>
            <a:xfrm>
              <a:off x="610393" y="2889012"/>
              <a:ext cx="948647" cy="277084"/>
            </a:xfrm>
            <a:prstGeom prst="rect">
              <a:avLst/>
            </a:prstGeom>
            <a:noFill/>
          </p:spPr>
          <p:txBody>
            <a:bodyPr wrap="square" rtlCol="0">
              <a:spAutoFit/>
            </a:bodyPr>
            <a:lstStyle/>
            <a:p>
              <a:r>
                <a:rPr lang="en-US" altLang="zh-CN" dirty="0" smtClean="0">
                  <a:solidFill>
                    <a:srgbClr val="FFFFFF"/>
                  </a:solidFill>
                  <a:latin typeface="+mn-lt"/>
                  <a:ea typeface="+mn-ea"/>
                  <a:cs typeface="+mn-ea"/>
                  <a:sym typeface="+mn-lt"/>
                </a:rPr>
                <a:t>0</a:t>
              </a:r>
              <a:r>
                <a:rPr lang="en-US" altLang="zh-CN" dirty="0">
                  <a:solidFill>
                    <a:srgbClr val="FFFFFF"/>
                  </a:solidFill>
                  <a:latin typeface="+mn-lt"/>
                  <a:ea typeface="+mn-ea"/>
                  <a:cs typeface="+mn-ea"/>
                  <a:sym typeface="+mn-lt"/>
                </a:rPr>
                <a:t>4</a:t>
              </a:r>
              <a:endParaRPr lang="zh-CN" altLang="en-US" dirty="0">
                <a:solidFill>
                  <a:srgbClr val="FFFFFF"/>
                </a:solidFill>
                <a:latin typeface="+mn-lt"/>
                <a:ea typeface="+mn-ea"/>
                <a:cs typeface="+mn-ea"/>
                <a:sym typeface="+mn-lt"/>
              </a:endParaRPr>
            </a:p>
          </p:txBody>
        </p:sp>
      </p:grpSp>
      <p:sp>
        <p:nvSpPr>
          <p:cNvPr id="201" name="Freeform 21"/>
          <p:cNvSpPr>
            <a:spLocks noEditPoints="1"/>
          </p:cNvSpPr>
          <p:nvPr/>
        </p:nvSpPr>
        <p:spPr bwMode="auto">
          <a:xfrm>
            <a:off x="2033256" y="3745305"/>
            <a:ext cx="615865" cy="637557"/>
          </a:xfrm>
          <a:custGeom>
            <a:avLst/>
            <a:gdLst>
              <a:gd name="T0" fmla="*/ 24 w 60"/>
              <a:gd name="T1" fmla="*/ 7 h 62"/>
              <a:gd name="T2" fmla="*/ 38 w 60"/>
              <a:gd name="T3" fmla="*/ 7 h 62"/>
              <a:gd name="T4" fmla="*/ 47 w 60"/>
              <a:gd name="T5" fmla="*/ 7 h 62"/>
              <a:gd name="T6" fmla="*/ 47 w 60"/>
              <a:gd name="T7" fmla="*/ 18 h 62"/>
              <a:gd name="T8" fmla="*/ 47 w 60"/>
              <a:gd name="T9" fmla="*/ 7 h 62"/>
              <a:gd name="T10" fmla="*/ 20 w 60"/>
              <a:gd name="T11" fmla="*/ 37 h 62"/>
              <a:gd name="T12" fmla="*/ 21 w 60"/>
              <a:gd name="T13" fmla="*/ 58 h 62"/>
              <a:gd name="T14" fmla="*/ 15 w 60"/>
              <a:gd name="T15" fmla="*/ 40 h 62"/>
              <a:gd name="T16" fmla="*/ 12 w 60"/>
              <a:gd name="T17" fmla="*/ 58 h 62"/>
              <a:gd name="T18" fmla="*/ 7 w 60"/>
              <a:gd name="T19" fmla="*/ 37 h 62"/>
              <a:gd name="T20" fmla="*/ 2 w 60"/>
              <a:gd name="T21" fmla="*/ 36 h 62"/>
              <a:gd name="T22" fmla="*/ 7 w 60"/>
              <a:gd name="T23" fmla="*/ 19 h 62"/>
              <a:gd name="T24" fmla="*/ 14 w 60"/>
              <a:gd name="T25" fmla="*/ 24 h 62"/>
              <a:gd name="T26" fmla="*/ 21 w 60"/>
              <a:gd name="T27" fmla="*/ 19 h 62"/>
              <a:gd name="T28" fmla="*/ 29 w 60"/>
              <a:gd name="T29" fmla="*/ 16 h 62"/>
              <a:gd name="T30" fmla="*/ 30 w 60"/>
              <a:gd name="T31" fmla="*/ 19 h 62"/>
              <a:gd name="T32" fmla="*/ 30 w 60"/>
              <a:gd name="T33" fmla="*/ 32 h 62"/>
              <a:gd name="T34" fmla="*/ 31 w 60"/>
              <a:gd name="T35" fmla="*/ 32 h 62"/>
              <a:gd name="T36" fmla="*/ 31 w 60"/>
              <a:gd name="T37" fmla="*/ 32 h 62"/>
              <a:gd name="T38" fmla="*/ 32 w 60"/>
              <a:gd name="T39" fmla="*/ 19 h 62"/>
              <a:gd name="T40" fmla="*/ 32 w 60"/>
              <a:gd name="T41" fmla="*/ 16 h 62"/>
              <a:gd name="T42" fmla="*/ 40 w 60"/>
              <a:gd name="T43" fmla="*/ 19 h 62"/>
              <a:gd name="T44" fmla="*/ 47 w 60"/>
              <a:gd name="T45" fmla="*/ 24 h 62"/>
              <a:gd name="T46" fmla="*/ 54 w 60"/>
              <a:gd name="T47" fmla="*/ 19 h 62"/>
              <a:gd name="T48" fmla="*/ 58 w 60"/>
              <a:gd name="T49" fmla="*/ 35 h 62"/>
              <a:gd name="T50" fmla="*/ 53 w 60"/>
              <a:gd name="T51" fmla="*/ 37 h 62"/>
              <a:gd name="T52" fmla="*/ 54 w 60"/>
              <a:gd name="T53" fmla="*/ 58 h 62"/>
              <a:gd name="T54" fmla="*/ 48 w 60"/>
              <a:gd name="T55" fmla="*/ 40 h 62"/>
              <a:gd name="T56" fmla="*/ 45 w 60"/>
              <a:gd name="T57" fmla="*/ 58 h 62"/>
              <a:gd name="T58" fmla="*/ 40 w 60"/>
              <a:gd name="T59" fmla="*/ 37 h 62"/>
              <a:gd name="T60" fmla="*/ 38 w 60"/>
              <a:gd name="T61" fmla="*/ 38 h 62"/>
              <a:gd name="T62" fmla="*/ 33 w 60"/>
              <a:gd name="T63" fmla="*/ 62 h 62"/>
              <a:gd name="T64" fmla="*/ 29 w 60"/>
              <a:gd name="T65" fmla="*/ 41 h 62"/>
              <a:gd name="T66" fmla="*/ 22 w 60"/>
              <a:gd name="T67" fmla="*/ 62 h 62"/>
              <a:gd name="T68" fmla="*/ 20 w 60"/>
              <a:gd name="T69" fmla="*/ 36 h 62"/>
              <a:gd name="T70" fmla="*/ 9 w 60"/>
              <a:gd name="T71" fmla="*/ 13 h 62"/>
              <a:gd name="T72" fmla="*/ 20 w 60"/>
              <a:gd name="T73" fmla="*/ 13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 h="62">
                <a:moveTo>
                  <a:pt x="31" y="0"/>
                </a:moveTo>
                <a:cubicBezTo>
                  <a:pt x="27" y="0"/>
                  <a:pt x="24" y="4"/>
                  <a:pt x="24" y="7"/>
                </a:cubicBezTo>
                <a:cubicBezTo>
                  <a:pt x="24" y="11"/>
                  <a:pt x="27" y="14"/>
                  <a:pt x="31" y="14"/>
                </a:cubicBezTo>
                <a:cubicBezTo>
                  <a:pt x="35" y="14"/>
                  <a:pt x="38" y="11"/>
                  <a:pt x="38" y="7"/>
                </a:cubicBezTo>
                <a:cubicBezTo>
                  <a:pt x="38" y="4"/>
                  <a:pt x="35" y="0"/>
                  <a:pt x="31" y="0"/>
                </a:cubicBezTo>
                <a:close/>
                <a:moveTo>
                  <a:pt x="47" y="7"/>
                </a:moveTo>
                <a:cubicBezTo>
                  <a:pt x="44" y="7"/>
                  <a:pt x="41" y="10"/>
                  <a:pt x="41" y="13"/>
                </a:cubicBezTo>
                <a:cubicBezTo>
                  <a:pt x="41" y="16"/>
                  <a:pt x="44" y="18"/>
                  <a:pt x="47" y="18"/>
                </a:cubicBezTo>
                <a:cubicBezTo>
                  <a:pt x="50" y="18"/>
                  <a:pt x="53" y="16"/>
                  <a:pt x="53" y="13"/>
                </a:cubicBezTo>
                <a:cubicBezTo>
                  <a:pt x="53" y="10"/>
                  <a:pt x="50" y="7"/>
                  <a:pt x="47" y="7"/>
                </a:cubicBezTo>
                <a:close/>
                <a:moveTo>
                  <a:pt x="20" y="36"/>
                </a:moveTo>
                <a:cubicBezTo>
                  <a:pt x="20" y="37"/>
                  <a:pt x="20" y="37"/>
                  <a:pt x="20" y="37"/>
                </a:cubicBezTo>
                <a:cubicBezTo>
                  <a:pt x="20" y="37"/>
                  <a:pt x="20" y="37"/>
                  <a:pt x="20" y="37"/>
                </a:cubicBezTo>
                <a:cubicBezTo>
                  <a:pt x="21" y="58"/>
                  <a:pt x="21" y="58"/>
                  <a:pt x="21" y="58"/>
                </a:cubicBezTo>
                <a:cubicBezTo>
                  <a:pt x="16" y="58"/>
                  <a:pt x="16" y="58"/>
                  <a:pt x="16" y="58"/>
                </a:cubicBezTo>
                <a:cubicBezTo>
                  <a:pt x="15" y="40"/>
                  <a:pt x="15" y="40"/>
                  <a:pt x="15" y="40"/>
                </a:cubicBezTo>
                <a:cubicBezTo>
                  <a:pt x="13" y="40"/>
                  <a:pt x="13" y="40"/>
                  <a:pt x="13" y="40"/>
                </a:cubicBezTo>
                <a:cubicBezTo>
                  <a:pt x="12" y="58"/>
                  <a:pt x="12" y="58"/>
                  <a:pt x="12" y="58"/>
                </a:cubicBezTo>
                <a:cubicBezTo>
                  <a:pt x="7" y="58"/>
                  <a:pt x="7" y="58"/>
                  <a:pt x="7" y="58"/>
                </a:cubicBezTo>
                <a:cubicBezTo>
                  <a:pt x="7" y="37"/>
                  <a:pt x="7" y="37"/>
                  <a:pt x="7" y="37"/>
                </a:cubicBezTo>
                <a:cubicBezTo>
                  <a:pt x="7" y="29"/>
                  <a:pt x="7" y="29"/>
                  <a:pt x="7" y="29"/>
                </a:cubicBezTo>
                <a:cubicBezTo>
                  <a:pt x="2" y="36"/>
                  <a:pt x="2" y="36"/>
                  <a:pt x="2" y="36"/>
                </a:cubicBezTo>
                <a:cubicBezTo>
                  <a:pt x="0" y="34"/>
                  <a:pt x="0" y="34"/>
                  <a:pt x="0" y="34"/>
                </a:cubicBezTo>
                <a:cubicBezTo>
                  <a:pt x="7" y="19"/>
                  <a:pt x="7" y="19"/>
                  <a:pt x="7" y="19"/>
                </a:cubicBezTo>
                <a:cubicBezTo>
                  <a:pt x="11" y="19"/>
                  <a:pt x="11" y="19"/>
                  <a:pt x="11" y="19"/>
                </a:cubicBezTo>
                <a:cubicBezTo>
                  <a:pt x="14" y="24"/>
                  <a:pt x="14" y="24"/>
                  <a:pt x="14" y="24"/>
                </a:cubicBezTo>
                <a:cubicBezTo>
                  <a:pt x="18" y="19"/>
                  <a:pt x="18" y="19"/>
                  <a:pt x="18" y="19"/>
                </a:cubicBezTo>
                <a:cubicBezTo>
                  <a:pt x="21" y="19"/>
                  <a:pt x="21" y="19"/>
                  <a:pt x="21" y="19"/>
                </a:cubicBezTo>
                <a:cubicBezTo>
                  <a:pt x="22" y="16"/>
                  <a:pt x="22" y="16"/>
                  <a:pt x="22" y="16"/>
                </a:cubicBezTo>
                <a:cubicBezTo>
                  <a:pt x="29" y="16"/>
                  <a:pt x="29" y="16"/>
                  <a:pt x="29" y="16"/>
                </a:cubicBezTo>
                <a:cubicBezTo>
                  <a:pt x="29" y="17"/>
                  <a:pt x="29" y="17"/>
                  <a:pt x="29" y="17"/>
                </a:cubicBezTo>
                <a:cubicBezTo>
                  <a:pt x="30" y="19"/>
                  <a:pt x="30" y="19"/>
                  <a:pt x="30" y="19"/>
                </a:cubicBezTo>
                <a:cubicBezTo>
                  <a:pt x="28" y="30"/>
                  <a:pt x="28" y="30"/>
                  <a:pt x="28" y="30"/>
                </a:cubicBezTo>
                <a:cubicBezTo>
                  <a:pt x="30" y="32"/>
                  <a:pt x="30" y="32"/>
                  <a:pt x="30" y="32"/>
                </a:cubicBezTo>
                <a:cubicBezTo>
                  <a:pt x="30" y="33"/>
                  <a:pt x="30" y="33"/>
                  <a:pt x="30" y="33"/>
                </a:cubicBezTo>
                <a:cubicBezTo>
                  <a:pt x="31" y="32"/>
                  <a:pt x="31" y="32"/>
                  <a:pt x="31" y="32"/>
                </a:cubicBezTo>
                <a:cubicBezTo>
                  <a:pt x="31" y="33"/>
                  <a:pt x="31" y="33"/>
                  <a:pt x="31" y="33"/>
                </a:cubicBezTo>
                <a:cubicBezTo>
                  <a:pt x="31" y="32"/>
                  <a:pt x="31" y="32"/>
                  <a:pt x="31" y="32"/>
                </a:cubicBezTo>
                <a:cubicBezTo>
                  <a:pt x="33" y="30"/>
                  <a:pt x="33" y="30"/>
                  <a:pt x="33" y="30"/>
                </a:cubicBezTo>
                <a:cubicBezTo>
                  <a:pt x="32" y="19"/>
                  <a:pt x="32" y="19"/>
                  <a:pt x="32" y="19"/>
                </a:cubicBezTo>
                <a:cubicBezTo>
                  <a:pt x="32" y="17"/>
                  <a:pt x="32" y="17"/>
                  <a:pt x="32" y="17"/>
                </a:cubicBezTo>
                <a:cubicBezTo>
                  <a:pt x="32" y="16"/>
                  <a:pt x="32" y="16"/>
                  <a:pt x="32" y="16"/>
                </a:cubicBezTo>
                <a:cubicBezTo>
                  <a:pt x="39" y="16"/>
                  <a:pt x="39" y="16"/>
                  <a:pt x="39" y="16"/>
                </a:cubicBezTo>
                <a:cubicBezTo>
                  <a:pt x="40" y="19"/>
                  <a:pt x="40" y="19"/>
                  <a:pt x="40" y="19"/>
                </a:cubicBezTo>
                <a:cubicBezTo>
                  <a:pt x="44" y="19"/>
                  <a:pt x="44" y="19"/>
                  <a:pt x="44" y="19"/>
                </a:cubicBezTo>
                <a:cubicBezTo>
                  <a:pt x="47" y="24"/>
                  <a:pt x="47" y="24"/>
                  <a:pt x="47" y="24"/>
                </a:cubicBezTo>
                <a:cubicBezTo>
                  <a:pt x="51" y="19"/>
                  <a:pt x="51" y="19"/>
                  <a:pt x="51" y="19"/>
                </a:cubicBezTo>
                <a:cubicBezTo>
                  <a:pt x="54" y="19"/>
                  <a:pt x="54" y="19"/>
                  <a:pt x="54" y="19"/>
                </a:cubicBezTo>
                <a:cubicBezTo>
                  <a:pt x="60" y="33"/>
                  <a:pt x="60" y="33"/>
                  <a:pt x="60" y="33"/>
                </a:cubicBezTo>
                <a:cubicBezTo>
                  <a:pt x="58" y="35"/>
                  <a:pt x="58" y="35"/>
                  <a:pt x="58" y="35"/>
                </a:cubicBezTo>
                <a:cubicBezTo>
                  <a:pt x="54" y="28"/>
                  <a:pt x="54" y="28"/>
                  <a:pt x="54" y="28"/>
                </a:cubicBezTo>
                <a:cubicBezTo>
                  <a:pt x="53" y="37"/>
                  <a:pt x="53" y="37"/>
                  <a:pt x="53" y="37"/>
                </a:cubicBezTo>
                <a:cubicBezTo>
                  <a:pt x="53" y="37"/>
                  <a:pt x="53" y="37"/>
                  <a:pt x="53" y="37"/>
                </a:cubicBezTo>
                <a:cubicBezTo>
                  <a:pt x="54" y="58"/>
                  <a:pt x="54" y="58"/>
                  <a:pt x="54" y="58"/>
                </a:cubicBezTo>
                <a:cubicBezTo>
                  <a:pt x="49" y="58"/>
                  <a:pt x="49" y="58"/>
                  <a:pt x="49" y="58"/>
                </a:cubicBezTo>
                <a:cubicBezTo>
                  <a:pt x="48" y="40"/>
                  <a:pt x="48" y="40"/>
                  <a:pt x="48" y="40"/>
                </a:cubicBezTo>
                <a:cubicBezTo>
                  <a:pt x="46" y="40"/>
                  <a:pt x="46" y="40"/>
                  <a:pt x="46" y="40"/>
                </a:cubicBezTo>
                <a:cubicBezTo>
                  <a:pt x="45" y="58"/>
                  <a:pt x="45" y="58"/>
                  <a:pt x="45" y="58"/>
                </a:cubicBezTo>
                <a:cubicBezTo>
                  <a:pt x="40" y="58"/>
                  <a:pt x="40" y="58"/>
                  <a:pt x="40" y="58"/>
                </a:cubicBezTo>
                <a:cubicBezTo>
                  <a:pt x="40" y="37"/>
                  <a:pt x="40" y="37"/>
                  <a:pt x="40" y="37"/>
                </a:cubicBezTo>
                <a:cubicBezTo>
                  <a:pt x="40" y="36"/>
                  <a:pt x="40" y="36"/>
                  <a:pt x="40" y="36"/>
                </a:cubicBezTo>
                <a:cubicBezTo>
                  <a:pt x="38" y="38"/>
                  <a:pt x="38" y="38"/>
                  <a:pt x="38" y="38"/>
                </a:cubicBezTo>
                <a:cubicBezTo>
                  <a:pt x="39" y="62"/>
                  <a:pt x="39" y="62"/>
                  <a:pt x="39" y="62"/>
                </a:cubicBezTo>
                <a:cubicBezTo>
                  <a:pt x="33" y="62"/>
                  <a:pt x="33" y="62"/>
                  <a:pt x="33" y="62"/>
                </a:cubicBezTo>
                <a:cubicBezTo>
                  <a:pt x="32" y="41"/>
                  <a:pt x="32" y="41"/>
                  <a:pt x="32" y="41"/>
                </a:cubicBezTo>
                <a:cubicBezTo>
                  <a:pt x="29" y="41"/>
                  <a:pt x="29" y="41"/>
                  <a:pt x="29" y="41"/>
                </a:cubicBezTo>
                <a:cubicBezTo>
                  <a:pt x="28" y="62"/>
                  <a:pt x="28" y="62"/>
                  <a:pt x="28" y="62"/>
                </a:cubicBezTo>
                <a:cubicBezTo>
                  <a:pt x="22" y="62"/>
                  <a:pt x="22" y="62"/>
                  <a:pt x="22" y="62"/>
                </a:cubicBezTo>
                <a:cubicBezTo>
                  <a:pt x="23" y="38"/>
                  <a:pt x="23" y="38"/>
                  <a:pt x="23" y="38"/>
                </a:cubicBezTo>
                <a:cubicBezTo>
                  <a:pt x="20" y="36"/>
                  <a:pt x="20" y="36"/>
                  <a:pt x="20" y="36"/>
                </a:cubicBezTo>
                <a:close/>
                <a:moveTo>
                  <a:pt x="14" y="7"/>
                </a:moveTo>
                <a:cubicBezTo>
                  <a:pt x="11" y="7"/>
                  <a:pt x="9" y="10"/>
                  <a:pt x="9" y="13"/>
                </a:cubicBezTo>
                <a:cubicBezTo>
                  <a:pt x="9" y="16"/>
                  <a:pt x="11" y="18"/>
                  <a:pt x="14" y="18"/>
                </a:cubicBezTo>
                <a:cubicBezTo>
                  <a:pt x="17" y="18"/>
                  <a:pt x="20" y="16"/>
                  <a:pt x="20" y="13"/>
                </a:cubicBezTo>
                <a:cubicBezTo>
                  <a:pt x="20" y="10"/>
                  <a:pt x="17" y="7"/>
                  <a:pt x="14" y="7"/>
                </a:cubicBezTo>
                <a:close/>
              </a:path>
            </a:pathLst>
          </a:custGeom>
          <a:solidFill>
            <a:srgbClr val="777777"/>
          </a:solidFill>
          <a:ln>
            <a:noFill/>
          </a:ln>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grpSp>
        <p:nvGrpSpPr>
          <p:cNvPr id="202" name="组合 201"/>
          <p:cNvGrpSpPr/>
          <p:nvPr/>
        </p:nvGrpSpPr>
        <p:grpSpPr>
          <a:xfrm>
            <a:off x="4477557" y="3717123"/>
            <a:ext cx="600976" cy="649226"/>
            <a:chOff x="2782033" y="2877344"/>
            <a:chExt cx="571561" cy="617451"/>
          </a:xfrm>
          <a:solidFill>
            <a:srgbClr val="777777"/>
          </a:solidFill>
        </p:grpSpPr>
        <p:sp>
          <p:nvSpPr>
            <p:cNvPr id="203" name="Freeform 884"/>
            <p:cNvSpPr>
              <a:spLocks noEditPoints="1"/>
            </p:cNvSpPr>
            <p:nvPr/>
          </p:nvSpPr>
          <p:spPr bwMode="auto">
            <a:xfrm>
              <a:off x="2946844" y="2877344"/>
              <a:ext cx="406750" cy="411147"/>
            </a:xfrm>
            <a:custGeom>
              <a:avLst/>
              <a:gdLst>
                <a:gd name="T0" fmla="*/ 90 w 174"/>
                <a:gd name="T1" fmla="*/ 14 h 176"/>
                <a:gd name="T2" fmla="*/ 90 w 174"/>
                <a:gd name="T3" fmla="*/ 0 h 176"/>
                <a:gd name="T4" fmla="*/ 80 w 174"/>
                <a:gd name="T5" fmla="*/ 0 h 176"/>
                <a:gd name="T6" fmla="*/ 80 w 174"/>
                <a:gd name="T7" fmla="*/ 14 h 176"/>
                <a:gd name="T8" fmla="*/ 0 w 174"/>
                <a:gd name="T9" fmla="*/ 14 h 176"/>
                <a:gd name="T10" fmla="*/ 0 w 174"/>
                <a:gd name="T11" fmla="*/ 40 h 176"/>
                <a:gd name="T12" fmla="*/ 9 w 174"/>
                <a:gd name="T13" fmla="*/ 40 h 176"/>
                <a:gd name="T14" fmla="*/ 9 w 174"/>
                <a:gd name="T15" fmla="*/ 138 h 176"/>
                <a:gd name="T16" fmla="*/ 70 w 174"/>
                <a:gd name="T17" fmla="*/ 138 h 176"/>
                <a:gd name="T18" fmla="*/ 33 w 174"/>
                <a:gd name="T19" fmla="*/ 168 h 176"/>
                <a:gd name="T20" fmla="*/ 39 w 174"/>
                <a:gd name="T21" fmla="*/ 176 h 176"/>
                <a:gd name="T22" fmla="*/ 86 w 174"/>
                <a:gd name="T23" fmla="*/ 138 h 176"/>
                <a:gd name="T24" fmla="*/ 86 w 174"/>
                <a:gd name="T25" fmla="*/ 138 h 176"/>
                <a:gd name="T26" fmla="*/ 133 w 174"/>
                <a:gd name="T27" fmla="*/ 176 h 176"/>
                <a:gd name="T28" fmla="*/ 140 w 174"/>
                <a:gd name="T29" fmla="*/ 168 h 176"/>
                <a:gd name="T30" fmla="*/ 102 w 174"/>
                <a:gd name="T31" fmla="*/ 138 h 176"/>
                <a:gd name="T32" fmla="*/ 164 w 174"/>
                <a:gd name="T33" fmla="*/ 138 h 176"/>
                <a:gd name="T34" fmla="*/ 164 w 174"/>
                <a:gd name="T35" fmla="*/ 40 h 176"/>
                <a:gd name="T36" fmla="*/ 174 w 174"/>
                <a:gd name="T37" fmla="*/ 40 h 176"/>
                <a:gd name="T38" fmla="*/ 174 w 174"/>
                <a:gd name="T39" fmla="*/ 14 h 176"/>
                <a:gd name="T40" fmla="*/ 90 w 174"/>
                <a:gd name="T41" fmla="*/ 14 h 176"/>
                <a:gd name="T42" fmla="*/ 154 w 174"/>
                <a:gd name="T43" fmla="*/ 128 h 176"/>
                <a:gd name="T44" fmla="*/ 19 w 174"/>
                <a:gd name="T45" fmla="*/ 128 h 176"/>
                <a:gd name="T46" fmla="*/ 19 w 174"/>
                <a:gd name="T47" fmla="*/ 40 h 176"/>
                <a:gd name="T48" fmla="*/ 154 w 174"/>
                <a:gd name="T49" fmla="*/ 40 h 176"/>
                <a:gd name="T50" fmla="*/ 154 w 174"/>
                <a:gd name="T51" fmla="*/ 128 h 176"/>
                <a:gd name="T52" fmla="*/ 51 w 174"/>
                <a:gd name="T53" fmla="*/ 105 h 176"/>
                <a:gd name="T54" fmla="*/ 51 w 174"/>
                <a:gd name="T55" fmla="*/ 79 h 176"/>
                <a:gd name="T56" fmla="*/ 77 w 174"/>
                <a:gd name="T57" fmla="*/ 79 h 176"/>
                <a:gd name="T58" fmla="*/ 51 w 174"/>
                <a:gd name="T59" fmla="*/ 53 h 176"/>
                <a:gd name="T60" fmla="*/ 25 w 174"/>
                <a:gd name="T61" fmla="*/ 79 h 176"/>
                <a:gd name="T62" fmla="*/ 51 w 174"/>
                <a:gd name="T63" fmla="*/ 105 h 176"/>
                <a:gd name="T64" fmla="*/ 59 w 174"/>
                <a:gd name="T65" fmla="*/ 112 h 176"/>
                <a:gd name="T66" fmla="*/ 85 w 174"/>
                <a:gd name="T67" fmla="*/ 86 h 176"/>
                <a:gd name="T68" fmla="*/ 59 w 174"/>
                <a:gd name="T69" fmla="*/ 86 h 176"/>
                <a:gd name="T70" fmla="*/ 59 w 174"/>
                <a:gd name="T71" fmla="*/ 112 h 176"/>
                <a:gd name="T72" fmla="*/ 138 w 174"/>
                <a:gd name="T73" fmla="*/ 59 h 176"/>
                <a:gd name="T74" fmla="*/ 105 w 174"/>
                <a:gd name="T75" fmla="*/ 59 h 176"/>
                <a:gd name="T76" fmla="*/ 105 w 174"/>
                <a:gd name="T77" fmla="*/ 69 h 176"/>
                <a:gd name="T78" fmla="*/ 138 w 174"/>
                <a:gd name="T79" fmla="*/ 69 h 176"/>
                <a:gd name="T80" fmla="*/ 138 w 174"/>
                <a:gd name="T81" fmla="*/ 59 h 176"/>
                <a:gd name="T82" fmla="*/ 138 w 174"/>
                <a:gd name="T83" fmla="*/ 77 h 176"/>
                <a:gd name="T84" fmla="*/ 105 w 174"/>
                <a:gd name="T85" fmla="*/ 77 h 176"/>
                <a:gd name="T86" fmla="*/ 105 w 174"/>
                <a:gd name="T87" fmla="*/ 87 h 176"/>
                <a:gd name="T88" fmla="*/ 138 w 174"/>
                <a:gd name="T89" fmla="*/ 87 h 176"/>
                <a:gd name="T90" fmla="*/ 138 w 174"/>
                <a:gd name="T91" fmla="*/ 77 h 176"/>
                <a:gd name="T92" fmla="*/ 138 w 174"/>
                <a:gd name="T93" fmla="*/ 96 h 176"/>
                <a:gd name="T94" fmla="*/ 105 w 174"/>
                <a:gd name="T95" fmla="*/ 96 h 176"/>
                <a:gd name="T96" fmla="*/ 105 w 174"/>
                <a:gd name="T97" fmla="*/ 106 h 176"/>
                <a:gd name="T98" fmla="*/ 138 w 174"/>
                <a:gd name="T99" fmla="*/ 106 h 176"/>
                <a:gd name="T100" fmla="*/ 138 w 174"/>
                <a:gd name="T101" fmla="*/ 96 h 1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4" h="176">
                  <a:moveTo>
                    <a:pt x="90" y="14"/>
                  </a:moveTo>
                  <a:cubicBezTo>
                    <a:pt x="90" y="0"/>
                    <a:pt x="90" y="0"/>
                    <a:pt x="90" y="0"/>
                  </a:cubicBezTo>
                  <a:cubicBezTo>
                    <a:pt x="80" y="0"/>
                    <a:pt x="80" y="0"/>
                    <a:pt x="80" y="0"/>
                  </a:cubicBezTo>
                  <a:cubicBezTo>
                    <a:pt x="80" y="14"/>
                    <a:pt x="80" y="14"/>
                    <a:pt x="80" y="14"/>
                  </a:cubicBezTo>
                  <a:cubicBezTo>
                    <a:pt x="0" y="14"/>
                    <a:pt x="0" y="14"/>
                    <a:pt x="0" y="14"/>
                  </a:cubicBezTo>
                  <a:cubicBezTo>
                    <a:pt x="0" y="40"/>
                    <a:pt x="0" y="40"/>
                    <a:pt x="0" y="40"/>
                  </a:cubicBezTo>
                  <a:cubicBezTo>
                    <a:pt x="9" y="40"/>
                    <a:pt x="9" y="40"/>
                    <a:pt x="9" y="40"/>
                  </a:cubicBezTo>
                  <a:cubicBezTo>
                    <a:pt x="9" y="138"/>
                    <a:pt x="9" y="138"/>
                    <a:pt x="9" y="138"/>
                  </a:cubicBezTo>
                  <a:cubicBezTo>
                    <a:pt x="70" y="138"/>
                    <a:pt x="70" y="138"/>
                    <a:pt x="70" y="138"/>
                  </a:cubicBezTo>
                  <a:cubicBezTo>
                    <a:pt x="33" y="168"/>
                    <a:pt x="33" y="168"/>
                    <a:pt x="33" y="168"/>
                  </a:cubicBezTo>
                  <a:cubicBezTo>
                    <a:pt x="39" y="176"/>
                    <a:pt x="39" y="176"/>
                    <a:pt x="39" y="176"/>
                  </a:cubicBezTo>
                  <a:cubicBezTo>
                    <a:pt x="86" y="138"/>
                    <a:pt x="86" y="138"/>
                    <a:pt x="86" y="138"/>
                  </a:cubicBezTo>
                  <a:cubicBezTo>
                    <a:pt x="86" y="138"/>
                    <a:pt x="86" y="138"/>
                    <a:pt x="86" y="138"/>
                  </a:cubicBezTo>
                  <a:cubicBezTo>
                    <a:pt x="133" y="176"/>
                    <a:pt x="133" y="176"/>
                    <a:pt x="133" y="176"/>
                  </a:cubicBezTo>
                  <a:cubicBezTo>
                    <a:pt x="140" y="168"/>
                    <a:pt x="140" y="168"/>
                    <a:pt x="140" y="168"/>
                  </a:cubicBezTo>
                  <a:cubicBezTo>
                    <a:pt x="102" y="138"/>
                    <a:pt x="102" y="138"/>
                    <a:pt x="102" y="138"/>
                  </a:cubicBezTo>
                  <a:cubicBezTo>
                    <a:pt x="164" y="138"/>
                    <a:pt x="164" y="138"/>
                    <a:pt x="164" y="138"/>
                  </a:cubicBezTo>
                  <a:cubicBezTo>
                    <a:pt x="164" y="40"/>
                    <a:pt x="164" y="40"/>
                    <a:pt x="164" y="40"/>
                  </a:cubicBezTo>
                  <a:cubicBezTo>
                    <a:pt x="174" y="40"/>
                    <a:pt x="174" y="40"/>
                    <a:pt x="174" y="40"/>
                  </a:cubicBezTo>
                  <a:cubicBezTo>
                    <a:pt x="174" y="14"/>
                    <a:pt x="174" y="14"/>
                    <a:pt x="174" y="14"/>
                  </a:cubicBezTo>
                  <a:lnTo>
                    <a:pt x="90" y="14"/>
                  </a:lnTo>
                  <a:close/>
                  <a:moveTo>
                    <a:pt x="154" y="128"/>
                  </a:moveTo>
                  <a:cubicBezTo>
                    <a:pt x="19" y="128"/>
                    <a:pt x="19" y="128"/>
                    <a:pt x="19" y="128"/>
                  </a:cubicBezTo>
                  <a:cubicBezTo>
                    <a:pt x="19" y="40"/>
                    <a:pt x="19" y="40"/>
                    <a:pt x="19" y="40"/>
                  </a:cubicBezTo>
                  <a:cubicBezTo>
                    <a:pt x="154" y="40"/>
                    <a:pt x="154" y="40"/>
                    <a:pt x="154" y="40"/>
                  </a:cubicBezTo>
                  <a:lnTo>
                    <a:pt x="154" y="128"/>
                  </a:lnTo>
                  <a:close/>
                  <a:moveTo>
                    <a:pt x="51" y="105"/>
                  </a:moveTo>
                  <a:cubicBezTo>
                    <a:pt x="51" y="79"/>
                    <a:pt x="51" y="79"/>
                    <a:pt x="51" y="79"/>
                  </a:cubicBezTo>
                  <a:cubicBezTo>
                    <a:pt x="77" y="79"/>
                    <a:pt x="77" y="79"/>
                    <a:pt x="77" y="79"/>
                  </a:cubicBezTo>
                  <a:cubicBezTo>
                    <a:pt x="77" y="65"/>
                    <a:pt x="66" y="53"/>
                    <a:pt x="51" y="53"/>
                  </a:cubicBezTo>
                  <a:cubicBezTo>
                    <a:pt x="37" y="53"/>
                    <a:pt x="25" y="65"/>
                    <a:pt x="25" y="79"/>
                  </a:cubicBezTo>
                  <a:cubicBezTo>
                    <a:pt x="25" y="94"/>
                    <a:pt x="37" y="105"/>
                    <a:pt x="51" y="105"/>
                  </a:cubicBezTo>
                  <a:close/>
                  <a:moveTo>
                    <a:pt x="59" y="112"/>
                  </a:moveTo>
                  <a:cubicBezTo>
                    <a:pt x="73" y="112"/>
                    <a:pt x="85" y="101"/>
                    <a:pt x="85" y="86"/>
                  </a:cubicBezTo>
                  <a:cubicBezTo>
                    <a:pt x="59" y="86"/>
                    <a:pt x="59" y="86"/>
                    <a:pt x="59" y="86"/>
                  </a:cubicBezTo>
                  <a:lnTo>
                    <a:pt x="59" y="112"/>
                  </a:lnTo>
                  <a:close/>
                  <a:moveTo>
                    <a:pt x="138" y="59"/>
                  </a:moveTo>
                  <a:cubicBezTo>
                    <a:pt x="105" y="59"/>
                    <a:pt x="105" y="59"/>
                    <a:pt x="105" y="59"/>
                  </a:cubicBezTo>
                  <a:cubicBezTo>
                    <a:pt x="105" y="69"/>
                    <a:pt x="105" y="69"/>
                    <a:pt x="105" y="69"/>
                  </a:cubicBezTo>
                  <a:cubicBezTo>
                    <a:pt x="138" y="69"/>
                    <a:pt x="138" y="69"/>
                    <a:pt x="138" y="69"/>
                  </a:cubicBezTo>
                  <a:lnTo>
                    <a:pt x="138" y="59"/>
                  </a:lnTo>
                  <a:close/>
                  <a:moveTo>
                    <a:pt x="138" y="77"/>
                  </a:moveTo>
                  <a:cubicBezTo>
                    <a:pt x="105" y="77"/>
                    <a:pt x="105" y="77"/>
                    <a:pt x="105" y="77"/>
                  </a:cubicBezTo>
                  <a:cubicBezTo>
                    <a:pt x="105" y="87"/>
                    <a:pt x="105" y="87"/>
                    <a:pt x="105" y="87"/>
                  </a:cubicBezTo>
                  <a:cubicBezTo>
                    <a:pt x="138" y="87"/>
                    <a:pt x="138" y="87"/>
                    <a:pt x="138" y="87"/>
                  </a:cubicBezTo>
                  <a:lnTo>
                    <a:pt x="138" y="77"/>
                  </a:lnTo>
                  <a:close/>
                  <a:moveTo>
                    <a:pt x="138" y="96"/>
                  </a:moveTo>
                  <a:cubicBezTo>
                    <a:pt x="105" y="96"/>
                    <a:pt x="105" y="96"/>
                    <a:pt x="105" y="96"/>
                  </a:cubicBezTo>
                  <a:cubicBezTo>
                    <a:pt x="105" y="106"/>
                    <a:pt x="105" y="106"/>
                    <a:pt x="105" y="106"/>
                  </a:cubicBezTo>
                  <a:cubicBezTo>
                    <a:pt x="138" y="106"/>
                    <a:pt x="138" y="106"/>
                    <a:pt x="138" y="106"/>
                  </a:cubicBezTo>
                  <a:lnTo>
                    <a:pt x="138" y="9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204" name="Freeform 40"/>
            <p:cNvSpPr>
              <a:spLocks noEditPoints="1"/>
            </p:cNvSpPr>
            <p:nvPr/>
          </p:nvSpPr>
          <p:spPr bwMode="auto">
            <a:xfrm>
              <a:off x="2782033" y="2992399"/>
              <a:ext cx="317694" cy="502396"/>
            </a:xfrm>
            <a:custGeom>
              <a:avLst/>
              <a:gdLst>
                <a:gd name="T0" fmla="*/ 253 w 490"/>
                <a:gd name="T1" fmla="*/ 737 h 775"/>
                <a:gd name="T2" fmla="*/ 211 w 490"/>
                <a:gd name="T3" fmla="*/ 775 h 775"/>
                <a:gd name="T4" fmla="*/ 175 w 490"/>
                <a:gd name="T5" fmla="*/ 762 h 775"/>
                <a:gd name="T6" fmla="*/ 161 w 490"/>
                <a:gd name="T7" fmla="*/ 762 h 775"/>
                <a:gd name="T8" fmla="*/ 125 w 490"/>
                <a:gd name="T9" fmla="*/ 775 h 775"/>
                <a:gd name="T10" fmla="*/ 84 w 490"/>
                <a:gd name="T11" fmla="*/ 737 h 775"/>
                <a:gd name="T12" fmla="*/ 76 w 490"/>
                <a:gd name="T13" fmla="*/ 475 h 775"/>
                <a:gd name="T14" fmla="*/ 65 w 490"/>
                <a:gd name="T15" fmla="*/ 474 h 775"/>
                <a:gd name="T16" fmla="*/ 21 w 490"/>
                <a:gd name="T17" fmla="*/ 441 h 775"/>
                <a:gd name="T18" fmla="*/ 19 w 490"/>
                <a:gd name="T19" fmla="*/ 217 h 775"/>
                <a:gd name="T20" fmla="*/ 48 w 490"/>
                <a:gd name="T21" fmla="*/ 192 h 775"/>
                <a:gd name="T22" fmla="*/ 121 w 490"/>
                <a:gd name="T23" fmla="*/ 183 h 775"/>
                <a:gd name="T24" fmla="*/ 132 w 490"/>
                <a:gd name="T25" fmla="*/ 189 h 775"/>
                <a:gd name="T26" fmla="*/ 168 w 490"/>
                <a:gd name="T27" fmla="*/ 243 h 775"/>
                <a:gd name="T28" fmla="*/ 204 w 490"/>
                <a:gd name="T29" fmla="*/ 189 h 775"/>
                <a:gd name="T30" fmla="*/ 216 w 490"/>
                <a:gd name="T31" fmla="*/ 183 h 775"/>
                <a:gd name="T32" fmla="*/ 257 w 490"/>
                <a:gd name="T33" fmla="*/ 188 h 775"/>
                <a:gd name="T34" fmla="*/ 293 w 490"/>
                <a:gd name="T35" fmla="*/ 205 h 775"/>
                <a:gd name="T36" fmla="*/ 331 w 490"/>
                <a:gd name="T37" fmla="*/ 251 h 775"/>
                <a:gd name="T38" fmla="*/ 339 w 490"/>
                <a:gd name="T39" fmla="*/ 259 h 775"/>
                <a:gd name="T40" fmla="*/ 355 w 490"/>
                <a:gd name="T41" fmla="*/ 261 h 775"/>
                <a:gd name="T42" fmla="*/ 362 w 490"/>
                <a:gd name="T43" fmla="*/ 256 h 775"/>
                <a:gd name="T44" fmla="*/ 406 w 490"/>
                <a:gd name="T45" fmla="*/ 223 h 775"/>
                <a:gd name="T46" fmla="*/ 452 w 490"/>
                <a:gd name="T47" fmla="*/ 284 h 775"/>
                <a:gd name="T48" fmla="*/ 405 w 490"/>
                <a:gd name="T49" fmla="*/ 318 h 775"/>
                <a:gd name="T50" fmla="*/ 357 w 490"/>
                <a:gd name="T51" fmla="*/ 346 h 775"/>
                <a:gd name="T52" fmla="*/ 321 w 490"/>
                <a:gd name="T53" fmla="*/ 343 h 775"/>
                <a:gd name="T54" fmla="*/ 275 w 490"/>
                <a:gd name="T55" fmla="*/ 302 h 775"/>
                <a:gd name="T56" fmla="*/ 265 w 490"/>
                <a:gd name="T57" fmla="*/ 291 h 775"/>
                <a:gd name="T58" fmla="*/ 253 w 490"/>
                <a:gd name="T59" fmla="*/ 737 h 775"/>
                <a:gd name="T60" fmla="*/ 170 w 490"/>
                <a:gd name="T61" fmla="*/ 1 h 775"/>
                <a:gd name="T62" fmla="*/ 236 w 490"/>
                <a:gd name="T63" fmla="*/ 74 h 775"/>
                <a:gd name="T64" fmla="*/ 167 w 490"/>
                <a:gd name="T65" fmla="*/ 159 h 775"/>
                <a:gd name="T66" fmla="*/ 100 w 490"/>
                <a:gd name="T67" fmla="*/ 71 h 775"/>
                <a:gd name="T68" fmla="*/ 170 w 490"/>
                <a:gd name="T69" fmla="*/ 1 h 7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90" h="775">
                  <a:moveTo>
                    <a:pt x="253" y="737"/>
                  </a:moveTo>
                  <a:cubicBezTo>
                    <a:pt x="252" y="758"/>
                    <a:pt x="230" y="775"/>
                    <a:pt x="211" y="775"/>
                  </a:cubicBezTo>
                  <a:cubicBezTo>
                    <a:pt x="198" y="775"/>
                    <a:pt x="182" y="770"/>
                    <a:pt x="175" y="762"/>
                  </a:cubicBezTo>
                  <a:cubicBezTo>
                    <a:pt x="172" y="757"/>
                    <a:pt x="165" y="757"/>
                    <a:pt x="161" y="762"/>
                  </a:cubicBezTo>
                  <a:cubicBezTo>
                    <a:pt x="155" y="770"/>
                    <a:pt x="138" y="775"/>
                    <a:pt x="125" y="775"/>
                  </a:cubicBezTo>
                  <a:cubicBezTo>
                    <a:pt x="106" y="775"/>
                    <a:pt x="85" y="758"/>
                    <a:pt x="84" y="737"/>
                  </a:cubicBezTo>
                  <a:cubicBezTo>
                    <a:pt x="76" y="475"/>
                    <a:pt x="76" y="475"/>
                    <a:pt x="76" y="475"/>
                  </a:cubicBezTo>
                  <a:cubicBezTo>
                    <a:pt x="65" y="474"/>
                    <a:pt x="65" y="474"/>
                    <a:pt x="65" y="474"/>
                  </a:cubicBezTo>
                  <a:cubicBezTo>
                    <a:pt x="47" y="472"/>
                    <a:pt x="24" y="459"/>
                    <a:pt x="21" y="441"/>
                  </a:cubicBezTo>
                  <a:cubicBezTo>
                    <a:pt x="0" y="331"/>
                    <a:pt x="4" y="332"/>
                    <a:pt x="19" y="217"/>
                  </a:cubicBezTo>
                  <a:cubicBezTo>
                    <a:pt x="21" y="209"/>
                    <a:pt x="31" y="194"/>
                    <a:pt x="48" y="192"/>
                  </a:cubicBezTo>
                  <a:cubicBezTo>
                    <a:pt x="121" y="183"/>
                    <a:pt x="121" y="183"/>
                    <a:pt x="121" y="183"/>
                  </a:cubicBezTo>
                  <a:cubicBezTo>
                    <a:pt x="125" y="183"/>
                    <a:pt x="130" y="185"/>
                    <a:pt x="132" y="189"/>
                  </a:cubicBezTo>
                  <a:cubicBezTo>
                    <a:pt x="168" y="243"/>
                    <a:pt x="168" y="243"/>
                    <a:pt x="168" y="243"/>
                  </a:cubicBezTo>
                  <a:cubicBezTo>
                    <a:pt x="204" y="189"/>
                    <a:pt x="204" y="189"/>
                    <a:pt x="204" y="189"/>
                  </a:cubicBezTo>
                  <a:cubicBezTo>
                    <a:pt x="207" y="185"/>
                    <a:pt x="211" y="183"/>
                    <a:pt x="216" y="183"/>
                  </a:cubicBezTo>
                  <a:cubicBezTo>
                    <a:pt x="257" y="188"/>
                    <a:pt x="257" y="188"/>
                    <a:pt x="257" y="188"/>
                  </a:cubicBezTo>
                  <a:cubicBezTo>
                    <a:pt x="278" y="191"/>
                    <a:pt x="285" y="196"/>
                    <a:pt x="293" y="205"/>
                  </a:cubicBezTo>
                  <a:cubicBezTo>
                    <a:pt x="307" y="223"/>
                    <a:pt x="320" y="239"/>
                    <a:pt x="331" y="251"/>
                  </a:cubicBezTo>
                  <a:cubicBezTo>
                    <a:pt x="334" y="254"/>
                    <a:pt x="336" y="257"/>
                    <a:pt x="339" y="259"/>
                  </a:cubicBezTo>
                  <a:cubicBezTo>
                    <a:pt x="343" y="264"/>
                    <a:pt x="350" y="264"/>
                    <a:pt x="355" y="261"/>
                  </a:cubicBezTo>
                  <a:cubicBezTo>
                    <a:pt x="357" y="259"/>
                    <a:pt x="360" y="258"/>
                    <a:pt x="362" y="256"/>
                  </a:cubicBezTo>
                  <a:cubicBezTo>
                    <a:pt x="373" y="248"/>
                    <a:pt x="393" y="233"/>
                    <a:pt x="406" y="223"/>
                  </a:cubicBezTo>
                  <a:cubicBezTo>
                    <a:pt x="442" y="195"/>
                    <a:pt x="490" y="255"/>
                    <a:pt x="452" y="284"/>
                  </a:cubicBezTo>
                  <a:cubicBezTo>
                    <a:pt x="438" y="294"/>
                    <a:pt x="418" y="310"/>
                    <a:pt x="405" y="318"/>
                  </a:cubicBezTo>
                  <a:cubicBezTo>
                    <a:pt x="386" y="332"/>
                    <a:pt x="369" y="342"/>
                    <a:pt x="357" y="346"/>
                  </a:cubicBezTo>
                  <a:cubicBezTo>
                    <a:pt x="346" y="351"/>
                    <a:pt x="332" y="351"/>
                    <a:pt x="321" y="343"/>
                  </a:cubicBezTo>
                  <a:cubicBezTo>
                    <a:pt x="305" y="333"/>
                    <a:pt x="291" y="320"/>
                    <a:pt x="275" y="302"/>
                  </a:cubicBezTo>
                  <a:cubicBezTo>
                    <a:pt x="272" y="299"/>
                    <a:pt x="269" y="295"/>
                    <a:pt x="265" y="291"/>
                  </a:cubicBezTo>
                  <a:cubicBezTo>
                    <a:pt x="253" y="737"/>
                    <a:pt x="253" y="737"/>
                    <a:pt x="253" y="737"/>
                  </a:cubicBezTo>
                  <a:close/>
                  <a:moveTo>
                    <a:pt x="170" y="1"/>
                  </a:moveTo>
                  <a:cubicBezTo>
                    <a:pt x="207" y="2"/>
                    <a:pt x="237" y="34"/>
                    <a:pt x="236" y="74"/>
                  </a:cubicBezTo>
                  <a:cubicBezTo>
                    <a:pt x="235" y="113"/>
                    <a:pt x="204" y="160"/>
                    <a:pt x="167" y="159"/>
                  </a:cubicBezTo>
                  <a:cubicBezTo>
                    <a:pt x="129" y="159"/>
                    <a:pt x="100" y="110"/>
                    <a:pt x="100" y="71"/>
                  </a:cubicBezTo>
                  <a:cubicBezTo>
                    <a:pt x="101" y="32"/>
                    <a:pt x="132" y="0"/>
                    <a:pt x="170" y="1"/>
                  </a:cubicBezTo>
                  <a:close/>
                </a:path>
              </a:pathLst>
            </a:custGeom>
            <a:grpFill/>
            <a:ln>
              <a:noFill/>
            </a:ln>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grpSp>
      <p:grpSp>
        <p:nvGrpSpPr>
          <p:cNvPr id="205" name="组合 204"/>
          <p:cNvGrpSpPr/>
          <p:nvPr/>
        </p:nvGrpSpPr>
        <p:grpSpPr>
          <a:xfrm>
            <a:off x="6964127" y="3773450"/>
            <a:ext cx="625374" cy="625464"/>
            <a:chOff x="5699322" y="3963624"/>
            <a:chExt cx="132182" cy="132201"/>
          </a:xfrm>
          <a:solidFill>
            <a:srgbClr val="777777"/>
          </a:solidFill>
        </p:grpSpPr>
        <p:sp>
          <p:nvSpPr>
            <p:cNvPr id="206" name="Freeform 412"/>
            <p:cNvSpPr>
              <a:spLocks noEditPoints="1"/>
            </p:cNvSpPr>
            <p:nvPr/>
          </p:nvSpPr>
          <p:spPr bwMode="auto">
            <a:xfrm>
              <a:off x="5781489" y="3963624"/>
              <a:ext cx="50015" cy="50022"/>
            </a:xfrm>
            <a:custGeom>
              <a:avLst/>
              <a:gdLst>
                <a:gd name="T0" fmla="*/ 105 w 108"/>
                <a:gd name="T1" fmla="*/ 44 h 108"/>
                <a:gd name="T2" fmla="*/ 89 w 108"/>
                <a:gd name="T3" fmla="*/ 41 h 108"/>
                <a:gd name="T4" fmla="*/ 88 w 108"/>
                <a:gd name="T5" fmla="*/ 38 h 108"/>
                <a:gd name="T6" fmla="*/ 97 w 108"/>
                <a:gd name="T7" fmla="*/ 25 h 108"/>
                <a:gd name="T8" fmla="*/ 96 w 108"/>
                <a:gd name="T9" fmla="*/ 20 h 108"/>
                <a:gd name="T10" fmla="*/ 87 w 108"/>
                <a:gd name="T11" fmla="*/ 11 h 108"/>
                <a:gd name="T12" fmla="*/ 83 w 108"/>
                <a:gd name="T13" fmla="*/ 11 h 108"/>
                <a:gd name="T14" fmla="*/ 69 w 108"/>
                <a:gd name="T15" fmla="*/ 20 h 108"/>
                <a:gd name="T16" fmla="*/ 66 w 108"/>
                <a:gd name="T17" fmla="*/ 19 h 108"/>
                <a:gd name="T18" fmla="*/ 64 w 108"/>
                <a:gd name="T19" fmla="*/ 3 h 108"/>
                <a:gd name="T20" fmla="*/ 60 w 108"/>
                <a:gd name="T21" fmla="*/ 0 h 108"/>
                <a:gd name="T22" fmla="*/ 48 w 108"/>
                <a:gd name="T23" fmla="*/ 0 h 108"/>
                <a:gd name="T24" fmla="*/ 44 w 108"/>
                <a:gd name="T25" fmla="*/ 3 h 108"/>
                <a:gd name="T26" fmla="*/ 41 w 108"/>
                <a:gd name="T27" fmla="*/ 19 h 108"/>
                <a:gd name="T28" fmla="*/ 38 w 108"/>
                <a:gd name="T29" fmla="*/ 20 h 108"/>
                <a:gd name="T30" fmla="*/ 25 w 108"/>
                <a:gd name="T31" fmla="*/ 11 h 108"/>
                <a:gd name="T32" fmla="*/ 20 w 108"/>
                <a:gd name="T33" fmla="*/ 11 h 108"/>
                <a:gd name="T34" fmla="*/ 11 w 108"/>
                <a:gd name="T35" fmla="*/ 20 h 108"/>
                <a:gd name="T36" fmla="*/ 11 w 108"/>
                <a:gd name="T37" fmla="*/ 25 h 108"/>
                <a:gd name="T38" fmla="*/ 20 w 108"/>
                <a:gd name="T39" fmla="*/ 38 h 108"/>
                <a:gd name="T40" fmla="*/ 19 w 108"/>
                <a:gd name="T41" fmla="*/ 41 h 108"/>
                <a:gd name="T42" fmla="*/ 3 w 108"/>
                <a:gd name="T43" fmla="*/ 44 h 108"/>
                <a:gd name="T44" fmla="*/ 0 w 108"/>
                <a:gd name="T45" fmla="*/ 48 h 108"/>
                <a:gd name="T46" fmla="*/ 0 w 108"/>
                <a:gd name="T47" fmla="*/ 60 h 108"/>
                <a:gd name="T48" fmla="*/ 3 w 108"/>
                <a:gd name="T49" fmla="*/ 64 h 108"/>
                <a:gd name="T50" fmla="*/ 19 w 108"/>
                <a:gd name="T51" fmla="*/ 67 h 108"/>
                <a:gd name="T52" fmla="*/ 20 w 108"/>
                <a:gd name="T53" fmla="*/ 69 h 108"/>
                <a:gd name="T54" fmla="*/ 11 w 108"/>
                <a:gd name="T55" fmla="*/ 83 h 108"/>
                <a:gd name="T56" fmla="*/ 11 w 108"/>
                <a:gd name="T57" fmla="*/ 88 h 108"/>
                <a:gd name="T58" fmla="*/ 20 w 108"/>
                <a:gd name="T59" fmla="*/ 96 h 108"/>
                <a:gd name="T60" fmla="*/ 25 w 108"/>
                <a:gd name="T61" fmla="*/ 97 h 108"/>
                <a:gd name="T62" fmla="*/ 38 w 108"/>
                <a:gd name="T63" fmla="*/ 88 h 108"/>
                <a:gd name="T64" fmla="*/ 41 w 108"/>
                <a:gd name="T65" fmla="*/ 89 h 108"/>
                <a:gd name="T66" fmla="*/ 44 w 108"/>
                <a:gd name="T67" fmla="*/ 105 h 108"/>
                <a:gd name="T68" fmla="*/ 48 w 108"/>
                <a:gd name="T69" fmla="*/ 108 h 108"/>
                <a:gd name="T70" fmla="*/ 60 w 108"/>
                <a:gd name="T71" fmla="*/ 108 h 108"/>
                <a:gd name="T72" fmla="*/ 64 w 108"/>
                <a:gd name="T73" fmla="*/ 105 h 108"/>
                <a:gd name="T74" fmla="*/ 66 w 108"/>
                <a:gd name="T75" fmla="*/ 89 h 108"/>
                <a:gd name="T76" fmla="*/ 69 w 108"/>
                <a:gd name="T77" fmla="*/ 88 h 108"/>
                <a:gd name="T78" fmla="*/ 83 w 108"/>
                <a:gd name="T79" fmla="*/ 97 h 108"/>
                <a:gd name="T80" fmla="*/ 87 w 108"/>
                <a:gd name="T81" fmla="*/ 96 h 108"/>
                <a:gd name="T82" fmla="*/ 96 w 108"/>
                <a:gd name="T83" fmla="*/ 88 h 108"/>
                <a:gd name="T84" fmla="*/ 97 w 108"/>
                <a:gd name="T85" fmla="*/ 83 h 108"/>
                <a:gd name="T86" fmla="*/ 88 w 108"/>
                <a:gd name="T87" fmla="*/ 69 h 108"/>
                <a:gd name="T88" fmla="*/ 89 w 108"/>
                <a:gd name="T89" fmla="*/ 67 h 108"/>
                <a:gd name="T90" fmla="*/ 105 w 108"/>
                <a:gd name="T91" fmla="*/ 64 h 108"/>
                <a:gd name="T92" fmla="*/ 108 w 108"/>
                <a:gd name="T93" fmla="*/ 60 h 108"/>
                <a:gd name="T94" fmla="*/ 108 w 108"/>
                <a:gd name="T95" fmla="*/ 48 h 108"/>
                <a:gd name="T96" fmla="*/ 105 w 108"/>
                <a:gd name="T97" fmla="*/ 44 h 108"/>
                <a:gd name="T98" fmla="*/ 54 w 108"/>
                <a:gd name="T99" fmla="*/ 71 h 108"/>
                <a:gd name="T100" fmla="*/ 37 w 108"/>
                <a:gd name="T101" fmla="*/ 54 h 108"/>
                <a:gd name="T102" fmla="*/ 54 w 108"/>
                <a:gd name="T103" fmla="*/ 37 h 108"/>
                <a:gd name="T104" fmla="*/ 71 w 108"/>
                <a:gd name="T105" fmla="*/ 54 h 108"/>
                <a:gd name="T106" fmla="*/ 54 w 108"/>
                <a:gd name="T107" fmla="*/ 71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08" h="108">
                  <a:moveTo>
                    <a:pt x="105" y="44"/>
                  </a:moveTo>
                  <a:cubicBezTo>
                    <a:pt x="89" y="41"/>
                    <a:pt x="89" y="41"/>
                    <a:pt x="89" y="41"/>
                  </a:cubicBezTo>
                  <a:cubicBezTo>
                    <a:pt x="87" y="41"/>
                    <a:pt x="87" y="40"/>
                    <a:pt x="88" y="38"/>
                  </a:cubicBezTo>
                  <a:cubicBezTo>
                    <a:pt x="97" y="25"/>
                    <a:pt x="97" y="25"/>
                    <a:pt x="97" y="25"/>
                  </a:cubicBezTo>
                  <a:cubicBezTo>
                    <a:pt x="98" y="23"/>
                    <a:pt x="97" y="21"/>
                    <a:pt x="96" y="20"/>
                  </a:cubicBezTo>
                  <a:cubicBezTo>
                    <a:pt x="87" y="11"/>
                    <a:pt x="87" y="11"/>
                    <a:pt x="87" y="11"/>
                  </a:cubicBezTo>
                  <a:cubicBezTo>
                    <a:pt x="86" y="10"/>
                    <a:pt x="84" y="10"/>
                    <a:pt x="83" y="11"/>
                  </a:cubicBezTo>
                  <a:cubicBezTo>
                    <a:pt x="69" y="20"/>
                    <a:pt x="69" y="20"/>
                    <a:pt x="69" y="20"/>
                  </a:cubicBezTo>
                  <a:cubicBezTo>
                    <a:pt x="68" y="21"/>
                    <a:pt x="67" y="21"/>
                    <a:pt x="66" y="19"/>
                  </a:cubicBezTo>
                  <a:cubicBezTo>
                    <a:pt x="64" y="3"/>
                    <a:pt x="64" y="3"/>
                    <a:pt x="64" y="3"/>
                  </a:cubicBezTo>
                  <a:cubicBezTo>
                    <a:pt x="63" y="1"/>
                    <a:pt x="62" y="0"/>
                    <a:pt x="60" y="0"/>
                  </a:cubicBezTo>
                  <a:cubicBezTo>
                    <a:pt x="48" y="0"/>
                    <a:pt x="48" y="0"/>
                    <a:pt x="48" y="0"/>
                  </a:cubicBezTo>
                  <a:cubicBezTo>
                    <a:pt x="46" y="0"/>
                    <a:pt x="44" y="1"/>
                    <a:pt x="44" y="3"/>
                  </a:cubicBezTo>
                  <a:cubicBezTo>
                    <a:pt x="41" y="19"/>
                    <a:pt x="41" y="19"/>
                    <a:pt x="41" y="19"/>
                  </a:cubicBezTo>
                  <a:cubicBezTo>
                    <a:pt x="41" y="21"/>
                    <a:pt x="40" y="21"/>
                    <a:pt x="38" y="20"/>
                  </a:cubicBezTo>
                  <a:cubicBezTo>
                    <a:pt x="25" y="11"/>
                    <a:pt x="25" y="11"/>
                    <a:pt x="25" y="11"/>
                  </a:cubicBezTo>
                  <a:cubicBezTo>
                    <a:pt x="23" y="10"/>
                    <a:pt x="21" y="10"/>
                    <a:pt x="20" y="11"/>
                  </a:cubicBezTo>
                  <a:cubicBezTo>
                    <a:pt x="11" y="20"/>
                    <a:pt x="11" y="20"/>
                    <a:pt x="11" y="20"/>
                  </a:cubicBezTo>
                  <a:cubicBezTo>
                    <a:pt x="10" y="21"/>
                    <a:pt x="10" y="23"/>
                    <a:pt x="11" y="25"/>
                  </a:cubicBezTo>
                  <a:cubicBezTo>
                    <a:pt x="20" y="38"/>
                    <a:pt x="20" y="38"/>
                    <a:pt x="20" y="38"/>
                  </a:cubicBezTo>
                  <a:cubicBezTo>
                    <a:pt x="21" y="40"/>
                    <a:pt x="21" y="41"/>
                    <a:pt x="19" y="41"/>
                  </a:cubicBezTo>
                  <a:cubicBezTo>
                    <a:pt x="3" y="44"/>
                    <a:pt x="3" y="44"/>
                    <a:pt x="3" y="44"/>
                  </a:cubicBezTo>
                  <a:cubicBezTo>
                    <a:pt x="1" y="45"/>
                    <a:pt x="0" y="46"/>
                    <a:pt x="0" y="48"/>
                  </a:cubicBezTo>
                  <a:cubicBezTo>
                    <a:pt x="0" y="60"/>
                    <a:pt x="0" y="60"/>
                    <a:pt x="0" y="60"/>
                  </a:cubicBezTo>
                  <a:cubicBezTo>
                    <a:pt x="0" y="62"/>
                    <a:pt x="1" y="63"/>
                    <a:pt x="3" y="64"/>
                  </a:cubicBezTo>
                  <a:cubicBezTo>
                    <a:pt x="19" y="67"/>
                    <a:pt x="19" y="67"/>
                    <a:pt x="19" y="67"/>
                  </a:cubicBezTo>
                  <a:cubicBezTo>
                    <a:pt x="21" y="67"/>
                    <a:pt x="21" y="68"/>
                    <a:pt x="20" y="69"/>
                  </a:cubicBezTo>
                  <a:cubicBezTo>
                    <a:pt x="11" y="83"/>
                    <a:pt x="11" y="83"/>
                    <a:pt x="11" y="83"/>
                  </a:cubicBezTo>
                  <a:cubicBezTo>
                    <a:pt x="10" y="84"/>
                    <a:pt x="10" y="86"/>
                    <a:pt x="11" y="88"/>
                  </a:cubicBezTo>
                  <a:cubicBezTo>
                    <a:pt x="20" y="96"/>
                    <a:pt x="20" y="96"/>
                    <a:pt x="20" y="96"/>
                  </a:cubicBezTo>
                  <a:cubicBezTo>
                    <a:pt x="21" y="97"/>
                    <a:pt x="23" y="98"/>
                    <a:pt x="25" y="97"/>
                  </a:cubicBezTo>
                  <a:cubicBezTo>
                    <a:pt x="38" y="88"/>
                    <a:pt x="38" y="88"/>
                    <a:pt x="38" y="88"/>
                  </a:cubicBezTo>
                  <a:cubicBezTo>
                    <a:pt x="40" y="87"/>
                    <a:pt x="41" y="87"/>
                    <a:pt x="41" y="89"/>
                  </a:cubicBezTo>
                  <a:cubicBezTo>
                    <a:pt x="44" y="105"/>
                    <a:pt x="44" y="105"/>
                    <a:pt x="44" y="105"/>
                  </a:cubicBezTo>
                  <a:cubicBezTo>
                    <a:pt x="44" y="106"/>
                    <a:pt x="46" y="108"/>
                    <a:pt x="48" y="108"/>
                  </a:cubicBezTo>
                  <a:cubicBezTo>
                    <a:pt x="60" y="108"/>
                    <a:pt x="60" y="108"/>
                    <a:pt x="60" y="108"/>
                  </a:cubicBezTo>
                  <a:cubicBezTo>
                    <a:pt x="62" y="108"/>
                    <a:pt x="63" y="106"/>
                    <a:pt x="64" y="105"/>
                  </a:cubicBezTo>
                  <a:cubicBezTo>
                    <a:pt x="66" y="89"/>
                    <a:pt x="66" y="89"/>
                    <a:pt x="66" y="89"/>
                  </a:cubicBezTo>
                  <a:cubicBezTo>
                    <a:pt x="67" y="87"/>
                    <a:pt x="68" y="87"/>
                    <a:pt x="69" y="88"/>
                  </a:cubicBezTo>
                  <a:cubicBezTo>
                    <a:pt x="83" y="97"/>
                    <a:pt x="83" y="97"/>
                    <a:pt x="83" y="97"/>
                  </a:cubicBezTo>
                  <a:cubicBezTo>
                    <a:pt x="84" y="98"/>
                    <a:pt x="86" y="97"/>
                    <a:pt x="87" y="96"/>
                  </a:cubicBezTo>
                  <a:cubicBezTo>
                    <a:pt x="96" y="88"/>
                    <a:pt x="96" y="88"/>
                    <a:pt x="96" y="88"/>
                  </a:cubicBezTo>
                  <a:cubicBezTo>
                    <a:pt x="97" y="86"/>
                    <a:pt x="98" y="84"/>
                    <a:pt x="97" y="83"/>
                  </a:cubicBezTo>
                  <a:cubicBezTo>
                    <a:pt x="88" y="69"/>
                    <a:pt x="88" y="69"/>
                    <a:pt x="88" y="69"/>
                  </a:cubicBezTo>
                  <a:cubicBezTo>
                    <a:pt x="87" y="68"/>
                    <a:pt x="87" y="67"/>
                    <a:pt x="89" y="67"/>
                  </a:cubicBezTo>
                  <a:cubicBezTo>
                    <a:pt x="105" y="64"/>
                    <a:pt x="105" y="64"/>
                    <a:pt x="105" y="64"/>
                  </a:cubicBezTo>
                  <a:cubicBezTo>
                    <a:pt x="106" y="63"/>
                    <a:pt x="108" y="62"/>
                    <a:pt x="108" y="60"/>
                  </a:cubicBezTo>
                  <a:cubicBezTo>
                    <a:pt x="108" y="48"/>
                    <a:pt x="108" y="48"/>
                    <a:pt x="108" y="48"/>
                  </a:cubicBezTo>
                  <a:cubicBezTo>
                    <a:pt x="108" y="46"/>
                    <a:pt x="106" y="45"/>
                    <a:pt x="105" y="44"/>
                  </a:cubicBezTo>
                  <a:close/>
                  <a:moveTo>
                    <a:pt x="54" y="71"/>
                  </a:moveTo>
                  <a:cubicBezTo>
                    <a:pt x="45" y="71"/>
                    <a:pt x="37" y="63"/>
                    <a:pt x="37" y="54"/>
                  </a:cubicBezTo>
                  <a:cubicBezTo>
                    <a:pt x="37" y="45"/>
                    <a:pt x="45" y="37"/>
                    <a:pt x="54" y="37"/>
                  </a:cubicBezTo>
                  <a:cubicBezTo>
                    <a:pt x="63" y="37"/>
                    <a:pt x="71" y="45"/>
                    <a:pt x="71" y="54"/>
                  </a:cubicBezTo>
                  <a:cubicBezTo>
                    <a:pt x="71" y="63"/>
                    <a:pt x="63" y="71"/>
                    <a:pt x="54" y="7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207" name="Freeform 413"/>
            <p:cNvSpPr>
              <a:spLocks noEditPoints="1"/>
            </p:cNvSpPr>
            <p:nvPr/>
          </p:nvSpPr>
          <p:spPr bwMode="auto">
            <a:xfrm>
              <a:off x="5699322" y="3996972"/>
              <a:ext cx="98839" cy="98853"/>
            </a:xfrm>
            <a:custGeom>
              <a:avLst/>
              <a:gdLst>
                <a:gd name="T0" fmla="*/ 210 w 216"/>
                <a:gd name="T1" fmla="*/ 89 h 216"/>
                <a:gd name="T2" fmla="*/ 178 w 216"/>
                <a:gd name="T3" fmla="*/ 83 h 216"/>
                <a:gd name="T4" fmla="*/ 176 w 216"/>
                <a:gd name="T5" fmla="*/ 77 h 216"/>
                <a:gd name="T6" fmla="*/ 194 w 216"/>
                <a:gd name="T7" fmla="*/ 49 h 216"/>
                <a:gd name="T8" fmla="*/ 193 w 216"/>
                <a:gd name="T9" fmla="*/ 41 h 216"/>
                <a:gd name="T10" fmla="*/ 175 w 216"/>
                <a:gd name="T11" fmla="*/ 23 h 216"/>
                <a:gd name="T12" fmla="*/ 167 w 216"/>
                <a:gd name="T13" fmla="*/ 22 h 216"/>
                <a:gd name="T14" fmla="*/ 139 w 216"/>
                <a:gd name="T15" fmla="*/ 40 h 216"/>
                <a:gd name="T16" fmla="*/ 133 w 216"/>
                <a:gd name="T17" fmla="*/ 38 h 216"/>
                <a:gd name="T18" fmla="*/ 127 w 216"/>
                <a:gd name="T19" fmla="*/ 6 h 216"/>
                <a:gd name="T20" fmla="*/ 121 w 216"/>
                <a:gd name="T21" fmla="*/ 0 h 216"/>
                <a:gd name="T22" fmla="*/ 95 w 216"/>
                <a:gd name="T23" fmla="*/ 0 h 216"/>
                <a:gd name="T24" fmla="*/ 89 w 216"/>
                <a:gd name="T25" fmla="*/ 6 h 216"/>
                <a:gd name="T26" fmla="*/ 83 w 216"/>
                <a:gd name="T27" fmla="*/ 38 h 216"/>
                <a:gd name="T28" fmla="*/ 77 w 216"/>
                <a:gd name="T29" fmla="*/ 40 h 216"/>
                <a:gd name="T30" fmla="*/ 49 w 216"/>
                <a:gd name="T31" fmla="*/ 22 h 216"/>
                <a:gd name="T32" fmla="*/ 41 w 216"/>
                <a:gd name="T33" fmla="*/ 23 h 216"/>
                <a:gd name="T34" fmla="*/ 23 w 216"/>
                <a:gd name="T35" fmla="*/ 41 h 216"/>
                <a:gd name="T36" fmla="*/ 22 w 216"/>
                <a:gd name="T37" fmla="*/ 49 h 216"/>
                <a:gd name="T38" fmla="*/ 40 w 216"/>
                <a:gd name="T39" fmla="*/ 77 h 216"/>
                <a:gd name="T40" fmla="*/ 38 w 216"/>
                <a:gd name="T41" fmla="*/ 83 h 216"/>
                <a:gd name="T42" fmla="*/ 6 w 216"/>
                <a:gd name="T43" fmla="*/ 89 h 216"/>
                <a:gd name="T44" fmla="*/ 0 w 216"/>
                <a:gd name="T45" fmla="*/ 95 h 216"/>
                <a:gd name="T46" fmla="*/ 0 w 216"/>
                <a:gd name="T47" fmla="*/ 121 h 216"/>
                <a:gd name="T48" fmla="*/ 6 w 216"/>
                <a:gd name="T49" fmla="*/ 127 h 216"/>
                <a:gd name="T50" fmla="*/ 38 w 216"/>
                <a:gd name="T51" fmla="*/ 133 h 216"/>
                <a:gd name="T52" fmla="*/ 40 w 216"/>
                <a:gd name="T53" fmla="*/ 139 h 216"/>
                <a:gd name="T54" fmla="*/ 22 w 216"/>
                <a:gd name="T55" fmla="*/ 167 h 216"/>
                <a:gd name="T56" fmla="*/ 23 w 216"/>
                <a:gd name="T57" fmla="*/ 175 h 216"/>
                <a:gd name="T58" fmla="*/ 41 w 216"/>
                <a:gd name="T59" fmla="*/ 193 h 216"/>
                <a:gd name="T60" fmla="*/ 49 w 216"/>
                <a:gd name="T61" fmla="*/ 194 h 216"/>
                <a:gd name="T62" fmla="*/ 77 w 216"/>
                <a:gd name="T63" fmla="*/ 176 h 216"/>
                <a:gd name="T64" fmla="*/ 83 w 216"/>
                <a:gd name="T65" fmla="*/ 178 h 216"/>
                <a:gd name="T66" fmla="*/ 89 w 216"/>
                <a:gd name="T67" fmla="*/ 210 h 216"/>
                <a:gd name="T68" fmla="*/ 95 w 216"/>
                <a:gd name="T69" fmla="*/ 216 h 216"/>
                <a:gd name="T70" fmla="*/ 121 w 216"/>
                <a:gd name="T71" fmla="*/ 216 h 216"/>
                <a:gd name="T72" fmla="*/ 127 w 216"/>
                <a:gd name="T73" fmla="*/ 210 h 216"/>
                <a:gd name="T74" fmla="*/ 133 w 216"/>
                <a:gd name="T75" fmla="*/ 178 h 216"/>
                <a:gd name="T76" fmla="*/ 139 w 216"/>
                <a:gd name="T77" fmla="*/ 176 h 216"/>
                <a:gd name="T78" fmla="*/ 167 w 216"/>
                <a:gd name="T79" fmla="*/ 194 h 216"/>
                <a:gd name="T80" fmla="*/ 175 w 216"/>
                <a:gd name="T81" fmla="*/ 193 h 216"/>
                <a:gd name="T82" fmla="*/ 193 w 216"/>
                <a:gd name="T83" fmla="*/ 175 h 216"/>
                <a:gd name="T84" fmla="*/ 194 w 216"/>
                <a:gd name="T85" fmla="*/ 167 h 216"/>
                <a:gd name="T86" fmla="*/ 176 w 216"/>
                <a:gd name="T87" fmla="*/ 139 h 216"/>
                <a:gd name="T88" fmla="*/ 178 w 216"/>
                <a:gd name="T89" fmla="*/ 133 h 216"/>
                <a:gd name="T90" fmla="*/ 210 w 216"/>
                <a:gd name="T91" fmla="*/ 127 h 216"/>
                <a:gd name="T92" fmla="*/ 216 w 216"/>
                <a:gd name="T93" fmla="*/ 121 h 216"/>
                <a:gd name="T94" fmla="*/ 216 w 216"/>
                <a:gd name="T95" fmla="*/ 95 h 216"/>
                <a:gd name="T96" fmla="*/ 210 w 216"/>
                <a:gd name="T97" fmla="*/ 89 h 216"/>
                <a:gd name="T98" fmla="*/ 108 w 216"/>
                <a:gd name="T99" fmla="*/ 147 h 216"/>
                <a:gd name="T100" fmla="*/ 69 w 216"/>
                <a:gd name="T101" fmla="*/ 108 h 216"/>
                <a:gd name="T102" fmla="*/ 108 w 216"/>
                <a:gd name="T103" fmla="*/ 69 h 216"/>
                <a:gd name="T104" fmla="*/ 147 w 216"/>
                <a:gd name="T105" fmla="*/ 108 h 216"/>
                <a:gd name="T106" fmla="*/ 108 w 216"/>
                <a:gd name="T107" fmla="*/ 147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216" h="216">
                  <a:moveTo>
                    <a:pt x="210" y="89"/>
                  </a:moveTo>
                  <a:cubicBezTo>
                    <a:pt x="178" y="83"/>
                    <a:pt x="178" y="83"/>
                    <a:pt x="178" y="83"/>
                  </a:cubicBezTo>
                  <a:cubicBezTo>
                    <a:pt x="175" y="82"/>
                    <a:pt x="174" y="80"/>
                    <a:pt x="176" y="77"/>
                  </a:cubicBezTo>
                  <a:cubicBezTo>
                    <a:pt x="194" y="49"/>
                    <a:pt x="194" y="49"/>
                    <a:pt x="194" y="49"/>
                  </a:cubicBezTo>
                  <a:cubicBezTo>
                    <a:pt x="196" y="47"/>
                    <a:pt x="195" y="43"/>
                    <a:pt x="193" y="41"/>
                  </a:cubicBezTo>
                  <a:cubicBezTo>
                    <a:pt x="175" y="23"/>
                    <a:pt x="175" y="23"/>
                    <a:pt x="175" y="23"/>
                  </a:cubicBezTo>
                  <a:cubicBezTo>
                    <a:pt x="173" y="21"/>
                    <a:pt x="169" y="20"/>
                    <a:pt x="167" y="22"/>
                  </a:cubicBezTo>
                  <a:cubicBezTo>
                    <a:pt x="139" y="40"/>
                    <a:pt x="139" y="40"/>
                    <a:pt x="139" y="40"/>
                  </a:cubicBezTo>
                  <a:cubicBezTo>
                    <a:pt x="137" y="42"/>
                    <a:pt x="134" y="41"/>
                    <a:pt x="133" y="38"/>
                  </a:cubicBezTo>
                  <a:cubicBezTo>
                    <a:pt x="127" y="6"/>
                    <a:pt x="127" y="6"/>
                    <a:pt x="127" y="6"/>
                  </a:cubicBezTo>
                  <a:cubicBezTo>
                    <a:pt x="127" y="3"/>
                    <a:pt x="124" y="0"/>
                    <a:pt x="121" y="0"/>
                  </a:cubicBezTo>
                  <a:cubicBezTo>
                    <a:pt x="95" y="0"/>
                    <a:pt x="95" y="0"/>
                    <a:pt x="95" y="0"/>
                  </a:cubicBezTo>
                  <a:cubicBezTo>
                    <a:pt x="92" y="0"/>
                    <a:pt x="89" y="3"/>
                    <a:pt x="89" y="6"/>
                  </a:cubicBezTo>
                  <a:cubicBezTo>
                    <a:pt x="83" y="38"/>
                    <a:pt x="83" y="38"/>
                    <a:pt x="83" y="38"/>
                  </a:cubicBezTo>
                  <a:cubicBezTo>
                    <a:pt x="82" y="41"/>
                    <a:pt x="80" y="42"/>
                    <a:pt x="77" y="40"/>
                  </a:cubicBezTo>
                  <a:cubicBezTo>
                    <a:pt x="49" y="22"/>
                    <a:pt x="49" y="22"/>
                    <a:pt x="49" y="22"/>
                  </a:cubicBezTo>
                  <a:cubicBezTo>
                    <a:pt x="47" y="20"/>
                    <a:pt x="43" y="21"/>
                    <a:pt x="41" y="23"/>
                  </a:cubicBezTo>
                  <a:cubicBezTo>
                    <a:pt x="23" y="41"/>
                    <a:pt x="23" y="41"/>
                    <a:pt x="23" y="41"/>
                  </a:cubicBezTo>
                  <a:cubicBezTo>
                    <a:pt x="21" y="43"/>
                    <a:pt x="20" y="47"/>
                    <a:pt x="22" y="49"/>
                  </a:cubicBezTo>
                  <a:cubicBezTo>
                    <a:pt x="40" y="77"/>
                    <a:pt x="40" y="77"/>
                    <a:pt x="40" y="77"/>
                  </a:cubicBezTo>
                  <a:cubicBezTo>
                    <a:pt x="42" y="80"/>
                    <a:pt x="41" y="82"/>
                    <a:pt x="38" y="83"/>
                  </a:cubicBezTo>
                  <a:cubicBezTo>
                    <a:pt x="6" y="89"/>
                    <a:pt x="6" y="89"/>
                    <a:pt x="6" y="89"/>
                  </a:cubicBezTo>
                  <a:cubicBezTo>
                    <a:pt x="3" y="89"/>
                    <a:pt x="0" y="92"/>
                    <a:pt x="0" y="95"/>
                  </a:cubicBezTo>
                  <a:cubicBezTo>
                    <a:pt x="0" y="121"/>
                    <a:pt x="0" y="121"/>
                    <a:pt x="0" y="121"/>
                  </a:cubicBezTo>
                  <a:cubicBezTo>
                    <a:pt x="0" y="124"/>
                    <a:pt x="3" y="127"/>
                    <a:pt x="6" y="127"/>
                  </a:cubicBezTo>
                  <a:cubicBezTo>
                    <a:pt x="38" y="133"/>
                    <a:pt x="38" y="133"/>
                    <a:pt x="38" y="133"/>
                  </a:cubicBezTo>
                  <a:cubicBezTo>
                    <a:pt x="41" y="134"/>
                    <a:pt x="42" y="137"/>
                    <a:pt x="40" y="139"/>
                  </a:cubicBezTo>
                  <a:cubicBezTo>
                    <a:pt x="22" y="167"/>
                    <a:pt x="22" y="167"/>
                    <a:pt x="22" y="167"/>
                  </a:cubicBezTo>
                  <a:cubicBezTo>
                    <a:pt x="20" y="169"/>
                    <a:pt x="21" y="173"/>
                    <a:pt x="23" y="175"/>
                  </a:cubicBezTo>
                  <a:cubicBezTo>
                    <a:pt x="41" y="193"/>
                    <a:pt x="41" y="193"/>
                    <a:pt x="41" y="193"/>
                  </a:cubicBezTo>
                  <a:cubicBezTo>
                    <a:pt x="43" y="195"/>
                    <a:pt x="47" y="196"/>
                    <a:pt x="49" y="194"/>
                  </a:cubicBezTo>
                  <a:cubicBezTo>
                    <a:pt x="77" y="176"/>
                    <a:pt x="77" y="176"/>
                    <a:pt x="77" y="176"/>
                  </a:cubicBezTo>
                  <a:cubicBezTo>
                    <a:pt x="80" y="174"/>
                    <a:pt x="82" y="175"/>
                    <a:pt x="83" y="178"/>
                  </a:cubicBezTo>
                  <a:cubicBezTo>
                    <a:pt x="89" y="210"/>
                    <a:pt x="89" y="210"/>
                    <a:pt x="89" y="210"/>
                  </a:cubicBezTo>
                  <a:cubicBezTo>
                    <a:pt x="89" y="213"/>
                    <a:pt x="92" y="216"/>
                    <a:pt x="95" y="216"/>
                  </a:cubicBezTo>
                  <a:cubicBezTo>
                    <a:pt x="121" y="216"/>
                    <a:pt x="121" y="216"/>
                    <a:pt x="121" y="216"/>
                  </a:cubicBezTo>
                  <a:cubicBezTo>
                    <a:pt x="124" y="216"/>
                    <a:pt x="127" y="213"/>
                    <a:pt x="127" y="210"/>
                  </a:cubicBezTo>
                  <a:cubicBezTo>
                    <a:pt x="133" y="178"/>
                    <a:pt x="133" y="178"/>
                    <a:pt x="133" y="178"/>
                  </a:cubicBezTo>
                  <a:cubicBezTo>
                    <a:pt x="134" y="175"/>
                    <a:pt x="137" y="174"/>
                    <a:pt x="139" y="176"/>
                  </a:cubicBezTo>
                  <a:cubicBezTo>
                    <a:pt x="167" y="194"/>
                    <a:pt x="167" y="194"/>
                    <a:pt x="167" y="194"/>
                  </a:cubicBezTo>
                  <a:cubicBezTo>
                    <a:pt x="169" y="196"/>
                    <a:pt x="173" y="195"/>
                    <a:pt x="175" y="193"/>
                  </a:cubicBezTo>
                  <a:cubicBezTo>
                    <a:pt x="193" y="175"/>
                    <a:pt x="193" y="175"/>
                    <a:pt x="193" y="175"/>
                  </a:cubicBezTo>
                  <a:cubicBezTo>
                    <a:pt x="195" y="173"/>
                    <a:pt x="196" y="169"/>
                    <a:pt x="194" y="167"/>
                  </a:cubicBezTo>
                  <a:cubicBezTo>
                    <a:pt x="176" y="139"/>
                    <a:pt x="176" y="139"/>
                    <a:pt x="176" y="139"/>
                  </a:cubicBezTo>
                  <a:cubicBezTo>
                    <a:pt x="174" y="137"/>
                    <a:pt x="175" y="134"/>
                    <a:pt x="178" y="133"/>
                  </a:cubicBezTo>
                  <a:cubicBezTo>
                    <a:pt x="210" y="127"/>
                    <a:pt x="210" y="127"/>
                    <a:pt x="210" y="127"/>
                  </a:cubicBezTo>
                  <a:cubicBezTo>
                    <a:pt x="213" y="127"/>
                    <a:pt x="216" y="124"/>
                    <a:pt x="216" y="121"/>
                  </a:cubicBezTo>
                  <a:cubicBezTo>
                    <a:pt x="216" y="95"/>
                    <a:pt x="216" y="95"/>
                    <a:pt x="216" y="95"/>
                  </a:cubicBezTo>
                  <a:cubicBezTo>
                    <a:pt x="216" y="92"/>
                    <a:pt x="213" y="89"/>
                    <a:pt x="210" y="89"/>
                  </a:cubicBezTo>
                  <a:close/>
                  <a:moveTo>
                    <a:pt x="108" y="147"/>
                  </a:moveTo>
                  <a:cubicBezTo>
                    <a:pt x="86" y="147"/>
                    <a:pt x="69" y="130"/>
                    <a:pt x="69" y="108"/>
                  </a:cubicBezTo>
                  <a:cubicBezTo>
                    <a:pt x="69" y="87"/>
                    <a:pt x="86" y="69"/>
                    <a:pt x="108" y="69"/>
                  </a:cubicBezTo>
                  <a:cubicBezTo>
                    <a:pt x="130" y="69"/>
                    <a:pt x="147" y="87"/>
                    <a:pt x="147" y="108"/>
                  </a:cubicBezTo>
                  <a:cubicBezTo>
                    <a:pt x="147" y="130"/>
                    <a:pt x="130" y="147"/>
                    <a:pt x="108" y="14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grpSp>
        <p:nvGrpSpPr>
          <p:cNvPr id="208" name="组合 207"/>
          <p:cNvGrpSpPr/>
          <p:nvPr/>
        </p:nvGrpSpPr>
        <p:grpSpPr>
          <a:xfrm>
            <a:off x="9380557" y="3750169"/>
            <a:ext cx="647258" cy="632693"/>
            <a:chOff x="5710238" y="3049588"/>
            <a:chExt cx="771526" cy="754062"/>
          </a:xfrm>
          <a:solidFill>
            <a:srgbClr val="777777"/>
          </a:solidFill>
        </p:grpSpPr>
        <p:sp>
          <p:nvSpPr>
            <p:cNvPr id="209" name="Freeform 355"/>
            <p:cNvSpPr>
              <a:spLocks/>
            </p:cNvSpPr>
            <p:nvPr/>
          </p:nvSpPr>
          <p:spPr bwMode="auto">
            <a:xfrm>
              <a:off x="6026151" y="3049588"/>
              <a:ext cx="106363" cy="125413"/>
            </a:xfrm>
            <a:custGeom>
              <a:avLst/>
              <a:gdLst>
                <a:gd name="T0" fmla="*/ 11 w 28"/>
                <a:gd name="T1" fmla="*/ 32 h 33"/>
                <a:gd name="T2" fmla="*/ 26 w 28"/>
                <a:gd name="T3" fmla="*/ 19 h 33"/>
                <a:gd name="T4" fmla="*/ 17 w 28"/>
                <a:gd name="T5" fmla="*/ 1 h 33"/>
                <a:gd name="T6" fmla="*/ 1 w 28"/>
                <a:gd name="T7" fmla="*/ 14 h 33"/>
                <a:gd name="T8" fmla="*/ 11 w 28"/>
                <a:gd name="T9" fmla="*/ 32 h 33"/>
              </a:gdLst>
              <a:ahLst/>
              <a:cxnLst>
                <a:cxn ang="0">
                  <a:pos x="T0" y="T1"/>
                </a:cxn>
                <a:cxn ang="0">
                  <a:pos x="T2" y="T3"/>
                </a:cxn>
                <a:cxn ang="0">
                  <a:pos x="T4" y="T5"/>
                </a:cxn>
                <a:cxn ang="0">
                  <a:pos x="T6" y="T7"/>
                </a:cxn>
                <a:cxn ang="0">
                  <a:pos x="T8" y="T9"/>
                </a:cxn>
              </a:cxnLst>
              <a:rect l="0" t="0" r="r" b="b"/>
              <a:pathLst>
                <a:path w="28" h="33">
                  <a:moveTo>
                    <a:pt x="11" y="32"/>
                  </a:moveTo>
                  <a:cubicBezTo>
                    <a:pt x="18" y="33"/>
                    <a:pt x="24" y="27"/>
                    <a:pt x="26" y="19"/>
                  </a:cubicBezTo>
                  <a:cubicBezTo>
                    <a:pt x="28" y="10"/>
                    <a:pt x="24" y="2"/>
                    <a:pt x="17" y="1"/>
                  </a:cubicBezTo>
                  <a:cubicBezTo>
                    <a:pt x="10" y="0"/>
                    <a:pt x="3" y="6"/>
                    <a:pt x="1" y="14"/>
                  </a:cubicBezTo>
                  <a:cubicBezTo>
                    <a:pt x="0" y="22"/>
                    <a:pt x="4" y="30"/>
                    <a:pt x="11" y="3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210" name="Freeform 356"/>
            <p:cNvSpPr>
              <a:spLocks/>
            </p:cNvSpPr>
            <p:nvPr/>
          </p:nvSpPr>
          <p:spPr bwMode="auto">
            <a:xfrm>
              <a:off x="5797551" y="3160713"/>
              <a:ext cx="479425" cy="498475"/>
            </a:xfrm>
            <a:custGeom>
              <a:avLst/>
              <a:gdLst>
                <a:gd name="T0" fmla="*/ 27 w 126"/>
                <a:gd name="T1" fmla="*/ 32 h 131"/>
                <a:gd name="T2" fmla="*/ 40 w 126"/>
                <a:gd name="T3" fmla="*/ 22 h 131"/>
                <a:gd name="T4" fmla="*/ 26 w 126"/>
                <a:gd name="T5" fmla="*/ 62 h 131"/>
                <a:gd name="T6" fmla="*/ 26 w 126"/>
                <a:gd name="T7" fmla="*/ 62 h 131"/>
                <a:gd name="T8" fmla="*/ 36 w 126"/>
                <a:gd name="T9" fmla="*/ 66 h 131"/>
                <a:gd name="T10" fmla="*/ 31 w 126"/>
                <a:gd name="T11" fmla="*/ 91 h 131"/>
                <a:gd name="T12" fmla="*/ 17 w 126"/>
                <a:gd name="T13" fmla="*/ 123 h 131"/>
                <a:gd name="T14" fmla="*/ 32 w 126"/>
                <a:gd name="T15" fmla="*/ 131 h 131"/>
                <a:gd name="T16" fmla="*/ 51 w 126"/>
                <a:gd name="T17" fmla="*/ 88 h 131"/>
                <a:gd name="T18" fmla="*/ 54 w 126"/>
                <a:gd name="T19" fmla="*/ 74 h 131"/>
                <a:gd name="T20" fmla="*/ 75 w 126"/>
                <a:gd name="T21" fmla="*/ 75 h 131"/>
                <a:gd name="T22" fmla="*/ 73 w 126"/>
                <a:gd name="T23" fmla="*/ 79 h 131"/>
                <a:gd name="T24" fmla="*/ 70 w 126"/>
                <a:gd name="T25" fmla="*/ 96 h 131"/>
                <a:gd name="T26" fmla="*/ 86 w 126"/>
                <a:gd name="T27" fmla="*/ 100 h 131"/>
                <a:gd name="T28" fmla="*/ 92 w 126"/>
                <a:gd name="T29" fmla="*/ 80 h 131"/>
                <a:gd name="T30" fmla="*/ 95 w 126"/>
                <a:gd name="T31" fmla="*/ 69 h 131"/>
                <a:gd name="T32" fmla="*/ 86 w 126"/>
                <a:gd name="T33" fmla="*/ 57 h 131"/>
                <a:gd name="T34" fmla="*/ 86 w 126"/>
                <a:gd name="T35" fmla="*/ 57 h 131"/>
                <a:gd name="T36" fmla="*/ 85 w 126"/>
                <a:gd name="T37" fmla="*/ 57 h 131"/>
                <a:gd name="T38" fmla="*/ 84 w 126"/>
                <a:gd name="T39" fmla="*/ 57 h 131"/>
                <a:gd name="T40" fmla="*/ 81 w 126"/>
                <a:gd name="T41" fmla="*/ 56 h 131"/>
                <a:gd name="T42" fmla="*/ 76 w 126"/>
                <a:gd name="T43" fmla="*/ 56 h 131"/>
                <a:gd name="T44" fmla="*/ 66 w 126"/>
                <a:gd name="T45" fmla="*/ 55 h 131"/>
                <a:gd name="T46" fmla="*/ 74 w 126"/>
                <a:gd name="T47" fmla="*/ 27 h 131"/>
                <a:gd name="T48" fmla="*/ 78 w 126"/>
                <a:gd name="T49" fmla="*/ 33 h 131"/>
                <a:gd name="T50" fmla="*/ 83 w 126"/>
                <a:gd name="T51" fmla="*/ 39 h 131"/>
                <a:gd name="T52" fmla="*/ 84 w 126"/>
                <a:gd name="T53" fmla="*/ 40 h 131"/>
                <a:gd name="T54" fmla="*/ 91 w 126"/>
                <a:gd name="T55" fmla="*/ 45 h 131"/>
                <a:gd name="T56" fmla="*/ 91 w 126"/>
                <a:gd name="T57" fmla="*/ 45 h 131"/>
                <a:gd name="T58" fmla="*/ 91 w 126"/>
                <a:gd name="T59" fmla="*/ 45 h 131"/>
                <a:gd name="T60" fmla="*/ 92 w 126"/>
                <a:gd name="T61" fmla="*/ 45 h 131"/>
                <a:gd name="T62" fmla="*/ 95 w 126"/>
                <a:gd name="T63" fmla="*/ 45 h 131"/>
                <a:gd name="T64" fmla="*/ 126 w 126"/>
                <a:gd name="T65" fmla="*/ 45 h 131"/>
                <a:gd name="T66" fmla="*/ 126 w 126"/>
                <a:gd name="T67" fmla="*/ 28 h 131"/>
                <a:gd name="T68" fmla="*/ 95 w 126"/>
                <a:gd name="T69" fmla="*/ 29 h 131"/>
                <a:gd name="T70" fmla="*/ 94 w 126"/>
                <a:gd name="T71" fmla="*/ 29 h 131"/>
                <a:gd name="T72" fmla="*/ 91 w 126"/>
                <a:gd name="T73" fmla="*/ 24 h 131"/>
                <a:gd name="T74" fmla="*/ 81 w 126"/>
                <a:gd name="T75" fmla="*/ 12 h 131"/>
                <a:gd name="T76" fmla="*/ 75 w 126"/>
                <a:gd name="T77" fmla="*/ 9 h 131"/>
                <a:gd name="T78" fmla="*/ 74 w 126"/>
                <a:gd name="T79" fmla="*/ 8 h 131"/>
                <a:gd name="T80" fmla="*/ 76 w 126"/>
                <a:gd name="T81" fmla="*/ 14 h 131"/>
                <a:gd name="T82" fmla="*/ 71 w 126"/>
                <a:gd name="T83" fmla="*/ 16 h 131"/>
                <a:gd name="T84" fmla="*/ 71 w 126"/>
                <a:gd name="T85" fmla="*/ 21 h 131"/>
                <a:gd name="T86" fmla="*/ 61 w 126"/>
                <a:gd name="T87" fmla="*/ 37 h 131"/>
                <a:gd name="T88" fmla="*/ 68 w 126"/>
                <a:gd name="T89" fmla="*/ 12 h 131"/>
                <a:gd name="T90" fmla="*/ 69 w 126"/>
                <a:gd name="T91" fmla="*/ 11 h 131"/>
                <a:gd name="T92" fmla="*/ 70 w 126"/>
                <a:gd name="T93" fmla="*/ 6 h 131"/>
                <a:gd name="T94" fmla="*/ 68 w 126"/>
                <a:gd name="T95" fmla="*/ 5 h 131"/>
                <a:gd name="T96" fmla="*/ 65 w 126"/>
                <a:gd name="T97" fmla="*/ 10 h 131"/>
                <a:gd name="T98" fmla="*/ 65 w 126"/>
                <a:gd name="T99" fmla="*/ 11 h 131"/>
                <a:gd name="T100" fmla="*/ 57 w 126"/>
                <a:gd name="T101" fmla="*/ 35 h 131"/>
                <a:gd name="T102" fmla="*/ 58 w 126"/>
                <a:gd name="T103" fmla="*/ 17 h 131"/>
                <a:gd name="T104" fmla="*/ 61 w 126"/>
                <a:gd name="T105" fmla="*/ 12 h 131"/>
                <a:gd name="T106" fmla="*/ 59 w 126"/>
                <a:gd name="T107" fmla="*/ 8 h 131"/>
                <a:gd name="T108" fmla="*/ 63 w 126"/>
                <a:gd name="T109" fmla="*/ 4 h 131"/>
                <a:gd name="T110" fmla="*/ 53 w 126"/>
                <a:gd name="T111" fmla="*/ 1 h 131"/>
                <a:gd name="T112" fmla="*/ 44 w 126"/>
                <a:gd name="T113" fmla="*/ 1 h 131"/>
                <a:gd name="T114" fmla="*/ 18 w 126"/>
                <a:gd name="T115" fmla="*/ 19 h 131"/>
                <a:gd name="T116" fmla="*/ 0 w 126"/>
                <a:gd name="T117" fmla="*/ 49 h 131"/>
                <a:gd name="T118" fmla="*/ 15 w 126"/>
                <a:gd name="T119" fmla="*/ 57 h 131"/>
                <a:gd name="T120" fmla="*/ 27 w 126"/>
                <a:gd name="T121" fmla="*/ 32 h 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26" h="131">
                  <a:moveTo>
                    <a:pt x="27" y="32"/>
                  </a:moveTo>
                  <a:cubicBezTo>
                    <a:pt x="40" y="22"/>
                    <a:pt x="40" y="22"/>
                    <a:pt x="40" y="22"/>
                  </a:cubicBezTo>
                  <a:cubicBezTo>
                    <a:pt x="35" y="36"/>
                    <a:pt x="30" y="49"/>
                    <a:pt x="26" y="62"/>
                  </a:cubicBezTo>
                  <a:cubicBezTo>
                    <a:pt x="26" y="62"/>
                    <a:pt x="26" y="62"/>
                    <a:pt x="26" y="62"/>
                  </a:cubicBezTo>
                  <a:cubicBezTo>
                    <a:pt x="29" y="64"/>
                    <a:pt x="33" y="65"/>
                    <a:pt x="36" y="66"/>
                  </a:cubicBezTo>
                  <a:cubicBezTo>
                    <a:pt x="35" y="75"/>
                    <a:pt x="33" y="85"/>
                    <a:pt x="31" y="91"/>
                  </a:cubicBezTo>
                  <a:cubicBezTo>
                    <a:pt x="17" y="123"/>
                    <a:pt x="17" y="123"/>
                    <a:pt x="17" y="123"/>
                  </a:cubicBezTo>
                  <a:cubicBezTo>
                    <a:pt x="32" y="131"/>
                    <a:pt x="32" y="131"/>
                    <a:pt x="32" y="131"/>
                  </a:cubicBezTo>
                  <a:cubicBezTo>
                    <a:pt x="37" y="119"/>
                    <a:pt x="46" y="107"/>
                    <a:pt x="51" y="88"/>
                  </a:cubicBezTo>
                  <a:cubicBezTo>
                    <a:pt x="52" y="83"/>
                    <a:pt x="53" y="78"/>
                    <a:pt x="54" y="74"/>
                  </a:cubicBezTo>
                  <a:cubicBezTo>
                    <a:pt x="75" y="75"/>
                    <a:pt x="75" y="75"/>
                    <a:pt x="75" y="75"/>
                  </a:cubicBezTo>
                  <a:cubicBezTo>
                    <a:pt x="73" y="79"/>
                    <a:pt x="73" y="79"/>
                    <a:pt x="73" y="79"/>
                  </a:cubicBezTo>
                  <a:cubicBezTo>
                    <a:pt x="70" y="96"/>
                    <a:pt x="70" y="96"/>
                    <a:pt x="70" y="96"/>
                  </a:cubicBezTo>
                  <a:cubicBezTo>
                    <a:pt x="86" y="100"/>
                    <a:pt x="86" y="100"/>
                    <a:pt x="86" y="100"/>
                  </a:cubicBezTo>
                  <a:cubicBezTo>
                    <a:pt x="88" y="95"/>
                    <a:pt x="90" y="88"/>
                    <a:pt x="92" y="80"/>
                  </a:cubicBezTo>
                  <a:cubicBezTo>
                    <a:pt x="95" y="69"/>
                    <a:pt x="95" y="69"/>
                    <a:pt x="95" y="69"/>
                  </a:cubicBezTo>
                  <a:cubicBezTo>
                    <a:pt x="86" y="57"/>
                    <a:pt x="86" y="57"/>
                    <a:pt x="86" y="57"/>
                  </a:cubicBezTo>
                  <a:cubicBezTo>
                    <a:pt x="86" y="57"/>
                    <a:pt x="86" y="57"/>
                    <a:pt x="86" y="57"/>
                  </a:cubicBezTo>
                  <a:cubicBezTo>
                    <a:pt x="85" y="57"/>
                    <a:pt x="85" y="57"/>
                    <a:pt x="85" y="57"/>
                  </a:cubicBezTo>
                  <a:cubicBezTo>
                    <a:pt x="84" y="57"/>
                    <a:pt x="84" y="57"/>
                    <a:pt x="84" y="57"/>
                  </a:cubicBezTo>
                  <a:cubicBezTo>
                    <a:pt x="81" y="56"/>
                    <a:pt x="81" y="56"/>
                    <a:pt x="81" y="56"/>
                  </a:cubicBezTo>
                  <a:cubicBezTo>
                    <a:pt x="76" y="56"/>
                    <a:pt x="76" y="56"/>
                    <a:pt x="76" y="56"/>
                  </a:cubicBezTo>
                  <a:cubicBezTo>
                    <a:pt x="72" y="56"/>
                    <a:pt x="69" y="56"/>
                    <a:pt x="66" y="55"/>
                  </a:cubicBezTo>
                  <a:cubicBezTo>
                    <a:pt x="69" y="46"/>
                    <a:pt x="72" y="36"/>
                    <a:pt x="74" y="27"/>
                  </a:cubicBezTo>
                  <a:cubicBezTo>
                    <a:pt x="78" y="33"/>
                    <a:pt x="78" y="33"/>
                    <a:pt x="78" y="33"/>
                  </a:cubicBezTo>
                  <a:cubicBezTo>
                    <a:pt x="83" y="39"/>
                    <a:pt x="83" y="39"/>
                    <a:pt x="83" y="39"/>
                  </a:cubicBezTo>
                  <a:cubicBezTo>
                    <a:pt x="84" y="40"/>
                    <a:pt x="84" y="40"/>
                    <a:pt x="84" y="40"/>
                  </a:cubicBezTo>
                  <a:cubicBezTo>
                    <a:pt x="91" y="45"/>
                    <a:pt x="91" y="45"/>
                    <a:pt x="91" y="45"/>
                  </a:cubicBezTo>
                  <a:cubicBezTo>
                    <a:pt x="91" y="45"/>
                    <a:pt x="91" y="45"/>
                    <a:pt x="91" y="45"/>
                  </a:cubicBezTo>
                  <a:cubicBezTo>
                    <a:pt x="91" y="45"/>
                    <a:pt x="91" y="45"/>
                    <a:pt x="91" y="45"/>
                  </a:cubicBezTo>
                  <a:cubicBezTo>
                    <a:pt x="92" y="45"/>
                    <a:pt x="92" y="45"/>
                    <a:pt x="92" y="45"/>
                  </a:cubicBezTo>
                  <a:cubicBezTo>
                    <a:pt x="95" y="45"/>
                    <a:pt x="95" y="45"/>
                    <a:pt x="95" y="45"/>
                  </a:cubicBezTo>
                  <a:cubicBezTo>
                    <a:pt x="126" y="45"/>
                    <a:pt x="126" y="45"/>
                    <a:pt x="126" y="45"/>
                  </a:cubicBezTo>
                  <a:cubicBezTo>
                    <a:pt x="126" y="39"/>
                    <a:pt x="126" y="34"/>
                    <a:pt x="126" y="28"/>
                  </a:cubicBezTo>
                  <a:cubicBezTo>
                    <a:pt x="95" y="29"/>
                    <a:pt x="95" y="29"/>
                    <a:pt x="95" y="29"/>
                  </a:cubicBezTo>
                  <a:cubicBezTo>
                    <a:pt x="94" y="29"/>
                    <a:pt x="94" y="29"/>
                    <a:pt x="94" y="29"/>
                  </a:cubicBezTo>
                  <a:cubicBezTo>
                    <a:pt x="91" y="24"/>
                    <a:pt x="91" y="24"/>
                    <a:pt x="91" y="24"/>
                  </a:cubicBezTo>
                  <a:cubicBezTo>
                    <a:pt x="81" y="12"/>
                    <a:pt x="81" y="12"/>
                    <a:pt x="81" y="12"/>
                  </a:cubicBezTo>
                  <a:cubicBezTo>
                    <a:pt x="80" y="10"/>
                    <a:pt x="78" y="9"/>
                    <a:pt x="75" y="9"/>
                  </a:cubicBezTo>
                  <a:cubicBezTo>
                    <a:pt x="75" y="8"/>
                    <a:pt x="75" y="8"/>
                    <a:pt x="74" y="8"/>
                  </a:cubicBezTo>
                  <a:cubicBezTo>
                    <a:pt x="76" y="14"/>
                    <a:pt x="76" y="14"/>
                    <a:pt x="76" y="14"/>
                  </a:cubicBezTo>
                  <a:cubicBezTo>
                    <a:pt x="71" y="16"/>
                    <a:pt x="71" y="16"/>
                    <a:pt x="71" y="16"/>
                  </a:cubicBezTo>
                  <a:cubicBezTo>
                    <a:pt x="71" y="21"/>
                    <a:pt x="71" y="21"/>
                    <a:pt x="71" y="21"/>
                  </a:cubicBezTo>
                  <a:cubicBezTo>
                    <a:pt x="61" y="37"/>
                    <a:pt x="61" y="37"/>
                    <a:pt x="61" y="37"/>
                  </a:cubicBezTo>
                  <a:cubicBezTo>
                    <a:pt x="68" y="12"/>
                    <a:pt x="68" y="12"/>
                    <a:pt x="68" y="12"/>
                  </a:cubicBezTo>
                  <a:cubicBezTo>
                    <a:pt x="69" y="11"/>
                    <a:pt x="69" y="11"/>
                    <a:pt x="69" y="11"/>
                  </a:cubicBezTo>
                  <a:cubicBezTo>
                    <a:pt x="70" y="6"/>
                    <a:pt x="70" y="6"/>
                    <a:pt x="70" y="6"/>
                  </a:cubicBezTo>
                  <a:cubicBezTo>
                    <a:pt x="68" y="5"/>
                    <a:pt x="68" y="5"/>
                    <a:pt x="68" y="5"/>
                  </a:cubicBezTo>
                  <a:cubicBezTo>
                    <a:pt x="65" y="10"/>
                    <a:pt x="65" y="10"/>
                    <a:pt x="65" y="10"/>
                  </a:cubicBezTo>
                  <a:cubicBezTo>
                    <a:pt x="65" y="11"/>
                    <a:pt x="65" y="11"/>
                    <a:pt x="65" y="11"/>
                  </a:cubicBezTo>
                  <a:cubicBezTo>
                    <a:pt x="57" y="35"/>
                    <a:pt x="57" y="35"/>
                    <a:pt x="57" y="35"/>
                  </a:cubicBezTo>
                  <a:cubicBezTo>
                    <a:pt x="58" y="17"/>
                    <a:pt x="58" y="17"/>
                    <a:pt x="58" y="17"/>
                  </a:cubicBezTo>
                  <a:cubicBezTo>
                    <a:pt x="61" y="12"/>
                    <a:pt x="61" y="12"/>
                    <a:pt x="61" y="12"/>
                  </a:cubicBezTo>
                  <a:cubicBezTo>
                    <a:pt x="59" y="8"/>
                    <a:pt x="59" y="8"/>
                    <a:pt x="59" y="8"/>
                  </a:cubicBezTo>
                  <a:cubicBezTo>
                    <a:pt x="63" y="4"/>
                    <a:pt x="63" y="4"/>
                    <a:pt x="63" y="4"/>
                  </a:cubicBezTo>
                  <a:cubicBezTo>
                    <a:pt x="60" y="3"/>
                    <a:pt x="56" y="2"/>
                    <a:pt x="53" y="1"/>
                  </a:cubicBezTo>
                  <a:cubicBezTo>
                    <a:pt x="48" y="0"/>
                    <a:pt x="47" y="0"/>
                    <a:pt x="44" y="1"/>
                  </a:cubicBezTo>
                  <a:cubicBezTo>
                    <a:pt x="18" y="19"/>
                    <a:pt x="18" y="19"/>
                    <a:pt x="18" y="19"/>
                  </a:cubicBezTo>
                  <a:cubicBezTo>
                    <a:pt x="7" y="34"/>
                    <a:pt x="6" y="39"/>
                    <a:pt x="0" y="49"/>
                  </a:cubicBezTo>
                  <a:cubicBezTo>
                    <a:pt x="5" y="52"/>
                    <a:pt x="10" y="55"/>
                    <a:pt x="15" y="57"/>
                  </a:cubicBezTo>
                  <a:cubicBezTo>
                    <a:pt x="19" y="49"/>
                    <a:pt x="27" y="35"/>
                    <a:pt x="27" y="3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211" name="Freeform 357"/>
            <p:cNvSpPr>
              <a:spLocks noEditPoints="1"/>
            </p:cNvSpPr>
            <p:nvPr/>
          </p:nvSpPr>
          <p:spPr bwMode="auto">
            <a:xfrm>
              <a:off x="5710238" y="3370263"/>
              <a:ext cx="169863" cy="155575"/>
            </a:xfrm>
            <a:custGeom>
              <a:avLst/>
              <a:gdLst>
                <a:gd name="T0" fmla="*/ 5 w 45"/>
                <a:gd name="T1" fmla="*/ 33 h 41"/>
                <a:gd name="T2" fmla="*/ 7 w 45"/>
                <a:gd name="T3" fmla="*/ 32 h 41"/>
                <a:gd name="T4" fmla="*/ 7 w 45"/>
                <a:gd name="T5" fmla="*/ 32 h 41"/>
                <a:gd name="T6" fmla="*/ 29 w 45"/>
                <a:gd name="T7" fmla="*/ 39 h 41"/>
                <a:gd name="T8" fmla="*/ 29 w 45"/>
                <a:gd name="T9" fmla="*/ 39 h 41"/>
                <a:gd name="T10" fmla="*/ 30 w 45"/>
                <a:gd name="T11" fmla="*/ 41 h 41"/>
                <a:gd name="T12" fmla="*/ 32 w 45"/>
                <a:gd name="T13" fmla="*/ 41 h 41"/>
                <a:gd name="T14" fmla="*/ 33 w 45"/>
                <a:gd name="T15" fmla="*/ 40 h 41"/>
                <a:gd name="T16" fmla="*/ 33 w 45"/>
                <a:gd name="T17" fmla="*/ 40 h 41"/>
                <a:gd name="T18" fmla="*/ 38 w 45"/>
                <a:gd name="T19" fmla="*/ 37 h 41"/>
                <a:gd name="T20" fmla="*/ 44 w 45"/>
                <a:gd name="T21" fmla="*/ 18 h 41"/>
                <a:gd name="T22" fmla="*/ 41 w 45"/>
                <a:gd name="T23" fmla="*/ 13 h 41"/>
                <a:gd name="T24" fmla="*/ 36 w 45"/>
                <a:gd name="T25" fmla="*/ 11 h 41"/>
                <a:gd name="T26" fmla="*/ 36 w 45"/>
                <a:gd name="T27" fmla="*/ 11 h 41"/>
                <a:gd name="T28" fmla="*/ 32 w 45"/>
                <a:gd name="T29" fmla="*/ 4 h 41"/>
                <a:gd name="T30" fmla="*/ 25 w 45"/>
                <a:gd name="T31" fmla="*/ 1 h 41"/>
                <a:gd name="T32" fmla="*/ 17 w 45"/>
                <a:gd name="T33" fmla="*/ 5 h 41"/>
                <a:gd name="T34" fmla="*/ 17 w 45"/>
                <a:gd name="T35" fmla="*/ 6 h 41"/>
                <a:gd name="T36" fmla="*/ 12 w 45"/>
                <a:gd name="T37" fmla="*/ 4 h 41"/>
                <a:gd name="T38" fmla="*/ 7 w 45"/>
                <a:gd name="T39" fmla="*/ 7 h 41"/>
                <a:gd name="T40" fmla="*/ 1 w 45"/>
                <a:gd name="T41" fmla="*/ 25 h 41"/>
                <a:gd name="T42" fmla="*/ 3 w 45"/>
                <a:gd name="T43" fmla="*/ 30 h 41"/>
                <a:gd name="T44" fmla="*/ 3 w 45"/>
                <a:gd name="T45" fmla="*/ 31 h 41"/>
                <a:gd name="T46" fmla="*/ 3 w 45"/>
                <a:gd name="T47" fmla="*/ 32 h 41"/>
                <a:gd name="T48" fmla="*/ 5 w 45"/>
                <a:gd name="T49" fmla="*/ 33 h 41"/>
                <a:gd name="T50" fmla="*/ 20 w 45"/>
                <a:gd name="T51" fmla="*/ 6 h 41"/>
                <a:gd name="T52" fmla="*/ 24 w 45"/>
                <a:gd name="T53" fmla="*/ 4 h 41"/>
                <a:gd name="T54" fmla="*/ 31 w 45"/>
                <a:gd name="T55" fmla="*/ 7 h 41"/>
                <a:gd name="T56" fmla="*/ 33 w 45"/>
                <a:gd name="T57" fmla="*/ 10 h 41"/>
                <a:gd name="T58" fmla="*/ 33 w 45"/>
                <a:gd name="T59" fmla="*/ 10 h 41"/>
                <a:gd name="T60" fmla="*/ 20 w 45"/>
                <a:gd name="T61" fmla="*/ 6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5" h="41">
                  <a:moveTo>
                    <a:pt x="5" y="33"/>
                  </a:moveTo>
                  <a:cubicBezTo>
                    <a:pt x="6" y="33"/>
                    <a:pt x="7" y="33"/>
                    <a:pt x="7" y="32"/>
                  </a:cubicBezTo>
                  <a:cubicBezTo>
                    <a:pt x="7" y="32"/>
                    <a:pt x="7" y="32"/>
                    <a:pt x="7" y="32"/>
                  </a:cubicBezTo>
                  <a:cubicBezTo>
                    <a:pt x="29" y="39"/>
                    <a:pt x="29" y="39"/>
                    <a:pt x="29" y="39"/>
                  </a:cubicBezTo>
                  <a:cubicBezTo>
                    <a:pt x="29" y="39"/>
                    <a:pt x="29" y="39"/>
                    <a:pt x="29" y="39"/>
                  </a:cubicBezTo>
                  <a:cubicBezTo>
                    <a:pt x="29" y="40"/>
                    <a:pt x="29" y="40"/>
                    <a:pt x="30" y="41"/>
                  </a:cubicBezTo>
                  <a:cubicBezTo>
                    <a:pt x="32" y="41"/>
                    <a:pt x="32" y="41"/>
                    <a:pt x="32" y="41"/>
                  </a:cubicBezTo>
                  <a:cubicBezTo>
                    <a:pt x="32" y="41"/>
                    <a:pt x="33" y="41"/>
                    <a:pt x="33" y="40"/>
                  </a:cubicBezTo>
                  <a:cubicBezTo>
                    <a:pt x="33" y="40"/>
                    <a:pt x="33" y="40"/>
                    <a:pt x="33" y="40"/>
                  </a:cubicBezTo>
                  <a:cubicBezTo>
                    <a:pt x="35" y="40"/>
                    <a:pt x="37" y="39"/>
                    <a:pt x="38" y="37"/>
                  </a:cubicBezTo>
                  <a:cubicBezTo>
                    <a:pt x="44" y="18"/>
                    <a:pt x="44" y="18"/>
                    <a:pt x="44" y="18"/>
                  </a:cubicBezTo>
                  <a:cubicBezTo>
                    <a:pt x="45" y="16"/>
                    <a:pt x="43" y="14"/>
                    <a:pt x="41" y="13"/>
                  </a:cubicBezTo>
                  <a:cubicBezTo>
                    <a:pt x="36" y="11"/>
                    <a:pt x="36" y="11"/>
                    <a:pt x="36" y="11"/>
                  </a:cubicBezTo>
                  <a:cubicBezTo>
                    <a:pt x="36" y="11"/>
                    <a:pt x="36" y="11"/>
                    <a:pt x="36" y="11"/>
                  </a:cubicBezTo>
                  <a:cubicBezTo>
                    <a:pt x="37" y="8"/>
                    <a:pt x="35" y="4"/>
                    <a:pt x="32" y="4"/>
                  </a:cubicBezTo>
                  <a:cubicBezTo>
                    <a:pt x="25" y="1"/>
                    <a:pt x="25" y="1"/>
                    <a:pt x="25" y="1"/>
                  </a:cubicBezTo>
                  <a:cubicBezTo>
                    <a:pt x="22" y="0"/>
                    <a:pt x="18" y="2"/>
                    <a:pt x="17" y="5"/>
                  </a:cubicBezTo>
                  <a:cubicBezTo>
                    <a:pt x="17" y="6"/>
                    <a:pt x="17" y="6"/>
                    <a:pt x="17" y="6"/>
                  </a:cubicBezTo>
                  <a:cubicBezTo>
                    <a:pt x="12" y="4"/>
                    <a:pt x="12" y="4"/>
                    <a:pt x="12" y="4"/>
                  </a:cubicBezTo>
                  <a:cubicBezTo>
                    <a:pt x="10" y="3"/>
                    <a:pt x="7" y="4"/>
                    <a:pt x="7" y="7"/>
                  </a:cubicBezTo>
                  <a:cubicBezTo>
                    <a:pt x="1" y="25"/>
                    <a:pt x="1" y="25"/>
                    <a:pt x="1" y="25"/>
                  </a:cubicBezTo>
                  <a:cubicBezTo>
                    <a:pt x="0" y="27"/>
                    <a:pt x="1" y="30"/>
                    <a:pt x="3" y="30"/>
                  </a:cubicBezTo>
                  <a:cubicBezTo>
                    <a:pt x="3" y="31"/>
                    <a:pt x="3" y="31"/>
                    <a:pt x="3" y="31"/>
                  </a:cubicBezTo>
                  <a:cubicBezTo>
                    <a:pt x="2" y="31"/>
                    <a:pt x="3" y="32"/>
                    <a:pt x="3" y="32"/>
                  </a:cubicBezTo>
                  <a:lnTo>
                    <a:pt x="5" y="33"/>
                  </a:lnTo>
                  <a:close/>
                  <a:moveTo>
                    <a:pt x="20" y="6"/>
                  </a:moveTo>
                  <a:cubicBezTo>
                    <a:pt x="21" y="4"/>
                    <a:pt x="22" y="4"/>
                    <a:pt x="24" y="4"/>
                  </a:cubicBezTo>
                  <a:cubicBezTo>
                    <a:pt x="31" y="7"/>
                    <a:pt x="31" y="7"/>
                    <a:pt x="31" y="7"/>
                  </a:cubicBezTo>
                  <a:cubicBezTo>
                    <a:pt x="33" y="7"/>
                    <a:pt x="33" y="8"/>
                    <a:pt x="33" y="10"/>
                  </a:cubicBezTo>
                  <a:cubicBezTo>
                    <a:pt x="33" y="10"/>
                    <a:pt x="33" y="10"/>
                    <a:pt x="33" y="10"/>
                  </a:cubicBezTo>
                  <a:cubicBezTo>
                    <a:pt x="20" y="6"/>
                    <a:pt x="20" y="6"/>
                    <a:pt x="20" y="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212" name="Freeform 358"/>
            <p:cNvSpPr>
              <a:spLocks/>
            </p:cNvSpPr>
            <p:nvPr/>
          </p:nvSpPr>
          <p:spPr bwMode="auto">
            <a:xfrm>
              <a:off x="5721351" y="3340100"/>
              <a:ext cx="760413" cy="463550"/>
            </a:xfrm>
            <a:custGeom>
              <a:avLst/>
              <a:gdLst>
                <a:gd name="T0" fmla="*/ 479 w 479"/>
                <a:gd name="T1" fmla="*/ 0 h 292"/>
                <a:gd name="T2" fmla="*/ 395 w 479"/>
                <a:gd name="T3" fmla="*/ 33 h 292"/>
                <a:gd name="T4" fmla="*/ 412 w 479"/>
                <a:gd name="T5" fmla="*/ 45 h 292"/>
                <a:gd name="T6" fmla="*/ 307 w 479"/>
                <a:gd name="T7" fmla="*/ 158 h 292"/>
                <a:gd name="T8" fmla="*/ 213 w 479"/>
                <a:gd name="T9" fmla="*/ 148 h 292"/>
                <a:gd name="T10" fmla="*/ 139 w 479"/>
                <a:gd name="T11" fmla="*/ 225 h 292"/>
                <a:gd name="T12" fmla="*/ 62 w 479"/>
                <a:gd name="T13" fmla="*/ 187 h 292"/>
                <a:gd name="T14" fmla="*/ 0 w 479"/>
                <a:gd name="T15" fmla="*/ 266 h 292"/>
                <a:gd name="T16" fmla="*/ 33 w 479"/>
                <a:gd name="T17" fmla="*/ 292 h 292"/>
                <a:gd name="T18" fmla="*/ 74 w 479"/>
                <a:gd name="T19" fmla="*/ 242 h 292"/>
                <a:gd name="T20" fmla="*/ 148 w 479"/>
                <a:gd name="T21" fmla="*/ 278 h 292"/>
                <a:gd name="T22" fmla="*/ 230 w 479"/>
                <a:gd name="T23" fmla="*/ 194 h 292"/>
                <a:gd name="T24" fmla="*/ 323 w 479"/>
                <a:gd name="T25" fmla="*/ 204 h 292"/>
                <a:gd name="T26" fmla="*/ 448 w 479"/>
                <a:gd name="T27" fmla="*/ 72 h 292"/>
                <a:gd name="T28" fmla="*/ 472 w 479"/>
                <a:gd name="T29" fmla="*/ 88 h 292"/>
                <a:gd name="T30" fmla="*/ 479 w 479"/>
                <a:gd name="T31" fmla="*/ 0 h 2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479" h="292">
                  <a:moveTo>
                    <a:pt x="479" y="0"/>
                  </a:moveTo>
                  <a:lnTo>
                    <a:pt x="395" y="33"/>
                  </a:lnTo>
                  <a:lnTo>
                    <a:pt x="412" y="45"/>
                  </a:lnTo>
                  <a:lnTo>
                    <a:pt x="307" y="158"/>
                  </a:lnTo>
                  <a:lnTo>
                    <a:pt x="213" y="148"/>
                  </a:lnTo>
                  <a:lnTo>
                    <a:pt x="139" y="225"/>
                  </a:lnTo>
                  <a:lnTo>
                    <a:pt x="62" y="187"/>
                  </a:lnTo>
                  <a:lnTo>
                    <a:pt x="0" y="266"/>
                  </a:lnTo>
                  <a:lnTo>
                    <a:pt x="33" y="292"/>
                  </a:lnTo>
                  <a:lnTo>
                    <a:pt x="74" y="242"/>
                  </a:lnTo>
                  <a:lnTo>
                    <a:pt x="148" y="278"/>
                  </a:lnTo>
                  <a:lnTo>
                    <a:pt x="230" y="194"/>
                  </a:lnTo>
                  <a:lnTo>
                    <a:pt x="323" y="204"/>
                  </a:lnTo>
                  <a:lnTo>
                    <a:pt x="448" y="72"/>
                  </a:lnTo>
                  <a:lnTo>
                    <a:pt x="472" y="88"/>
                  </a:lnTo>
                  <a:lnTo>
                    <a:pt x="479"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grpSp>
      <p:sp>
        <p:nvSpPr>
          <p:cNvPr id="225" name="六边形 224"/>
          <p:cNvSpPr/>
          <p:nvPr/>
        </p:nvSpPr>
        <p:spPr>
          <a:xfrm>
            <a:off x="6186285" y="2356822"/>
            <a:ext cx="406273" cy="366256"/>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26" name="六边形 225"/>
          <p:cNvSpPr/>
          <p:nvPr/>
        </p:nvSpPr>
        <p:spPr>
          <a:xfrm>
            <a:off x="5791294" y="2514559"/>
            <a:ext cx="203137" cy="183129"/>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27" name="六边形 226"/>
          <p:cNvSpPr/>
          <p:nvPr/>
        </p:nvSpPr>
        <p:spPr>
          <a:xfrm>
            <a:off x="6866049" y="2353030"/>
            <a:ext cx="203137" cy="183129"/>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28" name="六边形 227"/>
          <p:cNvSpPr/>
          <p:nvPr/>
        </p:nvSpPr>
        <p:spPr>
          <a:xfrm>
            <a:off x="4829432" y="2180455"/>
            <a:ext cx="370311" cy="333836"/>
          </a:xfrm>
          <a:prstGeom prst="hexagon">
            <a:avLst/>
          </a:prstGeom>
          <a:solidFill>
            <a:srgbClr val="C00000"/>
          </a:solidFill>
          <a:ln>
            <a:noFill/>
          </a:ln>
          <a:effectLst>
            <a:outerShdw blurRad="317500" dist="1905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29" name="六边形 228"/>
          <p:cNvSpPr/>
          <p:nvPr/>
        </p:nvSpPr>
        <p:spPr>
          <a:xfrm>
            <a:off x="5230940" y="2146663"/>
            <a:ext cx="406273" cy="366256"/>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0" name="六边形 229"/>
          <p:cNvSpPr/>
          <p:nvPr/>
        </p:nvSpPr>
        <p:spPr>
          <a:xfrm>
            <a:off x="5543944" y="2528564"/>
            <a:ext cx="203137" cy="183129"/>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1" name="六边形 230"/>
          <p:cNvSpPr/>
          <p:nvPr/>
        </p:nvSpPr>
        <p:spPr>
          <a:xfrm>
            <a:off x="7057705" y="2281912"/>
            <a:ext cx="476318" cy="429402"/>
          </a:xfrm>
          <a:prstGeom prst="hexagon">
            <a:avLst/>
          </a:prstGeom>
          <a:solidFill>
            <a:srgbClr val="C00000"/>
          </a:solidFill>
          <a:ln>
            <a:noFill/>
          </a:ln>
          <a:effectLst>
            <a:outerShdw blurRad="317500" dist="1905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2" name="六边形 231"/>
          <p:cNvSpPr/>
          <p:nvPr/>
        </p:nvSpPr>
        <p:spPr>
          <a:xfrm>
            <a:off x="4392977" y="2356649"/>
            <a:ext cx="406273" cy="366256"/>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3" name="六边形 232"/>
          <p:cNvSpPr/>
          <p:nvPr/>
        </p:nvSpPr>
        <p:spPr>
          <a:xfrm>
            <a:off x="4012814" y="2531571"/>
            <a:ext cx="203137" cy="183129"/>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4" name="六边形 233"/>
          <p:cNvSpPr/>
          <p:nvPr/>
        </p:nvSpPr>
        <p:spPr>
          <a:xfrm>
            <a:off x="6479642" y="2112363"/>
            <a:ext cx="406273" cy="366256"/>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5" name="六边形 234"/>
          <p:cNvSpPr/>
          <p:nvPr/>
        </p:nvSpPr>
        <p:spPr>
          <a:xfrm>
            <a:off x="5037813" y="2427378"/>
            <a:ext cx="203137" cy="183129"/>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nvGrpSpPr>
          <p:cNvPr id="236" name="组合 235"/>
          <p:cNvGrpSpPr/>
          <p:nvPr/>
        </p:nvGrpSpPr>
        <p:grpSpPr>
          <a:xfrm>
            <a:off x="4899807" y="483509"/>
            <a:ext cx="2111455" cy="1831309"/>
            <a:chOff x="304800" y="673100"/>
            <a:chExt cx="4000500" cy="4000500"/>
          </a:xfrm>
          <a:effectLst>
            <a:outerShdw blurRad="444500" dist="254000" dir="8100000" algn="tr" rotWithShape="0">
              <a:prstClr val="black">
                <a:alpha val="50000"/>
              </a:prstClr>
            </a:outerShdw>
          </a:effectLst>
        </p:grpSpPr>
        <p:sp>
          <p:nvSpPr>
            <p:cNvPr id="237" name="同心圆 236"/>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38" name="椭圆 237"/>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239" name="矩形 238"/>
          <p:cNvSpPr/>
          <p:nvPr/>
        </p:nvSpPr>
        <p:spPr>
          <a:xfrm>
            <a:off x="5237122" y="880042"/>
            <a:ext cx="1485596" cy="666657"/>
          </a:xfrm>
          <a:prstGeom prst="rect">
            <a:avLst/>
          </a:prstGeom>
        </p:spPr>
        <p:txBody>
          <a:bodyPr wrap="square">
            <a:spAutoFit/>
          </a:bodyPr>
          <a:lstStyle/>
          <a:p>
            <a:pPr defTabSz="1245251" fontAlgn="auto">
              <a:spcBef>
                <a:spcPts val="0"/>
              </a:spcBef>
              <a:spcAft>
                <a:spcPts val="0"/>
              </a:spcAft>
              <a:defRPr/>
            </a:pPr>
            <a:r>
              <a:rPr lang="zh-CN" altLang="en-US" sz="3732" b="0" kern="0" dirty="0">
                <a:solidFill>
                  <a:schemeClr val="accent3">
                    <a:lumMod val="75000"/>
                  </a:schemeClr>
                </a:solidFill>
                <a:latin typeface="+mn-lt"/>
                <a:ea typeface="+mn-ea"/>
                <a:cs typeface="+mn-ea"/>
                <a:sym typeface="+mn-lt"/>
              </a:rPr>
              <a:t>目 录</a:t>
            </a:r>
          </a:p>
        </p:txBody>
      </p:sp>
      <p:sp>
        <p:nvSpPr>
          <p:cNvPr id="240" name="六边形 239"/>
          <p:cNvSpPr/>
          <p:nvPr/>
        </p:nvSpPr>
        <p:spPr>
          <a:xfrm>
            <a:off x="7633356" y="2528564"/>
            <a:ext cx="203137" cy="183129"/>
          </a:xfrm>
          <a:prstGeom prst="hexagon">
            <a:avLst/>
          </a:prstGeom>
          <a:solidFill>
            <a:srgbClr val="C00000"/>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41" name="Rectangle 4"/>
          <p:cNvSpPr txBox="1">
            <a:spLocks noChangeArrowheads="1"/>
          </p:cNvSpPr>
          <p:nvPr/>
        </p:nvSpPr>
        <p:spPr bwMode="auto">
          <a:xfrm>
            <a:off x="5039879" y="1374316"/>
            <a:ext cx="1829379"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fontAlgn="auto">
              <a:spcBef>
                <a:spcPts val="0"/>
              </a:spcBef>
              <a:spcAft>
                <a:spcPts val="0"/>
              </a:spcAft>
              <a:defRPr/>
            </a:pPr>
            <a:r>
              <a:rPr lang="en-US" altLang="zh-CN" sz="1200" b="0" kern="0" dirty="0">
                <a:solidFill>
                  <a:schemeClr val="accent3">
                    <a:lumMod val="75000"/>
                  </a:schemeClr>
                </a:solidFill>
                <a:latin typeface="+mn-lt"/>
                <a:ea typeface="+mn-ea"/>
                <a:cs typeface="+mn-ea"/>
                <a:sym typeface="+mn-lt"/>
              </a:rPr>
              <a:t>CATALOG</a:t>
            </a:r>
            <a:endParaRPr lang="zh-CN" altLang="en-US" sz="1200" b="0" kern="0" dirty="0">
              <a:solidFill>
                <a:schemeClr val="accent3">
                  <a:lumMod val="75000"/>
                </a:schemeClr>
              </a:solidFill>
              <a:latin typeface="+mn-lt"/>
              <a:ea typeface="+mn-ea"/>
              <a:cs typeface="+mn-ea"/>
              <a:sym typeface="+mn-lt"/>
            </a:endParaRPr>
          </a:p>
        </p:txBody>
      </p:sp>
      <p:sp>
        <p:nvSpPr>
          <p:cNvPr id="242" name="Rectangle 4"/>
          <p:cNvSpPr txBox="1">
            <a:spLocks noChangeArrowheads="1"/>
          </p:cNvSpPr>
          <p:nvPr/>
        </p:nvSpPr>
        <p:spPr bwMode="auto">
          <a:xfrm>
            <a:off x="1201860" y="5334000"/>
            <a:ext cx="2350970"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defTabSz="1218804" fontAlgn="auto">
              <a:spcBef>
                <a:spcPts val="0"/>
              </a:spcBef>
              <a:spcAft>
                <a:spcPts val="0"/>
              </a:spcAft>
              <a:defRPr/>
            </a:pPr>
            <a:r>
              <a:rPr lang="zh-CN" altLang="en-US" sz="2400" kern="0" dirty="0">
                <a:solidFill>
                  <a:schemeClr val="accent3">
                    <a:lumMod val="75000"/>
                  </a:schemeClr>
                </a:solidFill>
                <a:latin typeface="+mn-lt"/>
                <a:ea typeface="+mn-ea"/>
                <a:cs typeface="+mn-ea"/>
                <a:sym typeface="+mn-lt"/>
              </a:rPr>
              <a:t>基本工作概述</a:t>
            </a:r>
          </a:p>
        </p:txBody>
      </p:sp>
      <p:sp>
        <p:nvSpPr>
          <p:cNvPr id="243" name="Rectangle 4"/>
          <p:cNvSpPr txBox="1">
            <a:spLocks noChangeArrowheads="1"/>
          </p:cNvSpPr>
          <p:nvPr/>
        </p:nvSpPr>
        <p:spPr bwMode="auto">
          <a:xfrm>
            <a:off x="1462656" y="4952530"/>
            <a:ext cx="1829379"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fontAlgn="auto">
              <a:spcBef>
                <a:spcPts val="0"/>
              </a:spcBef>
              <a:spcAft>
                <a:spcPts val="0"/>
              </a:spcAft>
              <a:defRPr/>
            </a:pPr>
            <a:r>
              <a:rPr lang="en-US" altLang="zh-CN" sz="1866" b="0" kern="0" dirty="0">
                <a:solidFill>
                  <a:schemeClr val="accent3">
                    <a:lumMod val="75000"/>
                  </a:schemeClr>
                </a:solidFill>
                <a:latin typeface="+mn-lt"/>
                <a:ea typeface="+mn-ea"/>
                <a:cs typeface="+mn-ea"/>
                <a:sym typeface="+mn-lt"/>
              </a:rPr>
              <a:t>PART ONE</a:t>
            </a:r>
            <a:endParaRPr lang="zh-CN" altLang="en-US" sz="1866" b="0" kern="0" dirty="0">
              <a:solidFill>
                <a:schemeClr val="accent3">
                  <a:lumMod val="75000"/>
                </a:schemeClr>
              </a:solidFill>
              <a:latin typeface="+mn-lt"/>
              <a:ea typeface="+mn-ea"/>
              <a:cs typeface="+mn-ea"/>
              <a:sym typeface="+mn-lt"/>
            </a:endParaRPr>
          </a:p>
        </p:txBody>
      </p:sp>
      <p:sp>
        <p:nvSpPr>
          <p:cNvPr id="244" name="Rectangle 4"/>
          <p:cNvSpPr txBox="1">
            <a:spLocks noChangeArrowheads="1"/>
          </p:cNvSpPr>
          <p:nvPr/>
        </p:nvSpPr>
        <p:spPr bwMode="auto">
          <a:xfrm>
            <a:off x="3624503" y="5334000"/>
            <a:ext cx="2350970"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defTabSz="1218804" fontAlgn="auto">
              <a:spcBef>
                <a:spcPts val="0"/>
              </a:spcBef>
              <a:spcAft>
                <a:spcPts val="0"/>
              </a:spcAft>
              <a:defRPr/>
            </a:pPr>
            <a:r>
              <a:rPr lang="zh-CN" altLang="en-US" sz="2400" kern="0" dirty="0">
                <a:solidFill>
                  <a:schemeClr val="accent3">
                    <a:lumMod val="75000"/>
                  </a:schemeClr>
                </a:solidFill>
                <a:latin typeface="+mn-lt"/>
                <a:ea typeface="+mn-ea"/>
                <a:cs typeface="+mn-ea"/>
                <a:sym typeface="+mn-lt"/>
              </a:rPr>
              <a:t>完成项目展示</a:t>
            </a:r>
          </a:p>
        </p:txBody>
      </p:sp>
      <p:sp>
        <p:nvSpPr>
          <p:cNvPr id="245" name="Rectangle 4"/>
          <p:cNvSpPr txBox="1">
            <a:spLocks noChangeArrowheads="1"/>
          </p:cNvSpPr>
          <p:nvPr/>
        </p:nvSpPr>
        <p:spPr bwMode="auto">
          <a:xfrm>
            <a:off x="3888510" y="4952530"/>
            <a:ext cx="1829379"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fontAlgn="auto">
              <a:spcBef>
                <a:spcPts val="0"/>
              </a:spcBef>
              <a:spcAft>
                <a:spcPts val="0"/>
              </a:spcAft>
              <a:defRPr/>
            </a:pPr>
            <a:r>
              <a:rPr lang="en-US" altLang="zh-CN" sz="1866" b="0" kern="0" dirty="0">
                <a:solidFill>
                  <a:schemeClr val="accent3">
                    <a:lumMod val="75000"/>
                  </a:schemeClr>
                </a:solidFill>
                <a:latin typeface="+mn-lt"/>
                <a:ea typeface="+mn-ea"/>
                <a:cs typeface="+mn-ea"/>
                <a:sym typeface="+mn-lt"/>
              </a:rPr>
              <a:t>PART TWO</a:t>
            </a:r>
            <a:endParaRPr lang="zh-CN" altLang="en-US" sz="1866" b="0" kern="0" dirty="0">
              <a:solidFill>
                <a:schemeClr val="accent3">
                  <a:lumMod val="75000"/>
                </a:schemeClr>
              </a:solidFill>
              <a:latin typeface="+mn-lt"/>
              <a:ea typeface="+mn-ea"/>
              <a:cs typeface="+mn-ea"/>
              <a:sym typeface="+mn-lt"/>
            </a:endParaRPr>
          </a:p>
        </p:txBody>
      </p:sp>
      <p:sp>
        <p:nvSpPr>
          <p:cNvPr id="246" name="Rectangle 4"/>
          <p:cNvSpPr txBox="1">
            <a:spLocks noChangeArrowheads="1"/>
          </p:cNvSpPr>
          <p:nvPr/>
        </p:nvSpPr>
        <p:spPr bwMode="auto">
          <a:xfrm>
            <a:off x="6047146" y="5334000"/>
            <a:ext cx="2350970"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defTabSz="1218804" fontAlgn="auto">
              <a:spcBef>
                <a:spcPts val="0"/>
              </a:spcBef>
              <a:spcAft>
                <a:spcPts val="0"/>
              </a:spcAft>
              <a:defRPr/>
            </a:pPr>
            <a:r>
              <a:rPr lang="zh-CN" altLang="en-US" sz="2400" kern="0" dirty="0">
                <a:solidFill>
                  <a:schemeClr val="accent3">
                    <a:lumMod val="75000"/>
                  </a:schemeClr>
                </a:solidFill>
                <a:latin typeface="+mn-lt"/>
                <a:ea typeface="+mn-ea"/>
                <a:cs typeface="+mn-ea"/>
                <a:sym typeface="+mn-lt"/>
              </a:rPr>
              <a:t>目前状况分析</a:t>
            </a:r>
          </a:p>
        </p:txBody>
      </p:sp>
      <p:sp>
        <p:nvSpPr>
          <p:cNvPr id="247" name="Rectangle 4"/>
          <p:cNvSpPr txBox="1">
            <a:spLocks noChangeArrowheads="1"/>
          </p:cNvSpPr>
          <p:nvPr/>
        </p:nvSpPr>
        <p:spPr bwMode="auto">
          <a:xfrm>
            <a:off x="6314363" y="4952530"/>
            <a:ext cx="1829379"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fontAlgn="auto">
              <a:spcBef>
                <a:spcPts val="0"/>
              </a:spcBef>
              <a:spcAft>
                <a:spcPts val="0"/>
              </a:spcAft>
              <a:defRPr/>
            </a:pPr>
            <a:r>
              <a:rPr lang="en-US" altLang="zh-CN" sz="1866" b="0" kern="0" dirty="0">
                <a:solidFill>
                  <a:schemeClr val="accent3">
                    <a:lumMod val="75000"/>
                  </a:schemeClr>
                </a:solidFill>
                <a:latin typeface="+mn-lt"/>
                <a:ea typeface="+mn-ea"/>
                <a:cs typeface="+mn-ea"/>
                <a:sym typeface="+mn-lt"/>
              </a:rPr>
              <a:t>PART THREE</a:t>
            </a:r>
            <a:endParaRPr lang="zh-CN" altLang="en-US" sz="1866" b="0" kern="0" dirty="0">
              <a:solidFill>
                <a:schemeClr val="accent3">
                  <a:lumMod val="75000"/>
                </a:schemeClr>
              </a:solidFill>
              <a:latin typeface="+mn-lt"/>
              <a:ea typeface="+mn-ea"/>
              <a:cs typeface="+mn-ea"/>
              <a:sym typeface="+mn-lt"/>
            </a:endParaRPr>
          </a:p>
        </p:txBody>
      </p:sp>
      <p:sp>
        <p:nvSpPr>
          <p:cNvPr id="248" name="Rectangle 4"/>
          <p:cNvSpPr txBox="1">
            <a:spLocks noChangeArrowheads="1"/>
          </p:cNvSpPr>
          <p:nvPr/>
        </p:nvSpPr>
        <p:spPr bwMode="auto">
          <a:xfrm>
            <a:off x="8469789" y="5334000"/>
            <a:ext cx="2350970"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defTabSz="1218804" fontAlgn="auto">
              <a:spcBef>
                <a:spcPts val="0"/>
              </a:spcBef>
              <a:spcAft>
                <a:spcPts val="0"/>
              </a:spcAft>
              <a:defRPr/>
            </a:pPr>
            <a:r>
              <a:rPr lang="zh-CN" altLang="en-US" sz="2400" kern="0" dirty="0">
                <a:solidFill>
                  <a:schemeClr val="accent3">
                    <a:lumMod val="75000"/>
                  </a:schemeClr>
                </a:solidFill>
                <a:latin typeface="+mn-lt"/>
                <a:ea typeface="+mn-ea"/>
                <a:cs typeface="+mn-ea"/>
                <a:sym typeface="+mn-lt"/>
              </a:rPr>
              <a:t>未来工作计划</a:t>
            </a:r>
          </a:p>
        </p:txBody>
      </p:sp>
      <p:sp>
        <p:nvSpPr>
          <p:cNvPr id="249" name="Rectangle 4"/>
          <p:cNvSpPr txBox="1">
            <a:spLocks noChangeArrowheads="1"/>
          </p:cNvSpPr>
          <p:nvPr/>
        </p:nvSpPr>
        <p:spPr bwMode="auto">
          <a:xfrm>
            <a:off x="8740219" y="4952530"/>
            <a:ext cx="1829379" cy="5078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fontAlgn="auto">
              <a:spcBef>
                <a:spcPts val="0"/>
              </a:spcBef>
              <a:spcAft>
                <a:spcPts val="0"/>
              </a:spcAft>
              <a:defRPr/>
            </a:pPr>
            <a:r>
              <a:rPr lang="en-US" altLang="zh-CN" sz="1866" b="0" kern="0" dirty="0">
                <a:solidFill>
                  <a:schemeClr val="accent3">
                    <a:lumMod val="75000"/>
                  </a:schemeClr>
                </a:solidFill>
                <a:latin typeface="+mn-lt"/>
                <a:ea typeface="+mn-ea"/>
                <a:cs typeface="+mn-ea"/>
                <a:sym typeface="+mn-lt"/>
              </a:rPr>
              <a:t>PART FOUR</a:t>
            </a:r>
            <a:endParaRPr lang="zh-CN" altLang="en-US" sz="1866" b="0" kern="0" dirty="0">
              <a:solidFill>
                <a:schemeClr val="accent3">
                  <a:lumMod val="75000"/>
                </a:schemeClr>
              </a:solidFill>
              <a:latin typeface="+mn-lt"/>
              <a:ea typeface="+mn-ea"/>
              <a:cs typeface="+mn-ea"/>
              <a:sym typeface="+mn-lt"/>
            </a:endParaRPr>
          </a:p>
        </p:txBody>
      </p:sp>
    </p:spTree>
    <p:extLst>
      <p:ext uri="{BB962C8B-B14F-4D97-AF65-F5344CB8AC3E}">
        <p14:creationId xmlns:p14="http://schemas.microsoft.com/office/powerpoint/2010/main" val="2239814918"/>
      </p:ext>
    </p:extLst>
  </p:cSld>
  <p:clrMapOvr>
    <a:masterClrMapping/>
  </p:clrMapOvr>
  <mc:AlternateContent xmlns:mc="http://schemas.openxmlformats.org/markup-compatibility/2006" xmlns:p14="http://schemas.microsoft.com/office/powerpoint/2010/main">
    <mc:Choice Requires="p14">
      <p:transition spd="slow" p14:dur="1250" advTm="0">
        <p14:switch dir="r"/>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225"/>
                                        </p:tgtEl>
                                        <p:attrNameLst>
                                          <p:attrName>style.visibility</p:attrName>
                                        </p:attrNameLst>
                                      </p:cBhvr>
                                      <p:to>
                                        <p:strVal val="visible"/>
                                      </p:to>
                                    </p:set>
                                    <p:anim calcmode="lin" valueType="num">
                                      <p:cBhvr>
                                        <p:cTn id="7" dur="500" fill="hold"/>
                                        <p:tgtEl>
                                          <p:spTgt spid="225"/>
                                        </p:tgtEl>
                                        <p:attrNameLst>
                                          <p:attrName>ppt_w</p:attrName>
                                        </p:attrNameLst>
                                      </p:cBhvr>
                                      <p:tavLst>
                                        <p:tav tm="0">
                                          <p:val>
                                            <p:fltVal val="0"/>
                                          </p:val>
                                        </p:tav>
                                        <p:tav tm="100000">
                                          <p:val>
                                            <p:strVal val="#ppt_w"/>
                                          </p:val>
                                        </p:tav>
                                      </p:tavLst>
                                    </p:anim>
                                    <p:anim calcmode="lin" valueType="num">
                                      <p:cBhvr>
                                        <p:cTn id="8" dur="500" fill="hold"/>
                                        <p:tgtEl>
                                          <p:spTgt spid="225"/>
                                        </p:tgtEl>
                                        <p:attrNameLst>
                                          <p:attrName>ppt_h</p:attrName>
                                        </p:attrNameLst>
                                      </p:cBhvr>
                                      <p:tavLst>
                                        <p:tav tm="0">
                                          <p:val>
                                            <p:fltVal val="0"/>
                                          </p:val>
                                        </p:tav>
                                        <p:tav tm="100000">
                                          <p:val>
                                            <p:strVal val="#ppt_h"/>
                                          </p:val>
                                        </p:tav>
                                      </p:tavLst>
                                    </p:anim>
                                    <p:animEffect transition="in" filter="fade">
                                      <p:cBhvr>
                                        <p:cTn id="9" dur="500"/>
                                        <p:tgtEl>
                                          <p:spTgt spid="225"/>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226"/>
                                        </p:tgtEl>
                                        <p:attrNameLst>
                                          <p:attrName>style.visibility</p:attrName>
                                        </p:attrNameLst>
                                      </p:cBhvr>
                                      <p:to>
                                        <p:strVal val="visible"/>
                                      </p:to>
                                    </p:set>
                                    <p:anim calcmode="lin" valueType="num">
                                      <p:cBhvr>
                                        <p:cTn id="12" dur="500" fill="hold"/>
                                        <p:tgtEl>
                                          <p:spTgt spid="226"/>
                                        </p:tgtEl>
                                        <p:attrNameLst>
                                          <p:attrName>ppt_w</p:attrName>
                                        </p:attrNameLst>
                                      </p:cBhvr>
                                      <p:tavLst>
                                        <p:tav tm="0">
                                          <p:val>
                                            <p:fltVal val="0"/>
                                          </p:val>
                                        </p:tav>
                                        <p:tav tm="100000">
                                          <p:val>
                                            <p:strVal val="#ppt_w"/>
                                          </p:val>
                                        </p:tav>
                                      </p:tavLst>
                                    </p:anim>
                                    <p:anim calcmode="lin" valueType="num">
                                      <p:cBhvr>
                                        <p:cTn id="13" dur="500" fill="hold"/>
                                        <p:tgtEl>
                                          <p:spTgt spid="226"/>
                                        </p:tgtEl>
                                        <p:attrNameLst>
                                          <p:attrName>ppt_h</p:attrName>
                                        </p:attrNameLst>
                                      </p:cBhvr>
                                      <p:tavLst>
                                        <p:tav tm="0">
                                          <p:val>
                                            <p:fltVal val="0"/>
                                          </p:val>
                                        </p:tav>
                                        <p:tav tm="100000">
                                          <p:val>
                                            <p:strVal val="#ppt_h"/>
                                          </p:val>
                                        </p:tav>
                                      </p:tavLst>
                                    </p:anim>
                                    <p:animEffect transition="in" filter="fade">
                                      <p:cBhvr>
                                        <p:cTn id="14" dur="500"/>
                                        <p:tgtEl>
                                          <p:spTgt spid="226"/>
                                        </p:tgtEl>
                                      </p:cBhvr>
                                    </p:animEffect>
                                  </p:childTnLst>
                                </p:cTn>
                              </p:par>
                              <p:par>
                                <p:cTn id="15" presetID="53" presetClass="entr" presetSubtype="16" fill="hold" grpId="0" nodeType="withEffect">
                                  <p:stCondLst>
                                    <p:cond delay="200"/>
                                  </p:stCondLst>
                                  <p:childTnLst>
                                    <p:set>
                                      <p:cBhvr>
                                        <p:cTn id="16" dur="1" fill="hold">
                                          <p:stCondLst>
                                            <p:cond delay="0"/>
                                          </p:stCondLst>
                                        </p:cTn>
                                        <p:tgtEl>
                                          <p:spTgt spid="227"/>
                                        </p:tgtEl>
                                        <p:attrNameLst>
                                          <p:attrName>style.visibility</p:attrName>
                                        </p:attrNameLst>
                                      </p:cBhvr>
                                      <p:to>
                                        <p:strVal val="visible"/>
                                      </p:to>
                                    </p:set>
                                    <p:anim calcmode="lin" valueType="num">
                                      <p:cBhvr>
                                        <p:cTn id="17" dur="500" fill="hold"/>
                                        <p:tgtEl>
                                          <p:spTgt spid="227"/>
                                        </p:tgtEl>
                                        <p:attrNameLst>
                                          <p:attrName>ppt_w</p:attrName>
                                        </p:attrNameLst>
                                      </p:cBhvr>
                                      <p:tavLst>
                                        <p:tav tm="0">
                                          <p:val>
                                            <p:fltVal val="0"/>
                                          </p:val>
                                        </p:tav>
                                        <p:tav tm="100000">
                                          <p:val>
                                            <p:strVal val="#ppt_w"/>
                                          </p:val>
                                        </p:tav>
                                      </p:tavLst>
                                    </p:anim>
                                    <p:anim calcmode="lin" valueType="num">
                                      <p:cBhvr>
                                        <p:cTn id="18" dur="500" fill="hold"/>
                                        <p:tgtEl>
                                          <p:spTgt spid="227"/>
                                        </p:tgtEl>
                                        <p:attrNameLst>
                                          <p:attrName>ppt_h</p:attrName>
                                        </p:attrNameLst>
                                      </p:cBhvr>
                                      <p:tavLst>
                                        <p:tav tm="0">
                                          <p:val>
                                            <p:fltVal val="0"/>
                                          </p:val>
                                        </p:tav>
                                        <p:tav tm="100000">
                                          <p:val>
                                            <p:strVal val="#ppt_h"/>
                                          </p:val>
                                        </p:tav>
                                      </p:tavLst>
                                    </p:anim>
                                    <p:animEffect transition="in" filter="fade">
                                      <p:cBhvr>
                                        <p:cTn id="19" dur="500"/>
                                        <p:tgtEl>
                                          <p:spTgt spid="227"/>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228"/>
                                        </p:tgtEl>
                                        <p:attrNameLst>
                                          <p:attrName>style.visibility</p:attrName>
                                        </p:attrNameLst>
                                      </p:cBhvr>
                                      <p:to>
                                        <p:strVal val="visible"/>
                                      </p:to>
                                    </p:set>
                                    <p:anim calcmode="lin" valueType="num">
                                      <p:cBhvr>
                                        <p:cTn id="22" dur="500" fill="hold"/>
                                        <p:tgtEl>
                                          <p:spTgt spid="228"/>
                                        </p:tgtEl>
                                        <p:attrNameLst>
                                          <p:attrName>ppt_w</p:attrName>
                                        </p:attrNameLst>
                                      </p:cBhvr>
                                      <p:tavLst>
                                        <p:tav tm="0">
                                          <p:val>
                                            <p:fltVal val="0"/>
                                          </p:val>
                                        </p:tav>
                                        <p:tav tm="100000">
                                          <p:val>
                                            <p:strVal val="#ppt_w"/>
                                          </p:val>
                                        </p:tav>
                                      </p:tavLst>
                                    </p:anim>
                                    <p:anim calcmode="lin" valueType="num">
                                      <p:cBhvr>
                                        <p:cTn id="23" dur="500" fill="hold"/>
                                        <p:tgtEl>
                                          <p:spTgt spid="228"/>
                                        </p:tgtEl>
                                        <p:attrNameLst>
                                          <p:attrName>ppt_h</p:attrName>
                                        </p:attrNameLst>
                                      </p:cBhvr>
                                      <p:tavLst>
                                        <p:tav tm="0">
                                          <p:val>
                                            <p:fltVal val="0"/>
                                          </p:val>
                                        </p:tav>
                                        <p:tav tm="100000">
                                          <p:val>
                                            <p:strVal val="#ppt_h"/>
                                          </p:val>
                                        </p:tav>
                                      </p:tavLst>
                                    </p:anim>
                                    <p:animEffect transition="in" filter="fade">
                                      <p:cBhvr>
                                        <p:cTn id="24" dur="500"/>
                                        <p:tgtEl>
                                          <p:spTgt spid="228"/>
                                        </p:tgtEl>
                                      </p:cBhvr>
                                    </p:animEffect>
                                  </p:childTnLst>
                                </p:cTn>
                              </p:par>
                              <p:par>
                                <p:cTn id="25" presetID="53" presetClass="entr" presetSubtype="16" fill="hold" grpId="0" nodeType="withEffect">
                                  <p:stCondLst>
                                    <p:cond delay="200"/>
                                  </p:stCondLst>
                                  <p:childTnLst>
                                    <p:set>
                                      <p:cBhvr>
                                        <p:cTn id="26" dur="1" fill="hold">
                                          <p:stCondLst>
                                            <p:cond delay="0"/>
                                          </p:stCondLst>
                                        </p:cTn>
                                        <p:tgtEl>
                                          <p:spTgt spid="229"/>
                                        </p:tgtEl>
                                        <p:attrNameLst>
                                          <p:attrName>style.visibility</p:attrName>
                                        </p:attrNameLst>
                                      </p:cBhvr>
                                      <p:to>
                                        <p:strVal val="visible"/>
                                      </p:to>
                                    </p:set>
                                    <p:anim calcmode="lin" valueType="num">
                                      <p:cBhvr>
                                        <p:cTn id="27" dur="500" fill="hold"/>
                                        <p:tgtEl>
                                          <p:spTgt spid="229"/>
                                        </p:tgtEl>
                                        <p:attrNameLst>
                                          <p:attrName>ppt_w</p:attrName>
                                        </p:attrNameLst>
                                      </p:cBhvr>
                                      <p:tavLst>
                                        <p:tav tm="0">
                                          <p:val>
                                            <p:fltVal val="0"/>
                                          </p:val>
                                        </p:tav>
                                        <p:tav tm="100000">
                                          <p:val>
                                            <p:strVal val="#ppt_w"/>
                                          </p:val>
                                        </p:tav>
                                      </p:tavLst>
                                    </p:anim>
                                    <p:anim calcmode="lin" valueType="num">
                                      <p:cBhvr>
                                        <p:cTn id="28" dur="500" fill="hold"/>
                                        <p:tgtEl>
                                          <p:spTgt spid="229"/>
                                        </p:tgtEl>
                                        <p:attrNameLst>
                                          <p:attrName>ppt_h</p:attrName>
                                        </p:attrNameLst>
                                      </p:cBhvr>
                                      <p:tavLst>
                                        <p:tav tm="0">
                                          <p:val>
                                            <p:fltVal val="0"/>
                                          </p:val>
                                        </p:tav>
                                        <p:tav tm="100000">
                                          <p:val>
                                            <p:strVal val="#ppt_h"/>
                                          </p:val>
                                        </p:tav>
                                      </p:tavLst>
                                    </p:anim>
                                    <p:animEffect transition="in" filter="fade">
                                      <p:cBhvr>
                                        <p:cTn id="29" dur="500"/>
                                        <p:tgtEl>
                                          <p:spTgt spid="229"/>
                                        </p:tgtEl>
                                      </p:cBhvr>
                                    </p:animEffect>
                                  </p:childTnLst>
                                </p:cTn>
                              </p:par>
                              <p:par>
                                <p:cTn id="30" presetID="53" presetClass="entr" presetSubtype="16" fill="hold" grpId="0" nodeType="withEffect">
                                  <p:stCondLst>
                                    <p:cond delay="200"/>
                                  </p:stCondLst>
                                  <p:childTnLst>
                                    <p:set>
                                      <p:cBhvr>
                                        <p:cTn id="31" dur="1" fill="hold">
                                          <p:stCondLst>
                                            <p:cond delay="0"/>
                                          </p:stCondLst>
                                        </p:cTn>
                                        <p:tgtEl>
                                          <p:spTgt spid="230"/>
                                        </p:tgtEl>
                                        <p:attrNameLst>
                                          <p:attrName>style.visibility</p:attrName>
                                        </p:attrNameLst>
                                      </p:cBhvr>
                                      <p:to>
                                        <p:strVal val="visible"/>
                                      </p:to>
                                    </p:set>
                                    <p:anim calcmode="lin" valueType="num">
                                      <p:cBhvr>
                                        <p:cTn id="32" dur="500" fill="hold"/>
                                        <p:tgtEl>
                                          <p:spTgt spid="230"/>
                                        </p:tgtEl>
                                        <p:attrNameLst>
                                          <p:attrName>ppt_w</p:attrName>
                                        </p:attrNameLst>
                                      </p:cBhvr>
                                      <p:tavLst>
                                        <p:tav tm="0">
                                          <p:val>
                                            <p:fltVal val="0"/>
                                          </p:val>
                                        </p:tav>
                                        <p:tav tm="100000">
                                          <p:val>
                                            <p:strVal val="#ppt_w"/>
                                          </p:val>
                                        </p:tav>
                                      </p:tavLst>
                                    </p:anim>
                                    <p:anim calcmode="lin" valueType="num">
                                      <p:cBhvr>
                                        <p:cTn id="33" dur="500" fill="hold"/>
                                        <p:tgtEl>
                                          <p:spTgt spid="230"/>
                                        </p:tgtEl>
                                        <p:attrNameLst>
                                          <p:attrName>ppt_h</p:attrName>
                                        </p:attrNameLst>
                                      </p:cBhvr>
                                      <p:tavLst>
                                        <p:tav tm="0">
                                          <p:val>
                                            <p:fltVal val="0"/>
                                          </p:val>
                                        </p:tav>
                                        <p:tav tm="100000">
                                          <p:val>
                                            <p:strVal val="#ppt_h"/>
                                          </p:val>
                                        </p:tav>
                                      </p:tavLst>
                                    </p:anim>
                                    <p:animEffect transition="in" filter="fade">
                                      <p:cBhvr>
                                        <p:cTn id="34" dur="500"/>
                                        <p:tgtEl>
                                          <p:spTgt spid="230"/>
                                        </p:tgtEl>
                                      </p:cBhvr>
                                    </p:animEffect>
                                  </p:childTnLst>
                                </p:cTn>
                              </p:par>
                              <p:par>
                                <p:cTn id="35" presetID="53" presetClass="entr" presetSubtype="16" fill="hold" grpId="0" nodeType="withEffect">
                                  <p:stCondLst>
                                    <p:cond delay="0"/>
                                  </p:stCondLst>
                                  <p:childTnLst>
                                    <p:set>
                                      <p:cBhvr>
                                        <p:cTn id="36" dur="1" fill="hold">
                                          <p:stCondLst>
                                            <p:cond delay="0"/>
                                          </p:stCondLst>
                                        </p:cTn>
                                        <p:tgtEl>
                                          <p:spTgt spid="231"/>
                                        </p:tgtEl>
                                        <p:attrNameLst>
                                          <p:attrName>style.visibility</p:attrName>
                                        </p:attrNameLst>
                                      </p:cBhvr>
                                      <p:to>
                                        <p:strVal val="visible"/>
                                      </p:to>
                                    </p:set>
                                    <p:anim calcmode="lin" valueType="num">
                                      <p:cBhvr>
                                        <p:cTn id="37" dur="500" fill="hold"/>
                                        <p:tgtEl>
                                          <p:spTgt spid="231"/>
                                        </p:tgtEl>
                                        <p:attrNameLst>
                                          <p:attrName>ppt_w</p:attrName>
                                        </p:attrNameLst>
                                      </p:cBhvr>
                                      <p:tavLst>
                                        <p:tav tm="0">
                                          <p:val>
                                            <p:fltVal val="0"/>
                                          </p:val>
                                        </p:tav>
                                        <p:tav tm="100000">
                                          <p:val>
                                            <p:strVal val="#ppt_w"/>
                                          </p:val>
                                        </p:tav>
                                      </p:tavLst>
                                    </p:anim>
                                    <p:anim calcmode="lin" valueType="num">
                                      <p:cBhvr>
                                        <p:cTn id="38" dur="500" fill="hold"/>
                                        <p:tgtEl>
                                          <p:spTgt spid="231"/>
                                        </p:tgtEl>
                                        <p:attrNameLst>
                                          <p:attrName>ppt_h</p:attrName>
                                        </p:attrNameLst>
                                      </p:cBhvr>
                                      <p:tavLst>
                                        <p:tav tm="0">
                                          <p:val>
                                            <p:fltVal val="0"/>
                                          </p:val>
                                        </p:tav>
                                        <p:tav tm="100000">
                                          <p:val>
                                            <p:strVal val="#ppt_h"/>
                                          </p:val>
                                        </p:tav>
                                      </p:tavLst>
                                    </p:anim>
                                    <p:animEffect transition="in" filter="fade">
                                      <p:cBhvr>
                                        <p:cTn id="39" dur="500"/>
                                        <p:tgtEl>
                                          <p:spTgt spid="231"/>
                                        </p:tgtEl>
                                      </p:cBhvr>
                                    </p:animEffect>
                                  </p:childTnLst>
                                </p:cTn>
                              </p:par>
                              <p:par>
                                <p:cTn id="40" presetID="53" presetClass="entr" presetSubtype="16" fill="hold" grpId="0" nodeType="withEffect">
                                  <p:stCondLst>
                                    <p:cond delay="200"/>
                                  </p:stCondLst>
                                  <p:childTnLst>
                                    <p:set>
                                      <p:cBhvr>
                                        <p:cTn id="41" dur="1" fill="hold">
                                          <p:stCondLst>
                                            <p:cond delay="0"/>
                                          </p:stCondLst>
                                        </p:cTn>
                                        <p:tgtEl>
                                          <p:spTgt spid="232"/>
                                        </p:tgtEl>
                                        <p:attrNameLst>
                                          <p:attrName>style.visibility</p:attrName>
                                        </p:attrNameLst>
                                      </p:cBhvr>
                                      <p:to>
                                        <p:strVal val="visible"/>
                                      </p:to>
                                    </p:set>
                                    <p:anim calcmode="lin" valueType="num">
                                      <p:cBhvr>
                                        <p:cTn id="42" dur="500" fill="hold"/>
                                        <p:tgtEl>
                                          <p:spTgt spid="232"/>
                                        </p:tgtEl>
                                        <p:attrNameLst>
                                          <p:attrName>ppt_w</p:attrName>
                                        </p:attrNameLst>
                                      </p:cBhvr>
                                      <p:tavLst>
                                        <p:tav tm="0">
                                          <p:val>
                                            <p:fltVal val="0"/>
                                          </p:val>
                                        </p:tav>
                                        <p:tav tm="100000">
                                          <p:val>
                                            <p:strVal val="#ppt_w"/>
                                          </p:val>
                                        </p:tav>
                                      </p:tavLst>
                                    </p:anim>
                                    <p:anim calcmode="lin" valueType="num">
                                      <p:cBhvr>
                                        <p:cTn id="43" dur="500" fill="hold"/>
                                        <p:tgtEl>
                                          <p:spTgt spid="232"/>
                                        </p:tgtEl>
                                        <p:attrNameLst>
                                          <p:attrName>ppt_h</p:attrName>
                                        </p:attrNameLst>
                                      </p:cBhvr>
                                      <p:tavLst>
                                        <p:tav tm="0">
                                          <p:val>
                                            <p:fltVal val="0"/>
                                          </p:val>
                                        </p:tav>
                                        <p:tav tm="100000">
                                          <p:val>
                                            <p:strVal val="#ppt_h"/>
                                          </p:val>
                                        </p:tav>
                                      </p:tavLst>
                                    </p:anim>
                                    <p:animEffect transition="in" filter="fade">
                                      <p:cBhvr>
                                        <p:cTn id="44" dur="500"/>
                                        <p:tgtEl>
                                          <p:spTgt spid="232"/>
                                        </p:tgtEl>
                                      </p:cBhvr>
                                    </p:animEffect>
                                  </p:childTnLst>
                                </p:cTn>
                              </p:par>
                              <p:par>
                                <p:cTn id="45" presetID="53" presetClass="entr" presetSubtype="16" fill="hold" grpId="0" nodeType="withEffect">
                                  <p:stCondLst>
                                    <p:cond delay="0"/>
                                  </p:stCondLst>
                                  <p:childTnLst>
                                    <p:set>
                                      <p:cBhvr>
                                        <p:cTn id="46" dur="1" fill="hold">
                                          <p:stCondLst>
                                            <p:cond delay="0"/>
                                          </p:stCondLst>
                                        </p:cTn>
                                        <p:tgtEl>
                                          <p:spTgt spid="233"/>
                                        </p:tgtEl>
                                        <p:attrNameLst>
                                          <p:attrName>style.visibility</p:attrName>
                                        </p:attrNameLst>
                                      </p:cBhvr>
                                      <p:to>
                                        <p:strVal val="visible"/>
                                      </p:to>
                                    </p:set>
                                    <p:anim calcmode="lin" valueType="num">
                                      <p:cBhvr>
                                        <p:cTn id="47" dur="500" fill="hold"/>
                                        <p:tgtEl>
                                          <p:spTgt spid="233"/>
                                        </p:tgtEl>
                                        <p:attrNameLst>
                                          <p:attrName>ppt_w</p:attrName>
                                        </p:attrNameLst>
                                      </p:cBhvr>
                                      <p:tavLst>
                                        <p:tav tm="0">
                                          <p:val>
                                            <p:fltVal val="0"/>
                                          </p:val>
                                        </p:tav>
                                        <p:tav tm="100000">
                                          <p:val>
                                            <p:strVal val="#ppt_w"/>
                                          </p:val>
                                        </p:tav>
                                      </p:tavLst>
                                    </p:anim>
                                    <p:anim calcmode="lin" valueType="num">
                                      <p:cBhvr>
                                        <p:cTn id="48" dur="500" fill="hold"/>
                                        <p:tgtEl>
                                          <p:spTgt spid="233"/>
                                        </p:tgtEl>
                                        <p:attrNameLst>
                                          <p:attrName>ppt_h</p:attrName>
                                        </p:attrNameLst>
                                      </p:cBhvr>
                                      <p:tavLst>
                                        <p:tav tm="0">
                                          <p:val>
                                            <p:fltVal val="0"/>
                                          </p:val>
                                        </p:tav>
                                        <p:tav tm="100000">
                                          <p:val>
                                            <p:strVal val="#ppt_h"/>
                                          </p:val>
                                        </p:tav>
                                      </p:tavLst>
                                    </p:anim>
                                    <p:animEffect transition="in" filter="fade">
                                      <p:cBhvr>
                                        <p:cTn id="49" dur="500"/>
                                        <p:tgtEl>
                                          <p:spTgt spid="233"/>
                                        </p:tgtEl>
                                      </p:cBhvr>
                                    </p:animEffect>
                                  </p:childTnLst>
                                </p:cTn>
                              </p:par>
                              <p:par>
                                <p:cTn id="50" presetID="53" presetClass="entr" presetSubtype="16" fill="hold" grpId="0" nodeType="withEffect">
                                  <p:stCondLst>
                                    <p:cond delay="400"/>
                                  </p:stCondLst>
                                  <p:childTnLst>
                                    <p:set>
                                      <p:cBhvr>
                                        <p:cTn id="51" dur="1" fill="hold">
                                          <p:stCondLst>
                                            <p:cond delay="0"/>
                                          </p:stCondLst>
                                        </p:cTn>
                                        <p:tgtEl>
                                          <p:spTgt spid="234"/>
                                        </p:tgtEl>
                                        <p:attrNameLst>
                                          <p:attrName>style.visibility</p:attrName>
                                        </p:attrNameLst>
                                      </p:cBhvr>
                                      <p:to>
                                        <p:strVal val="visible"/>
                                      </p:to>
                                    </p:set>
                                    <p:anim calcmode="lin" valueType="num">
                                      <p:cBhvr>
                                        <p:cTn id="52" dur="500" fill="hold"/>
                                        <p:tgtEl>
                                          <p:spTgt spid="234"/>
                                        </p:tgtEl>
                                        <p:attrNameLst>
                                          <p:attrName>ppt_w</p:attrName>
                                        </p:attrNameLst>
                                      </p:cBhvr>
                                      <p:tavLst>
                                        <p:tav tm="0">
                                          <p:val>
                                            <p:fltVal val="0"/>
                                          </p:val>
                                        </p:tav>
                                        <p:tav tm="100000">
                                          <p:val>
                                            <p:strVal val="#ppt_w"/>
                                          </p:val>
                                        </p:tav>
                                      </p:tavLst>
                                    </p:anim>
                                    <p:anim calcmode="lin" valueType="num">
                                      <p:cBhvr>
                                        <p:cTn id="53" dur="500" fill="hold"/>
                                        <p:tgtEl>
                                          <p:spTgt spid="234"/>
                                        </p:tgtEl>
                                        <p:attrNameLst>
                                          <p:attrName>ppt_h</p:attrName>
                                        </p:attrNameLst>
                                      </p:cBhvr>
                                      <p:tavLst>
                                        <p:tav tm="0">
                                          <p:val>
                                            <p:fltVal val="0"/>
                                          </p:val>
                                        </p:tav>
                                        <p:tav tm="100000">
                                          <p:val>
                                            <p:strVal val="#ppt_h"/>
                                          </p:val>
                                        </p:tav>
                                      </p:tavLst>
                                    </p:anim>
                                    <p:animEffect transition="in" filter="fade">
                                      <p:cBhvr>
                                        <p:cTn id="54" dur="500"/>
                                        <p:tgtEl>
                                          <p:spTgt spid="234"/>
                                        </p:tgtEl>
                                      </p:cBhvr>
                                    </p:animEffect>
                                  </p:childTnLst>
                                </p:cTn>
                              </p:par>
                              <p:par>
                                <p:cTn id="55" presetID="53" presetClass="entr" presetSubtype="16" fill="hold" grpId="0" nodeType="withEffect">
                                  <p:stCondLst>
                                    <p:cond delay="200"/>
                                  </p:stCondLst>
                                  <p:childTnLst>
                                    <p:set>
                                      <p:cBhvr>
                                        <p:cTn id="56" dur="1" fill="hold">
                                          <p:stCondLst>
                                            <p:cond delay="0"/>
                                          </p:stCondLst>
                                        </p:cTn>
                                        <p:tgtEl>
                                          <p:spTgt spid="235"/>
                                        </p:tgtEl>
                                        <p:attrNameLst>
                                          <p:attrName>style.visibility</p:attrName>
                                        </p:attrNameLst>
                                      </p:cBhvr>
                                      <p:to>
                                        <p:strVal val="visible"/>
                                      </p:to>
                                    </p:set>
                                    <p:anim calcmode="lin" valueType="num">
                                      <p:cBhvr>
                                        <p:cTn id="57" dur="500" fill="hold"/>
                                        <p:tgtEl>
                                          <p:spTgt spid="235"/>
                                        </p:tgtEl>
                                        <p:attrNameLst>
                                          <p:attrName>ppt_w</p:attrName>
                                        </p:attrNameLst>
                                      </p:cBhvr>
                                      <p:tavLst>
                                        <p:tav tm="0">
                                          <p:val>
                                            <p:fltVal val="0"/>
                                          </p:val>
                                        </p:tav>
                                        <p:tav tm="100000">
                                          <p:val>
                                            <p:strVal val="#ppt_w"/>
                                          </p:val>
                                        </p:tav>
                                      </p:tavLst>
                                    </p:anim>
                                    <p:anim calcmode="lin" valueType="num">
                                      <p:cBhvr>
                                        <p:cTn id="58" dur="500" fill="hold"/>
                                        <p:tgtEl>
                                          <p:spTgt spid="235"/>
                                        </p:tgtEl>
                                        <p:attrNameLst>
                                          <p:attrName>ppt_h</p:attrName>
                                        </p:attrNameLst>
                                      </p:cBhvr>
                                      <p:tavLst>
                                        <p:tav tm="0">
                                          <p:val>
                                            <p:fltVal val="0"/>
                                          </p:val>
                                        </p:tav>
                                        <p:tav tm="100000">
                                          <p:val>
                                            <p:strVal val="#ppt_h"/>
                                          </p:val>
                                        </p:tav>
                                      </p:tavLst>
                                    </p:anim>
                                    <p:animEffect transition="in" filter="fade">
                                      <p:cBhvr>
                                        <p:cTn id="59" dur="500"/>
                                        <p:tgtEl>
                                          <p:spTgt spid="235"/>
                                        </p:tgtEl>
                                      </p:cBhvr>
                                    </p:animEffect>
                                  </p:childTnLst>
                                </p:cTn>
                              </p:par>
                              <p:par>
                                <p:cTn id="60" presetID="53" presetClass="entr" presetSubtype="16" fill="hold" grpId="0" nodeType="withEffect">
                                  <p:stCondLst>
                                    <p:cond delay="0"/>
                                  </p:stCondLst>
                                  <p:childTnLst>
                                    <p:set>
                                      <p:cBhvr>
                                        <p:cTn id="61" dur="1" fill="hold">
                                          <p:stCondLst>
                                            <p:cond delay="0"/>
                                          </p:stCondLst>
                                        </p:cTn>
                                        <p:tgtEl>
                                          <p:spTgt spid="240"/>
                                        </p:tgtEl>
                                        <p:attrNameLst>
                                          <p:attrName>style.visibility</p:attrName>
                                        </p:attrNameLst>
                                      </p:cBhvr>
                                      <p:to>
                                        <p:strVal val="visible"/>
                                      </p:to>
                                    </p:set>
                                    <p:anim calcmode="lin" valueType="num">
                                      <p:cBhvr>
                                        <p:cTn id="62" dur="500" fill="hold"/>
                                        <p:tgtEl>
                                          <p:spTgt spid="240"/>
                                        </p:tgtEl>
                                        <p:attrNameLst>
                                          <p:attrName>ppt_w</p:attrName>
                                        </p:attrNameLst>
                                      </p:cBhvr>
                                      <p:tavLst>
                                        <p:tav tm="0">
                                          <p:val>
                                            <p:fltVal val="0"/>
                                          </p:val>
                                        </p:tav>
                                        <p:tav tm="100000">
                                          <p:val>
                                            <p:strVal val="#ppt_w"/>
                                          </p:val>
                                        </p:tav>
                                      </p:tavLst>
                                    </p:anim>
                                    <p:anim calcmode="lin" valueType="num">
                                      <p:cBhvr>
                                        <p:cTn id="63" dur="500" fill="hold"/>
                                        <p:tgtEl>
                                          <p:spTgt spid="240"/>
                                        </p:tgtEl>
                                        <p:attrNameLst>
                                          <p:attrName>ppt_h</p:attrName>
                                        </p:attrNameLst>
                                      </p:cBhvr>
                                      <p:tavLst>
                                        <p:tav tm="0">
                                          <p:val>
                                            <p:fltVal val="0"/>
                                          </p:val>
                                        </p:tav>
                                        <p:tav tm="100000">
                                          <p:val>
                                            <p:strVal val="#ppt_h"/>
                                          </p:val>
                                        </p:tav>
                                      </p:tavLst>
                                    </p:anim>
                                    <p:animEffect transition="in" filter="fade">
                                      <p:cBhvr>
                                        <p:cTn id="64" dur="500"/>
                                        <p:tgtEl>
                                          <p:spTgt spid="240"/>
                                        </p:tgtEl>
                                      </p:cBhvr>
                                    </p:animEffect>
                                  </p:childTnLst>
                                </p:cTn>
                              </p:par>
                            </p:childTnLst>
                          </p:cTn>
                        </p:par>
                        <p:par>
                          <p:cTn id="65" fill="hold">
                            <p:stCondLst>
                              <p:cond delay="900"/>
                            </p:stCondLst>
                            <p:childTnLst>
                              <p:par>
                                <p:cTn id="66" presetID="53" presetClass="entr" presetSubtype="16" fill="hold" nodeType="afterEffect">
                                  <p:stCondLst>
                                    <p:cond delay="0"/>
                                  </p:stCondLst>
                                  <p:childTnLst>
                                    <p:set>
                                      <p:cBhvr>
                                        <p:cTn id="67" dur="1" fill="hold">
                                          <p:stCondLst>
                                            <p:cond delay="0"/>
                                          </p:stCondLst>
                                        </p:cTn>
                                        <p:tgtEl>
                                          <p:spTgt spid="236"/>
                                        </p:tgtEl>
                                        <p:attrNameLst>
                                          <p:attrName>style.visibility</p:attrName>
                                        </p:attrNameLst>
                                      </p:cBhvr>
                                      <p:to>
                                        <p:strVal val="visible"/>
                                      </p:to>
                                    </p:set>
                                    <p:anim calcmode="lin" valueType="num">
                                      <p:cBhvr>
                                        <p:cTn id="68" dur="500" fill="hold"/>
                                        <p:tgtEl>
                                          <p:spTgt spid="236"/>
                                        </p:tgtEl>
                                        <p:attrNameLst>
                                          <p:attrName>ppt_w</p:attrName>
                                        </p:attrNameLst>
                                      </p:cBhvr>
                                      <p:tavLst>
                                        <p:tav tm="0">
                                          <p:val>
                                            <p:fltVal val="0"/>
                                          </p:val>
                                        </p:tav>
                                        <p:tav tm="100000">
                                          <p:val>
                                            <p:strVal val="#ppt_w"/>
                                          </p:val>
                                        </p:tav>
                                      </p:tavLst>
                                    </p:anim>
                                    <p:anim calcmode="lin" valueType="num">
                                      <p:cBhvr>
                                        <p:cTn id="69" dur="500" fill="hold"/>
                                        <p:tgtEl>
                                          <p:spTgt spid="236"/>
                                        </p:tgtEl>
                                        <p:attrNameLst>
                                          <p:attrName>ppt_h</p:attrName>
                                        </p:attrNameLst>
                                      </p:cBhvr>
                                      <p:tavLst>
                                        <p:tav tm="0">
                                          <p:val>
                                            <p:fltVal val="0"/>
                                          </p:val>
                                        </p:tav>
                                        <p:tav tm="100000">
                                          <p:val>
                                            <p:strVal val="#ppt_h"/>
                                          </p:val>
                                        </p:tav>
                                      </p:tavLst>
                                    </p:anim>
                                    <p:animEffect transition="in" filter="fade">
                                      <p:cBhvr>
                                        <p:cTn id="70" dur="500"/>
                                        <p:tgtEl>
                                          <p:spTgt spid="236"/>
                                        </p:tgtEl>
                                      </p:cBhvr>
                                    </p:animEffect>
                                  </p:childTnLst>
                                </p:cTn>
                              </p:par>
                            </p:childTnLst>
                          </p:cTn>
                        </p:par>
                        <p:par>
                          <p:cTn id="71" fill="hold">
                            <p:stCondLst>
                              <p:cond delay="1400"/>
                            </p:stCondLst>
                            <p:childTnLst>
                              <p:par>
                                <p:cTn id="72" presetID="56" presetClass="entr" presetSubtype="0" fill="hold" grpId="0" nodeType="afterEffect">
                                  <p:stCondLst>
                                    <p:cond delay="0"/>
                                  </p:stCondLst>
                                  <p:iterate type="lt">
                                    <p:tmPct val="10000"/>
                                  </p:iterate>
                                  <p:childTnLst>
                                    <p:set>
                                      <p:cBhvr>
                                        <p:cTn id="73" dur="1" fill="hold">
                                          <p:stCondLst>
                                            <p:cond delay="0"/>
                                          </p:stCondLst>
                                        </p:cTn>
                                        <p:tgtEl>
                                          <p:spTgt spid="239"/>
                                        </p:tgtEl>
                                        <p:attrNameLst>
                                          <p:attrName>style.visibility</p:attrName>
                                        </p:attrNameLst>
                                      </p:cBhvr>
                                      <p:to>
                                        <p:strVal val="visible"/>
                                      </p:to>
                                    </p:set>
                                    <p:anim by="(-#ppt_w*2)" calcmode="lin" valueType="num">
                                      <p:cBhvr rctx="PPT">
                                        <p:cTn id="74" dur="250" autoRev="1" fill="hold">
                                          <p:stCondLst>
                                            <p:cond delay="0"/>
                                          </p:stCondLst>
                                        </p:cTn>
                                        <p:tgtEl>
                                          <p:spTgt spid="239"/>
                                        </p:tgtEl>
                                        <p:attrNameLst>
                                          <p:attrName>ppt_w</p:attrName>
                                        </p:attrNameLst>
                                      </p:cBhvr>
                                    </p:anim>
                                    <p:anim by="(#ppt_w*0.50)" calcmode="lin" valueType="num">
                                      <p:cBhvr>
                                        <p:cTn id="75" dur="250" decel="50000" autoRev="1" fill="hold">
                                          <p:stCondLst>
                                            <p:cond delay="0"/>
                                          </p:stCondLst>
                                        </p:cTn>
                                        <p:tgtEl>
                                          <p:spTgt spid="239"/>
                                        </p:tgtEl>
                                        <p:attrNameLst>
                                          <p:attrName>ppt_x</p:attrName>
                                        </p:attrNameLst>
                                      </p:cBhvr>
                                    </p:anim>
                                    <p:anim from="(-#ppt_h/2)" to="(#ppt_y)" calcmode="lin" valueType="num">
                                      <p:cBhvr>
                                        <p:cTn id="76" dur="500" fill="hold">
                                          <p:stCondLst>
                                            <p:cond delay="0"/>
                                          </p:stCondLst>
                                        </p:cTn>
                                        <p:tgtEl>
                                          <p:spTgt spid="239"/>
                                        </p:tgtEl>
                                        <p:attrNameLst>
                                          <p:attrName>ppt_y</p:attrName>
                                        </p:attrNameLst>
                                      </p:cBhvr>
                                    </p:anim>
                                    <p:animRot by="21600000">
                                      <p:cBhvr>
                                        <p:cTn id="77" dur="500" fill="hold">
                                          <p:stCondLst>
                                            <p:cond delay="0"/>
                                          </p:stCondLst>
                                        </p:cTn>
                                        <p:tgtEl>
                                          <p:spTgt spid="239"/>
                                        </p:tgtEl>
                                        <p:attrNameLst>
                                          <p:attrName>r</p:attrName>
                                        </p:attrNameLst>
                                      </p:cBhvr>
                                    </p:animRot>
                                  </p:childTnLst>
                                </p:cTn>
                              </p:par>
                            </p:childTnLst>
                          </p:cTn>
                        </p:par>
                        <p:par>
                          <p:cTn id="78" fill="hold">
                            <p:stCondLst>
                              <p:cond delay="1950"/>
                            </p:stCondLst>
                            <p:childTnLst>
                              <p:par>
                                <p:cTn id="79" presetID="22" presetClass="entr" presetSubtype="8" fill="hold" grpId="0" nodeType="afterEffect">
                                  <p:stCondLst>
                                    <p:cond delay="0"/>
                                  </p:stCondLst>
                                  <p:childTnLst>
                                    <p:set>
                                      <p:cBhvr>
                                        <p:cTn id="80" dur="1" fill="hold">
                                          <p:stCondLst>
                                            <p:cond delay="0"/>
                                          </p:stCondLst>
                                        </p:cTn>
                                        <p:tgtEl>
                                          <p:spTgt spid="241"/>
                                        </p:tgtEl>
                                        <p:attrNameLst>
                                          <p:attrName>style.visibility</p:attrName>
                                        </p:attrNameLst>
                                      </p:cBhvr>
                                      <p:to>
                                        <p:strVal val="visible"/>
                                      </p:to>
                                    </p:set>
                                    <p:animEffect transition="in" filter="wipe(left)">
                                      <p:cBhvr>
                                        <p:cTn id="81" dur="500"/>
                                        <p:tgtEl>
                                          <p:spTgt spid="241"/>
                                        </p:tgtEl>
                                      </p:cBhvr>
                                    </p:animEffect>
                                  </p:childTnLst>
                                </p:cTn>
                              </p:par>
                              <p:par>
                                <p:cTn id="82" presetID="31" presetClass="entr" presetSubtype="0" fill="hold" nodeType="withEffect">
                                  <p:stCondLst>
                                    <p:cond delay="0"/>
                                  </p:stCondLst>
                                  <p:childTnLst>
                                    <p:set>
                                      <p:cBhvr>
                                        <p:cTn id="83" dur="1" fill="hold">
                                          <p:stCondLst>
                                            <p:cond delay="0"/>
                                          </p:stCondLst>
                                        </p:cTn>
                                        <p:tgtEl>
                                          <p:spTgt spid="176"/>
                                        </p:tgtEl>
                                        <p:attrNameLst>
                                          <p:attrName>style.visibility</p:attrName>
                                        </p:attrNameLst>
                                      </p:cBhvr>
                                      <p:to>
                                        <p:strVal val="visible"/>
                                      </p:to>
                                    </p:set>
                                    <p:anim calcmode="lin" valueType="num">
                                      <p:cBhvr>
                                        <p:cTn id="84" dur="1000" fill="hold"/>
                                        <p:tgtEl>
                                          <p:spTgt spid="176"/>
                                        </p:tgtEl>
                                        <p:attrNameLst>
                                          <p:attrName>ppt_w</p:attrName>
                                        </p:attrNameLst>
                                      </p:cBhvr>
                                      <p:tavLst>
                                        <p:tav tm="0">
                                          <p:val>
                                            <p:fltVal val="0"/>
                                          </p:val>
                                        </p:tav>
                                        <p:tav tm="100000">
                                          <p:val>
                                            <p:strVal val="#ppt_w"/>
                                          </p:val>
                                        </p:tav>
                                      </p:tavLst>
                                    </p:anim>
                                    <p:anim calcmode="lin" valueType="num">
                                      <p:cBhvr>
                                        <p:cTn id="85" dur="1000" fill="hold"/>
                                        <p:tgtEl>
                                          <p:spTgt spid="176"/>
                                        </p:tgtEl>
                                        <p:attrNameLst>
                                          <p:attrName>ppt_h</p:attrName>
                                        </p:attrNameLst>
                                      </p:cBhvr>
                                      <p:tavLst>
                                        <p:tav tm="0">
                                          <p:val>
                                            <p:fltVal val="0"/>
                                          </p:val>
                                        </p:tav>
                                        <p:tav tm="100000">
                                          <p:val>
                                            <p:strVal val="#ppt_h"/>
                                          </p:val>
                                        </p:tav>
                                      </p:tavLst>
                                    </p:anim>
                                    <p:anim calcmode="lin" valueType="num">
                                      <p:cBhvr>
                                        <p:cTn id="86" dur="1000" fill="hold"/>
                                        <p:tgtEl>
                                          <p:spTgt spid="176"/>
                                        </p:tgtEl>
                                        <p:attrNameLst>
                                          <p:attrName>style.rotation</p:attrName>
                                        </p:attrNameLst>
                                      </p:cBhvr>
                                      <p:tavLst>
                                        <p:tav tm="0">
                                          <p:val>
                                            <p:fltVal val="90"/>
                                          </p:val>
                                        </p:tav>
                                        <p:tav tm="100000">
                                          <p:val>
                                            <p:fltVal val="0"/>
                                          </p:val>
                                        </p:tav>
                                      </p:tavLst>
                                    </p:anim>
                                    <p:animEffect transition="in" filter="fade">
                                      <p:cBhvr>
                                        <p:cTn id="87" dur="1000"/>
                                        <p:tgtEl>
                                          <p:spTgt spid="176"/>
                                        </p:tgtEl>
                                      </p:cBhvr>
                                    </p:animEffect>
                                  </p:childTnLst>
                                </p:cTn>
                              </p:par>
                            </p:childTnLst>
                          </p:cTn>
                        </p:par>
                        <p:par>
                          <p:cTn id="88" fill="hold">
                            <p:stCondLst>
                              <p:cond delay="2950"/>
                            </p:stCondLst>
                            <p:childTnLst>
                              <p:par>
                                <p:cTn id="89" presetID="10" presetClass="entr" presetSubtype="0" fill="hold" grpId="0" nodeType="afterEffect">
                                  <p:stCondLst>
                                    <p:cond delay="0"/>
                                  </p:stCondLst>
                                  <p:childTnLst>
                                    <p:set>
                                      <p:cBhvr>
                                        <p:cTn id="90" dur="1" fill="hold">
                                          <p:stCondLst>
                                            <p:cond delay="0"/>
                                          </p:stCondLst>
                                        </p:cTn>
                                        <p:tgtEl>
                                          <p:spTgt spid="201"/>
                                        </p:tgtEl>
                                        <p:attrNameLst>
                                          <p:attrName>style.visibility</p:attrName>
                                        </p:attrNameLst>
                                      </p:cBhvr>
                                      <p:to>
                                        <p:strVal val="visible"/>
                                      </p:to>
                                    </p:set>
                                    <p:animEffect transition="in" filter="fade">
                                      <p:cBhvr>
                                        <p:cTn id="91" dur="500"/>
                                        <p:tgtEl>
                                          <p:spTgt spid="201"/>
                                        </p:tgtEl>
                                      </p:cBhvr>
                                    </p:animEffect>
                                  </p:childTnLst>
                                </p:cTn>
                              </p:par>
                              <p:par>
                                <p:cTn id="92" presetID="22" presetClass="entr" presetSubtype="8" fill="hold" grpId="0" nodeType="withEffect">
                                  <p:stCondLst>
                                    <p:cond delay="0"/>
                                  </p:stCondLst>
                                  <p:childTnLst>
                                    <p:set>
                                      <p:cBhvr>
                                        <p:cTn id="93" dur="1" fill="hold">
                                          <p:stCondLst>
                                            <p:cond delay="0"/>
                                          </p:stCondLst>
                                        </p:cTn>
                                        <p:tgtEl>
                                          <p:spTgt spid="242"/>
                                        </p:tgtEl>
                                        <p:attrNameLst>
                                          <p:attrName>style.visibility</p:attrName>
                                        </p:attrNameLst>
                                      </p:cBhvr>
                                      <p:to>
                                        <p:strVal val="visible"/>
                                      </p:to>
                                    </p:set>
                                    <p:animEffect transition="in" filter="wipe(left)">
                                      <p:cBhvr>
                                        <p:cTn id="94" dur="700"/>
                                        <p:tgtEl>
                                          <p:spTgt spid="242"/>
                                        </p:tgtEl>
                                      </p:cBhvr>
                                    </p:animEffect>
                                  </p:childTnLst>
                                </p:cTn>
                              </p:par>
                              <p:par>
                                <p:cTn id="95" presetID="22" presetClass="entr" presetSubtype="8" fill="hold" grpId="0" nodeType="withEffect">
                                  <p:stCondLst>
                                    <p:cond delay="0"/>
                                  </p:stCondLst>
                                  <p:childTnLst>
                                    <p:set>
                                      <p:cBhvr>
                                        <p:cTn id="96" dur="1" fill="hold">
                                          <p:stCondLst>
                                            <p:cond delay="0"/>
                                          </p:stCondLst>
                                        </p:cTn>
                                        <p:tgtEl>
                                          <p:spTgt spid="243"/>
                                        </p:tgtEl>
                                        <p:attrNameLst>
                                          <p:attrName>style.visibility</p:attrName>
                                        </p:attrNameLst>
                                      </p:cBhvr>
                                      <p:to>
                                        <p:strVal val="visible"/>
                                      </p:to>
                                    </p:set>
                                    <p:animEffect transition="in" filter="wipe(left)">
                                      <p:cBhvr>
                                        <p:cTn id="97" dur="700"/>
                                        <p:tgtEl>
                                          <p:spTgt spid="243"/>
                                        </p:tgtEl>
                                      </p:cBhvr>
                                    </p:animEffect>
                                  </p:childTnLst>
                                </p:cTn>
                              </p:par>
                              <p:par>
                                <p:cTn id="98" presetID="31" presetClass="entr" presetSubtype="0" fill="hold" nodeType="withEffect">
                                  <p:stCondLst>
                                    <p:cond delay="300"/>
                                  </p:stCondLst>
                                  <p:childTnLst>
                                    <p:set>
                                      <p:cBhvr>
                                        <p:cTn id="99" dur="1" fill="hold">
                                          <p:stCondLst>
                                            <p:cond delay="0"/>
                                          </p:stCondLst>
                                        </p:cTn>
                                        <p:tgtEl>
                                          <p:spTgt spid="177"/>
                                        </p:tgtEl>
                                        <p:attrNameLst>
                                          <p:attrName>style.visibility</p:attrName>
                                        </p:attrNameLst>
                                      </p:cBhvr>
                                      <p:to>
                                        <p:strVal val="visible"/>
                                      </p:to>
                                    </p:set>
                                    <p:anim calcmode="lin" valueType="num">
                                      <p:cBhvr>
                                        <p:cTn id="100" dur="1000" fill="hold"/>
                                        <p:tgtEl>
                                          <p:spTgt spid="177"/>
                                        </p:tgtEl>
                                        <p:attrNameLst>
                                          <p:attrName>ppt_w</p:attrName>
                                        </p:attrNameLst>
                                      </p:cBhvr>
                                      <p:tavLst>
                                        <p:tav tm="0">
                                          <p:val>
                                            <p:fltVal val="0"/>
                                          </p:val>
                                        </p:tav>
                                        <p:tav tm="100000">
                                          <p:val>
                                            <p:strVal val="#ppt_w"/>
                                          </p:val>
                                        </p:tav>
                                      </p:tavLst>
                                    </p:anim>
                                    <p:anim calcmode="lin" valueType="num">
                                      <p:cBhvr>
                                        <p:cTn id="101" dur="1000" fill="hold"/>
                                        <p:tgtEl>
                                          <p:spTgt spid="177"/>
                                        </p:tgtEl>
                                        <p:attrNameLst>
                                          <p:attrName>ppt_h</p:attrName>
                                        </p:attrNameLst>
                                      </p:cBhvr>
                                      <p:tavLst>
                                        <p:tav tm="0">
                                          <p:val>
                                            <p:fltVal val="0"/>
                                          </p:val>
                                        </p:tav>
                                        <p:tav tm="100000">
                                          <p:val>
                                            <p:strVal val="#ppt_h"/>
                                          </p:val>
                                        </p:tav>
                                      </p:tavLst>
                                    </p:anim>
                                    <p:anim calcmode="lin" valueType="num">
                                      <p:cBhvr>
                                        <p:cTn id="102" dur="1000" fill="hold"/>
                                        <p:tgtEl>
                                          <p:spTgt spid="177"/>
                                        </p:tgtEl>
                                        <p:attrNameLst>
                                          <p:attrName>style.rotation</p:attrName>
                                        </p:attrNameLst>
                                      </p:cBhvr>
                                      <p:tavLst>
                                        <p:tav tm="0">
                                          <p:val>
                                            <p:fltVal val="90"/>
                                          </p:val>
                                        </p:tav>
                                        <p:tav tm="100000">
                                          <p:val>
                                            <p:fltVal val="0"/>
                                          </p:val>
                                        </p:tav>
                                      </p:tavLst>
                                    </p:anim>
                                    <p:animEffect transition="in" filter="fade">
                                      <p:cBhvr>
                                        <p:cTn id="103" dur="1000"/>
                                        <p:tgtEl>
                                          <p:spTgt spid="177"/>
                                        </p:tgtEl>
                                      </p:cBhvr>
                                    </p:animEffect>
                                  </p:childTnLst>
                                </p:cTn>
                              </p:par>
                            </p:childTnLst>
                          </p:cTn>
                        </p:par>
                        <p:par>
                          <p:cTn id="104" fill="hold">
                            <p:stCondLst>
                              <p:cond delay="4250"/>
                            </p:stCondLst>
                            <p:childTnLst>
                              <p:par>
                                <p:cTn id="105" presetID="10" presetClass="entr" presetSubtype="0" fill="hold" nodeType="afterEffect">
                                  <p:stCondLst>
                                    <p:cond delay="0"/>
                                  </p:stCondLst>
                                  <p:childTnLst>
                                    <p:set>
                                      <p:cBhvr>
                                        <p:cTn id="106" dur="1" fill="hold">
                                          <p:stCondLst>
                                            <p:cond delay="0"/>
                                          </p:stCondLst>
                                        </p:cTn>
                                        <p:tgtEl>
                                          <p:spTgt spid="202"/>
                                        </p:tgtEl>
                                        <p:attrNameLst>
                                          <p:attrName>style.visibility</p:attrName>
                                        </p:attrNameLst>
                                      </p:cBhvr>
                                      <p:to>
                                        <p:strVal val="visible"/>
                                      </p:to>
                                    </p:set>
                                    <p:animEffect transition="in" filter="fade">
                                      <p:cBhvr>
                                        <p:cTn id="107" dur="500"/>
                                        <p:tgtEl>
                                          <p:spTgt spid="202"/>
                                        </p:tgtEl>
                                      </p:cBhvr>
                                    </p:animEffect>
                                  </p:childTnLst>
                                </p:cTn>
                              </p:par>
                              <p:par>
                                <p:cTn id="108" presetID="22" presetClass="entr" presetSubtype="8" fill="hold" grpId="0" nodeType="withEffect">
                                  <p:stCondLst>
                                    <p:cond delay="0"/>
                                  </p:stCondLst>
                                  <p:childTnLst>
                                    <p:set>
                                      <p:cBhvr>
                                        <p:cTn id="109" dur="1" fill="hold">
                                          <p:stCondLst>
                                            <p:cond delay="0"/>
                                          </p:stCondLst>
                                        </p:cTn>
                                        <p:tgtEl>
                                          <p:spTgt spid="244"/>
                                        </p:tgtEl>
                                        <p:attrNameLst>
                                          <p:attrName>style.visibility</p:attrName>
                                        </p:attrNameLst>
                                      </p:cBhvr>
                                      <p:to>
                                        <p:strVal val="visible"/>
                                      </p:to>
                                    </p:set>
                                    <p:animEffect transition="in" filter="wipe(left)">
                                      <p:cBhvr>
                                        <p:cTn id="110" dur="700"/>
                                        <p:tgtEl>
                                          <p:spTgt spid="244"/>
                                        </p:tgtEl>
                                      </p:cBhvr>
                                    </p:animEffect>
                                  </p:childTnLst>
                                </p:cTn>
                              </p:par>
                              <p:par>
                                <p:cTn id="111" presetID="22" presetClass="entr" presetSubtype="8" fill="hold" grpId="0" nodeType="withEffect">
                                  <p:stCondLst>
                                    <p:cond delay="0"/>
                                  </p:stCondLst>
                                  <p:childTnLst>
                                    <p:set>
                                      <p:cBhvr>
                                        <p:cTn id="112" dur="1" fill="hold">
                                          <p:stCondLst>
                                            <p:cond delay="0"/>
                                          </p:stCondLst>
                                        </p:cTn>
                                        <p:tgtEl>
                                          <p:spTgt spid="245"/>
                                        </p:tgtEl>
                                        <p:attrNameLst>
                                          <p:attrName>style.visibility</p:attrName>
                                        </p:attrNameLst>
                                      </p:cBhvr>
                                      <p:to>
                                        <p:strVal val="visible"/>
                                      </p:to>
                                    </p:set>
                                    <p:animEffect transition="in" filter="wipe(left)">
                                      <p:cBhvr>
                                        <p:cTn id="113" dur="700"/>
                                        <p:tgtEl>
                                          <p:spTgt spid="245"/>
                                        </p:tgtEl>
                                      </p:cBhvr>
                                    </p:animEffect>
                                  </p:childTnLst>
                                </p:cTn>
                              </p:par>
                              <p:par>
                                <p:cTn id="114" presetID="31" presetClass="entr" presetSubtype="0" fill="hold" nodeType="withEffect">
                                  <p:stCondLst>
                                    <p:cond delay="500"/>
                                  </p:stCondLst>
                                  <p:childTnLst>
                                    <p:set>
                                      <p:cBhvr>
                                        <p:cTn id="115" dur="1" fill="hold">
                                          <p:stCondLst>
                                            <p:cond delay="0"/>
                                          </p:stCondLst>
                                        </p:cTn>
                                        <p:tgtEl>
                                          <p:spTgt spid="183"/>
                                        </p:tgtEl>
                                        <p:attrNameLst>
                                          <p:attrName>style.visibility</p:attrName>
                                        </p:attrNameLst>
                                      </p:cBhvr>
                                      <p:to>
                                        <p:strVal val="visible"/>
                                      </p:to>
                                    </p:set>
                                    <p:anim calcmode="lin" valueType="num">
                                      <p:cBhvr>
                                        <p:cTn id="116" dur="1000" fill="hold"/>
                                        <p:tgtEl>
                                          <p:spTgt spid="183"/>
                                        </p:tgtEl>
                                        <p:attrNameLst>
                                          <p:attrName>ppt_w</p:attrName>
                                        </p:attrNameLst>
                                      </p:cBhvr>
                                      <p:tavLst>
                                        <p:tav tm="0">
                                          <p:val>
                                            <p:fltVal val="0"/>
                                          </p:val>
                                        </p:tav>
                                        <p:tav tm="100000">
                                          <p:val>
                                            <p:strVal val="#ppt_w"/>
                                          </p:val>
                                        </p:tav>
                                      </p:tavLst>
                                    </p:anim>
                                    <p:anim calcmode="lin" valueType="num">
                                      <p:cBhvr>
                                        <p:cTn id="117" dur="1000" fill="hold"/>
                                        <p:tgtEl>
                                          <p:spTgt spid="183"/>
                                        </p:tgtEl>
                                        <p:attrNameLst>
                                          <p:attrName>ppt_h</p:attrName>
                                        </p:attrNameLst>
                                      </p:cBhvr>
                                      <p:tavLst>
                                        <p:tav tm="0">
                                          <p:val>
                                            <p:fltVal val="0"/>
                                          </p:val>
                                        </p:tav>
                                        <p:tav tm="100000">
                                          <p:val>
                                            <p:strVal val="#ppt_h"/>
                                          </p:val>
                                        </p:tav>
                                      </p:tavLst>
                                    </p:anim>
                                    <p:anim calcmode="lin" valueType="num">
                                      <p:cBhvr>
                                        <p:cTn id="118" dur="1000" fill="hold"/>
                                        <p:tgtEl>
                                          <p:spTgt spid="183"/>
                                        </p:tgtEl>
                                        <p:attrNameLst>
                                          <p:attrName>style.rotation</p:attrName>
                                        </p:attrNameLst>
                                      </p:cBhvr>
                                      <p:tavLst>
                                        <p:tav tm="0">
                                          <p:val>
                                            <p:fltVal val="90"/>
                                          </p:val>
                                        </p:tav>
                                        <p:tav tm="100000">
                                          <p:val>
                                            <p:fltVal val="0"/>
                                          </p:val>
                                        </p:tav>
                                      </p:tavLst>
                                    </p:anim>
                                    <p:animEffect transition="in" filter="fade">
                                      <p:cBhvr>
                                        <p:cTn id="119" dur="1000"/>
                                        <p:tgtEl>
                                          <p:spTgt spid="183"/>
                                        </p:tgtEl>
                                      </p:cBhvr>
                                    </p:animEffect>
                                  </p:childTnLst>
                                </p:cTn>
                              </p:par>
                            </p:childTnLst>
                          </p:cTn>
                        </p:par>
                        <p:par>
                          <p:cTn id="120" fill="hold">
                            <p:stCondLst>
                              <p:cond delay="5750"/>
                            </p:stCondLst>
                            <p:childTnLst>
                              <p:par>
                                <p:cTn id="121" presetID="10" presetClass="entr" presetSubtype="0" fill="hold" nodeType="afterEffect">
                                  <p:stCondLst>
                                    <p:cond delay="0"/>
                                  </p:stCondLst>
                                  <p:childTnLst>
                                    <p:set>
                                      <p:cBhvr>
                                        <p:cTn id="122" dur="1" fill="hold">
                                          <p:stCondLst>
                                            <p:cond delay="0"/>
                                          </p:stCondLst>
                                        </p:cTn>
                                        <p:tgtEl>
                                          <p:spTgt spid="205"/>
                                        </p:tgtEl>
                                        <p:attrNameLst>
                                          <p:attrName>style.visibility</p:attrName>
                                        </p:attrNameLst>
                                      </p:cBhvr>
                                      <p:to>
                                        <p:strVal val="visible"/>
                                      </p:to>
                                    </p:set>
                                    <p:animEffect transition="in" filter="fade">
                                      <p:cBhvr>
                                        <p:cTn id="123" dur="500"/>
                                        <p:tgtEl>
                                          <p:spTgt spid="205"/>
                                        </p:tgtEl>
                                      </p:cBhvr>
                                    </p:animEffect>
                                  </p:childTnLst>
                                </p:cTn>
                              </p:par>
                              <p:par>
                                <p:cTn id="124" presetID="22" presetClass="entr" presetSubtype="8" fill="hold" grpId="0" nodeType="withEffect">
                                  <p:stCondLst>
                                    <p:cond delay="0"/>
                                  </p:stCondLst>
                                  <p:childTnLst>
                                    <p:set>
                                      <p:cBhvr>
                                        <p:cTn id="125" dur="1" fill="hold">
                                          <p:stCondLst>
                                            <p:cond delay="0"/>
                                          </p:stCondLst>
                                        </p:cTn>
                                        <p:tgtEl>
                                          <p:spTgt spid="246"/>
                                        </p:tgtEl>
                                        <p:attrNameLst>
                                          <p:attrName>style.visibility</p:attrName>
                                        </p:attrNameLst>
                                      </p:cBhvr>
                                      <p:to>
                                        <p:strVal val="visible"/>
                                      </p:to>
                                    </p:set>
                                    <p:animEffect transition="in" filter="wipe(left)">
                                      <p:cBhvr>
                                        <p:cTn id="126" dur="700"/>
                                        <p:tgtEl>
                                          <p:spTgt spid="246"/>
                                        </p:tgtEl>
                                      </p:cBhvr>
                                    </p:animEffect>
                                  </p:childTnLst>
                                </p:cTn>
                              </p:par>
                              <p:par>
                                <p:cTn id="127" presetID="22" presetClass="entr" presetSubtype="8" fill="hold" grpId="0" nodeType="withEffect">
                                  <p:stCondLst>
                                    <p:cond delay="0"/>
                                  </p:stCondLst>
                                  <p:childTnLst>
                                    <p:set>
                                      <p:cBhvr>
                                        <p:cTn id="128" dur="1" fill="hold">
                                          <p:stCondLst>
                                            <p:cond delay="0"/>
                                          </p:stCondLst>
                                        </p:cTn>
                                        <p:tgtEl>
                                          <p:spTgt spid="247"/>
                                        </p:tgtEl>
                                        <p:attrNameLst>
                                          <p:attrName>style.visibility</p:attrName>
                                        </p:attrNameLst>
                                      </p:cBhvr>
                                      <p:to>
                                        <p:strVal val="visible"/>
                                      </p:to>
                                    </p:set>
                                    <p:animEffect transition="in" filter="wipe(left)">
                                      <p:cBhvr>
                                        <p:cTn id="129" dur="700"/>
                                        <p:tgtEl>
                                          <p:spTgt spid="247"/>
                                        </p:tgtEl>
                                      </p:cBhvr>
                                    </p:animEffect>
                                  </p:childTnLst>
                                </p:cTn>
                              </p:par>
                              <p:par>
                                <p:cTn id="130" presetID="31" presetClass="entr" presetSubtype="0" fill="hold" nodeType="withEffect">
                                  <p:stCondLst>
                                    <p:cond delay="500"/>
                                  </p:stCondLst>
                                  <p:childTnLst>
                                    <p:set>
                                      <p:cBhvr>
                                        <p:cTn id="131" dur="1" fill="hold">
                                          <p:stCondLst>
                                            <p:cond delay="0"/>
                                          </p:stCondLst>
                                        </p:cTn>
                                        <p:tgtEl>
                                          <p:spTgt spid="189"/>
                                        </p:tgtEl>
                                        <p:attrNameLst>
                                          <p:attrName>style.visibility</p:attrName>
                                        </p:attrNameLst>
                                      </p:cBhvr>
                                      <p:to>
                                        <p:strVal val="visible"/>
                                      </p:to>
                                    </p:set>
                                    <p:anim calcmode="lin" valueType="num">
                                      <p:cBhvr>
                                        <p:cTn id="132" dur="1000" fill="hold"/>
                                        <p:tgtEl>
                                          <p:spTgt spid="189"/>
                                        </p:tgtEl>
                                        <p:attrNameLst>
                                          <p:attrName>ppt_w</p:attrName>
                                        </p:attrNameLst>
                                      </p:cBhvr>
                                      <p:tavLst>
                                        <p:tav tm="0">
                                          <p:val>
                                            <p:fltVal val="0"/>
                                          </p:val>
                                        </p:tav>
                                        <p:tav tm="100000">
                                          <p:val>
                                            <p:strVal val="#ppt_w"/>
                                          </p:val>
                                        </p:tav>
                                      </p:tavLst>
                                    </p:anim>
                                    <p:anim calcmode="lin" valueType="num">
                                      <p:cBhvr>
                                        <p:cTn id="133" dur="1000" fill="hold"/>
                                        <p:tgtEl>
                                          <p:spTgt spid="189"/>
                                        </p:tgtEl>
                                        <p:attrNameLst>
                                          <p:attrName>ppt_h</p:attrName>
                                        </p:attrNameLst>
                                      </p:cBhvr>
                                      <p:tavLst>
                                        <p:tav tm="0">
                                          <p:val>
                                            <p:fltVal val="0"/>
                                          </p:val>
                                        </p:tav>
                                        <p:tav tm="100000">
                                          <p:val>
                                            <p:strVal val="#ppt_h"/>
                                          </p:val>
                                        </p:tav>
                                      </p:tavLst>
                                    </p:anim>
                                    <p:anim calcmode="lin" valueType="num">
                                      <p:cBhvr>
                                        <p:cTn id="134" dur="1000" fill="hold"/>
                                        <p:tgtEl>
                                          <p:spTgt spid="189"/>
                                        </p:tgtEl>
                                        <p:attrNameLst>
                                          <p:attrName>style.rotation</p:attrName>
                                        </p:attrNameLst>
                                      </p:cBhvr>
                                      <p:tavLst>
                                        <p:tav tm="0">
                                          <p:val>
                                            <p:fltVal val="90"/>
                                          </p:val>
                                        </p:tav>
                                        <p:tav tm="100000">
                                          <p:val>
                                            <p:fltVal val="0"/>
                                          </p:val>
                                        </p:tav>
                                      </p:tavLst>
                                    </p:anim>
                                    <p:animEffect transition="in" filter="fade">
                                      <p:cBhvr>
                                        <p:cTn id="135" dur="1000"/>
                                        <p:tgtEl>
                                          <p:spTgt spid="189"/>
                                        </p:tgtEl>
                                      </p:cBhvr>
                                    </p:animEffect>
                                  </p:childTnLst>
                                </p:cTn>
                              </p:par>
                            </p:childTnLst>
                          </p:cTn>
                        </p:par>
                        <p:par>
                          <p:cTn id="136" fill="hold">
                            <p:stCondLst>
                              <p:cond delay="7250"/>
                            </p:stCondLst>
                            <p:childTnLst>
                              <p:par>
                                <p:cTn id="137" presetID="10" presetClass="entr" presetSubtype="0" fill="hold" nodeType="afterEffect">
                                  <p:stCondLst>
                                    <p:cond delay="0"/>
                                  </p:stCondLst>
                                  <p:childTnLst>
                                    <p:set>
                                      <p:cBhvr>
                                        <p:cTn id="138" dur="1" fill="hold">
                                          <p:stCondLst>
                                            <p:cond delay="0"/>
                                          </p:stCondLst>
                                        </p:cTn>
                                        <p:tgtEl>
                                          <p:spTgt spid="208"/>
                                        </p:tgtEl>
                                        <p:attrNameLst>
                                          <p:attrName>style.visibility</p:attrName>
                                        </p:attrNameLst>
                                      </p:cBhvr>
                                      <p:to>
                                        <p:strVal val="visible"/>
                                      </p:to>
                                    </p:set>
                                    <p:animEffect transition="in" filter="fade">
                                      <p:cBhvr>
                                        <p:cTn id="139" dur="500"/>
                                        <p:tgtEl>
                                          <p:spTgt spid="208"/>
                                        </p:tgtEl>
                                      </p:cBhvr>
                                    </p:animEffect>
                                  </p:childTnLst>
                                </p:cTn>
                              </p:par>
                              <p:par>
                                <p:cTn id="140" presetID="22" presetClass="entr" presetSubtype="8" fill="hold" grpId="0" nodeType="withEffect">
                                  <p:stCondLst>
                                    <p:cond delay="0"/>
                                  </p:stCondLst>
                                  <p:childTnLst>
                                    <p:set>
                                      <p:cBhvr>
                                        <p:cTn id="141" dur="1" fill="hold">
                                          <p:stCondLst>
                                            <p:cond delay="0"/>
                                          </p:stCondLst>
                                        </p:cTn>
                                        <p:tgtEl>
                                          <p:spTgt spid="248"/>
                                        </p:tgtEl>
                                        <p:attrNameLst>
                                          <p:attrName>style.visibility</p:attrName>
                                        </p:attrNameLst>
                                      </p:cBhvr>
                                      <p:to>
                                        <p:strVal val="visible"/>
                                      </p:to>
                                    </p:set>
                                    <p:animEffect transition="in" filter="wipe(left)">
                                      <p:cBhvr>
                                        <p:cTn id="142" dur="700"/>
                                        <p:tgtEl>
                                          <p:spTgt spid="248"/>
                                        </p:tgtEl>
                                      </p:cBhvr>
                                    </p:animEffect>
                                  </p:childTnLst>
                                </p:cTn>
                              </p:par>
                              <p:par>
                                <p:cTn id="143" presetID="22" presetClass="entr" presetSubtype="8" fill="hold" grpId="0" nodeType="withEffect">
                                  <p:stCondLst>
                                    <p:cond delay="0"/>
                                  </p:stCondLst>
                                  <p:childTnLst>
                                    <p:set>
                                      <p:cBhvr>
                                        <p:cTn id="144" dur="1" fill="hold">
                                          <p:stCondLst>
                                            <p:cond delay="0"/>
                                          </p:stCondLst>
                                        </p:cTn>
                                        <p:tgtEl>
                                          <p:spTgt spid="249"/>
                                        </p:tgtEl>
                                        <p:attrNameLst>
                                          <p:attrName>style.visibility</p:attrName>
                                        </p:attrNameLst>
                                      </p:cBhvr>
                                      <p:to>
                                        <p:strVal val="visible"/>
                                      </p:to>
                                    </p:set>
                                    <p:animEffect transition="in" filter="wipe(left)">
                                      <p:cBhvr>
                                        <p:cTn id="145" dur="700"/>
                                        <p:tgtEl>
                                          <p:spTgt spid="24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1" grpId="0" animBg="1"/>
      <p:bldP spid="225" grpId="0" animBg="1"/>
      <p:bldP spid="226" grpId="0" animBg="1"/>
      <p:bldP spid="227" grpId="0" animBg="1"/>
      <p:bldP spid="228" grpId="0" animBg="1"/>
      <p:bldP spid="229" grpId="0" animBg="1"/>
      <p:bldP spid="230" grpId="0" animBg="1"/>
      <p:bldP spid="231" grpId="0" animBg="1"/>
      <p:bldP spid="232" grpId="0" animBg="1"/>
      <p:bldP spid="233" grpId="0" animBg="1"/>
      <p:bldP spid="234" grpId="0" animBg="1"/>
      <p:bldP spid="235" grpId="0" animBg="1"/>
      <p:bldP spid="239" grpId="0"/>
      <p:bldP spid="240" grpId="0" animBg="1"/>
      <p:bldP spid="241" grpId="0"/>
      <p:bldP spid="242" grpId="0"/>
      <p:bldP spid="243" grpId="0"/>
      <p:bldP spid="244" grpId="0"/>
      <p:bldP spid="245" grpId="0"/>
      <p:bldP spid="246" grpId="0"/>
      <p:bldP spid="247" grpId="0"/>
      <p:bldP spid="248" grpId="0"/>
      <p:bldP spid="249"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7" name="矩形 86"/>
          <p:cNvSpPr/>
          <p:nvPr/>
        </p:nvSpPr>
        <p:spPr>
          <a:xfrm>
            <a:off x="0" y="3378870"/>
            <a:ext cx="12192000" cy="3479130"/>
          </a:xfrm>
          <a:prstGeom prst="rect">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25" name="组合 124"/>
          <p:cNvGrpSpPr/>
          <p:nvPr/>
        </p:nvGrpSpPr>
        <p:grpSpPr>
          <a:xfrm>
            <a:off x="9220200" y="6182593"/>
            <a:ext cx="1571890" cy="1571890"/>
            <a:chOff x="304800" y="673100"/>
            <a:chExt cx="4000500" cy="4000500"/>
          </a:xfrm>
          <a:effectLst>
            <a:outerShdw blurRad="444500" dist="254000" dir="8100000" algn="tr" rotWithShape="0">
              <a:prstClr val="black">
                <a:alpha val="50000"/>
              </a:prstClr>
            </a:outerShdw>
          </a:effectLst>
        </p:grpSpPr>
        <p:sp>
          <p:nvSpPr>
            <p:cNvPr id="126" name="同心圆 12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27" name="椭圆 12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28" name="组合 127"/>
          <p:cNvGrpSpPr/>
          <p:nvPr/>
        </p:nvGrpSpPr>
        <p:grpSpPr>
          <a:xfrm>
            <a:off x="7184625" y="6232909"/>
            <a:ext cx="840047" cy="840047"/>
            <a:chOff x="304800" y="673100"/>
            <a:chExt cx="4000500" cy="4000500"/>
          </a:xfrm>
          <a:effectLst>
            <a:outerShdw blurRad="444500" dist="254000" dir="8100000" algn="tr" rotWithShape="0">
              <a:prstClr val="black">
                <a:alpha val="50000"/>
              </a:prstClr>
            </a:outerShdw>
          </a:effectLst>
        </p:grpSpPr>
        <p:sp>
          <p:nvSpPr>
            <p:cNvPr id="129" name="同心圆 12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0" name="椭圆 12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31" name="组合 130"/>
          <p:cNvGrpSpPr/>
          <p:nvPr/>
        </p:nvGrpSpPr>
        <p:grpSpPr>
          <a:xfrm>
            <a:off x="8089398" y="6652933"/>
            <a:ext cx="1186992" cy="1186992"/>
            <a:chOff x="304800" y="673100"/>
            <a:chExt cx="4000500" cy="4000500"/>
          </a:xfrm>
          <a:effectLst>
            <a:outerShdw blurRad="444500" dist="254000" dir="8100000" algn="tr" rotWithShape="0">
              <a:prstClr val="black">
                <a:alpha val="50000"/>
              </a:prstClr>
            </a:outerShdw>
          </a:effectLst>
        </p:grpSpPr>
        <p:sp>
          <p:nvSpPr>
            <p:cNvPr id="132" name="同心圆 13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3" name="椭圆 13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34" name="组合 133"/>
          <p:cNvGrpSpPr/>
          <p:nvPr/>
        </p:nvGrpSpPr>
        <p:grpSpPr>
          <a:xfrm>
            <a:off x="11185113" y="6399841"/>
            <a:ext cx="914118" cy="914118"/>
            <a:chOff x="304800" y="673100"/>
            <a:chExt cx="4000500" cy="4000500"/>
          </a:xfrm>
          <a:effectLst>
            <a:outerShdw blurRad="444500" dist="254000" dir="8100000" algn="tr" rotWithShape="0">
              <a:prstClr val="black">
                <a:alpha val="50000"/>
              </a:prstClr>
            </a:outerShdw>
          </a:effectLst>
        </p:grpSpPr>
        <p:sp>
          <p:nvSpPr>
            <p:cNvPr id="135" name="同心圆 134"/>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36" name="椭圆 135"/>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37" name="组合 136"/>
          <p:cNvGrpSpPr/>
          <p:nvPr/>
        </p:nvGrpSpPr>
        <p:grpSpPr>
          <a:xfrm>
            <a:off x="1689208" y="6399841"/>
            <a:ext cx="784900" cy="784900"/>
            <a:chOff x="304800" y="673100"/>
            <a:chExt cx="4000500" cy="4000500"/>
          </a:xfrm>
          <a:effectLst>
            <a:outerShdw blurRad="444500" dist="254000" dir="8100000" algn="tr" rotWithShape="0">
              <a:prstClr val="black">
                <a:alpha val="50000"/>
              </a:prstClr>
            </a:outerShdw>
          </a:effectLst>
        </p:grpSpPr>
        <p:sp>
          <p:nvSpPr>
            <p:cNvPr id="138" name="同心圆 137"/>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9" name="椭圆 138"/>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0" name="组合 139"/>
          <p:cNvGrpSpPr/>
          <p:nvPr/>
        </p:nvGrpSpPr>
        <p:grpSpPr>
          <a:xfrm>
            <a:off x="6124087" y="6130551"/>
            <a:ext cx="336551" cy="336551"/>
            <a:chOff x="304800" y="673100"/>
            <a:chExt cx="4000500" cy="4000500"/>
          </a:xfrm>
          <a:effectLst>
            <a:outerShdw blurRad="444500" dist="254000" dir="8100000" algn="tr" rotWithShape="0">
              <a:prstClr val="black">
                <a:alpha val="50000"/>
              </a:prstClr>
            </a:outerShdw>
          </a:effectLst>
        </p:grpSpPr>
        <p:sp>
          <p:nvSpPr>
            <p:cNvPr id="141" name="同心圆 140"/>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42" name="椭圆 141"/>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3" name="组合 142"/>
          <p:cNvGrpSpPr/>
          <p:nvPr/>
        </p:nvGrpSpPr>
        <p:grpSpPr>
          <a:xfrm>
            <a:off x="5082555" y="5860233"/>
            <a:ext cx="705216" cy="705216"/>
            <a:chOff x="304800" y="673100"/>
            <a:chExt cx="4000500" cy="4000500"/>
          </a:xfrm>
          <a:effectLst>
            <a:outerShdw blurRad="444500" dist="254000" dir="8100000" algn="tr" rotWithShape="0">
              <a:prstClr val="black">
                <a:alpha val="50000"/>
              </a:prstClr>
            </a:outerShdw>
          </a:effectLst>
        </p:grpSpPr>
        <p:sp>
          <p:nvSpPr>
            <p:cNvPr id="144" name="同心圆 143"/>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45" name="椭圆 144"/>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9" name="组合 148"/>
          <p:cNvGrpSpPr/>
          <p:nvPr/>
        </p:nvGrpSpPr>
        <p:grpSpPr>
          <a:xfrm>
            <a:off x="6733499" y="5857691"/>
            <a:ext cx="297348" cy="297348"/>
            <a:chOff x="304800" y="673100"/>
            <a:chExt cx="4000500" cy="4000500"/>
          </a:xfrm>
          <a:effectLst>
            <a:outerShdw blurRad="444500" dist="254000" dir="8100000" algn="tr" rotWithShape="0">
              <a:prstClr val="black">
                <a:alpha val="50000"/>
              </a:prstClr>
            </a:outerShdw>
          </a:effectLst>
        </p:grpSpPr>
        <p:sp>
          <p:nvSpPr>
            <p:cNvPr id="150" name="同心圆 149"/>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51" name="椭圆 150"/>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52" name="组合 151"/>
          <p:cNvGrpSpPr/>
          <p:nvPr/>
        </p:nvGrpSpPr>
        <p:grpSpPr>
          <a:xfrm>
            <a:off x="3431959" y="6365535"/>
            <a:ext cx="1571890" cy="1571890"/>
            <a:chOff x="304800" y="673100"/>
            <a:chExt cx="4000500" cy="4000500"/>
          </a:xfrm>
          <a:effectLst>
            <a:outerShdw blurRad="444500" dist="254000" dir="8100000" algn="tr" rotWithShape="0">
              <a:prstClr val="black">
                <a:alpha val="50000"/>
              </a:prstClr>
            </a:outerShdw>
          </a:effectLst>
        </p:grpSpPr>
        <p:sp>
          <p:nvSpPr>
            <p:cNvPr id="153" name="同心圆 152"/>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54" name="椭圆 153"/>
            <p:cNvSpPr/>
            <p:nvPr/>
          </p:nvSpPr>
          <p:spPr>
            <a:xfrm>
              <a:off x="392112" y="760412"/>
              <a:ext cx="3825873" cy="3825873"/>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55" name="组合 154"/>
          <p:cNvGrpSpPr/>
          <p:nvPr/>
        </p:nvGrpSpPr>
        <p:grpSpPr>
          <a:xfrm>
            <a:off x="2541489" y="6232910"/>
            <a:ext cx="693375" cy="693375"/>
            <a:chOff x="304800" y="673100"/>
            <a:chExt cx="4000500" cy="4000500"/>
          </a:xfrm>
          <a:effectLst>
            <a:outerShdw blurRad="444500" dist="254000" dir="8100000" algn="tr" rotWithShape="0">
              <a:prstClr val="black">
                <a:alpha val="50000"/>
              </a:prstClr>
            </a:outerShdw>
          </a:effectLst>
        </p:grpSpPr>
        <p:sp>
          <p:nvSpPr>
            <p:cNvPr id="156" name="同心圆 15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57" name="椭圆 15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58" name="组合 157"/>
          <p:cNvGrpSpPr/>
          <p:nvPr/>
        </p:nvGrpSpPr>
        <p:grpSpPr>
          <a:xfrm>
            <a:off x="328060" y="6253260"/>
            <a:ext cx="422372" cy="422372"/>
            <a:chOff x="304800" y="673100"/>
            <a:chExt cx="4000500" cy="4000500"/>
          </a:xfrm>
          <a:effectLst>
            <a:outerShdw blurRad="444500" dist="254000" dir="8100000" algn="tr" rotWithShape="0">
              <a:prstClr val="black">
                <a:alpha val="50000"/>
              </a:prstClr>
            </a:outerShdw>
          </a:effectLst>
        </p:grpSpPr>
        <p:sp>
          <p:nvSpPr>
            <p:cNvPr id="159" name="同心圆 15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60" name="椭圆 15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61" name="组合 160"/>
          <p:cNvGrpSpPr/>
          <p:nvPr/>
        </p:nvGrpSpPr>
        <p:grpSpPr>
          <a:xfrm>
            <a:off x="1311101" y="6590198"/>
            <a:ext cx="211185" cy="211185"/>
            <a:chOff x="304800" y="673100"/>
            <a:chExt cx="4000500" cy="4000500"/>
          </a:xfrm>
          <a:effectLst>
            <a:outerShdw blurRad="444500" dist="254000" dir="8100000" algn="tr" rotWithShape="0">
              <a:prstClr val="black">
                <a:alpha val="50000"/>
              </a:prstClr>
            </a:outerShdw>
          </a:effectLst>
        </p:grpSpPr>
        <p:sp>
          <p:nvSpPr>
            <p:cNvPr id="162" name="同心圆 16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63" name="椭圆 16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72" name="组合 71"/>
          <p:cNvGrpSpPr/>
          <p:nvPr/>
        </p:nvGrpSpPr>
        <p:grpSpPr>
          <a:xfrm>
            <a:off x="4495800" y="1194490"/>
            <a:ext cx="2845067" cy="2859972"/>
            <a:chOff x="610393" y="2729597"/>
            <a:chExt cx="1380853" cy="1388087"/>
          </a:xfrm>
        </p:grpSpPr>
        <p:grpSp>
          <p:nvGrpSpPr>
            <p:cNvPr id="73" name="组合 72"/>
            <p:cNvGrpSpPr/>
            <p:nvPr/>
          </p:nvGrpSpPr>
          <p:grpSpPr>
            <a:xfrm>
              <a:off x="789153" y="2729597"/>
              <a:ext cx="1202093" cy="1388087"/>
              <a:chOff x="3273692" y="1099961"/>
              <a:chExt cx="1202093" cy="1388087"/>
            </a:xfrm>
          </p:grpSpPr>
          <p:sp>
            <p:nvSpPr>
              <p:cNvPr id="75"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6"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7"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dirty="0">
                  <a:solidFill>
                    <a:schemeClr val="lt1"/>
                  </a:solidFill>
                  <a:cs typeface="+mn-ea"/>
                  <a:sym typeface="+mn-lt"/>
                </a:endParaRPr>
              </a:p>
            </p:txBody>
          </p:sp>
        </p:grpSp>
        <p:sp>
          <p:nvSpPr>
            <p:cNvPr id="74" name="TextBox 73"/>
            <p:cNvSpPr txBox="1"/>
            <p:nvPr/>
          </p:nvSpPr>
          <p:spPr>
            <a:xfrm>
              <a:off x="610393" y="2828190"/>
              <a:ext cx="948647" cy="423117"/>
            </a:xfrm>
            <a:prstGeom prst="rect">
              <a:avLst/>
            </a:prstGeom>
            <a:noFill/>
          </p:spPr>
          <p:txBody>
            <a:bodyPr wrap="square" rtlCol="0">
              <a:spAutoFit/>
            </a:bodyPr>
            <a:lstStyle/>
            <a:p>
              <a:r>
                <a:rPr lang="en-US" altLang="zh-CN" sz="5065" dirty="0">
                  <a:solidFill>
                    <a:srgbClr val="FFFFFF"/>
                  </a:solidFill>
                  <a:latin typeface="+mn-lt"/>
                  <a:ea typeface="+mn-ea"/>
                  <a:cs typeface="+mn-ea"/>
                  <a:sym typeface="+mn-lt"/>
                </a:rPr>
                <a:t>01</a:t>
              </a:r>
              <a:endParaRPr lang="zh-CN" altLang="en-US" sz="5065" dirty="0">
                <a:solidFill>
                  <a:srgbClr val="FFFFFF"/>
                </a:solidFill>
                <a:latin typeface="+mn-lt"/>
                <a:ea typeface="+mn-ea"/>
                <a:cs typeface="+mn-ea"/>
                <a:sym typeface="+mn-lt"/>
              </a:endParaRPr>
            </a:p>
          </p:txBody>
        </p:sp>
      </p:grpSp>
      <p:sp>
        <p:nvSpPr>
          <p:cNvPr id="78" name="Freeform 21"/>
          <p:cNvSpPr>
            <a:spLocks noEditPoints="1"/>
          </p:cNvSpPr>
          <p:nvPr/>
        </p:nvSpPr>
        <p:spPr bwMode="auto">
          <a:xfrm>
            <a:off x="5594803" y="2215586"/>
            <a:ext cx="951975" cy="985506"/>
          </a:xfrm>
          <a:custGeom>
            <a:avLst/>
            <a:gdLst>
              <a:gd name="T0" fmla="*/ 24 w 60"/>
              <a:gd name="T1" fmla="*/ 7 h 62"/>
              <a:gd name="T2" fmla="*/ 38 w 60"/>
              <a:gd name="T3" fmla="*/ 7 h 62"/>
              <a:gd name="T4" fmla="*/ 47 w 60"/>
              <a:gd name="T5" fmla="*/ 7 h 62"/>
              <a:gd name="T6" fmla="*/ 47 w 60"/>
              <a:gd name="T7" fmla="*/ 18 h 62"/>
              <a:gd name="T8" fmla="*/ 47 w 60"/>
              <a:gd name="T9" fmla="*/ 7 h 62"/>
              <a:gd name="T10" fmla="*/ 20 w 60"/>
              <a:gd name="T11" fmla="*/ 37 h 62"/>
              <a:gd name="T12" fmla="*/ 21 w 60"/>
              <a:gd name="T13" fmla="*/ 58 h 62"/>
              <a:gd name="T14" fmla="*/ 15 w 60"/>
              <a:gd name="T15" fmla="*/ 40 h 62"/>
              <a:gd name="T16" fmla="*/ 12 w 60"/>
              <a:gd name="T17" fmla="*/ 58 h 62"/>
              <a:gd name="T18" fmla="*/ 7 w 60"/>
              <a:gd name="T19" fmla="*/ 37 h 62"/>
              <a:gd name="T20" fmla="*/ 2 w 60"/>
              <a:gd name="T21" fmla="*/ 36 h 62"/>
              <a:gd name="T22" fmla="*/ 7 w 60"/>
              <a:gd name="T23" fmla="*/ 19 h 62"/>
              <a:gd name="T24" fmla="*/ 14 w 60"/>
              <a:gd name="T25" fmla="*/ 24 h 62"/>
              <a:gd name="T26" fmla="*/ 21 w 60"/>
              <a:gd name="T27" fmla="*/ 19 h 62"/>
              <a:gd name="T28" fmla="*/ 29 w 60"/>
              <a:gd name="T29" fmla="*/ 16 h 62"/>
              <a:gd name="T30" fmla="*/ 30 w 60"/>
              <a:gd name="T31" fmla="*/ 19 h 62"/>
              <a:gd name="T32" fmla="*/ 30 w 60"/>
              <a:gd name="T33" fmla="*/ 32 h 62"/>
              <a:gd name="T34" fmla="*/ 31 w 60"/>
              <a:gd name="T35" fmla="*/ 32 h 62"/>
              <a:gd name="T36" fmla="*/ 31 w 60"/>
              <a:gd name="T37" fmla="*/ 32 h 62"/>
              <a:gd name="T38" fmla="*/ 32 w 60"/>
              <a:gd name="T39" fmla="*/ 19 h 62"/>
              <a:gd name="T40" fmla="*/ 32 w 60"/>
              <a:gd name="T41" fmla="*/ 16 h 62"/>
              <a:gd name="T42" fmla="*/ 40 w 60"/>
              <a:gd name="T43" fmla="*/ 19 h 62"/>
              <a:gd name="T44" fmla="*/ 47 w 60"/>
              <a:gd name="T45" fmla="*/ 24 h 62"/>
              <a:gd name="T46" fmla="*/ 54 w 60"/>
              <a:gd name="T47" fmla="*/ 19 h 62"/>
              <a:gd name="T48" fmla="*/ 58 w 60"/>
              <a:gd name="T49" fmla="*/ 35 h 62"/>
              <a:gd name="T50" fmla="*/ 53 w 60"/>
              <a:gd name="T51" fmla="*/ 37 h 62"/>
              <a:gd name="T52" fmla="*/ 54 w 60"/>
              <a:gd name="T53" fmla="*/ 58 h 62"/>
              <a:gd name="T54" fmla="*/ 48 w 60"/>
              <a:gd name="T55" fmla="*/ 40 h 62"/>
              <a:gd name="T56" fmla="*/ 45 w 60"/>
              <a:gd name="T57" fmla="*/ 58 h 62"/>
              <a:gd name="T58" fmla="*/ 40 w 60"/>
              <a:gd name="T59" fmla="*/ 37 h 62"/>
              <a:gd name="T60" fmla="*/ 38 w 60"/>
              <a:gd name="T61" fmla="*/ 38 h 62"/>
              <a:gd name="T62" fmla="*/ 33 w 60"/>
              <a:gd name="T63" fmla="*/ 62 h 62"/>
              <a:gd name="T64" fmla="*/ 29 w 60"/>
              <a:gd name="T65" fmla="*/ 41 h 62"/>
              <a:gd name="T66" fmla="*/ 22 w 60"/>
              <a:gd name="T67" fmla="*/ 62 h 62"/>
              <a:gd name="T68" fmla="*/ 20 w 60"/>
              <a:gd name="T69" fmla="*/ 36 h 62"/>
              <a:gd name="T70" fmla="*/ 9 w 60"/>
              <a:gd name="T71" fmla="*/ 13 h 62"/>
              <a:gd name="T72" fmla="*/ 20 w 60"/>
              <a:gd name="T73" fmla="*/ 13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 h="62">
                <a:moveTo>
                  <a:pt x="31" y="0"/>
                </a:moveTo>
                <a:cubicBezTo>
                  <a:pt x="27" y="0"/>
                  <a:pt x="24" y="4"/>
                  <a:pt x="24" y="7"/>
                </a:cubicBezTo>
                <a:cubicBezTo>
                  <a:pt x="24" y="11"/>
                  <a:pt x="27" y="14"/>
                  <a:pt x="31" y="14"/>
                </a:cubicBezTo>
                <a:cubicBezTo>
                  <a:pt x="35" y="14"/>
                  <a:pt x="38" y="11"/>
                  <a:pt x="38" y="7"/>
                </a:cubicBezTo>
                <a:cubicBezTo>
                  <a:pt x="38" y="4"/>
                  <a:pt x="35" y="0"/>
                  <a:pt x="31" y="0"/>
                </a:cubicBezTo>
                <a:close/>
                <a:moveTo>
                  <a:pt x="47" y="7"/>
                </a:moveTo>
                <a:cubicBezTo>
                  <a:pt x="44" y="7"/>
                  <a:pt x="41" y="10"/>
                  <a:pt x="41" y="13"/>
                </a:cubicBezTo>
                <a:cubicBezTo>
                  <a:pt x="41" y="16"/>
                  <a:pt x="44" y="18"/>
                  <a:pt x="47" y="18"/>
                </a:cubicBezTo>
                <a:cubicBezTo>
                  <a:pt x="50" y="18"/>
                  <a:pt x="53" y="16"/>
                  <a:pt x="53" y="13"/>
                </a:cubicBezTo>
                <a:cubicBezTo>
                  <a:pt x="53" y="10"/>
                  <a:pt x="50" y="7"/>
                  <a:pt x="47" y="7"/>
                </a:cubicBezTo>
                <a:close/>
                <a:moveTo>
                  <a:pt x="20" y="36"/>
                </a:moveTo>
                <a:cubicBezTo>
                  <a:pt x="20" y="37"/>
                  <a:pt x="20" y="37"/>
                  <a:pt x="20" y="37"/>
                </a:cubicBezTo>
                <a:cubicBezTo>
                  <a:pt x="20" y="37"/>
                  <a:pt x="20" y="37"/>
                  <a:pt x="20" y="37"/>
                </a:cubicBezTo>
                <a:cubicBezTo>
                  <a:pt x="21" y="58"/>
                  <a:pt x="21" y="58"/>
                  <a:pt x="21" y="58"/>
                </a:cubicBezTo>
                <a:cubicBezTo>
                  <a:pt x="16" y="58"/>
                  <a:pt x="16" y="58"/>
                  <a:pt x="16" y="58"/>
                </a:cubicBezTo>
                <a:cubicBezTo>
                  <a:pt x="15" y="40"/>
                  <a:pt x="15" y="40"/>
                  <a:pt x="15" y="40"/>
                </a:cubicBezTo>
                <a:cubicBezTo>
                  <a:pt x="13" y="40"/>
                  <a:pt x="13" y="40"/>
                  <a:pt x="13" y="40"/>
                </a:cubicBezTo>
                <a:cubicBezTo>
                  <a:pt x="12" y="58"/>
                  <a:pt x="12" y="58"/>
                  <a:pt x="12" y="58"/>
                </a:cubicBezTo>
                <a:cubicBezTo>
                  <a:pt x="7" y="58"/>
                  <a:pt x="7" y="58"/>
                  <a:pt x="7" y="58"/>
                </a:cubicBezTo>
                <a:cubicBezTo>
                  <a:pt x="7" y="37"/>
                  <a:pt x="7" y="37"/>
                  <a:pt x="7" y="37"/>
                </a:cubicBezTo>
                <a:cubicBezTo>
                  <a:pt x="7" y="29"/>
                  <a:pt x="7" y="29"/>
                  <a:pt x="7" y="29"/>
                </a:cubicBezTo>
                <a:cubicBezTo>
                  <a:pt x="2" y="36"/>
                  <a:pt x="2" y="36"/>
                  <a:pt x="2" y="36"/>
                </a:cubicBezTo>
                <a:cubicBezTo>
                  <a:pt x="0" y="34"/>
                  <a:pt x="0" y="34"/>
                  <a:pt x="0" y="34"/>
                </a:cubicBezTo>
                <a:cubicBezTo>
                  <a:pt x="7" y="19"/>
                  <a:pt x="7" y="19"/>
                  <a:pt x="7" y="19"/>
                </a:cubicBezTo>
                <a:cubicBezTo>
                  <a:pt x="11" y="19"/>
                  <a:pt x="11" y="19"/>
                  <a:pt x="11" y="19"/>
                </a:cubicBezTo>
                <a:cubicBezTo>
                  <a:pt x="14" y="24"/>
                  <a:pt x="14" y="24"/>
                  <a:pt x="14" y="24"/>
                </a:cubicBezTo>
                <a:cubicBezTo>
                  <a:pt x="18" y="19"/>
                  <a:pt x="18" y="19"/>
                  <a:pt x="18" y="19"/>
                </a:cubicBezTo>
                <a:cubicBezTo>
                  <a:pt x="21" y="19"/>
                  <a:pt x="21" y="19"/>
                  <a:pt x="21" y="19"/>
                </a:cubicBezTo>
                <a:cubicBezTo>
                  <a:pt x="22" y="16"/>
                  <a:pt x="22" y="16"/>
                  <a:pt x="22" y="16"/>
                </a:cubicBezTo>
                <a:cubicBezTo>
                  <a:pt x="29" y="16"/>
                  <a:pt x="29" y="16"/>
                  <a:pt x="29" y="16"/>
                </a:cubicBezTo>
                <a:cubicBezTo>
                  <a:pt x="29" y="17"/>
                  <a:pt x="29" y="17"/>
                  <a:pt x="29" y="17"/>
                </a:cubicBezTo>
                <a:cubicBezTo>
                  <a:pt x="30" y="19"/>
                  <a:pt x="30" y="19"/>
                  <a:pt x="30" y="19"/>
                </a:cubicBezTo>
                <a:cubicBezTo>
                  <a:pt x="28" y="30"/>
                  <a:pt x="28" y="30"/>
                  <a:pt x="28" y="30"/>
                </a:cubicBezTo>
                <a:cubicBezTo>
                  <a:pt x="30" y="32"/>
                  <a:pt x="30" y="32"/>
                  <a:pt x="30" y="32"/>
                </a:cubicBezTo>
                <a:cubicBezTo>
                  <a:pt x="30" y="33"/>
                  <a:pt x="30" y="33"/>
                  <a:pt x="30" y="33"/>
                </a:cubicBezTo>
                <a:cubicBezTo>
                  <a:pt x="31" y="32"/>
                  <a:pt x="31" y="32"/>
                  <a:pt x="31" y="32"/>
                </a:cubicBezTo>
                <a:cubicBezTo>
                  <a:pt x="31" y="33"/>
                  <a:pt x="31" y="33"/>
                  <a:pt x="31" y="33"/>
                </a:cubicBezTo>
                <a:cubicBezTo>
                  <a:pt x="31" y="32"/>
                  <a:pt x="31" y="32"/>
                  <a:pt x="31" y="32"/>
                </a:cubicBezTo>
                <a:cubicBezTo>
                  <a:pt x="33" y="30"/>
                  <a:pt x="33" y="30"/>
                  <a:pt x="33" y="30"/>
                </a:cubicBezTo>
                <a:cubicBezTo>
                  <a:pt x="32" y="19"/>
                  <a:pt x="32" y="19"/>
                  <a:pt x="32" y="19"/>
                </a:cubicBezTo>
                <a:cubicBezTo>
                  <a:pt x="32" y="17"/>
                  <a:pt x="32" y="17"/>
                  <a:pt x="32" y="17"/>
                </a:cubicBezTo>
                <a:cubicBezTo>
                  <a:pt x="32" y="16"/>
                  <a:pt x="32" y="16"/>
                  <a:pt x="32" y="16"/>
                </a:cubicBezTo>
                <a:cubicBezTo>
                  <a:pt x="39" y="16"/>
                  <a:pt x="39" y="16"/>
                  <a:pt x="39" y="16"/>
                </a:cubicBezTo>
                <a:cubicBezTo>
                  <a:pt x="40" y="19"/>
                  <a:pt x="40" y="19"/>
                  <a:pt x="40" y="19"/>
                </a:cubicBezTo>
                <a:cubicBezTo>
                  <a:pt x="44" y="19"/>
                  <a:pt x="44" y="19"/>
                  <a:pt x="44" y="19"/>
                </a:cubicBezTo>
                <a:cubicBezTo>
                  <a:pt x="47" y="24"/>
                  <a:pt x="47" y="24"/>
                  <a:pt x="47" y="24"/>
                </a:cubicBezTo>
                <a:cubicBezTo>
                  <a:pt x="51" y="19"/>
                  <a:pt x="51" y="19"/>
                  <a:pt x="51" y="19"/>
                </a:cubicBezTo>
                <a:cubicBezTo>
                  <a:pt x="54" y="19"/>
                  <a:pt x="54" y="19"/>
                  <a:pt x="54" y="19"/>
                </a:cubicBezTo>
                <a:cubicBezTo>
                  <a:pt x="60" y="33"/>
                  <a:pt x="60" y="33"/>
                  <a:pt x="60" y="33"/>
                </a:cubicBezTo>
                <a:cubicBezTo>
                  <a:pt x="58" y="35"/>
                  <a:pt x="58" y="35"/>
                  <a:pt x="58" y="35"/>
                </a:cubicBezTo>
                <a:cubicBezTo>
                  <a:pt x="54" y="28"/>
                  <a:pt x="54" y="28"/>
                  <a:pt x="54" y="28"/>
                </a:cubicBezTo>
                <a:cubicBezTo>
                  <a:pt x="53" y="37"/>
                  <a:pt x="53" y="37"/>
                  <a:pt x="53" y="37"/>
                </a:cubicBezTo>
                <a:cubicBezTo>
                  <a:pt x="53" y="37"/>
                  <a:pt x="53" y="37"/>
                  <a:pt x="53" y="37"/>
                </a:cubicBezTo>
                <a:cubicBezTo>
                  <a:pt x="54" y="58"/>
                  <a:pt x="54" y="58"/>
                  <a:pt x="54" y="58"/>
                </a:cubicBezTo>
                <a:cubicBezTo>
                  <a:pt x="49" y="58"/>
                  <a:pt x="49" y="58"/>
                  <a:pt x="49" y="58"/>
                </a:cubicBezTo>
                <a:cubicBezTo>
                  <a:pt x="48" y="40"/>
                  <a:pt x="48" y="40"/>
                  <a:pt x="48" y="40"/>
                </a:cubicBezTo>
                <a:cubicBezTo>
                  <a:pt x="46" y="40"/>
                  <a:pt x="46" y="40"/>
                  <a:pt x="46" y="40"/>
                </a:cubicBezTo>
                <a:cubicBezTo>
                  <a:pt x="45" y="58"/>
                  <a:pt x="45" y="58"/>
                  <a:pt x="45" y="58"/>
                </a:cubicBezTo>
                <a:cubicBezTo>
                  <a:pt x="40" y="58"/>
                  <a:pt x="40" y="58"/>
                  <a:pt x="40" y="58"/>
                </a:cubicBezTo>
                <a:cubicBezTo>
                  <a:pt x="40" y="37"/>
                  <a:pt x="40" y="37"/>
                  <a:pt x="40" y="37"/>
                </a:cubicBezTo>
                <a:cubicBezTo>
                  <a:pt x="40" y="36"/>
                  <a:pt x="40" y="36"/>
                  <a:pt x="40" y="36"/>
                </a:cubicBezTo>
                <a:cubicBezTo>
                  <a:pt x="38" y="38"/>
                  <a:pt x="38" y="38"/>
                  <a:pt x="38" y="38"/>
                </a:cubicBezTo>
                <a:cubicBezTo>
                  <a:pt x="39" y="62"/>
                  <a:pt x="39" y="62"/>
                  <a:pt x="39" y="62"/>
                </a:cubicBezTo>
                <a:cubicBezTo>
                  <a:pt x="33" y="62"/>
                  <a:pt x="33" y="62"/>
                  <a:pt x="33" y="62"/>
                </a:cubicBezTo>
                <a:cubicBezTo>
                  <a:pt x="32" y="41"/>
                  <a:pt x="32" y="41"/>
                  <a:pt x="32" y="41"/>
                </a:cubicBezTo>
                <a:cubicBezTo>
                  <a:pt x="29" y="41"/>
                  <a:pt x="29" y="41"/>
                  <a:pt x="29" y="41"/>
                </a:cubicBezTo>
                <a:cubicBezTo>
                  <a:pt x="28" y="62"/>
                  <a:pt x="28" y="62"/>
                  <a:pt x="28" y="62"/>
                </a:cubicBezTo>
                <a:cubicBezTo>
                  <a:pt x="22" y="62"/>
                  <a:pt x="22" y="62"/>
                  <a:pt x="22" y="62"/>
                </a:cubicBezTo>
                <a:cubicBezTo>
                  <a:pt x="23" y="38"/>
                  <a:pt x="23" y="38"/>
                  <a:pt x="23" y="38"/>
                </a:cubicBezTo>
                <a:cubicBezTo>
                  <a:pt x="20" y="36"/>
                  <a:pt x="20" y="36"/>
                  <a:pt x="20" y="36"/>
                </a:cubicBezTo>
                <a:close/>
                <a:moveTo>
                  <a:pt x="14" y="7"/>
                </a:moveTo>
                <a:cubicBezTo>
                  <a:pt x="11" y="7"/>
                  <a:pt x="9" y="10"/>
                  <a:pt x="9" y="13"/>
                </a:cubicBezTo>
                <a:cubicBezTo>
                  <a:pt x="9" y="16"/>
                  <a:pt x="11" y="18"/>
                  <a:pt x="14" y="18"/>
                </a:cubicBezTo>
                <a:cubicBezTo>
                  <a:pt x="17" y="18"/>
                  <a:pt x="20" y="16"/>
                  <a:pt x="20" y="13"/>
                </a:cubicBezTo>
                <a:cubicBezTo>
                  <a:pt x="20" y="10"/>
                  <a:pt x="17" y="7"/>
                  <a:pt x="14" y="7"/>
                </a:cubicBezTo>
                <a:close/>
              </a:path>
            </a:pathLst>
          </a:custGeom>
          <a:solidFill>
            <a:srgbClr val="777777"/>
          </a:solidFill>
          <a:ln>
            <a:noFill/>
          </a:ln>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82" name="Rectangle 4"/>
          <p:cNvSpPr txBox="1">
            <a:spLocks noChangeArrowheads="1"/>
          </p:cNvSpPr>
          <p:nvPr/>
        </p:nvSpPr>
        <p:spPr bwMode="auto">
          <a:xfrm>
            <a:off x="3214255" y="3996417"/>
            <a:ext cx="5763490" cy="1062054"/>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defTabSz="1218804" fontAlgn="auto">
              <a:spcBef>
                <a:spcPts val="0"/>
              </a:spcBef>
              <a:spcAft>
                <a:spcPts val="0"/>
              </a:spcAft>
              <a:defRPr/>
            </a:pPr>
            <a:r>
              <a:rPr lang="zh-CN" altLang="en-US" sz="4800" kern="0" dirty="0">
                <a:latin typeface="+mn-lt"/>
                <a:ea typeface="+mn-ea"/>
                <a:cs typeface="+mn-ea"/>
                <a:sym typeface="+mn-lt"/>
              </a:rPr>
              <a:t>基本工作概述</a:t>
            </a:r>
          </a:p>
        </p:txBody>
      </p:sp>
    </p:spTree>
    <p:extLst>
      <p:ext uri="{BB962C8B-B14F-4D97-AF65-F5344CB8AC3E}">
        <p14:creationId xmlns:p14="http://schemas.microsoft.com/office/powerpoint/2010/main" val="65418340"/>
      </p:ext>
    </p:extLst>
  </p:cSld>
  <p:clrMapOvr>
    <a:masterClrMapping/>
  </p:clrMapOvr>
  <mc:AlternateContent xmlns:mc="http://schemas.openxmlformats.org/markup-compatibility/2006" xmlns:p14="http://schemas.microsoft.com/office/powerpoint/2010/main">
    <mc:Choice Requires="p14">
      <p:transition spd="slow" p14:dur="1400" advTm="0">
        <p14:doors dir="vert"/>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2"/>
                                        </p:tgtEl>
                                        <p:attrNameLst>
                                          <p:attrName>style.visibility</p:attrName>
                                        </p:attrNameLst>
                                      </p:cBhvr>
                                      <p:to>
                                        <p:strVal val="visible"/>
                                      </p:to>
                                    </p:set>
                                    <p:animEffect transition="in" filter="fade">
                                      <p:cBhvr>
                                        <p:cTn id="7" dur="1000"/>
                                        <p:tgtEl>
                                          <p:spTgt spid="72"/>
                                        </p:tgtEl>
                                      </p:cBhvr>
                                    </p:animEffect>
                                    <p:anim calcmode="lin" valueType="num">
                                      <p:cBhvr>
                                        <p:cTn id="8" dur="1000" fill="hold"/>
                                        <p:tgtEl>
                                          <p:spTgt spid="72"/>
                                        </p:tgtEl>
                                        <p:attrNameLst>
                                          <p:attrName>ppt_x</p:attrName>
                                        </p:attrNameLst>
                                      </p:cBhvr>
                                      <p:tavLst>
                                        <p:tav tm="0">
                                          <p:val>
                                            <p:strVal val="#ppt_x"/>
                                          </p:val>
                                        </p:tav>
                                        <p:tav tm="100000">
                                          <p:val>
                                            <p:strVal val="#ppt_x"/>
                                          </p:val>
                                        </p:tav>
                                      </p:tavLst>
                                    </p:anim>
                                    <p:anim calcmode="lin" valueType="num">
                                      <p:cBhvr>
                                        <p:cTn id="9" dur="1000" fill="hold"/>
                                        <p:tgtEl>
                                          <p:spTgt spid="72"/>
                                        </p:tgtEl>
                                        <p:attrNameLst>
                                          <p:attrName>ppt_y</p:attrName>
                                        </p:attrNameLst>
                                      </p:cBhvr>
                                      <p:tavLst>
                                        <p:tav tm="0">
                                          <p:val>
                                            <p:strVal val="#ppt_y+.1"/>
                                          </p:val>
                                        </p:tav>
                                        <p:tav tm="100000">
                                          <p:val>
                                            <p:strVal val="#ppt_y"/>
                                          </p:val>
                                        </p:tav>
                                      </p:tavLst>
                                    </p:anim>
                                  </p:childTnLst>
                                </p:cTn>
                              </p:par>
                              <p:par>
                                <p:cTn id="10" presetID="42" presetClass="entr" presetSubtype="0" fill="hold" grpId="0" nodeType="withEffect">
                                  <p:stCondLst>
                                    <p:cond delay="0"/>
                                  </p:stCondLst>
                                  <p:childTnLst>
                                    <p:set>
                                      <p:cBhvr>
                                        <p:cTn id="11" dur="1" fill="hold">
                                          <p:stCondLst>
                                            <p:cond delay="0"/>
                                          </p:stCondLst>
                                        </p:cTn>
                                        <p:tgtEl>
                                          <p:spTgt spid="78"/>
                                        </p:tgtEl>
                                        <p:attrNameLst>
                                          <p:attrName>style.visibility</p:attrName>
                                        </p:attrNameLst>
                                      </p:cBhvr>
                                      <p:to>
                                        <p:strVal val="visible"/>
                                      </p:to>
                                    </p:set>
                                    <p:animEffect transition="in" filter="fade">
                                      <p:cBhvr>
                                        <p:cTn id="12" dur="1000"/>
                                        <p:tgtEl>
                                          <p:spTgt spid="78"/>
                                        </p:tgtEl>
                                      </p:cBhvr>
                                    </p:animEffect>
                                    <p:anim calcmode="lin" valueType="num">
                                      <p:cBhvr>
                                        <p:cTn id="13" dur="1000" fill="hold"/>
                                        <p:tgtEl>
                                          <p:spTgt spid="78"/>
                                        </p:tgtEl>
                                        <p:attrNameLst>
                                          <p:attrName>ppt_x</p:attrName>
                                        </p:attrNameLst>
                                      </p:cBhvr>
                                      <p:tavLst>
                                        <p:tav tm="0">
                                          <p:val>
                                            <p:strVal val="#ppt_x"/>
                                          </p:val>
                                        </p:tav>
                                        <p:tav tm="100000">
                                          <p:val>
                                            <p:strVal val="#ppt_x"/>
                                          </p:val>
                                        </p:tav>
                                      </p:tavLst>
                                    </p:anim>
                                    <p:anim calcmode="lin" valueType="num">
                                      <p:cBhvr>
                                        <p:cTn id="14" dur="1000" fill="hold"/>
                                        <p:tgtEl>
                                          <p:spTgt spid="78"/>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2" presetClass="entr" presetSubtype="8" fill="hold" grpId="0" nodeType="afterEffect">
                                  <p:stCondLst>
                                    <p:cond delay="0"/>
                                  </p:stCondLst>
                                  <p:childTnLst>
                                    <p:set>
                                      <p:cBhvr>
                                        <p:cTn id="17" dur="1" fill="hold">
                                          <p:stCondLst>
                                            <p:cond delay="0"/>
                                          </p:stCondLst>
                                        </p:cTn>
                                        <p:tgtEl>
                                          <p:spTgt spid="87"/>
                                        </p:tgtEl>
                                        <p:attrNameLst>
                                          <p:attrName>style.visibility</p:attrName>
                                        </p:attrNameLst>
                                      </p:cBhvr>
                                      <p:to>
                                        <p:strVal val="visible"/>
                                      </p:to>
                                    </p:set>
                                    <p:anim calcmode="lin" valueType="num">
                                      <p:cBhvr additive="base">
                                        <p:cTn id="18" dur="500" fill="hold"/>
                                        <p:tgtEl>
                                          <p:spTgt spid="87"/>
                                        </p:tgtEl>
                                        <p:attrNameLst>
                                          <p:attrName>ppt_x</p:attrName>
                                        </p:attrNameLst>
                                      </p:cBhvr>
                                      <p:tavLst>
                                        <p:tav tm="0">
                                          <p:val>
                                            <p:strVal val="0-#ppt_w/2"/>
                                          </p:val>
                                        </p:tav>
                                        <p:tav tm="100000">
                                          <p:val>
                                            <p:strVal val="#ppt_x"/>
                                          </p:val>
                                        </p:tav>
                                      </p:tavLst>
                                    </p:anim>
                                    <p:anim calcmode="lin" valueType="num">
                                      <p:cBhvr additive="base">
                                        <p:cTn id="19" dur="500" fill="hold"/>
                                        <p:tgtEl>
                                          <p:spTgt spid="87"/>
                                        </p:tgtEl>
                                        <p:attrNameLst>
                                          <p:attrName>ppt_y</p:attrName>
                                        </p:attrNameLst>
                                      </p:cBhvr>
                                      <p:tavLst>
                                        <p:tav tm="0">
                                          <p:val>
                                            <p:strVal val="#ppt_y"/>
                                          </p:val>
                                        </p:tav>
                                        <p:tav tm="100000">
                                          <p:val>
                                            <p:strVal val="#ppt_y"/>
                                          </p:val>
                                        </p:tav>
                                      </p:tavLst>
                                    </p:anim>
                                  </p:childTnLst>
                                </p:cTn>
                              </p:par>
                              <p:par>
                                <p:cTn id="20" presetID="53" presetClass="entr" presetSubtype="16" fill="hold" grpId="0" nodeType="withEffect">
                                  <p:stCondLst>
                                    <p:cond delay="0"/>
                                  </p:stCondLst>
                                  <p:childTnLst>
                                    <p:set>
                                      <p:cBhvr>
                                        <p:cTn id="21" dur="1" fill="hold">
                                          <p:stCondLst>
                                            <p:cond delay="0"/>
                                          </p:stCondLst>
                                        </p:cTn>
                                        <p:tgtEl>
                                          <p:spTgt spid="82"/>
                                        </p:tgtEl>
                                        <p:attrNameLst>
                                          <p:attrName>style.visibility</p:attrName>
                                        </p:attrNameLst>
                                      </p:cBhvr>
                                      <p:to>
                                        <p:strVal val="visible"/>
                                      </p:to>
                                    </p:set>
                                    <p:anim calcmode="lin" valueType="num">
                                      <p:cBhvr>
                                        <p:cTn id="22" dur="500" fill="hold"/>
                                        <p:tgtEl>
                                          <p:spTgt spid="82"/>
                                        </p:tgtEl>
                                        <p:attrNameLst>
                                          <p:attrName>ppt_w</p:attrName>
                                        </p:attrNameLst>
                                      </p:cBhvr>
                                      <p:tavLst>
                                        <p:tav tm="0">
                                          <p:val>
                                            <p:fltVal val="0"/>
                                          </p:val>
                                        </p:tav>
                                        <p:tav tm="100000">
                                          <p:val>
                                            <p:strVal val="#ppt_w"/>
                                          </p:val>
                                        </p:tav>
                                      </p:tavLst>
                                    </p:anim>
                                    <p:anim calcmode="lin" valueType="num">
                                      <p:cBhvr>
                                        <p:cTn id="23" dur="500" fill="hold"/>
                                        <p:tgtEl>
                                          <p:spTgt spid="82"/>
                                        </p:tgtEl>
                                        <p:attrNameLst>
                                          <p:attrName>ppt_h</p:attrName>
                                        </p:attrNameLst>
                                      </p:cBhvr>
                                      <p:tavLst>
                                        <p:tav tm="0">
                                          <p:val>
                                            <p:fltVal val="0"/>
                                          </p:val>
                                        </p:tav>
                                        <p:tav tm="100000">
                                          <p:val>
                                            <p:strVal val="#ppt_h"/>
                                          </p:val>
                                        </p:tav>
                                      </p:tavLst>
                                    </p:anim>
                                    <p:animEffect transition="in" filter="fade">
                                      <p:cBhvr>
                                        <p:cTn id="24" dur="500"/>
                                        <p:tgtEl>
                                          <p:spTgt spid="82"/>
                                        </p:tgtEl>
                                      </p:cBhvr>
                                    </p:animEffect>
                                  </p:childTnLst>
                                </p:cTn>
                              </p:par>
                            </p:childTnLst>
                          </p:cTn>
                        </p:par>
                        <p:par>
                          <p:cTn id="25" fill="hold">
                            <p:stCondLst>
                              <p:cond delay="1500"/>
                            </p:stCondLst>
                            <p:childTnLst>
                              <p:par>
                                <p:cTn id="26" presetID="23" presetClass="entr" presetSubtype="528" fill="hold" nodeType="afterEffect">
                                  <p:stCondLst>
                                    <p:cond delay="0"/>
                                  </p:stCondLst>
                                  <p:childTnLst>
                                    <p:set>
                                      <p:cBhvr>
                                        <p:cTn id="27" dur="1" fill="hold">
                                          <p:stCondLst>
                                            <p:cond delay="0"/>
                                          </p:stCondLst>
                                        </p:cTn>
                                        <p:tgtEl>
                                          <p:spTgt spid="125"/>
                                        </p:tgtEl>
                                        <p:attrNameLst>
                                          <p:attrName>style.visibility</p:attrName>
                                        </p:attrNameLst>
                                      </p:cBhvr>
                                      <p:to>
                                        <p:strVal val="visible"/>
                                      </p:to>
                                    </p:set>
                                    <p:anim calcmode="lin" valueType="num">
                                      <p:cBhvr>
                                        <p:cTn id="28" dur="500" fill="hold"/>
                                        <p:tgtEl>
                                          <p:spTgt spid="125"/>
                                        </p:tgtEl>
                                        <p:attrNameLst>
                                          <p:attrName>ppt_w</p:attrName>
                                        </p:attrNameLst>
                                      </p:cBhvr>
                                      <p:tavLst>
                                        <p:tav tm="0">
                                          <p:val>
                                            <p:fltVal val="0"/>
                                          </p:val>
                                        </p:tav>
                                        <p:tav tm="100000">
                                          <p:val>
                                            <p:strVal val="#ppt_w"/>
                                          </p:val>
                                        </p:tav>
                                      </p:tavLst>
                                    </p:anim>
                                    <p:anim calcmode="lin" valueType="num">
                                      <p:cBhvr>
                                        <p:cTn id="29" dur="500" fill="hold"/>
                                        <p:tgtEl>
                                          <p:spTgt spid="125"/>
                                        </p:tgtEl>
                                        <p:attrNameLst>
                                          <p:attrName>ppt_h</p:attrName>
                                        </p:attrNameLst>
                                      </p:cBhvr>
                                      <p:tavLst>
                                        <p:tav tm="0">
                                          <p:val>
                                            <p:fltVal val="0"/>
                                          </p:val>
                                        </p:tav>
                                        <p:tav tm="100000">
                                          <p:val>
                                            <p:strVal val="#ppt_h"/>
                                          </p:val>
                                        </p:tav>
                                      </p:tavLst>
                                    </p:anim>
                                    <p:anim calcmode="lin" valueType="num">
                                      <p:cBhvr>
                                        <p:cTn id="30" dur="500" fill="hold"/>
                                        <p:tgtEl>
                                          <p:spTgt spid="125"/>
                                        </p:tgtEl>
                                        <p:attrNameLst>
                                          <p:attrName>ppt_x</p:attrName>
                                        </p:attrNameLst>
                                      </p:cBhvr>
                                      <p:tavLst>
                                        <p:tav tm="0">
                                          <p:val>
                                            <p:fltVal val="0.5"/>
                                          </p:val>
                                        </p:tav>
                                        <p:tav tm="100000">
                                          <p:val>
                                            <p:strVal val="#ppt_x"/>
                                          </p:val>
                                        </p:tav>
                                      </p:tavLst>
                                    </p:anim>
                                    <p:anim calcmode="lin" valueType="num">
                                      <p:cBhvr>
                                        <p:cTn id="31" dur="500" fill="hold"/>
                                        <p:tgtEl>
                                          <p:spTgt spid="125"/>
                                        </p:tgtEl>
                                        <p:attrNameLst>
                                          <p:attrName>ppt_y</p:attrName>
                                        </p:attrNameLst>
                                      </p:cBhvr>
                                      <p:tavLst>
                                        <p:tav tm="0">
                                          <p:val>
                                            <p:fltVal val="0.5"/>
                                          </p:val>
                                        </p:tav>
                                        <p:tav tm="100000">
                                          <p:val>
                                            <p:strVal val="#ppt_y"/>
                                          </p:val>
                                        </p:tav>
                                      </p:tavLst>
                                    </p:anim>
                                  </p:childTnLst>
                                </p:cTn>
                              </p:par>
                              <p:par>
                                <p:cTn id="32" presetID="23" presetClass="entr" presetSubtype="528" fill="hold" nodeType="withEffect">
                                  <p:stCondLst>
                                    <p:cond delay="300"/>
                                  </p:stCondLst>
                                  <p:childTnLst>
                                    <p:set>
                                      <p:cBhvr>
                                        <p:cTn id="33" dur="1" fill="hold">
                                          <p:stCondLst>
                                            <p:cond delay="0"/>
                                          </p:stCondLst>
                                        </p:cTn>
                                        <p:tgtEl>
                                          <p:spTgt spid="128"/>
                                        </p:tgtEl>
                                        <p:attrNameLst>
                                          <p:attrName>style.visibility</p:attrName>
                                        </p:attrNameLst>
                                      </p:cBhvr>
                                      <p:to>
                                        <p:strVal val="visible"/>
                                      </p:to>
                                    </p:set>
                                    <p:anim calcmode="lin" valueType="num">
                                      <p:cBhvr>
                                        <p:cTn id="34" dur="500" fill="hold"/>
                                        <p:tgtEl>
                                          <p:spTgt spid="128"/>
                                        </p:tgtEl>
                                        <p:attrNameLst>
                                          <p:attrName>ppt_w</p:attrName>
                                        </p:attrNameLst>
                                      </p:cBhvr>
                                      <p:tavLst>
                                        <p:tav tm="0">
                                          <p:val>
                                            <p:fltVal val="0"/>
                                          </p:val>
                                        </p:tav>
                                        <p:tav tm="100000">
                                          <p:val>
                                            <p:strVal val="#ppt_w"/>
                                          </p:val>
                                        </p:tav>
                                      </p:tavLst>
                                    </p:anim>
                                    <p:anim calcmode="lin" valueType="num">
                                      <p:cBhvr>
                                        <p:cTn id="35" dur="500" fill="hold"/>
                                        <p:tgtEl>
                                          <p:spTgt spid="128"/>
                                        </p:tgtEl>
                                        <p:attrNameLst>
                                          <p:attrName>ppt_h</p:attrName>
                                        </p:attrNameLst>
                                      </p:cBhvr>
                                      <p:tavLst>
                                        <p:tav tm="0">
                                          <p:val>
                                            <p:fltVal val="0"/>
                                          </p:val>
                                        </p:tav>
                                        <p:tav tm="100000">
                                          <p:val>
                                            <p:strVal val="#ppt_h"/>
                                          </p:val>
                                        </p:tav>
                                      </p:tavLst>
                                    </p:anim>
                                    <p:anim calcmode="lin" valueType="num">
                                      <p:cBhvr>
                                        <p:cTn id="36" dur="500" fill="hold"/>
                                        <p:tgtEl>
                                          <p:spTgt spid="128"/>
                                        </p:tgtEl>
                                        <p:attrNameLst>
                                          <p:attrName>ppt_x</p:attrName>
                                        </p:attrNameLst>
                                      </p:cBhvr>
                                      <p:tavLst>
                                        <p:tav tm="0">
                                          <p:val>
                                            <p:fltVal val="0.5"/>
                                          </p:val>
                                        </p:tav>
                                        <p:tav tm="100000">
                                          <p:val>
                                            <p:strVal val="#ppt_x"/>
                                          </p:val>
                                        </p:tav>
                                      </p:tavLst>
                                    </p:anim>
                                    <p:anim calcmode="lin" valueType="num">
                                      <p:cBhvr>
                                        <p:cTn id="37" dur="500" fill="hold"/>
                                        <p:tgtEl>
                                          <p:spTgt spid="128"/>
                                        </p:tgtEl>
                                        <p:attrNameLst>
                                          <p:attrName>ppt_y</p:attrName>
                                        </p:attrNameLst>
                                      </p:cBhvr>
                                      <p:tavLst>
                                        <p:tav tm="0">
                                          <p:val>
                                            <p:fltVal val="0.5"/>
                                          </p:val>
                                        </p:tav>
                                        <p:tav tm="100000">
                                          <p:val>
                                            <p:strVal val="#ppt_y"/>
                                          </p:val>
                                        </p:tav>
                                      </p:tavLst>
                                    </p:anim>
                                  </p:childTnLst>
                                </p:cTn>
                              </p:par>
                              <p:par>
                                <p:cTn id="38" presetID="23" presetClass="entr" presetSubtype="528" fill="hold" nodeType="withEffect">
                                  <p:stCondLst>
                                    <p:cond delay="700"/>
                                  </p:stCondLst>
                                  <p:childTnLst>
                                    <p:set>
                                      <p:cBhvr>
                                        <p:cTn id="39" dur="1" fill="hold">
                                          <p:stCondLst>
                                            <p:cond delay="0"/>
                                          </p:stCondLst>
                                        </p:cTn>
                                        <p:tgtEl>
                                          <p:spTgt spid="131"/>
                                        </p:tgtEl>
                                        <p:attrNameLst>
                                          <p:attrName>style.visibility</p:attrName>
                                        </p:attrNameLst>
                                      </p:cBhvr>
                                      <p:to>
                                        <p:strVal val="visible"/>
                                      </p:to>
                                    </p:set>
                                    <p:anim calcmode="lin" valueType="num">
                                      <p:cBhvr>
                                        <p:cTn id="40" dur="500" fill="hold"/>
                                        <p:tgtEl>
                                          <p:spTgt spid="131"/>
                                        </p:tgtEl>
                                        <p:attrNameLst>
                                          <p:attrName>ppt_w</p:attrName>
                                        </p:attrNameLst>
                                      </p:cBhvr>
                                      <p:tavLst>
                                        <p:tav tm="0">
                                          <p:val>
                                            <p:fltVal val="0"/>
                                          </p:val>
                                        </p:tav>
                                        <p:tav tm="100000">
                                          <p:val>
                                            <p:strVal val="#ppt_w"/>
                                          </p:val>
                                        </p:tav>
                                      </p:tavLst>
                                    </p:anim>
                                    <p:anim calcmode="lin" valueType="num">
                                      <p:cBhvr>
                                        <p:cTn id="41" dur="500" fill="hold"/>
                                        <p:tgtEl>
                                          <p:spTgt spid="131"/>
                                        </p:tgtEl>
                                        <p:attrNameLst>
                                          <p:attrName>ppt_h</p:attrName>
                                        </p:attrNameLst>
                                      </p:cBhvr>
                                      <p:tavLst>
                                        <p:tav tm="0">
                                          <p:val>
                                            <p:fltVal val="0"/>
                                          </p:val>
                                        </p:tav>
                                        <p:tav tm="100000">
                                          <p:val>
                                            <p:strVal val="#ppt_h"/>
                                          </p:val>
                                        </p:tav>
                                      </p:tavLst>
                                    </p:anim>
                                    <p:anim calcmode="lin" valueType="num">
                                      <p:cBhvr>
                                        <p:cTn id="42" dur="500" fill="hold"/>
                                        <p:tgtEl>
                                          <p:spTgt spid="131"/>
                                        </p:tgtEl>
                                        <p:attrNameLst>
                                          <p:attrName>ppt_x</p:attrName>
                                        </p:attrNameLst>
                                      </p:cBhvr>
                                      <p:tavLst>
                                        <p:tav tm="0">
                                          <p:val>
                                            <p:fltVal val="0.5"/>
                                          </p:val>
                                        </p:tav>
                                        <p:tav tm="100000">
                                          <p:val>
                                            <p:strVal val="#ppt_x"/>
                                          </p:val>
                                        </p:tav>
                                      </p:tavLst>
                                    </p:anim>
                                    <p:anim calcmode="lin" valueType="num">
                                      <p:cBhvr>
                                        <p:cTn id="43" dur="500" fill="hold"/>
                                        <p:tgtEl>
                                          <p:spTgt spid="131"/>
                                        </p:tgtEl>
                                        <p:attrNameLst>
                                          <p:attrName>ppt_y</p:attrName>
                                        </p:attrNameLst>
                                      </p:cBhvr>
                                      <p:tavLst>
                                        <p:tav tm="0">
                                          <p:val>
                                            <p:fltVal val="0.5"/>
                                          </p:val>
                                        </p:tav>
                                        <p:tav tm="100000">
                                          <p:val>
                                            <p:strVal val="#ppt_y"/>
                                          </p:val>
                                        </p:tav>
                                      </p:tavLst>
                                    </p:anim>
                                  </p:childTnLst>
                                </p:cTn>
                              </p:par>
                              <p:par>
                                <p:cTn id="44" presetID="23" presetClass="entr" presetSubtype="528" fill="hold" nodeType="withEffect">
                                  <p:stCondLst>
                                    <p:cond delay="300"/>
                                  </p:stCondLst>
                                  <p:childTnLst>
                                    <p:set>
                                      <p:cBhvr>
                                        <p:cTn id="45" dur="1" fill="hold">
                                          <p:stCondLst>
                                            <p:cond delay="0"/>
                                          </p:stCondLst>
                                        </p:cTn>
                                        <p:tgtEl>
                                          <p:spTgt spid="134"/>
                                        </p:tgtEl>
                                        <p:attrNameLst>
                                          <p:attrName>style.visibility</p:attrName>
                                        </p:attrNameLst>
                                      </p:cBhvr>
                                      <p:to>
                                        <p:strVal val="visible"/>
                                      </p:to>
                                    </p:set>
                                    <p:anim calcmode="lin" valueType="num">
                                      <p:cBhvr>
                                        <p:cTn id="46" dur="500" fill="hold"/>
                                        <p:tgtEl>
                                          <p:spTgt spid="134"/>
                                        </p:tgtEl>
                                        <p:attrNameLst>
                                          <p:attrName>ppt_w</p:attrName>
                                        </p:attrNameLst>
                                      </p:cBhvr>
                                      <p:tavLst>
                                        <p:tav tm="0">
                                          <p:val>
                                            <p:fltVal val="0"/>
                                          </p:val>
                                        </p:tav>
                                        <p:tav tm="100000">
                                          <p:val>
                                            <p:strVal val="#ppt_w"/>
                                          </p:val>
                                        </p:tav>
                                      </p:tavLst>
                                    </p:anim>
                                    <p:anim calcmode="lin" valueType="num">
                                      <p:cBhvr>
                                        <p:cTn id="47" dur="500" fill="hold"/>
                                        <p:tgtEl>
                                          <p:spTgt spid="134"/>
                                        </p:tgtEl>
                                        <p:attrNameLst>
                                          <p:attrName>ppt_h</p:attrName>
                                        </p:attrNameLst>
                                      </p:cBhvr>
                                      <p:tavLst>
                                        <p:tav tm="0">
                                          <p:val>
                                            <p:fltVal val="0"/>
                                          </p:val>
                                        </p:tav>
                                        <p:tav tm="100000">
                                          <p:val>
                                            <p:strVal val="#ppt_h"/>
                                          </p:val>
                                        </p:tav>
                                      </p:tavLst>
                                    </p:anim>
                                    <p:anim calcmode="lin" valueType="num">
                                      <p:cBhvr>
                                        <p:cTn id="48" dur="500" fill="hold"/>
                                        <p:tgtEl>
                                          <p:spTgt spid="134"/>
                                        </p:tgtEl>
                                        <p:attrNameLst>
                                          <p:attrName>ppt_x</p:attrName>
                                        </p:attrNameLst>
                                      </p:cBhvr>
                                      <p:tavLst>
                                        <p:tav tm="0">
                                          <p:val>
                                            <p:fltVal val="0.5"/>
                                          </p:val>
                                        </p:tav>
                                        <p:tav tm="100000">
                                          <p:val>
                                            <p:strVal val="#ppt_x"/>
                                          </p:val>
                                        </p:tav>
                                      </p:tavLst>
                                    </p:anim>
                                    <p:anim calcmode="lin" valueType="num">
                                      <p:cBhvr>
                                        <p:cTn id="49" dur="500" fill="hold"/>
                                        <p:tgtEl>
                                          <p:spTgt spid="134"/>
                                        </p:tgtEl>
                                        <p:attrNameLst>
                                          <p:attrName>ppt_y</p:attrName>
                                        </p:attrNameLst>
                                      </p:cBhvr>
                                      <p:tavLst>
                                        <p:tav tm="0">
                                          <p:val>
                                            <p:fltVal val="0.5"/>
                                          </p:val>
                                        </p:tav>
                                        <p:tav tm="100000">
                                          <p:val>
                                            <p:strVal val="#ppt_y"/>
                                          </p:val>
                                        </p:tav>
                                      </p:tavLst>
                                    </p:anim>
                                  </p:childTnLst>
                                </p:cTn>
                              </p:par>
                              <p:par>
                                <p:cTn id="50" presetID="23" presetClass="entr" presetSubtype="528" fill="hold" nodeType="withEffect">
                                  <p:stCondLst>
                                    <p:cond delay="100"/>
                                  </p:stCondLst>
                                  <p:childTnLst>
                                    <p:set>
                                      <p:cBhvr>
                                        <p:cTn id="51" dur="1" fill="hold">
                                          <p:stCondLst>
                                            <p:cond delay="0"/>
                                          </p:stCondLst>
                                        </p:cTn>
                                        <p:tgtEl>
                                          <p:spTgt spid="137"/>
                                        </p:tgtEl>
                                        <p:attrNameLst>
                                          <p:attrName>style.visibility</p:attrName>
                                        </p:attrNameLst>
                                      </p:cBhvr>
                                      <p:to>
                                        <p:strVal val="visible"/>
                                      </p:to>
                                    </p:set>
                                    <p:anim calcmode="lin" valueType="num">
                                      <p:cBhvr>
                                        <p:cTn id="52" dur="500" fill="hold"/>
                                        <p:tgtEl>
                                          <p:spTgt spid="137"/>
                                        </p:tgtEl>
                                        <p:attrNameLst>
                                          <p:attrName>ppt_w</p:attrName>
                                        </p:attrNameLst>
                                      </p:cBhvr>
                                      <p:tavLst>
                                        <p:tav tm="0">
                                          <p:val>
                                            <p:fltVal val="0"/>
                                          </p:val>
                                        </p:tav>
                                        <p:tav tm="100000">
                                          <p:val>
                                            <p:strVal val="#ppt_w"/>
                                          </p:val>
                                        </p:tav>
                                      </p:tavLst>
                                    </p:anim>
                                    <p:anim calcmode="lin" valueType="num">
                                      <p:cBhvr>
                                        <p:cTn id="53" dur="500" fill="hold"/>
                                        <p:tgtEl>
                                          <p:spTgt spid="137"/>
                                        </p:tgtEl>
                                        <p:attrNameLst>
                                          <p:attrName>ppt_h</p:attrName>
                                        </p:attrNameLst>
                                      </p:cBhvr>
                                      <p:tavLst>
                                        <p:tav tm="0">
                                          <p:val>
                                            <p:fltVal val="0"/>
                                          </p:val>
                                        </p:tav>
                                        <p:tav tm="100000">
                                          <p:val>
                                            <p:strVal val="#ppt_h"/>
                                          </p:val>
                                        </p:tav>
                                      </p:tavLst>
                                    </p:anim>
                                    <p:anim calcmode="lin" valueType="num">
                                      <p:cBhvr>
                                        <p:cTn id="54" dur="500" fill="hold"/>
                                        <p:tgtEl>
                                          <p:spTgt spid="137"/>
                                        </p:tgtEl>
                                        <p:attrNameLst>
                                          <p:attrName>ppt_x</p:attrName>
                                        </p:attrNameLst>
                                      </p:cBhvr>
                                      <p:tavLst>
                                        <p:tav tm="0">
                                          <p:val>
                                            <p:fltVal val="0.5"/>
                                          </p:val>
                                        </p:tav>
                                        <p:tav tm="100000">
                                          <p:val>
                                            <p:strVal val="#ppt_x"/>
                                          </p:val>
                                        </p:tav>
                                      </p:tavLst>
                                    </p:anim>
                                    <p:anim calcmode="lin" valueType="num">
                                      <p:cBhvr>
                                        <p:cTn id="55" dur="500" fill="hold"/>
                                        <p:tgtEl>
                                          <p:spTgt spid="137"/>
                                        </p:tgtEl>
                                        <p:attrNameLst>
                                          <p:attrName>ppt_y</p:attrName>
                                        </p:attrNameLst>
                                      </p:cBhvr>
                                      <p:tavLst>
                                        <p:tav tm="0">
                                          <p:val>
                                            <p:fltVal val="0.5"/>
                                          </p:val>
                                        </p:tav>
                                        <p:tav tm="100000">
                                          <p:val>
                                            <p:strVal val="#ppt_y"/>
                                          </p:val>
                                        </p:tav>
                                      </p:tavLst>
                                    </p:anim>
                                  </p:childTnLst>
                                </p:cTn>
                              </p:par>
                              <p:par>
                                <p:cTn id="56" presetID="23" presetClass="entr" presetSubtype="528" fill="hold" nodeType="withEffect">
                                  <p:stCondLst>
                                    <p:cond delay="600"/>
                                  </p:stCondLst>
                                  <p:childTnLst>
                                    <p:set>
                                      <p:cBhvr>
                                        <p:cTn id="57" dur="1" fill="hold">
                                          <p:stCondLst>
                                            <p:cond delay="0"/>
                                          </p:stCondLst>
                                        </p:cTn>
                                        <p:tgtEl>
                                          <p:spTgt spid="140"/>
                                        </p:tgtEl>
                                        <p:attrNameLst>
                                          <p:attrName>style.visibility</p:attrName>
                                        </p:attrNameLst>
                                      </p:cBhvr>
                                      <p:to>
                                        <p:strVal val="visible"/>
                                      </p:to>
                                    </p:set>
                                    <p:anim calcmode="lin" valueType="num">
                                      <p:cBhvr>
                                        <p:cTn id="58" dur="500" fill="hold"/>
                                        <p:tgtEl>
                                          <p:spTgt spid="140"/>
                                        </p:tgtEl>
                                        <p:attrNameLst>
                                          <p:attrName>ppt_w</p:attrName>
                                        </p:attrNameLst>
                                      </p:cBhvr>
                                      <p:tavLst>
                                        <p:tav tm="0">
                                          <p:val>
                                            <p:fltVal val="0"/>
                                          </p:val>
                                        </p:tav>
                                        <p:tav tm="100000">
                                          <p:val>
                                            <p:strVal val="#ppt_w"/>
                                          </p:val>
                                        </p:tav>
                                      </p:tavLst>
                                    </p:anim>
                                    <p:anim calcmode="lin" valueType="num">
                                      <p:cBhvr>
                                        <p:cTn id="59" dur="500" fill="hold"/>
                                        <p:tgtEl>
                                          <p:spTgt spid="140"/>
                                        </p:tgtEl>
                                        <p:attrNameLst>
                                          <p:attrName>ppt_h</p:attrName>
                                        </p:attrNameLst>
                                      </p:cBhvr>
                                      <p:tavLst>
                                        <p:tav tm="0">
                                          <p:val>
                                            <p:fltVal val="0"/>
                                          </p:val>
                                        </p:tav>
                                        <p:tav tm="100000">
                                          <p:val>
                                            <p:strVal val="#ppt_h"/>
                                          </p:val>
                                        </p:tav>
                                      </p:tavLst>
                                    </p:anim>
                                    <p:anim calcmode="lin" valueType="num">
                                      <p:cBhvr>
                                        <p:cTn id="60" dur="500" fill="hold"/>
                                        <p:tgtEl>
                                          <p:spTgt spid="140"/>
                                        </p:tgtEl>
                                        <p:attrNameLst>
                                          <p:attrName>ppt_x</p:attrName>
                                        </p:attrNameLst>
                                      </p:cBhvr>
                                      <p:tavLst>
                                        <p:tav tm="0">
                                          <p:val>
                                            <p:fltVal val="0.5"/>
                                          </p:val>
                                        </p:tav>
                                        <p:tav tm="100000">
                                          <p:val>
                                            <p:strVal val="#ppt_x"/>
                                          </p:val>
                                        </p:tav>
                                      </p:tavLst>
                                    </p:anim>
                                    <p:anim calcmode="lin" valueType="num">
                                      <p:cBhvr>
                                        <p:cTn id="61" dur="500" fill="hold"/>
                                        <p:tgtEl>
                                          <p:spTgt spid="140"/>
                                        </p:tgtEl>
                                        <p:attrNameLst>
                                          <p:attrName>ppt_y</p:attrName>
                                        </p:attrNameLst>
                                      </p:cBhvr>
                                      <p:tavLst>
                                        <p:tav tm="0">
                                          <p:val>
                                            <p:fltVal val="0.5"/>
                                          </p:val>
                                        </p:tav>
                                        <p:tav tm="100000">
                                          <p:val>
                                            <p:strVal val="#ppt_y"/>
                                          </p:val>
                                        </p:tav>
                                      </p:tavLst>
                                    </p:anim>
                                  </p:childTnLst>
                                </p:cTn>
                              </p:par>
                              <p:par>
                                <p:cTn id="62" presetID="23" presetClass="entr" presetSubtype="528" fill="hold" nodeType="withEffect">
                                  <p:stCondLst>
                                    <p:cond delay="300"/>
                                  </p:stCondLst>
                                  <p:childTnLst>
                                    <p:set>
                                      <p:cBhvr>
                                        <p:cTn id="63" dur="1" fill="hold">
                                          <p:stCondLst>
                                            <p:cond delay="0"/>
                                          </p:stCondLst>
                                        </p:cTn>
                                        <p:tgtEl>
                                          <p:spTgt spid="143"/>
                                        </p:tgtEl>
                                        <p:attrNameLst>
                                          <p:attrName>style.visibility</p:attrName>
                                        </p:attrNameLst>
                                      </p:cBhvr>
                                      <p:to>
                                        <p:strVal val="visible"/>
                                      </p:to>
                                    </p:set>
                                    <p:anim calcmode="lin" valueType="num">
                                      <p:cBhvr>
                                        <p:cTn id="64" dur="500" fill="hold"/>
                                        <p:tgtEl>
                                          <p:spTgt spid="143"/>
                                        </p:tgtEl>
                                        <p:attrNameLst>
                                          <p:attrName>ppt_w</p:attrName>
                                        </p:attrNameLst>
                                      </p:cBhvr>
                                      <p:tavLst>
                                        <p:tav tm="0">
                                          <p:val>
                                            <p:fltVal val="0"/>
                                          </p:val>
                                        </p:tav>
                                        <p:tav tm="100000">
                                          <p:val>
                                            <p:strVal val="#ppt_w"/>
                                          </p:val>
                                        </p:tav>
                                      </p:tavLst>
                                    </p:anim>
                                    <p:anim calcmode="lin" valueType="num">
                                      <p:cBhvr>
                                        <p:cTn id="65" dur="500" fill="hold"/>
                                        <p:tgtEl>
                                          <p:spTgt spid="143"/>
                                        </p:tgtEl>
                                        <p:attrNameLst>
                                          <p:attrName>ppt_h</p:attrName>
                                        </p:attrNameLst>
                                      </p:cBhvr>
                                      <p:tavLst>
                                        <p:tav tm="0">
                                          <p:val>
                                            <p:fltVal val="0"/>
                                          </p:val>
                                        </p:tav>
                                        <p:tav tm="100000">
                                          <p:val>
                                            <p:strVal val="#ppt_h"/>
                                          </p:val>
                                        </p:tav>
                                      </p:tavLst>
                                    </p:anim>
                                    <p:anim calcmode="lin" valueType="num">
                                      <p:cBhvr>
                                        <p:cTn id="66" dur="500" fill="hold"/>
                                        <p:tgtEl>
                                          <p:spTgt spid="143"/>
                                        </p:tgtEl>
                                        <p:attrNameLst>
                                          <p:attrName>ppt_x</p:attrName>
                                        </p:attrNameLst>
                                      </p:cBhvr>
                                      <p:tavLst>
                                        <p:tav tm="0">
                                          <p:val>
                                            <p:fltVal val="0.5"/>
                                          </p:val>
                                        </p:tav>
                                        <p:tav tm="100000">
                                          <p:val>
                                            <p:strVal val="#ppt_x"/>
                                          </p:val>
                                        </p:tav>
                                      </p:tavLst>
                                    </p:anim>
                                    <p:anim calcmode="lin" valueType="num">
                                      <p:cBhvr>
                                        <p:cTn id="67" dur="500" fill="hold"/>
                                        <p:tgtEl>
                                          <p:spTgt spid="143"/>
                                        </p:tgtEl>
                                        <p:attrNameLst>
                                          <p:attrName>ppt_y</p:attrName>
                                        </p:attrNameLst>
                                      </p:cBhvr>
                                      <p:tavLst>
                                        <p:tav tm="0">
                                          <p:val>
                                            <p:fltVal val="0.5"/>
                                          </p:val>
                                        </p:tav>
                                        <p:tav tm="100000">
                                          <p:val>
                                            <p:strVal val="#ppt_y"/>
                                          </p:val>
                                        </p:tav>
                                      </p:tavLst>
                                    </p:anim>
                                  </p:childTnLst>
                                </p:cTn>
                              </p:par>
                              <p:par>
                                <p:cTn id="68" presetID="23" presetClass="entr" presetSubtype="528" fill="hold" nodeType="withEffect">
                                  <p:stCondLst>
                                    <p:cond delay="600"/>
                                  </p:stCondLst>
                                  <p:childTnLst>
                                    <p:set>
                                      <p:cBhvr>
                                        <p:cTn id="69" dur="1" fill="hold">
                                          <p:stCondLst>
                                            <p:cond delay="0"/>
                                          </p:stCondLst>
                                        </p:cTn>
                                        <p:tgtEl>
                                          <p:spTgt spid="149"/>
                                        </p:tgtEl>
                                        <p:attrNameLst>
                                          <p:attrName>style.visibility</p:attrName>
                                        </p:attrNameLst>
                                      </p:cBhvr>
                                      <p:to>
                                        <p:strVal val="visible"/>
                                      </p:to>
                                    </p:set>
                                    <p:anim calcmode="lin" valueType="num">
                                      <p:cBhvr>
                                        <p:cTn id="70" dur="500" fill="hold"/>
                                        <p:tgtEl>
                                          <p:spTgt spid="149"/>
                                        </p:tgtEl>
                                        <p:attrNameLst>
                                          <p:attrName>ppt_w</p:attrName>
                                        </p:attrNameLst>
                                      </p:cBhvr>
                                      <p:tavLst>
                                        <p:tav tm="0">
                                          <p:val>
                                            <p:fltVal val="0"/>
                                          </p:val>
                                        </p:tav>
                                        <p:tav tm="100000">
                                          <p:val>
                                            <p:strVal val="#ppt_w"/>
                                          </p:val>
                                        </p:tav>
                                      </p:tavLst>
                                    </p:anim>
                                    <p:anim calcmode="lin" valueType="num">
                                      <p:cBhvr>
                                        <p:cTn id="71" dur="500" fill="hold"/>
                                        <p:tgtEl>
                                          <p:spTgt spid="149"/>
                                        </p:tgtEl>
                                        <p:attrNameLst>
                                          <p:attrName>ppt_h</p:attrName>
                                        </p:attrNameLst>
                                      </p:cBhvr>
                                      <p:tavLst>
                                        <p:tav tm="0">
                                          <p:val>
                                            <p:fltVal val="0"/>
                                          </p:val>
                                        </p:tav>
                                        <p:tav tm="100000">
                                          <p:val>
                                            <p:strVal val="#ppt_h"/>
                                          </p:val>
                                        </p:tav>
                                      </p:tavLst>
                                    </p:anim>
                                    <p:anim calcmode="lin" valueType="num">
                                      <p:cBhvr>
                                        <p:cTn id="72" dur="500" fill="hold"/>
                                        <p:tgtEl>
                                          <p:spTgt spid="149"/>
                                        </p:tgtEl>
                                        <p:attrNameLst>
                                          <p:attrName>ppt_x</p:attrName>
                                        </p:attrNameLst>
                                      </p:cBhvr>
                                      <p:tavLst>
                                        <p:tav tm="0">
                                          <p:val>
                                            <p:fltVal val="0.5"/>
                                          </p:val>
                                        </p:tav>
                                        <p:tav tm="100000">
                                          <p:val>
                                            <p:strVal val="#ppt_x"/>
                                          </p:val>
                                        </p:tav>
                                      </p:tavLst>
                                    </p:anim>
                                    <p:anim calcmode="lin" valueType="num">
                                      <p:cBhvr>
                                        <p:cTn id="73" dur="500" fill="hold"/>
                                        <p:tgtEl>
                                          <p:spTgt spid="149"/>
                                        </p:tgtEl>
                                        <p:attrNameLst>
                                          <p:attrName>ppt_y</p:attrName>
                                        </p:attrNameLst>
                                      </p:cBhvr>
                                      <p:tavLst>
                                        <p:tav tm="0">
                                          <p:val>
                                            <p:fltVal val="0.5"/>
                                          </p:val>
                                        </p:tav>
                                        <p:tav tm="100000">
                                          <p:val>
                                            <p:strVal val="#ppt_y"/>
                                          </p:val>
                                        </p:tav>
                                      </p:tavLst>
                                    </p:anim>
                                  </p:childTnLst>
                                </p:cTn>
                              </p:par>
                              <p:par>
                                <p:cTn id="74" presetID="23" presetClass="entr" presetSubtype="528" fill="hold" nodeType="withEffect">
                                  <p:stCondLst>
                                    <p:cond delay="600"/>
                                  </p:stCondLst>
                                  <p:childTnLst>
                                    <p:set>
                                      <p:cBhvr>
                                        <p:cTn id="75" dur="1" fill="hold">
                                          <p:stCondLst>
                                            <p:cond delay="0"/>
                                          </p:stCondLst>
                                        </p:cTn>
                                        <p:tgtEl>
                                          <p:spTgt spid="152"/>
                                        </p:tgtEl>
                                        <p:attrNameLst>
                                          <p:attrName>style.visibility</p:attrName>
                                        </p:attrNameLst>
                                      </p:cBhvr>
                                      <p:to>
                                        <p:strVal val="visible"/>
                                      </p:to>
                                    </p:set>
                                    <p:anim calcmode="lin" valueType="num">
                                      <p:cBhvr>
                                        <p:cTn id="76" dur="500" fill="hold"/>
                                        <p:tgtEl>
                                          <p:spTgt spid="152"/>
                                        </p:tgtEl>
                                        <p:attrNameLst>
                                          <p:attrName>ppt_w</p:attrName>
                                        </p:attrNameLst>
                                      </p:cBhvr>
                                      <p:tavLst>
                                        <p:tav tm="0">
                                          <p:val>
                                            <p:fltVal val="0"/>
                                          </p:val>
                                        </p:tav>
                                        <p:tav tm="100000">
                                          <p:val>
                                            <p:strVal val="#ppt_w"/>
                                          </p:val>
                                        </p:tav>
                                      </p:tavLst>
                                    </p:anim>
                                    <p:anim calcmode="lin" valueType="num">
                                      <p:cBhvr>
                                        <p:cTn id="77" dur="500" fill="hold"/>
                                        <p:tgtEl>
                                          <p:spTgt spid="152"/>
                                        </p:tgtEl>
                                        <p:attrNameLst>
                                          <p:attrName>ppt_h</p:attrName>
                                        </p:attrNameLst>
                                      </p:cBhvr>
                                      <p:tavLst>
                                        <p:tav tm="0">
                                          <p:val>
                                            <p:fltVal val="0"/>
                                          </p:val>
                                        </p:tav>
                                        <p:tav tm="100000">
                                          <p:val>
                                            <p:strVal val="#ppt_h"/>
                                          </p:val>
                                        </p:tav>
                                      </p:tavLst>
                                    </p:anim>
                                    <p:anim calcmode="lin" valueType="num">
                                      <p:cBhvr>
                                        <p:cTn id="78" dur="500" fill="hold"/>
                                        <p:tgtEl>
                                          <p:spTgt spid="152"/>
                                        </p:tgtEl>
                                        <p:attrNameLst>
                                          <p:attrName>ppt_x</p:attrName>
                                        </p:attrNameLst>
                                      </p:cBhvr>
                                      <p:tavLst>
                                        <p:tav tm="0">
                                          <p:val>
                                            <p:fltVal val="0.5"/>
                                          </p:val>
                                        </p:tav>
                                        <p:tav tm="100000">
                                          <p:val>
                                            <p:strVal val="#ppt_x"/>
                                          </p:val>
                                        </p:tav>
                                      </p:tavLst>
                                    </p:anim>
                                    <p:anim calcmode="lin" valueType="num">
                                      <p:cBhvr>
                                        <p:cTn id="79" dur="500" fill="hold"/>
                                        <p:tgtEl>
                                          <p:spTgt spid="152"/>
                                        </p:tgtEl>
                                        <p:attrNameLst>
                                          <p:attrName>ppt_y</p:attrName>
                                        </p:attrNameLst>
                                      </p:cBhvr>
                                      <p:tavLst>
                                        <p:tav tm="0">
                                          <p:val>
                                            <p:fltVal val="0.5"/>
                                          </p:val>
                                        </p:tav>
                                        <p:tav tm="100000">
                                          <p:val>
                                            <p:strVal val="#ppt_y"/>
                                          </p:val>
                                        </p:tav>
                                      </p:tavLst>
                                    </p:anim>
                                  </p:childTnLst>
                                </p:cTn>
                              </p:par>
                              <p:par>
                                <p:cTn id="80" presetID="23" presetClass="entr" presetSubtype="528" fill="hold" nodeType="withEffect">
                                  <p:stCondLst>
                                    <p:cond delay="300"/>
                                  </p:stCondLst>
                                  <p:childTnLst>
                                    <p:set>
                                      <p:cBhvr>
                                        <p:cTn id="81" dur="1" fill="hold">
                                          <p:stCondLst>
                                            <p:cond delay="0"/>
                                          </p:stCondLst>
                                        </p:cTn>
                                        <p:tgtEl>
                                          <p:spTgt spid="155"/>
                                        </p:tgtEl>
                                        <p:attrNameLst>
                                          <p:attrName>style.visibility</p:attrName>
                                        </p:attrNameLst>
                                      </p:cBhvr>
                                      <p:to>
                                        <p:strVal val="visible"/>
                                      </p:to>
                                    </p:set>
                                    <p:anim calcmode="lin" valueType="num">
                                      <p:cBhvr>
                                        <p:cTn id="82" dur="500" fill="hold"/>
                                        <p:tgtEl>
                                          <p:spTgt spid="155"/>
                                        </p:tgtEl>
                                        <p:attrNameLst>
                                          <p:attrName>ppt_w</p:attrName>
                                        </p:attrNameLst>
                                      </p:cBhvr>
                                      <p:tavLst>
                                        <p:tav tm="0">
                                          <p:val>
                                            <p:fltVal val="0"/>
                                          </p:val>
                                        </p:tav>
                                        <p:tav tm="100000">
                                          <p:val>
                                            <p:strVal val="#ppt_w"/>
                                          </p:val>
                                        </p:tav>
                                      </p:tavLst>
                                    </p:anim>
                                    <p:anim calcmode="lin" valueType="num">
                                      <p:cBhvr>
                                        <p:cTn id="83" dur="500" fill="hold"/>
                                        <p:tgtEl>
                                          <p:spTgt spid="155"/>
                                        </p:tgtEl>
                                        <p:attrNameLst>
                                          <p:attrName>ppt_h</p:attrName>
                                        </p:attrNameLst>
                                      </p:cBhvr>
                                      <p:tavLst>
                                        <p:tav tm="0">
                                          <p:val>
                                            <p:fltVal val="0"/>
                                          </p:val>
                                        </p:tav>
                                        <p:tav tm="100000">
                                          <p:val>
                                            <p:strVal val="#ppt_h"/>
                                          </p:val>
                                        </p:tav>
                                      </p:tavLst>
                                    </p:anim>
                                    <p:anim calcmode="lin" valueType="num">
                                      <p:cBhvr>
                                        <p:cTn id="84" dur="500" fill="hold"/>
                                        <p:tgtEl>
                                          <p:spTgt spid="155"/>
                                        </p:tgtEl>
                                        <p:attrNameLst>
                                          <p:attrName>ppt_x</p:attrName>
                                        </p:attrNameLst>
                                      </p:cBhvr>
                                      <p:tavLst>
                                        <p:tav tm="0">
                                          <p:val>
                                            <p:fltVal val="0.5"/>
                                          </p:val>
                                        </p:tav>
                                        <p:tav tm="100000">
                                          <p:val>
                                            <p:strVal val="#ppt_x"/>
                                          </p:val>
                                        </p:tav>
                                      </p:tavLst>
                                    </p:anim>
                                    <p:anim calcmode="lin" valueType="num">
                                      <p:cBhvr>
                                        <p:cTn id="85" dur="500" fill="hold"/>
                                        <p:tgtEl>
                                          <p:spTgt spid="155"/>
                                        </p:tgtEl>
                                        <p:attrNameLst>
                                          <p:attrName>ppt_y</p:attrName>
                                        </p:attrNameLst>
                                      </p:cBhvr>
                                      <p:tavLst>
                                        <p:tav tm="0">
                                          <p:val>
                                            <p:fltVal val="0.5"/>
                                          </p:val>
                                        </p:tav>
                                        <p:tav tm="100000">
                                          <p:val>
                                            <p:strVal val="#ppt_y"/>
                                          </p:val>
                                        </p:tav>
                                      </p:tavLst>
                                    </p:anim>
                                  </p:childTnLst>
                                </p:cTn>
                              </p:par>
                              <p:par>
                                <p:cTn id="86" presetID="23" presetClass="entr" presetSubtype="528" fill="hold" nodeType="withEffect">
                                  <p:stCondLst>
                                    <p:cond delay="600"/>
                                  </p:stCondLst>
                                  <p:childTnLst>
                                    <p:set>
                                      <p:cBhvr>
                                        <p:cTn id="87" dur="1" fill="hold">
                                          <p:stCondLst>
                                            <p:cond delay="0"/>
                                          </p:stCondLst>
                                        </p:cTn>
                                        <p:tgtEl>
                                          <p:spTgt spid="158"/>
                                        </p:tgtEl>
                                        <p:attrNameLst>
                                          <p:attrName>style.visibility</p:attrName>
                                        </p:attrNameLst>
                                      </p:cBhvr>
                                      <p:to>
                                        <p:strVal val="visible"/>
                                      </p:to>
                                    </p:set>
                                    <p:anim calcmode="lin" valueType="num">
                                      <p:cBhvr>
                                        <p:cTn id="88" dur="500" fill="hold"/>
                                        <p:tgtEl>
                                          <p:spTgt spid="158"/>
                                        </p:tgtEl>
                                        <p:attrNameLst>
                                          <p:attrName>ppt_w</p:attrName>
                                        </p:attrNameLst>
                                      </p:cBhvr>
                                      <p:tavLst>
                                        <p:tav tm="0">
                                          <p:val>
                                            <p:fltVal val="0"/>
                                          </p:val>
                                        </p:tav>
                                        <p:tav tm="100000">
                                          <p:val>
                                            <p:strVal val="#ppt_w"/>
                                          </p:val>
                                        </p:tav>
                                      </p:tavLst>
                                    </p:anim>
                                    <p:anim calcmode="lin" valueType="num">
                                      <p:cBhvr>
                                        <p:cTn id="89" dur="500" fill="hold"/>
                                        <p:tgtEl>
                                          <p:spTgt spid="158"/>
                                        </p:tgtEl>
                                        <p:attrNameLst>
                                          <p:attrName>ppt_h</p:attrName>
                                        </p:attrNameLst>
                                      </p:cBhvr>
                                      <p:tavLst>
                                        <p:tav tm="0">
                                          <p:val>
                                            <p:fltVal val="0"/>
                                          </p:val>
                                        </p:tav>
                                        <p:tav tm="100000">
                                          <p:val>
                                            <p:strVal val="#ppt_h"/>
                                          </p:val>
                                        </p:tav>
                                      </p:tavLst>
                                    </p:anim>
                                    <p:anim calcmode="lin" valueType="num">
                                      <p:cBhvr>
                                        <p:cTn id="90" dur="500" fill="hold"/>
                                        <p:tgtEl>
                                          <p:spTgt spid="158"/>
                                        </p:tgtEl>
                                        <p:attrNameLst>
                                          <p:attrName>ppt_x</p:attrName>
                                        </p:attrNameLst>
                                      </p:cBhvr>
                                      <p:tavLst>
                                        <p:tav tm="0">
                                          <p:val>
                                            <p:fltVal val="0.5"/>
                                          </p:val>
                                        </p:tav>
                                        <p:tav tm="100000">
                                          <p:val>
                                            <p:strVal val="#ppt_x"/>
                                          </p:val>
                                        </p:tav>
                                      </p:tavLst>
                                    </p:anim>
                                    <p:anim calcmode="lin" valueType="num">
                                      <p:cBhvr>
                                        <p:cTn id="91" dur="500" fill="hold"/>
                                        <p:tgtEl>
                                          <p:spTgt spid="158"/>
                                        </p:tgtEl>
                                        <p:attrNameLst>
                                          <p:attrName>ppt_y</p:attrName>
                                        </p:attrNameLst>
                                      </p:cBhvr>
                                      <p:tavLst>
                                        <p:tav tm="0">
                                          <p:val>
                                            <p:fltVal val="0.5"/>
                                          </p:val>
                                        </p:tav>
                                        <p:tav tm="100000">
                                          <p:val>
                                            <p:strVal val="#ppt_y"/>
                                          </p:val>
                                        </p:tav>
                                      </p:tavLst>
                                    </p:anim>
                                  </p:childTnLst>
                                </p:cTn>
                              </p:par>
                              <p:par>
                                <p:cTn id="92" presetID="23" presetClass="entr" presetSubtype="528" fill="hold" nodeType="withEffect">
                                  <p:stCondLst>
                                    <p:cond delay="600"/>
                                  </p:stCondLst>
                                  <p:childTnLst>
                                    <p:set>
                                      <p:cBhvr>
                                        <p:cTn id="93" dur="1" fill="hold">
                                          <p:stCondLst>
                                            <p:cond delay="0"/>
                                          </p:stCondLst>
                                        </p:cTn>
                                        <p:tgtEl>
                                          <p:spTgt spid="161"/>
                                        </p:tgtEl>
                                        <p:attrNameLst>
                                          <p:attrName>style.visibility</p:attrName>
                                        </p:attrNameLst>
                                      </p:cBhvr>
                                      <p:to>
                                        <p:strVal val="visible"/>
                                      </p:to>
                                    </p:set>
                                    <p:anim calcmode="lin" valueType="num">
                                      <p:cBhvr>
                                        <p:cTn id="94" dur="500" fill="hold"/>
                                        <p:tgtEl>
                                          <p:spTgt spid="161"/>
                                        </p:tgtEl>
                                        <p:attrNameLst>
                                          <p:attrName>ppt_w</p:attrName>
                                        </p:attrNameLst>
                                      </p:cBhvr>
                                      <p:tavLst>
                                        <p:tav tm="0">
                                          <p:val>
                                            <p:fltVal val="0"/>
                                          </p:val>
                                        </p:tav>
                                        <p:tav tm="100000">
                                          <p:val>
                                            <p:strVal val="#ppt_w"/>
                                          </p:val>
                                        </p:tav>
                                      </p:tavLst>
                                    </p:anim>
                                    <p:anim calcmode="lin" valueType="num">
                                      <p:cBhvr>
                                        <p:cTn id="95" dur="500" fill="hold"/>
                                        <p:tgtEl>
                                          <p:spTgt spid="161"/>
                                        </p:tgtEl>
                                        <p:attrNameLst>
                                          <p:attrName>ppt_h</p:attrName>
                                        </p:attrNameLst>
                                      </p:cBhvr>
                                      <p:tavLst>
                                        <p:tav tm="0">
                                          <p:val>
                                            <p:fltVal val="0"/>
                                          </p:val>
                                        </p:tav>
                                        <p:tav tm="100000">
                                          <p:val>
                                            <p:strVal val="#ppt_h"/>
                                          </p:val>
                                        </p:tav>
                                      </p:tavLst>
                                    </p:anim>
                                    <p:anim calcmode="lin" valueType="num">
                                      <p:cBhvr>
                                        <p:cTn id="96" dur="500" fill="hold"/>
                                        <p:tgtEl>
                                          <p:spTgt spid="161"/>
                                        </p:tgtEl>
                                        <p:attrNameLst>
                                          <p:attrName>ppt_x</p:attrName>
                                        </p:attrNameLst>
                                      </p:cBhvr>
                                      <p:tavLst>
                                        <p:tav tm="0">
                                          <p:val>
                                            <p:fltVal val="0.5"/>
                                          </p:val>
                                        </p:tav>
                                        <p:tav tm="100000">
                                          <p:val>
                                            <p:strVal val="#ppt_x"/>
                                          </p:val>
                                        </p:tav>
                                      </p:tavLst>
                                    </p:anim>
                                    <p:anim calcmode="lin" valueType="num">
                                      <p:cBhvr>
                                        <p:cTn id="97" dur="500" fill="hold"/>
                                        <p:tgtEl>
                                          <p:spTgt spid="161"/>
                                        </p:tgtEl>
                                        <p:attrNameLst>
                                          <p:attrName>ppt_y</p:attrName>
                                        </p:attrNameLst>
                                      </p:cBhvr>
                                      <p:tavLst>
                                        <p:tav tm="0">
                                          <p:val>
                                            <p:fltVal val="0.5"/>
                                          </p:val>
                                        </p:tav>
                                        <p:tav tm="100000">
                                          <p:val>
                                            <p:strVal val="#ppt_y"/>
                                          </p:val>
                                        </p:tav>
                                      </p:tavLst>
                                    </p:anim>
                                  </p:childTnLst>
                                </p:cTn>
                              </p:par>
                              <p:par>
                                <p:cTn id="98" presetID="26" presetClass="emph" presetSubtype="0" repeatCount="3000" fill="hold" nodeType="withEffect">
                                  <p:stCondLst>
                                    <p:cond delay="600"/>
                                  </p:stCondLst>
                                  <p:childTnLst>
                                    <p:animEffect transition="out" filter="fade">
                                      <p:cBhvr>
                                        <p:cTn id="99" dur="500" tmFilter="0, 0; .2, .5; .8, .5; 1, 0"/>
                                        <p:tgtEl>
                                          <p:spTgt spid="125"/>
                                        </p:tgtEl>
                                      </p:cBhvr>
                                    </p:animEffect>
                                    <p:animScale>
                                      <p:cBhvr>
                                        <p:cTn id="100" dur="250" autoRev="1" fill="hold"/>
                                        <p:tgtEl>
                                          <p:spTgt spid="125"/>
                                        </p:tgtEl>
                                      </p:cBhvr>
                                      <p:by x="105000" y="105000"/>
                                    </p:animScale>
                                  </p:childTnLst>
                                </p:cTn>
                              </p:par>
                              <p:par>
                                <p:cTn id="101" presetID="26" presetClass="emph" presetSubtype="0" repeatCount="3000" fill="hold" nodeType="withEffect">
                                  <p:stCondLst>
                                    <p:cond delay="410"/>
                                  </p:stCondLst>
                                  <p:childTnLst>
                                    <p:animEffect transition="out" filter="fade">
                                      <p:cBhvr>
                                        <p:cTn id="102" dur="500" tmFilter="0, 0; .2, .5; .8, .5; 1, 0"/>
                                        <p:tgtEl>
                                          <p:spTgt spid="152"/>
                                        </p:tgtEl>
                                      </p:cBhvr>
                                    </p:animEffect>
                                    <p:animScale>
                                      <p:cBhvr>
                                        <p:cTn id="103" dur="250" autoRev="1" fill="hold"/>
                                        <p:tgtEl>
                                          <p:spTgt spid="152"/>
                                        </p:tgtEl>
                                      </p:cBhvr>
                                      <p:by x="105000" y="105000"/>
                                    </p:animScale>
                                  </p:childTnLst>
                                </p:cTn>
                              </p:par>
                              <p:par>
                                <p:cTn id="104" presetID="26" presetClass="emph" presetSubtype="0" repeatCount="3000" fill="hold" nodeType="withEffect">
                                  <p:stCondLst>
                                    <p:cond delay="810"/>
                                  </p:stCondLst>
                                  <p:childTnLst>
                                    <p:animEffect transition="out" filter="fade">
                                      <p:cBhvr>
                                        <p:cTn id="105" dur="500" tmFilter="0, 0; .2, .5; .8, .5; 1, 0"/>
                                        <p:tgtEl>
                                          <p:spTgt spid="155"/>
                                        </p:tgtEl>
                                      </p:cBhvr>
                                    </p:animEffect>
                                    <p:animScale>
                                      <p:cBhvr>
                                        <p:cTn id="106" dur="250" autoRev="1" fill="hold"/>
                                        <p:tgtEl>
                                          <p:spTgt spid="155"/>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7" grpId="0" animBg="1"/>
      <p:bldP spid="78" grpId="0" animBg="1"/>
      <p:bldP spid="82"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4" name="六边形 53"/>
          <p:cNvSpPr/>
          <p:nvPr/>
        </p:nvSpPr>
        <p:spPr>
          <a:xfrm>
            <a:off x="10390133" y="5922525"/>
            <a:ext cx="667671" cy="667671"/>
          </a:xfrm>
          <a:prstGeom prst="hexagon">
            <a:avLst/>
          </a:prstGeom>
          <a:solidFill>
            <a:schemeClr val="tx1">
              <a:lumMod val="95000"/>
              <a:lumOff val="5000"/>
            </a:schemeClr>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55" name="六边形 54"/>
          <p:cNvSpPr/>
          <p:nvPr/>
        </p:nvSpPr>
        <p:spPr>
          <a:xfrm>
            <a:off x="11228431" y="4695482"/>
            <a:ext cx="366256" cy="366256"/>
          </a:xfrm>
          <a:prstGeom prst="hexagon">
            <a:avLst/>
          </a:prstGeom>
          <a:solidFill>
            <a:schemeClr val="tx1">
              <a:lumMod val="95000"/>
              <a:lumOff val="5000"/>
            </a:schemeClr>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nvGrpSpPr>
          <p:cNvPr id="56" name="组合 55"/>
          <p:cNvGrpSpPr/>
          <p:nvPr/>
        </p:nvGrpSpPr>
        <p:grpSpPr>
          <a:xfrm>
            <a:off x="9576202" y="6348233"/>
            <a:ext cx="292946" cy="292946"/>
            <a:chOff x="304800" y="673100"/>
            <a:chExt cx="4000500" cy="4000500"/>
          </a:xfrm>
          <a:effectLst>
            <a:outerShdw blurRad="381000" dist="152400" dir="8100000" algn="tr" rotWithShape="0">
              <a:prstClr val="black">
                <a:alpha val="70000"/>
              </a:prstClr>
            </a:outerShdw>
          </a:effectLst>
        </p:grpSpPr>
        <p:sp>
          <p:nvSpPr>
            <p:cNvPr id="57" name="同心圆 56"/>
            <p:cNvSpPr/>
            <p:nvPr/>
          </p:nvSpPr>
          <p:spPr>
            <a:xfrm>
              <a:off x="304800" y="673100"/>
              <a:ext cx="4000500" cy="4000500"/>
            </a:xfrm>
            <a:prstGeom prst="hexagon">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cs typeface="+mn-ea"/>
                <a:sym typeface="+mn-lt"/>
              </a:endParaRPr>
            </a:p>
          </p:txBody>
        </p:sp>
        <p:sp>
          <p:nvSpPr>
            <p:cNvPr id="58" name="椭圆 57"/>
            <p:cNvSpPr/>
            <p:nvPr/>
          </p:nvSpPr>
          <p:spPr>
            <a:xfrm>
              <a:off x="479425" y="847725"/>
              <a:ext cx="3651250" cy="3651250"/>
            </a:xfrm>
            <a:prstGeom prst="hexagon">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59" name="组合 58"/>
          <p:cNvGrpSpPr/>
          <p:nvPr/>
        </p:nvGrpSpPr>
        <p:grpSpPr>
          <a:xfrm>
            <a:off x="9752492" y="5460373"/>
            <a:ext cx="383774" cy="383774"/>
            <a:chOff x="304800" y="673100"/>
            <a:chExt cx="4000500" cy="4000500"/>
          </a:xfrm>
          <a:effectLst>
            <a:outerShdw blurRad="381000" dist="152400" dir="8100000" algn="tr" rotWithShape="0">
              <a:prstClr val="black">
                <a:alpha val="70000"/>
              </a:prstClr>
            </a:outerShdw>
          </a:effectLst>
        </p:grpSpPr>
        <p:sp>
          <p:nvSpPr>
            <p:cNvPr id="60" name="同心圆 59"/>
            <p:cNvSpPr/>
            <p:nvPr/>
          </p:nvSpPr>
          <p:spPr>
            <a:xfrm>
              <a:off x="304800" y="673100"/>
              <a:ext cx="4000500" cy="4000500"/>
            </a:xfrm>
            <a:prstGeom prst="hexagon">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cs typeface="+mn-ea"/>
                <a:sym typeface="+mn-lt"/>
              </a:endParaRPr>
            </a:p>
          </p:txBody>
        </p:sp>
        <p:sp>
          <p:nvSpPr>
            <p:cNvPr id="61" name="椭圆 60"/>
            <p:cNvSpPr/>
            <p:nvPr/>
          </p:nvSpPr>
          <p:spPr>
            <a:xfrm>
              <a:off x="479425" y="847725"/>
              <a:ext cx="3651250" cy="3651250"/>
            </a:xfrm>
            <a:prstGeom prst="hexagon">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62" name="组合 61"/>
          <p:cNvGrpSpPr/>
          <p:nvPr/>
        </p:nvGrpSpPr>
        <p:grpSpPr>
          <a:xfrm>
            <a:off x="11212943" y="5533291"/>
            <a:ext cx="544335" cy="544335"/>
            <a:chOff x="304800" y="673100"/>
            <a:chExt cx="4000500" cy="4000500"/>
          </a:xfrm>
          <a:effectLst>
            <a:outerShdw blurRad="317500" dist="190500" dir="8100000" algn="tr" rotWithShape="0">
              <a:prstClr val="black">
                <a:alpha val="50000"/>
              </a:prstClr>
            </a:outerShdw>
          </a:effectLst>
        </p:grpSpPr>
        <p:sp>
          <p:nvSpPr>
            <p:cNvPr id="63" name="同心圆 62"/>
            <p:cNvSpPr/>
            <p:nvPr/>
          </p:nvSpPr>
          <p:spPr>
            <a:xfrm>
              <a:off x="304800" y="673100"/>
              <a:ext cx="4000500" cy="4000500"/>
            </a:xfrm>
            <a:prstGeom prst="hexagon">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cs typeface="+mn-ea"/>
                <a:sym typeface="+mn-lt"/>
              </a:endParaRPr>
            </a:p>
          </p:txBody>
        </p:sp>
        <p:sp>
          <p:nvSpPr>
            <p:cNvPr id="64" name="椭圆 63"/>
            <p:cNvSpPr/>
            <p:nvPr/>
          </p:nvSpPr>
          <p:spPr>
            <a:xfrm>
              <a:off x="392113" y="760413"/>
              <a:ext cx="3825874" cy="3825874"/>
            </a:xfrm>
            <a:prstGeom prst="hexagon">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65" name="六边形 64"/>
          <p:cNvSpPr/>
          <p:nvPr/>
        </p:nvSpPr>
        <p:spPr>
          <a:xfrm>
            <a:off x="8837444" y="6274922"/>
            <a:ext cx="366256" cy="366256"/>
          </a:xfrm>
          <a:prstGeom prst="hexagon">
            <a:avLst/>
          </a:prstGeom>
          <a:solidFill>
            <a:schemeClr val="tx1">
              <a:lumMod val="95000"/>
              <a:lumOff val="5000"/>
            </a:schemeClr>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66" name="六边形 65"/>
          <p:cNvSpPr/>
          <p:nvPr/>
        </p:nvSpPr>
        <p:spPr>
          <a:xfrm>
            <a:off x="11444329" y="6643559"/>
            <a:ext cx="183129" cy="183129"/>
          </a:xfrm>
          <a:prstGeom prst="hexagon">
            <a:avLst/>
          </a:prstGeom>
          <a:solidFill>
            <a:schemeClr val="tx1">
              <a:lumMod val="95000"/>
              <a:lumOff val="5000"/>
            </a:schemeClr>
          </a:solidFill>
          <a:ln>
            <a:noFill/>
          </a:ln>
          <a:effectLst>
            <a:innerShdw blurRad="63500" dist="50800" dir="189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pic>
        <p:nvPicPr>
          <p:cNvPr id="67" name="Picture 3"/>
          <p:cNvPicPr>
            <a:picLocks noChangeAspect="1" noChangeArrowheads="1"/>
          </p:cNvPicPr>
          <p:nvPr/>
        </p:nvPicPr>
        <p:blipFill>
          <a:blip r:embed="rId3" cstate="screen">
            <a:extLst>
              <a:ext uri="{28A0092B-C50C-407E-A947-70E740481C1C}">
                <a14:useLocalDpi xmlns:a14="http://schemas.microsoft.com/office/drawing/2010/main"/>
              </a:ext>
            </a:extLst>
          </a:blip>
          <a:stretch>
            <a:fillRect/>
          </a:stretch>
        </p:blipFill>
        <p:spPr bwMode="auto">
          <a:xfrm>
            <a:off x="846118" y="2095619"/>
            <a:ext cx="5046745" cy="2838794"/>
          </a:xfrm>
          <a:prstGeom prst="rect">
            <a:avLst/>
          </a:prstGeom>
          <a:noFill/>
          <a:extLst>
            <a:ext uri="{909E8E84-426E-40DD-AFC4-6F175D3DCCD1}">
              <a14:hiddenFill xmlns:a14="http://schemas.microsoft.com/office/drawing/2010/main">
                <a:solidFill>
                  <a:srgbClr val="FFFFFF"/>
                </a:solidFill>
              </a14:hiddenFill>
            </a:ext>
          </a:extLst>
        </p:spPr>
      </p:pic>
      <p:sp>
        <p:nvSpPr>
          <p:cNvPr id="69" name="矩形 68"/>
          <p:cNvSpPr/>
          <p:nvPr/>
        </p:nvSpPr>
        <p:spPr>
          <a:xfrm>
            <a:off x="6434141" y="1702334"/>
            <a:ext cx="3623036" cy="1240981"/>
          </a:xfrm>
          <a:prstGeom prst="rect">
            <a:avLst/>
          </a:prstGeom>
        </p:spPr>
        <p:txBody>
          <a:bodyPr wrap="square">
            <a:spAutoFit/>
          </a:bodyPr>
          <a:lstStyle/>
          <a:p>
            <a:pPr algn="l"/>
            <a:r>
              <a:rPr lang="en-US" altLang="zh-CN" sz="3732" b="0" dirty="0">
                <a:solidFill>
                  <a:srgbClr val="C00000"/>
                </a:solidFill>
                <a:latin typeface="+mn-lt"/>
                <a:ea typeface="+mn-ea"/>
                <a:cs typeface="+mn-ea"/>
                <a:sym typeface="+mn-lt"/>
              </a:rPr>
              <a:t>COMPANY </a:t>
            </a:r>
          </a:p>
          <a:p>
            <a:pPr algn="l"/>
            <a:r>
              <a:rPr lang="en-US" altLang="zh-CN" sz="3732" b="0" dirty="0">
                <a:solidFill>
                  <a:srgbClr val="C00000"/>
                </a:solidFill>
                <a:latin typeface="+mn-lt"/>
                <a:ea typeface="+mn-ea"/>
                <a:cs typeface="+mn-ea"/>
                <a:sym typeface="+mn-lt"/>
              </a:rPr>
              <a:t>              PROFILE</a:t>
            </a:r>
            <a:endParaRPr lang="zh-CN" altLang="en-US" sz="3732" b="0" dirty="0">
              <a:solidFill>
                <a:srgbClr val="C00000"/>
              </a:solidFill>
              <a:latin typeface="+mn-lt"/>
              <a:ea typeface="+mn-ea"/>
              <a:cs typeface="+mn-ea"/>
              <a:sym typeface="+mn-lt"/>
            </a:endParaRPr>
          </a:p>
        </p:txBody>
      </p:sp>
      <p:sp>
        <p:nvSpPr>
          <p:cNvPr id="70" name="矩形 69"/>
          <p:cNvSpPr/>
          <p:nvPr/>
        </p:nvSpPr>
        <p:spPr>
          <a:xfrm>
            <a:off x="6532856" y="2490404"/>
            <a:ext cx="1210588" cy="399981"/>
          </a:xfrm>
          <a:prstGeom prst="rect">
            <a:avLst/>
          </a:prstGeom>
        </p:spPr>
        <p:txBody>
          <a:bodyPr wrap="none">
            <a:spAutoFit/>
          </a:bodyPr>
          <a:lstStyle/>
          <a:p>
            <a:r>
              <a:rPr lang="zh-CN" altLang="en-US" sz="1999" b="0" dirty="0">
                <a:latin typeface="+mn-lt"/>
                <a:ea typeface="+mn-ea"/>
                <a:cs typeface="+mn-ea"/>
                <a:sym typeface="+mn-lt"/>
              </a:rPr>
              <a:t>公司介绍</a:t>
            </a:r>
          </a:p>
        </p:txBody>
      </p:sp>
      <p:sp>
        <p:nvSpPr>
          <p:cNvPr id="71" name="矩形 70"/>
          <p:cNvSpPr/>
          <p:nvPr/>
        </p:nvSpPr>
        <p:spPr>
          <a:xfrm>
            <a:off x="6502275" y="2884775"/>
            <a:ext cx="4265883" cy="1322478"/>
          </a:xfrm>
          <a:prstGeom prst="rect">
            <a:avLst/>
          </a:prstGeom>
        </p:spPr>
        <p:txBody>
          <a:bodyPr wrap="square">
            <a:spAutoFit/>
          </a:bodyPr>
          <a:lstStyle/>
          <a:p>
            <a:pPr algn="l">
              <a:lnSpc>
                <a:spcPct val="150000"/>
              </a:lnSpc>
            </a:pPr>
            <a:r>
              <a:rPr lang="zh-CN" altLang="en-US" sz="1066" b="0" dirty="0">
                <a:solidFill>
                  <a:schemeClr val="accent3">
                    <a:lumMod val="50000"/>
                  </a:schemeClr>
                </a:solidFill>
                <a:latin typeface="+mn-lt"/>
                <a:ea typeface="+mn-ea"/>
                <a:cs typeface="+mn-ea"/>
                <a:sym typeface="+mn-lt"/>
              </a:rPr>
              <a:t>一个成功的企业必须拥有着科学的管理理</a:t>
            </a:r>
          </a:p>
          <a:p>
            <a:pPr algn="l">
              <a:lnSpc>
                <a:spcPct val="150000"/>
              </a:lnSpc>
            </a:pPr>
            <a:r>
              <a:rPr lang="zh-CN" altLang="en-US" sz="1066" b="0" dirty="0">
                <a:solidFill>
                  <a:schemeClr val="accent3">
                    <a:lumMod val="50000"/>
                  </a:schemeClr>
                </a:solidFill>
                <a:latin typeface="+mn-lt"/>
                <a:ea typeface="+mn-ea"/>
                <a:cs typeface="+mn-ea"/>
                <a:sym typeface="+mn-lt"/>
              </a:rPr>
              <a:t>念，良好的资金运作模式，有竞争意识和</a:t>
            </a:r>
          </a:p>
          <a:p>
            <a:pPr algn="l">
              <a:lnSpc>
                <a:spcPct val="150000"/>
              </a:lnSpc>
            </a:pPr>
            <a:r>
              <a:rPr lang="zh-CN" altLang="en-US" sz="1066" b="0" dirty="0">
                <a:solidFill>
                  <a:schemeClr val="accent3">
                    <a:lumMod val="50000"/>
                  </a:schemeClr>
                </a:solidFill>
                <a:latin typeface="+mn-lt"/>
                <a:ea typeface="+mn-ea"/>
                <a:cs typeface="+mn-ea"/>
                <a:sym typeface="+mn-lt"/>
              </a:rPr>
              <a:t>合作精神的管理团队，优秀而独特的企业</a:t>
            </a:r>
          </a:p>
          <a:p>
            <a:pPr algn="l">
              <a:lnSpc>
                <a:spcPct val="150000"/>
              </a:lnSpc>
            </a:pPr>
            <a:r>
              <a:rPr lang="zh-CN" altLang="en-US" sz="1066" b="0" dirty="0">
                <a:solidFill>
                  <a:schemeClr val="accent3">
                    <a:lumMod val="50000"/>
                  </a:schemeClr>
                </a:solidFill>
                <a:latin typeface="+mn-lt"/>
                <a:ea typeface="+mn-ea"/>
                <a:cs typeface="+mn-ea"/>
                <a:sym typeface="+mn-lt"/>
              </a:rPr>
              <a:t>文化。还有最易缺乏的企业素质</a:t>
            </a:r>
            <a:r>
              <a:rPr lang="en-US" altLang="zh-CN" sz="1066" b="0" dirty="0">
                <a:solidFill>
                  <a:schemeClr val="accent3">
                    <a:lumMod val="50000"/>
                  </a:schemeClr>
                </a:solidFill>
                <a:latin typeface="+mn-lt"/>
                <a:ea typeface="+mn-ea"/>
                <a:cs typeface="+mn-ea"/>
                <a:sym typeface="+mn-lt"/>
              </a:rPr>
              <a:t>----</a:t>
            </a:r>
            <a:r>
              <a:rPr lang="zh-CN" altLang="en-US" sz="1066" b="0" dirty="0">
                <a:solidFill>
                  <a:schemeClr val="accent3">
                    <a:lumMod val="50000"/>
                  </a:schemeClr>
                </a:solidFill>
                <a:latin typeface="+mn-lt"/>
                <a:ea typeface="+mn-ea"/>
                <a:cs typeface="+mn-ea"/>
                <a:sym typeface="+mn-lt"/>
              </a:rPr>
              <a:t>锐意</a:t>
            </a:r>
          </a:p>
          <a:p>
            <a:pPr algn="l">
              <a:lnSpc>
                <a:spcPct val="150000"/>
              </a:lnSpc>
            </a:pPr>
            <a:r>
              <a:rPr lang="zh-CN" altLang="en-US" sz="1066" b="0" dirty="0">
                <a:solidFill>
                  <a:schemeClr val="accent3">
                    <a:lumMod val="50000"/>
                  </a:schemeClr>
                </a:solidFill>
                <a:latin typeface="+mn-lt"/>
                <a:ea typeface="+mn-ea"/>
                <a:cs typeface="+mn-ea"/>
                <a:sym typeface="+mn-lt"/>
              </a:rPr>
              <a:t>进取的决心和勇气！</a:t>
            </a:r>
          </a:p>
        </p:txBody>
      </p:sp>
      <p:sp>
        <p:nvSpPr>
          <p:cNvPr id="72" name="矩形 71"/>
          <p:cNvSpPr/>
          <p:nvPr/>
        </p:nvSpPr>
        <p:spPr>
          <a:xfrm>
            <a:off x="6502275" y="4241550"/>
            <a:ext cx="4469550" cy="953723"/>
          </a:xfrm>
          <a:prstGeom prst="rect">
            <a:avLst/>
          </a:prstGeom>
        </p:spPr>
        <p:txBody>
          <a:bodyPr wrap="square">
            <a:spAutoFit/>
          </a:bodyPr>
          <a:lstStyle/>
          <a:p>
            <a:pPr algn="l"/>
            <a:r>
              <a:rPr lang="en-US" altLang="zh-CN" sz="933" b="0" dirty="0">
                <a:solidFill>
                  <a:schemeClr val="accent3">
                    <a:lumMod val="50000"/>
                  </a:schemeClr>
                </a:solidFill>
                <a:latin typeface="+mn-lt"/>
                <a:ea typeface="+mn-ea"/>
                <a:cs typeface="+mn-ea"/>
                <a:sym typeface="+mn-lt"/>
              </a:rPr>
              <a:t>A successful enterprise must have the concept of scientific management, </a:t>
            </a:r>
          </a:p>
          <a:p>
            <a:pPr algn="l"/>
            <a:r>
              <a:rPr lang="en-US" altLang="zh-CN" sz="933" b="0" dirty="0">
                <a:solidFill>
                  <a:schemeClr val="accent3">
                    <a:lumMod val="50000"/>
                  </a:schemeClr>
                </a:solidFill>
                <a:latin typeface="+mn-lt"/>
                <a:ea typeface="+mn-ea"/>
                <a:cs typeface="+mn-ea"/>
                <a:sym typeface="+mn-lt"/>
              </a:rPr>
              <a:t>capital operation mode of good, </a:t>
            </a:r>
          </a:p>
          <a:p>
            <a:pPr algn="l"/>
            <a:r>
              <a:rPr lang="en-US" altLang="zh-CN" sz="933" b="0" dirty="0">
                <a:solidFill>
                  <a:schemeClr val="accent3">
                    <a:lumMod val="50000"/>
                  </a:schemeClr>
                </a:solidFill>
                <a:latin typeface="+mn-lt"/>
                <a:ea typeface="+mn-ea"/>
                <a:cs typeface="+mn-ea"/>
                <a:sym typeface="+mn-lt"/>
              </a:rPr>
              <a:t>have the sense of competition and cooperation of the management team, </a:t>
            </a:r>
          </a:p>
          <a:p>
            <a:pPr algn="l"/>
            <a:r>
              <a:rPr lang="en-US" altLang="zh-CN" sz="933" b="0" dirty="0">
                <a:solidFill>
                  <a:schemeClr val="accent3">
                    <a:lumMod val="50000"/>
                  </a:schemeClr>
                </a:solidFill>
                <a:latin typeface="+mn-lt"/>
                <a:ea typeface="+mn-ea"/>
                <a:cs typeface="+mn-ea"/>
                <a:sym typeface="+mn-lt"/>
              </a:rPr>
              <a:t>excellent and unique corporate culture. </a:t>
            </a:r>
          </a:p>
          <a:p>
            <a:pPr algn="l"/>
            <a:r>
              <a:rPr lang="en-US" altLang="zh-CN" sz="933" b="0" dirty="0">
                <a:solidFill>
                  <a:schemeClr val="accent3">
                    <a:lumMod val="50000"/>
                  </a:schemeClr>
                </a:solidFill>
                <a:latin typeface="+mn-lt"/>
                <a:ea typeface="+mn-ea"/>
                <a:cs typeface="+mn-ea"/>
                <a:sym typeface="+mn-lt"/>
              </a:rPr>
              <a:t>There are the most vulnerable to the lack of enterprise quality,</a:t>
            </a:r>
          </a:p>
          <a:p>
            <a:pPr algn="l"/>
            <a:r>
              <a:rPr lang="en-US" altLang="zh-CN" sz="933" b="0" dirty="0">
                <a:solidFill>
                  <a:schemeClr val="accent3">
                    <a:lumMod val="50000"/>
                  </a:schemeClr>
                </a:solidFill>
                <a:latin typeface="+mn-lt"/>
                <a:ea typeface="+mn-ea"/>
                <a:cs typeface="+mn-ea"/>
                <a:sym typeface="+mn-lt"/>
              </a:rPr>
              <a:t>enterprising determination and courage!</a:t>
            </a:r>
            <a:endParaRPr lang="zh-CN" altLang="en-US" sz="933" b="0" dirty="0">
              <a:solidFill>
                <a:schemeClr val="accent3">
                  <a:lumMod val="50000"/>
                </a:schemeClr>
              </a:solidFill>
              <a:latin typeface="+mn-lt"/>
              <a:ea typeface="+mn-ea"/>
              <a:cs typeface="+mn-ea"/>
              <a:sym typeface="+mn-lt"/>
            </a:endParaRPr>
          </a:p>
        </p:txBody>
      </p:sp>
      <p:grpSp>
        <p:nvGrpSpPr>
          <p:cNvPr id="3" name="组合 2"/>
          <p:cNvGrpSpPr/>
          <p:nvPr/>
        </p:nvGrpSpPr>
        <p:grpSpPr>
          <a:xfrm>
            <a:off x="846119" y="333155"/>
            <a:ext cx="6740174" cy="905986"/>
            <a:chOff x="903371" y="249943"/>
            <a:chExt cx="5056691" cy="679699"/>
          </a:xfrm>
        </p:grpSpPr>
        <p:sp>
          <p:nvSpPr>
            <p:cNvPr id="36" name="任意多边形 35"/>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8" name="任意多边形 37"/>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9" name="组合 38"/>
          <p:cNvGrpSpPr/>
          <p:nvPr/>
        </p:nvGrpSpPr>
        <p:grpSpPr>
          <a:xfrm rot="16200000">
            <a:off x="766617" y="210817"/>
            <a:ext cx="1019823" cy="1150661"/>
            <a:chOff x="8439634" y="3544648"/>
            <a:chExt cx="1611146" cy="1817848"/>
          </a:xfrm>
        </p:grpSpPr>
        <p:sp>
          <p:nvSpPr>
            <p:cNvPr id="40"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41"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42" name="Group 17"/>
          <p:cNvGrpSpPr>
            <a:grpSpLocks noChangeAspect="1"/>
          </p:cNvGrpSpPr>
          <p:nvPr/>
        </p:nvGrpSpPr>
        <p:grpSpPr bwMode="auto">
          <a:xfrm>
            <a:off x="1103689" y="607352"/>
            <a:ext cx="345680" cy="371067"/>
            <a:chOff x="231" y="1205"/>
            <a:chExt cx="640" cy="687"/>
          </a:xfrm>
          <a:solidFill>
            <a:schemeClr val="bg1"/>
          </a:solidFill>
          <a:effectLst/>
        </p:grpSpPr>
        <p:sp>
          <p:nvSpPr>
            <p:cNvPr id="44"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45"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47"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spTree>
    <p:extLst>
      <p:ext uri="{BB962C8B-B14F-4D97-AF65-F5344CB8AC3E}">
        <p14:creationId xmlns:p14="http://schemas.microsoft.com/office/powerpoint/2010/main" val="3860923699"/>
      </p:ext>
    </p:extLst>
  </p:cSld>
  <p:clrMapOvr>
    <a:masterClrMapping/>
  </p:clrMapOvr>
  <p:transition spd="slow" advTm="0">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42"/>
                                        </p:tgtEl>
                                        <p:attrNameLst>
                                          <p:attrName>style.visibility</p:attrName>
                                        </p:attrNameLst>
                                      </p:cBhvr>
                                      <p:to>
                                        <p:strVal val="visible"/>
                                      </p:to>
                                    </p:set>
                                    <p:animEffect transition="in" filter="fade">
                                      <p:cBhvr>
                                        <p:cTn id="7" dur="500"/>
                                        <p:tgtEl>
                                          <p:spTgt spid="42"/>
                                        </p:tgtEl>
                                      </p:cBhvr>
                                    </p:animEffect>
                                  </p:childTnLst>
                                </p:cTn>
                              </p:par>
                              <p:par>
                                <p:cTn id="8" presetID="22" presetClass="entr" presetSubtype="8" fill="hold" nodeType="withEffect">
                                  <p:stCondLst>
                                    <p:cond delay="400"/>
                                  </p:stCondLst>
                                  <p:childTnLst>
                                    <p:set>
                                      <p:cBhvr>
                                        <p:cTn id="9" dur="1" fill="hold">
                                          <p:stCondLst>
                                            <p:cond delay="0"/>
                                          </p:stCondLst>
                                        </p:cTn>
                                        <p:tgtEl>
                                          <p:spTgt spid="3"/>
                                        </p:tgtEl>
                                        <p:attrNameLst>
                                          <p:attrName>style.visibility</p:attrName>
                                        </p:attrNameLst>
                                      </p:cBhvr>
                                      <p:to>
                                        <p:strVal val="visible"/>
                                      </p:to>
                                    </p:set>
                                    <p:animEffect transition="in" filter="wipe(left)">
                                      <p:cBhvr>
                                        <p:cTn id="10" dur="500"/>
                                        <p:tgtEl>
                                          <p:spTgt spid="3"/>
                                        </p:tgtEl>
                                      </p:cBhvr>
                                    </p:animEffect>
                                  </p:childTnLst>
                                </p:cTn>
                              </p:par>
                              <p:par>
                                <p:cTn id="11" presetID="53" presetClass="entr" presetSubtype="16" fill="hold" nodeType="withEffect">
                                  <p:stCondLst>
                                    <p:cond delay="0"/>
                                  </p:stCondLst>
                                  <p:childTnLst>
                                    <p:set>
                                      <p:cBhvr>
                                        <p:cTn id="12" dur="1" fill="hold">
                                          <p:stCondLst>
                                            <p:cond delay="0"/>
                                          </p:stCondLst>
                                        </p:cTn>
                                        <p:tgtEl>
                                          <p:spTgt spid="39"/>
                                        </p:tgtEl>
                                        <p:attrNameLst>
                                          <p:attrName>style.visibility</p:attrName>
                                        </p:attrNameLst>
                                      </p:cBhvr>
                                      <p:to>
                                        <p:strVal val="visible"/>
                                      </p:to>
                                    </p:set>
                                    <p:anim calcmode="lin" valueType="num">
                                      <p:cBhvr>
                                        <p:cTn id="13" dur="500" fill="hold"/>
                                        <p:tgtEl>
                                          <p:spTgt spid="39"/>
                                        </p:tgtEl>
                                        <p:attrNameLst>
                                          <p:attrName>ppt_w</p:attrName>
                                        </p:attrNameLst>
                                      </p:cBhvr>
                                      <p:tavLst>
                                        <p:tav tm="0">
                                          <p:val>
                                            <p:fltVal val="0"/>
                                          </p:val>
                                        </p:tav>
                                        <p:tav tm="100000">
                                          <p:val>
                                            <p:strVal val="#ppt_w"/>
                                          </p:val>
                                        </p:tav>
                                      </p:tavLst>
                                    </p:anim>
                                    <p:anim calcmode="lin" valueType="num">
                                      <p:cBhvr>
                                        <p:cTn id="14" dur="500" fill="hold"/>
                                        <p:tgtEl>
                                          <p:spTgt spid="39"/>
                                        </p:tgtEl>
                                        <p:attrNameLst>
                                          <p:attrName>ppt_h</p:attrName>
                                        </p:attrNameLst>
                                      </p:cBhvr>
                                      <p:tavLst>
                                        <p:tav tm="0">
                                          <p:val>
                                            <p:fltVal val="0"/>
                                          </p:val>
                                        </p:tav>
                                        <p:tav tm="100000">
                                          <p:val>
                                            <p:strVal val="#ppt_h"/>
                                          </p:val>
                                        </p:tav>
                                      </p:tavLst>
                                    </p:anim>
                                    <p:animEffect transition="in" filter="fade">
                                      <p:cBhvr>
                                        <p:cTn id="15" dur="500"/>
                                        <p:tgtEl>
                                          <p:spTgt spid="39"/>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47"/>
                                        </p:tgtEl>
                                        <p:attrNameLst>
                                          <p:attrName>style.visibility</p:attrName>
                                        </p:attrNameLst>
                                      </p:cBhvr>
                                      <p:to>
                                        <p:strVal val="visible"/>
                                      </p:to>
                                    </p:set>
                                    <p:animEffect transition="in" filter="wipe(left)">
                                      <p:cBhvr>
                                        <p:cTn id="19" dur="500"/>
                                        <p:tgtEl>
                                          <p:spTgt spid="47"/>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54"/>
                                        </p:tgtEl>
                                        <p:attrNameLst>
                                          <p:attrName>style.visibility</p:attrName>
                                        </p:attrNameLst>
                                      </p:cBhvr>
                                      <p:to>
                                        <p:strVal val="visible"/>
                                      </p:to>
                                    </p:set>
                                    <p:anim calcmode="lin" valueType="num">
                                      <p:cBhvr>
                                        <p:cTn id="22" dur="500" fill="hold"/>
                                        <p:tgtEl>
                                          <p:spTgt spid="54"/>
                                        </p:tgtEl>
                                        <p:attrNameLst>
                                          <p:attrName>ppt_w</p:attrName>
                                        </p:attrNameLst>
                                      </p:cBhvr>
                                      <p:tavLst>
                                        <p:tav tm="0">
                                          <p:val>
                                            <p:fltVal val="0"/>
                                          </p:val>
                                        </p:tav>
                                        <p:tav tm="100000">
                                          <p:val>
                                            <p:strVal val="#ppt_w"/>
                                          </p:val>
                                        </p:tav>
                                      </p:tavLst>
                                    </p:anim>
                                    <p:anim calcmode="lin" valueType="num">
                                      <p:cBhvr>
                                        <p:cTn id="23" dur="500" fill="hold"/>
                                        <p:tgtEl>
                                          <p:spTgt spid="54"/>
                                        </p:tgtEl>
                                        <p:attrNameLst>
                                          <p:attrName>ppt_h</p:attrName>
                                        </p:attrNameLst>
                                      </p:cBhvr>
                                      <p:tavLst>
                                        <p:tav tm="0">
                                          <p:val>
                                            <p:fltVal val="0"/>
                                          </p:val>
                                        </p:tav>
                                        <p:tav tm="100000">
                                          <p:val>
                                            <p:strVal val="#ppt_h"/>
                                          </p:val>
                                        </p:tav>
                                      </p:tavLst>
                                    </p:anim>
                                    <p:animEffect transition="in" filter="fade">
                                      <p:cBhvr>
                                        <p:cTn id="24" dur="500"/>
                                        <p:tgtEl>
                                          <p:spTgt spid="54"/>
                                        </p:tgtEl>
                                      </p:cBhvr>
                                    </p:animEffect>
                                  </p:childTnLst>
                                </p:cTn>
                              </p:par>
                              <p:par>
                                <p:cTn id="25" presetID="53" presetClass="entr" presetSubtype="16" fill="hold" grpId="0" nodeType="withEffect">
                                  <p:stCondLst>
                                    <p:cond delay="400"/>
                                  </p:stCondLst>
                                  <p:childTnLst>
                                    <p:set>
                                      <p:cBhvr>
                                        <p:cTn id="26" dur="1" fill="hold">
                                          <p:stCondLst>
                                            <p:cond delay="0"/>
                                          </p:stCondLst>
                                        </p:cTn>
                                        <p:tgtEl>
                                          <p:spTgt spid="55"/>
                                        </p:tgtEl>
                                        <p:attrNameLst>
                                          <p:attrName>style.visibility</p:attrName>
                                        </p:attrNameLst>
                                      </p:cBhvr>
                                      <p:to>
                                        <p:strVal val="visible"/>
                                      </p:to>
                                    </p:set>
                                    <p:anim calcmode="lin" valueType="num">
                                      <p:cBhvr>
                                        <p:cTn id="27" dur="500" fill="hold"/>
                                        <p:tgtEl>
                                          <p:spTgt spid="55"/>
                                        </p:tgtEl>
                                        <p:attrNameLst>
                                          <p:attrName>ppt_w</p:attrName>
                                        </p:attrNameLst>
                                      </p:cBhvr>
                                      <p:tavLst>
                                        <p:tav tm="0">
                                          <p:val>
                                            <p:fltVal val="0"/>
                                          </p:val>
                                        </p:tav>
                                        <p:tav tm="100000">
                                          <p:val>
                                            <p:strVal val="#ppt_w"/>
                                          </p:val>
                                        </p:tav>
                                      </p:tavLst>
                                    </p:anim>
                                    <p:anim calcmode="lin" valueType="num">
                                      <p:cBhvr>
                                        <p:cTn id="28" dur="500" fill="hold"/>
                                        <p:tgtEl>
                                          <p:spTgt spid="55"/>
                                        </p:tgtEl>
                                        <p:attrNameLst>
                                          <p:attrName>ppt_h</p:attrName>
                                        </p:attrNameLst>
                                      </p:cBhvr>
                                      <p:tavLst>
                                        <p:tav tm="0">
                                          <p:val>
                                            <p:fltVal val="0"/>
                                          </p:val>
                                        </p:tav>
                                        <p:tav tm="100000">
                                          <p:val>
                                            <p:strVal val="#ppt_h"/>
                                          </p:val>
                                        </p:tav>
                                      </p:tavLst>
                                    </p:anim>
                                    <p:animEffect transition="in" filter="fade">
                                      <p:cBhvr>
                                        <p:cTn id="29" dur="500"/>
                                        <p:tgtEl>
                                          <p:spTgt spid="55"/>
                                        </p:tgtEl>
                                      </p:cBhvr>
                                    </p:animEffect>
                                  </p:childTnLst>
                                </p:cTn>
                              </p:par>
                              <p:par>
                                <p:cTn id="30" presetID="53" presetClass="entr" presetSubtype="16" fill="hold" nodeType="withEffect">
                                  <p:stCondLst>
                                    <p:cond delay="400"/>
                                  </p:stCondLst>
                                  <p:childTnLst>
                                    <p:set>
                                      <p:cBhvr>
                                        <p:cTn id="31" dur="1" fill="hold">
                                          <p:stCondLst>
                                            <p:cond delay="0"/>
                                          </p:stCondLst>
                                        </p:cTn>
                                        <p:tgtEl>
                                          <p:spTgt spid="56"/>
                                        </p:tgtEl>
                                        <p:attrNameLst>
                                          <p:attrName>style.visibility</p:attrName>
                                        </p:attrNameLst>
                                      </p:cBhvr>
                                      <p:to>
                                        <p:strVal val="visible"/>
                                      </p:to>
                                    </p:set>
                                    <p:anim calcmode="lin" valueType="num">
                                      <p:cBhvr>
                                        <p:cTn id="32" dur="500" fill="hold"/>
                                        <p:tgtEl>
                                          <p:spTgt spid="56"/>
                                        </p:tgtEl>
                                        <p:attrNameLst>
                                          <p:attrName>ppt_w</p:attrName>
                                        </p:attrNameLst>
                                      </p:cBhvr>
                                      <p:tavLst>
                                        <p:tav tm="0">
                                          <p:val>
                                            <p:fltVal val="0"/>
                                          </p:val>
                                        </p:tav>
                                        <p:tav tm="100000">
                                          <p:val>
                                            <p:strVal val="#ppt_w"/>
                                          </p:val>
                                        </p:tav>
                                      </p:tavLst>
                                    </p:anim>
                                    <p:anim calcmode="lin" valueType="num">
                                      <p:cBhvr>
                                        <p:cTn id="33" dur="500" fill="hold"/>
                                        <p:tgtEl>
                                          <p:spTgt spid="56"/>
                                        </p:tgtEl>
                                        <p:attrNameLst>
                                          <p:attrName>ppt_h</p:attrName>
                                        </p:attrNameLst>
                                      </p:cBhvr>
                                      <p:tavLst>
                                        <p:tav tm="0">
                                          <p:val>
                                            <p:fltVal val="0"/>
                                          </p:val>
                                        </p:tav>
                                        <p:tav tm="100000">
                                          <p:val>
                                            <p:strVal val="#ppt_h"/>
                                          </p:val>
                                        </p:tav>
                                      </p:tavLst>
                                    </p:anim>
                                    <p:animEffect transition="in" filter="fade">
                                      <p:cBhvr>
                                        <p:cTn id="34" dur="500"/>
                                        <p:tgtEl>
                                          <p:spTgt spid="56"/>
                                        </p:tgtEl>
                                      </p:cBhvr>
                                    </p:animEffect>
                                  </p:childTnLst>
                                </p:cTn>
                              </p:par>
                              <p:par>
                                <p:cTn id="35" presetID="53" presetClass="entr" presetSubtype="16" fill="hold" nodeType="withEffect">
                                  <p:stCondLst>
                                    <p:cond delay="200"/>
                                  </p:stCondLst>
                                  <p:childTnLst>
                                    <p:set>
                                      <p:cBhvr>
                                        <p:cTn id="36" dur="1" fill="hold">
                                          <p:stCondLst>
                                            <p:cond delay="0"/>
                                          </p:stCondLst>
                                        </p:cTn>
                                        <p:tgtEl>
                                          <p:spTgt spid="59"/>
                                        </p:tgtEl>
                                        <p:attrNameLst>
                                          <p:attrName>style.visibility</p:attrName>
                                        </p:attrNameLst>
                                      </p:cBhvr>
                                      <p:to>
                                        <p:strVal val="visible"/>
                                      </p:to>
                                    </p:set>
                                    <p:anim calcmode="lin" valueType="num">
                                      <p:cBhvr>
                                        <p:cTn id="37" dur="500" fill="hold"/>
                                        <p:tgtEl>
                                          <p:spTgt spid="59"/>
                                        </p:tgtEl>
                                        <p:attrNameLst>
                                          <p:attrName>ppt_w</p:attrName>
                                        </p:attrNameLst>
                                      </p:cBhvr>
                                      <p:tavLst>
                                        <p:tav tm="0">
                                          <p:val>
                                            <p:fltVal val="0"/>
                                          </p:val>
                                        </p:tav>
                                        <p:tav tm="100000">
                                          <p:val>
                                            <p:strVal val="#ppt_w"/>
                                          </p:val>
                                        </p:tav>
                                      </p:tavLst>
                                    </p:anim>
                                    <p:anim calcmode="lin" valueType="num">
                                      <p:cBhvr>
                                        <p:cTn id="38" dur="500" fill="hold"/>
                                        <p:tgtEl>
                                          <p:spTgt spid="59"/>
                                        </p:tgtEl>
                                        <p:attrNameLst>
                                          <p:attrName>ppt_h</p:attrName>
                                        </p:attrNameLst>
                                      </p:cBhvr>
                                      <p:tavLst>
                                        <p:tav tm="0">
                                          <p:val>
                                            <p:fltVal val="0"/>
                                          </p:val>
                                        </p:tav>
                                        <p:tav tm="100000">
                                          <p:val>
                                            <p:strVal val="#ppt_h"/>
                                          </p:val>
                                        </p:tav>
                                      </p:tavLst>
                                    </p:anim>
                                    <p:animEffect transition="in" filter="fade">
                                      <p:cBhvr>
                                        <p:cTn id="39" dur="500"/>
                                        <p:tgtEl>
                                          <p:spTgt spid="59"/>
                                        </p:tgtEl>
                                      </p:cBhvr>
                                    </p:animEffect>
                                  </p:childTnLst>
                                </p:cTn>
                              </p:par>
                              <p:par>
                                <p:cTn id="40" presetID="53" presetClass="entr" presetSubtype="16" fill="hold" nodeType="withEffect">
                                  <p:stCondLst>
                                    <p:cond delay="400"/>
                                  </p:stCondLst>
                                  <p:childTnLst>
                                    <p:set>
                                      <p:cBhvr>
                                        <p:cTn id="41" dur="1" fill="hold">
                                          <p:stCondLst>
                                            <p:cond delay="0"/>
                                          </p:stCondLst>
                                        </p:cTn>
                                        <p:tgtEl>
                                          <p:spTgt spid="62"/>
                                        </p:tgtEl>
                                        <p:attrNameLst>
                                          <p:attrName>style.visibility</p:attrName>
                                        </p:attrNameLst>
                                      </p:cBhvr>
                                      <p:to>
                                        <p:strVal val="visible"/>
                                      </p:to>
                                    </p:set>
                                    <p:anim calcmode="lin" valueType="num">
                                      <p:cBhvr>
                                        <p:cTn id="42" dur="500" fill="hold"/>
                                        <p:tgtEl>
                                          <p:spTgt spid="62"/>
                                        </p:tgtEl>
                                        <p:attrNameLst>
                                          <p:attrName>ppt_w</p:attrName>
                                        </p:attrNameLst>
                                      </p:cBhvr>
                                      <p:tavLst>
                                        <p:tav tm="0">
                                          <p:val>
                                            <p:fltVal val="0"/>
                                          </p:val>
                                        </p:tav>
                                        <p:tav tm="100000">
                                          <p:val>
                                            <p:strVal val="#ppt_w"/>
                                          </p:val>
                                        </p:tav>
                                      </p:tavLst>
                                    </p:anim>
                                    <p:anim calcmode="lin" valueType="num">
                                      <p:cBhvr>
                                        <p:cTn id="43" dur="500" fill="hold"/>
                                        <p:tgtEl>
                                          <p:spTgt spid="62"/>
                                        </p:tgtEl>
                                        <p:attrNameLst>
                                          <p:attrName>ppt_h</p:attrName>
                                        </p:attrNameLst>
                                      </p:cBhvr>
                                      <p:tavLst>
                                        <p:tav tm="0">
                                          <p:val>
                                            <p:fltVal val="0"/>
                                          </p:val>
                                        </p:tav>
                                        <p:tav tm="100000">
                                          <p:val>
                                            <p:strVal val="#ppt_h"/>
                                          </p:val>
                                        </p:tav>
                                      </p:tavLst>
                                    </p:anim>
                                    <p:animEffect transition="in" filter="fade">
                                      <p:cBhvr>
                                        <p:cTn id="44" dur="500"/>
                                        <p:tgtEl>
                                          <p:spTgt spid="62"/>
                                        </p:tgtEl>
                                      </p:cBhvr>
                                    </p:animEffect>
                                  </p:childTnLst>
                                </p:cTn>
                              </p:par>
                              <p:par>
                                <p:cTn id="45" presetID="53" presetClass="entr" presetSubtype="16" fill="hold" grpId="0" nodeType="withEffect">
                                  <p:stCondLst>
                                    <p:cond delay="400"/>
                                  </p:stCondLst>
                                  <p:childTnLst>
                                    <p:set>
                                      <p:cBhvr>
                                        <p:cTn id="46" dur="1" fill="hold">
                                          <p:stCondLst>
                                            <p:cond delay="0"/>
                                          </p:stCondLst>
                                        </p:cTn>
                                        <p:tgtEl>
                                          <p:spTgt spid="65"/>
                                        </p:tgtEl>
                                        <p:attrNameLst>
                                          <p:attrName>style.visibility</p:attrName>
                                        </p:attrNameLst>
                                      </p:cBhvr>
                                      <p:to>
                                        <p:strVal val="visible"/>
                                      </p:to>
                                    </p:set>
                                    <p:anim calcmode="lin" valueType="num">
                                      <p:cBhvr>
                                        <p:cTn id="47" dur="500" fill="hold"/>
                                        <p:tgtEl>
                                          <p:spTgt spid="65"/>
                                        </p:tgtEl>
                                        <p:attrNameLst>
                                          <p:attrName>ppt_w</p:attrName>
                                        </p:attrNameLst>
                                      </p:cBhvr>
                                      <p:tavLst>
                                        <p:tav tm="0">
                                          <p:val>
                                            <p:fltVal val="0"/>
                                          </p:val>
                                        </p:tav>
                                        <p:tav tm="100000">
                                          <p:val>
                                            <p:strVal val="#ppt_w"/>
                                          </p:val>
                                        </p:tav>
                                      </p:tavLst>
                                    </p:anim>
                                    <p:anim calcmode="lin" valueType="num">
                                      <p:cBhvr>
                                        <p:cTn id="48" dur="500" fill="hold"/>
                                        <p:tgtEl>
                                          <p:spTgt spid="65"/>
                                        </p:tgtEl>
                                        <p:attrNameLst>
                                          <p:attrName>ppt_h</p:attrName>
                                        </p:attrNameLst>
                                      </p:cBhvr>
                                      <p:tavLst>
                                        <p:tav tm="0">
                                          <p:val>
                                            <p:fltVal val="0"/>
                                          </p:val>
                                        </p:tav>
                                        <p:tav tm="100000">
                                          <p:val>
                                            <p:strVal val="#ppt_h"/>
                                          </p:val>
                                        </p:tav>
                                      </p:tavLst>
                                    </p:anim>
                                    <p:animEffect transition="in" filter="fade">
                                      <p:cBhvr>
                                        <p:cTn id="49" dur="500"/>
                                        <p:tgtEl>
                                          <p:spTgt spid="65"/>
                                        </p:tgtEl>
                                      </p:cBhvr>
                                    </p:animEffect>
                                  </p:childTnLst>
                                </p:cTn>
                              </p:par>
                              <p:par>
                                <p:cTn id="50" presetID="53" presetClass="entr" presetSubtype="16" fill="hold" grpId="0" nodeType="withEffect">
                                  <p:stCondLst>
                                    <p:cond delay="200"/>
                                  </p:stCondLst>
                                  <p:childTnLst>
                                    <p:set>
                                      <p:cBhvr>
                                        <p:cTn id="51" dur="1" fill="hold">
                                          <p:stCondLst>
                                            <p:cond delay="0"/>
                                          </p:stCondLst>
                                        </p:cTn>
                                        <p:tgtEl>
                                          <p:spTgt spid="66"/>
                                        </p:tgtEl>
                                        <p:attrNameLst>
                                          <p:attrName>style.visibility</p:attrName>
                                        </p:attrNameLst>
                                      </p:cBhvr>
                                      <p:to>
                                        <p:strVal val="visible"/>
                                      </p:to>
                                    </p:set>
                                    <p:anim calcmode="lin" valueType="num">
                                      <p:cBhvr>
                                        <p:cTn id="52" dur="500" fill="hold"/>
                                        <p:tgtEl>
                                          <p:spTgt spid="66"/>
                                        </p:tgtEl>
                                        <p:attrNameLst>
                                          <p:attrName>ppt_w</p:attrName>
                                        </p:attrNameLst>
                                      </p:cBhvr>
                                      <p:tavLst>
                                        <p:tav tm="0">
                                          <p:val>
                                            <p:fltVal val="0"/>
                                          </p:val>
                                        </p:tav>
                                        <p:tav tm="100000">
                                          <p:val>
                                            <p:strVal val="#ppt_w"/>
                                          </p:val>
                                        </p:tav>
                                      </p:tavLst>
                                    </p:anim>
                                    <p:anim calcmode="lin" valueType="num">
                                      <p:cBhvr>
                                        <p:cTn id="53" dur="500" fill="hold"/>
                                        <p:tgtEl>
                                          <p:spTgt spid="66"/>
                                        </p:tgtEl>
                                        <p:attrNameLst>
                                          <p:attrName>ppt_h</p:attrName>
                                        </p:attrNameLst>
                                      </p:cBhvr>
                                      <p:tavLst>
                                        <p:tav tm="0">
                                          <p:val>
                                            <p:fltVal val="0"/>
                                          </p:val>
                                        </p:tav>
                                        <p:tav tm="100000">
                                          <p:val>
                                            <p:strVal val="#ppt_h"/>
                                          </p:val>
                                        </p:tav>
                                      </p:tavLst>
                                    </p:anim>
                                    <p:animEffect transition="in" filter="fade">
                                      <p:cBhvr>
                                        <p:cTn id="54" dur="500"/>
                                        <p:tgtEl>
                                          <p:spTgt spid="66"/>
                                        </p:tgtEl>
                                      </p:cBhvr>
                                    </p:animEffect>
                                  </p:childTnLst>
                                </p:cTn>
                              </p:par>
                            </p:childTnLst>
                          </p:cTn>
                        </p:par>
                        <p:par>
                          <p:cTn id="55" fill="hold">
                            <p:stCondLst>
                              <p:cond delay="1800"/>
                            </p:stCondLst>
                            <p:childTnLst>
                              <p:par>
                                <p:cTn id="56" presetID="21" presetClass="entr" presetSubtype="1" fill="hold" nodeType="afterEffect">
                                  <p:stCondLst>
                                    <p:cond delay="0"/>
                                  </p:stCondLst>
                                  <p:childTnLst>
                                    <p:set>
                                      <p:cBhvr>
                                        <p:cTn id="57" dur="1" fill="hold">
                                          <p:stCondLst>
                                            <p:cond delay="0"/>
                                          </p:stCondLst>
                                        </p:cTn>
                                        <p:tgtEl>
                                          <p:spTgt spid="67"/>
                                        </p:tgtEl>
                                        <p:attrNameLst>
                                          <p:attrName>style.visibility</p:attrName>
                                        </p:attrNameLst>
                                      </p:cBhvr>
                                      <p:to>
                                        <p:strVal val="visible"/>
                                      </p:to>
                                    </p:set>
                                    <p:animEffect transition="in" filter="wheel(1)">
                                      <p:cBhvr>
                                        <p:cTn id="58" dur="500"/>
                                        <p:tgtEl>
                                          <p:spTgt spid="67"/>
                                        </p:tgtEl>
                                      </p:cBhvr>
                                    </p:animEffect>
                                  </p:childTnLst>
                                </p:cTn>
                              </p:par>
                            </p:childTnLst>
                          </p:cTn>
                        </p:par>
                        <p:par>
                          <p:cTn id="59" fill="hold">
                            <p:stCondLst>
                              <p:cond delay="2300"/>
                            </p:stCondLst>
                            <p:childTnLst>
                              <p:par>
                                <p:cTn id="60" presetID="22" presetClass="entr" presetSubtype="8" fill="hold" grpId="0" nodeType="afterEffect">
                                  <p:stCondLst>
                                    <p:cond delay="0"/>
                                  </p:stCondLst>
                                  <p:childTnLst>
                                    <p:set>
                                      <p:cBhvr>
                                        <p:cTn id="61" dur="1" fill="hold">
                                          <p:stCondLst>
                                            <p:cond delay="0"/>
                                          </p:stCondLst>
                                        </p:cTn>
                                        <p:tgtEl>
                                          <p:spTgt spid="69"/>
                                        </p:tgtEl>
                                        <p:attrNameLst>
                                          <p:attrName>style.visibility</p:attrName>
                                        </p:attrNameLst>
                                      </p:cBhvr>
                                      <p:to>
                                        <p:strVal val="visible"/>
                                      </p:to>
                                    </p:set>
                                    <p:animEffect transition="in" filter="wipe(left)">
                                      <p:cBhvr>
                                        <p:cTn id="62" dur="1000"/>
                                        <p:tgtEl>
                                          <p:spTgt spid="69"/>
                                        </p:tgtEl>
                                      </p:cBhvr>
                                    </p:animEffect>
                                  </p:childTnLst>
                                </p:cTn>
                              </p:par>
                            </p:childTnLst>
                          </p:cTn>
                        </p:par>
                        <p:par>
                          <p:cTn id="63" fill="hold">
                            <p:stCondLst>
                              <p:cond delay="3300"/>
                            </p:stCondLst>
                            <p:childTnLst>
                              <p:par>
                                <p:cTn id="64" presetID="23" presetClass="entr" presetSubtype="16" fill="hold" grpId="0" nodeType="afterEffect">
                                  <p:stCondLst>
                                    <p:cond delay="0"/>
                                  </p:stCondLst>
                                  <p:iterate type="lt">
                                    <p:tmPct val="66667"/>
                                  </p:iterate>
                                  <p:childTnLst>
                                    <p:set>
                                      <p:cBhvr>
                                        <p:cTn id="65" dur="1" fill="hold">
                                          <p:stCondLst>
                                            <p:cond delay="0"/>
                                          </p:stCondLst>
                                        </p:cTn>
                                        <p:tgtEl>
                                          <p:spTgt spid="70"/>
                                        </p:tgtEl>
                                        <p:attrNameLst>
                                          <p:attrName>style.visibility</p:attrName>
                                        </p:attrNameLst>
                                      </p:cBhvr>
                                      <p:to>
                                        <p:strVal val="visible"/>
                                      </p:to>
                                    </p:set>
                                    <p:anim calcmode="lin" valueType="num">
                                      <p:cBhvr>
                                        <p:cTn id="66" dur="500" fill="hold"/>
                                        <p:tgtEl>
                                          <p:spTgt spid="70"/>
                                        </p:tgtEl>
                                        <p:attrNameLst>
                                          <p:attrName>ppt_w</p:attrName>
                                        </p:attrNameLst>
                                      </p:cBhvr>
                                      <p:tavLst>
                                        <p:tav tm="0">
                                          <p:val>
                                            <p:fltVal val="0"/>
                                          </p:val>
                                        </p:tav>
                                        <p:tav tm="100000">
                                          <p:val>
                                            <p:strVal val="#ppt_w"/>
                                          </p:val>
                                        </p:tav>
                                      </p:tavLst>
                                    </p:anim>
                                    <p:anim calcmode="lin" valueType="num">
                                      <p:cBhvr>
                                        <p:cTn id="67" dur="500" fill="hold"/>
                                        <p:tgtEl>
                                          <p:spTgt spid="70"/>
                                        </p:tgtEl>
                                        <p:attrNameLst>
                                          <p:attrName>ppt_h</p:attrName>
                                        </p:attrNameLst>
                                      </p:cBhvr>
                                      <p:tavLst>
                                        <p:tav tm="0">
                                          <p:val>
                                            <p:fltVal val="0"/>
                                          </p:val>
                                        </p:tav>
                                        <p:tav tm="100000">
                                          <p:val>
                                            <p:strVal val="#ppt_h"/>
                                          </p:val>
                                        </p:tav>
                                      </p:tavLst>
                                    </p:anim>
                                  </p:childTnLst>
                                </p:cTn>
                              </p:par>
                            </p:childTnLst>
                          </p:cTn>
                        </p:par>
                        <p:par>
                          <p:cTn id="68" fill="hold">
                            <p:stCondLst>
                              <p:cond delay="4800"/>
                            </p:stCondLst>
                            <p:childTnLst>
                              <p:par>
                                <p:cTn id="69" presetID="22" presetClass="entr" presetSubtype="1" fill="hold" grpId="0" nodeType="afterEffect">
                                  <p:stCondLst>
                                    <p:cond delay="0"/>
                                  </p:stCondLst>
                                  <p:childTnLst>
                                    <p:set>
                                      <p:cBhvr>
                                        <p:cTn id="70" dur="1" fill="hold">
                                          <p:stCondLst>
                                            <p:cond delay="0"/>
                                          </p:stCondLst>
                                        </p:cTn>
                                        <p:tgtEl>
                                          <p:spTgt spid="71"/>
                                        </p:tgtEl>
                                        <p:attrNameLst>
                                          <p:attrName>style.visibility</p:attrName>
                                        </p:attrNameLst>
                                      </p:cBhvr>
                                      <p:to>
                                        <p:strVal val="visible"/>
                                      </p:to>
                                    </p:set>
                                    <p:animEffect transition="in" filter="wipe(up)">
                                      <p:cBhvr>
                                        <p:cTn id="71" dur="1000"/>
                                        <p:tgtEl>
                                          <p:spTgt spid="71"/>
                                        </p:tgtEl>
                                      </p:cBhvr>
                                    </p:animEffect>
                                  </p:childTnLst>
                                </p:cTn>
                              </p:par>
                              <p:par>
                                <p:cTn id="72" presetID="22" presetClass="entr" presetSubtype="8" fill="hold" grpId="0" nodeType="withEffect">
                                  <p:stCondLst>
                                    <p:cond delay="0"/>
                                  </p:stCondLst>
                                  <p:childTnLst>
                                    <p:set>
                                      <p:cBhvr>
                                        <p:cTn id="73" dur="1" fill="hold">
                                          <p:stCondLst>
                                            <p:cond delay="0"/>
                                          </p:stCondLst>
                                        </p:cTn>
                                        <p:tgtEl>
                                          <p:spTgt spid="72"/>
                                        </p:tgtEl>
                                        <p:attrNameLst>
                                          <p:attrName>style.visibility</p:attrName>
                                        </p:attrNameLst>
                                      </p:cBhvr>
                                      <p:to>
                                        <p:strVal val="visible"/>
                                      </p:to>
                                    </p:set>
                                    <p:animEffect transition="in" filter="wipe(left)">
                                      <p:cBhvr>
                                        <p:cTn id="74" dur="1600"/>
                                        <p:tgtEl>
                                          <p:spTgt spid="7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4" grpId="0" animBg="1"/>
      <p:bldP spid="55" grpId="0" animBg="1"/>
      <p:bldP spid="65" grpId="0" animBg="1"/>
      <p:bldP spid="66" grpId="0" animBg="1"/>
      <p:bldP spid="69" grpId="0"/>
      <p:bldP spid="70" grpId="0"/>
      <p:bldP spid="71" grpId="0"/>
      <p:bldP spid="72" grpId="0"/>
      <p:bldP spid="47"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a:off x="6197569" y="1529345"/>
            <a:ext cx="4343286" cy="1142490"/>
            <a:chOff x="4304043" y="1286668"/>
            <a:chExt cx="3837944" cy="2757793"/>
          </a:xfrm>
          <a:effectLst>
            <a:outerShdw blurRad="381000" dist="254000" dir="8100000" algn="tr" rotWithShape="0">
              <a:prstClr val="black">
                <a:alpha val="40000"/>
              </a:prstClr>
            </a:outerShdw>
          </a:effectLst>
        </p:grpSpPr>
        <p:sp>
          <p:nvSpPr>
            <p:cNvPr id="13" name="圆角矩形 12"/>
            <p:cNvSpPr/>
            <p:nvPr/>
          </p:nvSpPr>
          <p:spPr>
            <a:xfrm>
              <a:off x="4304043" y="1286668"/>
              <a:ext cx="3837944" cy="2757793"/>
            </a:xfrm>
            <a:prstGeom prst="roundRect">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4" name="圆角矩形 13"/>
            <p:cNvSpPr/>
            <p:nvPr/>
          </p:nvSpPr>
          <p:spPr>
            <a:xfrm>
              <a:off x="4351931" y="1367703"/>
              <a:ext cx="3742172" cy="2595722"/>
            </a:xfrm>
            <a:prstGeom prst="roundRect">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15" name="组合 14"/>
          <p:cNvGrpSpPr/>
          <p:nvPr/>
        </p:nvGrpSpPr>
        <p:grpSpPr>
          <a:xfrm>
            <a:off x="3405629" y="2311745"/>
            <a:ext cx="1340524" cy="2640784"/>
            <a:chOff x="2210594" y="1810545"/>
            <a:chExt cx="1005703" cy="1981199"/>
          </a:xfrm>
        </p:grpSpPr>
        <p:cxnSp>
          <p:nvCxnSpPr>
            <p:cNvPr id="16" name="直接连接符 15"/>
            <p:cNvCxnSpPr/>
            <p:nvPr/>
          </p:nvCxnSpPr>
          <p:spPr>
            <a:xfrm>
              <a:off x="2210594" y="3160810"/>
              <a:ext cx="1005703" cy="630934"/>
            </a:xfrm>
            <a:prstGeom prst="line">
              <a:avLst/>
            </a:prstGeom>
            <a:ln w="12700">
              <a:solidFill>
                <a:schemeClr val="accent3">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17" name="直接连接符 16"/>
            <p:cNvCxnSpPr/>
            <p:nvPr/>
          </p:nvCxnSpPr>
          <p:spPr>
            <a:xfrm flipV="1">
              <a:off x="2346670" y="2801144"/>
              <a:ext cx="777103" cy="1"/>
            </a:xfrm>
            <a:prstGeom prst="line">
              <a:avLst/>
            </a:prstGeom>
            <a:ln w="12700">
              <a:solidFill>
                <a:schemeClr val="accent3">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18" name="直接连接符 17"/>
            <p:cNvCxnSpPr/>
            <p:nvPr/>
          </p:nvCxnSpPr>
          <p:spPr>
            <a:xfrm flipV="1">
              <a:off x="2210594" y="1810545"/>
              <a:ext cx="943881" cy="581419"/>
            </a:xfrm>
            <a:prstGeom prst="line">
              <a:avLst/>
            </a:prstGeom>
            <a:ln w="12700">
              <a:solidFill>
                <a:schemeClr val="accent3">
                  <a:lumMod val="75000"/>
                </a:schemeClr>
              </a:solidFill>
              <a:prstDash val="dash"/>
            </a:ln>
          </p:spPr>
          <p:style>
            <a:lnRef idx="1">
              <a:schemeClr val="accent1"/>
            </a:lnRef>
            <a:fillRef idx="0">
              <a:schemeClr val="accent1"/>
            </a:fillRef>
            <a:effectRef idx="0">
              <a:schemeClr val="accent1"/>
            </a:effectRef>
            <a:fontRef idx="minor">
              <a:schemeClr val="tx1"/>
            </a:fontRef>
          </p:style>
        </p:cxnSp>
      </p:grpSp>
      <p:grpSp>
        <p:nvGrpSpPr>
          <p:cNvPr id="19" name="组合 18"/>
          <p:cNvGrpSpPr/>
          <p:nvPr/>
        </p:nvGrpSpPr>
        <p:grpSpPr>
          <a:xfrm>
            <a:off x="1064753" y="2505084"/>
            <a:ext cx="2673520" cy="2268745"/>
            <a:chOff x="304800" y="673100"/>
            <a:chExt cx="4000500" cy="4000500"/>
          </a:xfrm>
          <a:effectLst>
            <a:outerShdw blurRad="444500" dist="254000" dir="8100000" algn="tr" rotWithShape="0">
              <a:prstClr val="black">
                <a:alpha val="50000"/>
              </a:prstClr>
            </a:outerShdw>
          </a:effectLst>
        </p:grpSpPr>
        <p:sp>
          <p:nvSpPr>
            <p:cNvPr id="20" name="同心圆 1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1" name="椭圆 1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2" name="组合 21"/>
          <p:cNvGrpSpPr/>
          <p:nvPr/>
        </p:nvGrpSpPr>
        <p:grpSpPr>
          <a:xfrm>
            <a:off x="4220640" y="1443723"/>
            <a:ext cx="1479516" cy="1255514"/>
            <a:chOff x="304800" y="673100"/>
            <a:chExt cx="4000500" cy="4000500"/>
          </a:xfrm>
          <a:effectLst>
            <a:outerShdw blurRad="444500" dist="254000" dir="8100000" algn="tr" rotWithShape="0">
              <a:prstClr val="black">
                <a:alpha val="50000"/>
              </a:prstClr>
            </a:outerShdw>
          </a:effectLst>
        </p:grpSpPr>
        <p:sp>
          <p:nvSpPr>
            <p:cNvPr id="23" name="同心圆 2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4" name="椭圆 2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5" name="组合 24"/>
          <p:cNvGrpSpPr/>
          <p:nvPr/>
        </p:nvGrpSpPr>
        <p:grpSpPr>
          <a:xfrm>
            <a:off x="4220640" y="3028194"/>
            <a:ext cx="1479516" cy="1255514"/>
            <a:chOff x="304800" y="673100"/>
            <a:chExt cx="4000500" cy="4000500"/>
          </a:xfrm>
          <a:effectLst>
            <a:outerShdw blurRad="444500" dist="254000" dir="8100000" algn="tr" rotWithShape="0">
              <a:prstClr val="black">
                <a:alpha val="50000"/>
              </a:prstClr>
            </a:outerShdw>
          </a:effectLst>
        </p:grpSpPr>
        <p:sp>
          <p:nvSpPr>
            <p:cNvPr id="26" name="同心圆 24"/>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7" name="椭圆 25"/>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8" name="组合 27"/>
          <p:cNvGrpSpPr/>
          <p:nvPr/>
        </p:nvGrpSpPr>
        <p:grpSpPr>
          <a:xfrm>
            <a:off x="4220640" y="4551724"/>
            <a:ext cx="1479516" cy="1255514"/>
            <a:chOff x="304800" y="673100"/>
            <a:chExt cx="4000500" cy="4000500"/>
          </a:xfrm>
          <a:effectLst>
            <a:outerShdw blurRad="444500" dist="254000" dir="8100000" algn="tr" rotWithShape="0">
              <a:prstClr val="black">
                <a:alpha val="50000"/>
              </a:prstClr>
            </a:outerShdw>
          </a:effectLst>
        </p:grpSpPr>
        <p:sp>
          <p:nvSpPr>
            <p:cNvPr id="35" name="同心圆 27"/>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36" name="椭圆 28"/>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37" name="文本框 37"/>
          <p:cNvSpPr>
            <a:spLocks noChangeArrowheads="1"/>
          </p:cNvSpPr>
          <p:nvPr/>
        </p:nvSpPr>
        <p:spPr bwMode="auto">
          <a:xfrm>
            <a:off x="1570226" y="3276600"/>
            <a:ext cx="1569660"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eaLnBrk="1" hangingPunct="1">
              <a:spcBef>
                <a:spcPct val="0"/>
              </a:spcBef>
              <a:buFont typeface="Arial" charset="0"/>
              <a:buNone/>
            </a:pPr>
            <a:r>
              <a:rPr lang="zh-CN" altLang="en-US" sz="3600" dirty="0" smtClean="0">
                <a:solidFill>
                  <a:schemeClr val="accent3">
                    <a:lumMod val="50000"/>
                  </a:schemeClr>
                </a:solidFill>
                <a:latin typeface="+mn-lt"/>
                <a:ea typeface="+mn-ea"/>
                <a:cs typeface="+mn-ea"/>
                <a:sym typeface="+mn-lt"/>
              </a:rPr>
              <a:t>关键词</a:t>
            </a:r>
            <a:endParaRPr lang="zh-CN" altLang="en-US" sz="3600" dirty="0">
              <a:solidFill>
                <a:schemeClr val="accent3">
                  <a:lumMod val="50000"/>
                </a:schemeClr>
              </a:solidFill>
              <a:latin typeface="+mn-lt"/>
              <a:ea typeface="+mn-ea"/>
              <a:cs typeface="+mn-ea"/>
              <a:sym typeface="+mn-lt"/>
            </a:endParaRPr>
          </a:p>
        </p:txBody>
      </p:sp>
      <p:sp>
        <p:nvSpPr>
          <p:cNvPr id="38" name="文本框 37"/>
          <p:cNvSpPr>
            <a:spLocks noChangeArrowheads="1"/>
          </p:cNvSpPr>
          <p:nvPr/>
        </p:nvSpPr>
        <p:spPr bwMode="auto">
          <a:xfrm>
            <a:off x="4662881" y="1702334"/>
            <a:ext cx="595035" cy="5845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eaLnBrk="1" hangingPunct="1">
              <a:spcBef>
                <a:spcPct val="0"/>
              </a:spcBef>
              <a:buFont typeface="Arial" charset="0"/>
              <a:buNone/>
            </a:pPr>
            <a:r>
              <a:rPr lang="zh-CN" altLang="en-US" sz="1599" b="0" dirty="0">
                <a:solidFill>
                  <a:schemeClr val="accent3">
                    <a:lumMod val="50000"/>
                  </a:schemeClr>
                </a:solidFill>
                <a:latin typeface="+mn-lt"/>
                <a:ea typeface="+mn-ea"/>
                <a:cs typeface="+mn-ea"/>
                <a:sym typeface="+mn-lt"/>
              </a:rPr>
              <a:t>文字</a:t>
            </a:r>
            <a:endParaRPr lang="en-US" altLang="zh-CN" sz="1599" b="0" dirty="0">
              <a:solidFill>
                <a:schemeClr val="accent3">
                  <a:lumMod val="50000"/>
                </a:schemeClr>
              </a:solidFill>
              <a:latin typeface="+mn-lt"/>
              <a:ea typeface="+mn-ea"/>
              <a:cs typeface="+mn-ea"/>
              <a:sym typeface="+mn-lt"/>
            </a:endParaRPr>
          </a:p>
          <a:p>
            <a:pPr algn="ctr" eaLnBrk="1" hangingPunct="1">
              <a:spcBef>
                <a:spcPct val="0"/>
              </a:spcBef>
              <a:buFont typeface="Arial" charset="0"/>
              <a:buNone/>
            </a:pPr>
            <a:r>
              <a:rPr lang="zh-CN" altLang="en-US" sz="1599" b="0" dirty="0">
                <a:solidFill>
                  <a:schemeClr val="accent3">
                    <a:lumMod val="50000"/>
                  </a:schemeClr>
                </a:solidFill>
                <a:latin typeface="+mn-lt"/>
                <a:ea typeface="+mn-ea"/>
                <a:cs typeface="+mn-ea"/>
                <a:sym typeface="+mn-lt"/>
              </a:rPr>
              <a:t>内容</a:t>
            </a:r>
          </a:p>
        </p:txBody>
      </p:sp>
      <p:sp>
        <p:nvSpPr>
          <p:cNvPr id="39" name="文本框 37"/>
          <p:cNvSpPr>
            <a:spLocks noChangeArrowheads="1"/>
          </p:cNvSpPr>
          <p:nvPr/>
        </p:nvSpPr>
        <p:spPr bwMode="auto">
          <a:xfrm>
            <a:off x="4662881" y="3335896"/>
            <a:ext cx="595035" cy="5845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eaLnBrk="1" hangingPunct="1">
              <a:spcBef>
                <a:spcPct val="0"/>
              </a:spcBef>
              <a:buFont typeface="Arial" charset="0"/>
              <a:buNone/>
            </a:pPr>
            <a:r>
              <a:rPr lang="zh-CN" altLang="en-US" sz="1599" b="0" dirty="0">
                <a:solidFill>
                  <a:schemeClr val="accent3">
                    <a:lumMod val="50000"/>
                  </a:schemeClr>
                </a:solidFill>
                <a:latin typeface="+mn-lt"/>
                <a:ea typeface="+mn-ea"/>
                <a:cs typeface="+mn-ea"/>
                <a:sym typeface="+mn-lt"/>
              </a:rPr>
              <a:t>文字</a:t>
            </a:r>
            <a:endParaRPr lang="en-US" altLang="zh-CN" sz="1599" b="0" dirty="0">
              <a:solidFill>
                <a:schemeClr val="accent3">
                  <a:lumMod val="50000"/>
                </a:schemeClr>
              </a:solidFill>
              <a:latin typeface="+mn-lt"/>
              <a:ea typeface="+mn-ea"/>
              <a:cs typeface="+mn-ea"/>
              <a:sym typeface="+mn-lt"/>
            </a:endParaRPr>
          </a:p>
          <a:p>
            <a:pPr algn="ctr" eaLnBrk="1" hangingPunct="1">
              <a:spcBef>
                <a:spcPct val="0"/>
              </a:spcBef>
              <a:buFont typeface="Arial" charset="0"/>
              <a:buNone/>
            </a:pPr>
            <a:r>
              <a:rPr lang="zh-CN" altLang="en-US" sz="1599" b="0" dirty="0">
                <a:solidFill>
                  <a:schemeClr val="accent3">
                    <a:lumMod val="50000"/>
                  </a:schemeClr>
                </a:solidFill>
                <a:latin typeface="+mn-lt"/>
                <a:ea typeface="+mn-ea"/>
                <a:cs typeface="+mn-ea"/>
                <a:sym typeface="+mn-lt"/>
              </a:rPr>
              <a:t>内容</a:t>
            </a:r>
          </a:p>
        </p:txBody>
      </p:sp>
      <p:sp>
        <p:nvSpPr>
          <p:cNvPr id="40" name="文本框 37"/>
          <p:cNvSpPr>
            <a:spLocks noChangeArrowheads="1"/>
          </p:cNvSpPr>
          <p:nvPr/>
        </p:nvSpPr>
        <p:spPr bwMode="auto">
          <a:xfrm>
            <a:off x="4662881" y="4867890"/>
            <a:ext cx="595035" cy="5845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eaLnBrk="1" hangingPunct="1">
              <a:spcBef>
                <a:spcPct val="0"/>
              </a:spcBef>
              <a:buFont typeface="Arial" charset="0"/>
              <a:buNone/>
            </a:pPr>
            <a:r>
              <a:rPr lang="zh-CN" altLang="en-US" sz="1599" b="0" dirty="0">
                <a:solidFill>
                  <a:schemeClr val="accent3">
                    <a:lumMod val="50000"/>
                  </a:schemeClr>
                </a:solidFill>
                <a:latin typeface="+mn-lt"/>
                <a:ea typeface="+mn-ea"/>
                <a:cs typeface="+mn-ea"/>
                <a:sym typeface="+mn-lt"/>
              </a:rPr>
              <a:t>文字</a:t>
            </a:r>
            <a:endParaRPr lang="en-US" altLang="zh-CN" sz="1599" b="0" dirty="0">
              <a:solidFill>
                <a:schemeClr val="accent3">
                  <a:lumMod val="50000"/>
                </a:schemeClr>
              </a:solidFill>
              <a:latin typeface="+mn-lt"/>
              <a:ea typeface="+mn-ea"/>
              <a:cs typeface="+mn-ea"/>
              <a:sym typeface="+mn-lt"/>
            </a:endParaRPr>
          </a:p>
          <a:p>
            <a:pPr algn="ctr" eaLnBrk="1" hangingPunct="1">
              <a:spcBef>
                <a:spcPct val="0"/>
              </a:spcBef>
              <a:buFont typeface="Arial" charset="0"/>
              <a:buNone/>
            </a:pPr>
            <a:r>
              <a:rPr lang="zh-CN" altLang="en-US" sz="1599" b="0" dirty="0">
                <a:solidFill>
                  <a:schemeClr val="accent3">
                    <a:lumMod val="50000"/>
                  </a:schemeClr>
                </a:solidFill>
                <a:latin typeface="+mn-lt"/>
                <a:ea typeface="+mn-ea"/>
                <a:cs typeface="+mn-ea"/>
                <a:sym typeface="+mn-lt"/>
              </a:rPr>
              <a:t>内容</a:t>
            </a:r>
          </a:p>
        </p:txBody>
      </p:sp>
      <p:sp>
        <p:nvSpPr>
          <p:cNvPr id="41" name="文本1"/>
          <p:cNvSpPr>
            <a:spLocks noChangeArrowheads="1"/>
          </p:cNvSpPr>
          <p:nvPr/>
        </p:nvSpPr>
        <p:spPr bwMode="gray">
          <a:xfrm>
            <a:off x="6376541" y="1499196"/>
            <a:ext cx="4128511" cy="1188673"/>
          </a:xfrm>
          <a:prstGeom prst="roundRect">
            <a:avLst>
              <a:gd name="adj" fmla="val 11505"/>
            </a:avLst>
          </a:prstGeom>
          <a:noFill/>
          <a:ln w="28575" cap="flat" cmpd="sng" algn="ctr">
            <a:noFill/>
            <a:prstDash val="solid"/>
          </a:ln>
          <a:effectLst/>
          <a:extLst/>
        </p:spPr>
        <p:txBody>
          <a:bodyPr lIns="91424" tIns="45713" rIns="91424" bIns="45713" anchor="ct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defTabSz="1218804">
              <a:lnSpc>
                <a:spcPct val="120000"/>
              </a:lnSpc>
              <a:defRPr/>
            </a:pPr>
            <a:r>
              <a:rPr lang="zh-CN" altLang="en-US" sz="1333" b="0" dirty="0">
                <a:solidFill>
                  <a:schemeClr val="accent3">
                    <a:lumMod val="75000"/>
                  </a:schemeClr>
                </a:solidFill>
                <a:cs typeface="+mn-ea"/>
                <a:sym typeface="+mn-lt"/>
              </a:rPr>
              <a:t>您的内容打在这里，或者通过复制您的文本后，在此框中选择粘贴，并选择只保留文字。在此录入上述图表的综合描述说明。</a:t>
            </a:r>
            <a:endParaRPr lang="zh-CN" altLang="zh-CN" sz="1333" b="0" dirty="0">
              <a:solidFill>
                <a:schemeClr val="accent3">
                  <a:lumMod val="75000"/>
                </a:schemeClr>
              </a:solidFill>
              <a:cs typeface="+mn-ea"/>
              <a:sym typeface="+mn-lt"/>
            </a:endParaRPr>
          </a:p>
        </p:txBody>
      </p:sp>
      <p:grpSp>
        <p:nvGrpSpPr>
          <p:cNvPr id="42" name="组合 41"/>
          <p:cNvGrpSpPr/>
          <p:nvPr/>
        </p:nvGrpSpPr>
        <p:grpSpPr>
          <a:xfrm>
            <a:off x="6197569" y="3083025"/>
            <a:ext cx="4343286" cy="1142490"/>
            <a:chOff x="4304043" y="1286668"/>
            <a:chExt cx="3837944" cy="2757793"/>
          </a:xfrm>
          <a:effectLst>
            <a:outerShdw blurRad="381000" dist="254000" dir="8100000" algn="tr" rotWithShape="0">
              <a:prstClr val="black">
                <a:alpha val="40000"/>
              </a:prstClr>
            </a:outerShdw>
          </a:effectLst>
        </p:grpSpPr>
        <p:sp>
          <p:nvSpPr>
            <p:cNvPr id="43" name="圆角矩形 42"/>
            <p:cNvSpPr/>
            <p:nvPr/>
          </p:nvSpPr>
          <p:spPr>
            <a:xfrm>
              <a:off x="4304043" y="1286668"/>
              <a:ext cx="3837944" cy="2757793"/>
            </a:xfrm>
            <a:prstGeom prst="roundRect">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4" name="圆角矩形 43"/>
            <p:cNvSpPr/>
            <p:nvPr/>
          </p:nvSpPr>
          <p:spPr>
            <a:xfrm>
              <a:off x="4351931" y="1367703"/>
              <a:ext cx="3742172" cy="2595722"/>
            </a:xfrm>
            <a:prstGeom prst="roundRect">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45" name="文本1"/>
          <p:cNvSpPr>
            <a:spLocks noChangeArrowheads="1"/>
          </p:cNvSpPr>
          <p:nvPr/>
        </p:nvSpPr>
        <p:spPr bwMode="gray">
          <a:xfrm>
            <a:off x="6376541" y="3052876"/>
            <a:ext cx="4128511" cy="1188673"/>
          </a:xfrm>
          <a:prstGeom prst="roundRect">
            <a:avLst>
              <a:gd name="adj" fmla="val 11505"/>
            </a:avLst>
          </a:prstGeom>
          <a:noFill/>
          <a:ln w="28575" cap="flat" cmpd="sng" algn="ctr">
            <a:noFill/>
            <a:prstDash val="solid"/>
          </a:ln>
          <a:effectLst/>
          <a:extLst/>
        </p:spPr>
        <p:txBody>
          <a:bodyPr lIns="91424" tIns="45713" rIns="91424" bIns="45713" anchor="ct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defTabSz="1218804">
              <a:lnSpc>
                <a:spcPct val="120000"/>
              </a:lnSpc>
              <a:defRPr/>
            </a:pPr>
            <a:r>
              <a:rPr lang="zh-CN" altLang="en-US" sz="1333" b="0" dirty="0">
                <a:solidFill>
                  <a:schemeClr val="accent3">
                    <a:lumMod val="75000"/>
                  </a:schemeClr>
                </a:solidFill>
                <a:cs typeface="+mn-ea"/>
                <a:sym typeface="+mn-lt"/>
              </a:rPr>
              <a:t>您的内容打在这里，或者通过复制您的文本后，在此框中选择粘贴，并选择只保留文字。在此录入上述图表的综合描述说明。</a:t>
            </a:r>
            <a:endParaRPr lang="zh-CN" altLang="zh-CN" sz="1333" b="0" dirty="0">
              <a:solidFill>
                <a:schemeClr val="accent3">
                  <a:lumMod val="75000"/>
                </a:schemeClr>
              </a:solidFill>
              <a:cs typeface="+mn-ea"/>
              <a:sym typeface="+mn-lt"/>
            </a:endParaRPr>
          </a:p>
        </p:txBody>
      </p:sp>
      <p:grpSp>
        <p:nvGrpSpPr>
          <p:cNvPr id="46" name="组合 45"/>
          <p:cNvGrpSpPr/>
          <p:nvPr/>
        </p:nvGrpSpPr>
        <p:grpSpPr>
          <a:xfrm>
            <a:off x="6197569" y="4601797"/>
            <a:ext cx="4343286" cy="1142490"/>
            <a:chOff x="4304043" y="1286668"/>
            <a:chExt cx="3837944" cy="2757793"/>
          </a:xfrm>
          <a:effectLst>
            <a:outerShdw blurRad="381000" dist="254000" dir="8100000" algn="tr" rotWithShape="0">
              <a:prstClr val="black">
                <a:alpha val="40000"/>
              </a:prstClr>
            </a:outerShdw>
          </a:effectLst>
        </p:grpSpPr>
        <p:sp>
          <p:nvSpPr>
            <p:cNvPr id="47" name="圆角矩形 46"/>
            <p:cNvSpPr/>
            <p:nvPr/>
          </p:nvSpPr>
          <p:spPr>
            <a:xfrm>
              <a:off x="4304043" y="1286668"/>
              <a:ext cx="3837944" cy="2757793"/>
            </a:xfrm>
            <a:prstGeom prst="roundRect">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8" name="圆角矩形 47"/>
            <p:cNvSpPr/>
            <p:nvPr/>
          </p:nvSpPr>
          <p:spPr>
            <a:xfrm>
              <a:off x="4351931" y="1367703"/>
              <a:ext cx="3742172" cy="2595722"/>
            </a:xfrm>
            <a:prstGeom prst="roundRect">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49" name="文本1"/>
          <p:cNvSpPr>
            <a:spLocks noChangeArrowheads="1"/>
          </p:cNvSpPr>
          <p:nvPr/>
        </p:nvSpPr>
        <p:spPr bwMode="gray">
          <a:xfrm>
            <a:off x="6376541" y="4571647"/>
            <a:ext cx="4128511" cy="1188673"/>
          </a:xfrm>
          <a:prstGeom prst="roundRect">
            <a:avLst>
              <a:gd name="adj" fmla="val 11505"/>
            </a:avLst>
          </a:prstGeom>
          <a:noFill/>
          <a:ln w="28575" cap="flat" cmpd="sng" algn="ctr">
            <a:noFill/>
            <a:prstDash val="solid"/>
          </a:ln>
          <a:effectLst/>
          <a:extLst/>
        </p:spPr>
        <p:txBody>
          <a:bodyPr lIns="91424" tIns="45713" rIns="91424" bIns="45713" anchor="ct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defTabSz="1218804">
              <a:lnSpc>
                <a:spcPct val="120000"/>
              </a:lnSpc>
              <a:defRPr/>
            </a:pPr>
            <a:r>
              <a:rPr lang="zh-CN" altLang="en-US" sz="1333" b="0" dirty="0">
                <a:solidFill>
                  <a:schemeClr val="accent3">
                    <a:lumMod val="75000"/>
                  </a:schemeClr>
                </a:solidFill>
                <a:cs typeface="+mn-ea"/>
                <a:sym typeface="+mn-lt"/>
              </a:rPr>
              <a:t>您的内容打在这里，或者通过复制您的文本后，在此框中选择粘贴，并选择只保留文字。在此录入上述图表的综合描述说明。</a:t>
            </a:r>
            <a:endParaRPr lang="zh-CN" altLang="zh-CN" sz="1333" b="0" dirty="0">
              <a:solidFill>
                <a:schemeClr val="accent3">
                  <a:lumMod val="75000"/>
                </a:schemeClr>
              </a:solidFill>
              <a:cs typeface="+mn-ea"/>
              <a:sym typeface="+mn-lt"/>
            </a:endParaRPr>
          </a:p>
        </p:txBody>
      </p:sp>
    </p:spTree>
    <p:extLst>
      <p:ext uri="{BB962C8B-B14F-4D97-AF65-F5344CB8AC3E}">
        <p14:creationId xmlns:p14="http://schemas.microsoft.com/office/powerpoint/2010/main" val="3831767796"/>
      </p:ext>
    </p:extLst>
  </p:cSld>
  <p:clrMapOvr>
    <a:masterClrMapping/>
  </p:clrMapOvr>
  <mc:AlternateContent xmlns:mc="http://schemas.openxmlformats.org/markup-compatibility/2006" xmlns:p14="http://schemas.microsoft.com/office/powerpoint/2010/main">
    <mc:Choice Requires="p14">
      <p:transition spd="slow" p14:dur="2500" advTm="0">
        <p:checker/>
      </p:transition>
    </mc:Choice>
    <mc:Fallback xmlns="">
      <p:transition spd="slow" advTm="0">
        <p:checker/>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2" presetClass="entr" presetSubtype="8" fill="hold" nodeType="afterEffect">
                                  <p:stCondLst>
                                    <p:cond delay="0"/>
                                  </p:stCondLst>
                                  <p:childTnLst>
                                    <p:set>
                                      <p:cBhvr>
                                        <p:cTn id="22" dur="1" fill="hold">
                                          <p:stCondLst>
                                            <p:cond delay="0"/>
                                          </p:stCondLst>
                                        </p:cTn>
                                        <p:tgtEl>
                                          <p:spTgt spid="19"/>
                                        </p:tgtEl>
                                        <p:attrNameLst>
                                          <p:attrName>style.visibility</p:attrName>
                                        </p:attrNameLst>
                                      </p:cBhvr>
                                      <p:to>
                                        <p:strVal val="visible"/>
                                      </p:to>
                                    </p:set>
                                    <p:anim calcmode="lin" valueType="num">
                                      <p:cBhvr additive="base">
                                        <p:cTn id="23" dur="500" fill="hold"/>
                                        <p:tgtEl>
                                          <p:spTgt spid="19"/>
                                        </p:tgtEl>
                                        <p:attrNameLst>
                                          <p:attrName>ppt_x</p:attrName>
                                        </p:attrNameLst>
                                      </p:cBhvr>
                                      <p:tavLst>
                                        <p:tav tm="0">
                                          <p:val>
                                            <p:strVal val="0-#ppt_w/2"/>
                                          </p:val>
                                        </p:tav>
                                        <p:tav tm="100000">
                                          <p:val>
                                            <p:strVal val="#ppt_x"/>
                                          </p:val>
                                        </p:tav>
                                      </p:tavLst>
                                    </p:anim>
                                    <p:anim calcmode="lin" valueType="num">
                                      <p:cBhvr additive="base">
                                        <p:cTn id="24" dur="500" fill="hold"/>
                                        <p:tgtEl>
                                          <p:spTgt spid="19"/>
                                        </p:tgtEl>
                                        <p:attrNameLst>
                                          <p:attrName>ppt_y</p:attrName>
                                        </p:attrNameLst>
                                      </p:cBhvr>
                                      <p:tavLst>
                                        <p:tav tm="0">
                                          <p:val>
                                            <p:strVal val="#ppt_y"/>
                                          </p:val>
                                        </p:tav>
                                        <p:tav tm="100000">
                                          <p:val>
                                            <p:strVal val="#ppt_y"/>
                                          </p:val>
                                        </p:tav>
                                      </p:tavLst>
                                    </p:anim>
                                  </p:childTnLst>
                                </p:cTn>
                              </p:par>
                              <p:par>
                                <p:cTn id="25" presetID="2" presetClass="entr" presetSubtype="3" fill="hold" nodeType="withEffect">
                                  <p:stCondLst>
                                    <p:cond delay="0"/>
                                  </p:stCondLst>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0-#ppt_h/2"/>
                                          </p:val>
                                        </p:tav>
                                        <p:tav tm="100000">
                                          <p:val>
                                            <p:strVal val="#ppt_y"/>
                                          </p:val>
                                        </p:tav>
                                      </p:tavLst>
                                    </p:anim>
                                  </p:childTnLst>
                                </p:cTn>
                              </p:par>
                              <p:par>
                                <p:cTn id="29" presetID="2" presetClass="entr" presetSubtype="2" fill="hold" nodeType="withEffect">
                                  <p:stCondLst>
                                    <p:cond delay="200"/>
                                  </p:stCondLst>
                                  <p:childTnLst>
                                    <p:set>
                                      <p:cBhvr>
                                        <p:cTn id="30" dur="1" fill="hold">
                                          <p:stCondLst>
                                            <p:cond delay="0"/>
                                          </p:stCondLst>
                                        </p:cTn>
                                        <p:tgtEl>
                                          <p:spTgt spid="25"/>
                                        </p:tgtEl>
                                        <p:attrNameLst>
                                          <p:attrName>style.visibility</p:attrName>
                                        </p:attrNameLst>
                                      </p:cBhvr>
                                      <p:to>
                                        <p:strVal val="visible"/>
                                      </p:to>
                                    </p:set>
                                    <p:anim calcmode="lin" valueType="num">
                                      <p:cBhvr additive="base">
                                        <p:cTn id="31" dur="500" fill="hold"/>
                                        <p:tgtEl>
                                          <p:spTgt spid="25"/>
                                        </p:tgtEl>
                                        <p:attrNameLst>
                                          <p:attrName>ppt_x</p:attrName>
                                        </p:attrNameLst>
                                      </p:cBhvr>
                                      <p:tavLst>
                                        <p:tav tm="0">
                                          <p:val>
                                            <p:strVal val="1+#ppt_w/2"/>
                                          </p:val>
                                        </p:tav>
                                        <p:tav tm="100000">
                                          <p:val>
                                            <p:strVal val="#ppt_x"/>
                                          </p:val>
                                        </p:tav>
                                      </p:tavLst>
                                    </p:anim>
                                    <p:anim calcmode="lin" valueType="num">
                                      <p:cBhvr additive="base">
                                        <p:cTn id="32" dur="500" fill="hold"/>
                                        <p:tgtEl>
                                          <p:spTgt spid="25"/>
                                        </p:tgtEl>
                                        <p:attrNameLst>
                                          <p:attrName>ppt_y</p:attrName>
                                        </p:attrNameLst>
                                      </p:cBhvr>
                                      <p:tavLst>
                                        <p:tav tm="0">
                                          <p:val>
                                            <p:strVal val="#ppt_y"/>
                                          </p:val>
                                        </p:tav>
                                        <p:tav tm="100000">
                                          <p:val>
                                            <p:strVal val="#ppt_y"/>
                                          </p:val>
                                        </p:tav>
                                      </p:tavLst>
                                    </p:anim>
                                  </p:childTnLst>
                                </p:cTn>
                              </p:par>
                              <p:par>
                                <p:cTn id="33" presetID="2" presetClass="entr" presetSubtype="6" fill="hold" nodeType="withEffect">
                                  <p:stCondLst>
                                    <p:cond delay="400"/>
                                  </p:stCondLst>
                                  <p:childTnLst>
                                    <p:set>
                                      <p:cBhvr>
                                        <p:cTn id="34" dur="1" fill="hold">
                                          <p:stCondLst>
                                            <p:cond delay="0"/>
                                          </p:stCondLst>
                                        </p:cTn>
                                        <p:tgtEl>
                                          <p:spTgt spid="28"/>
                                        </p:tgtEl>
                                        <p:attrNameLst>
                                          <p:attrName>style.visibility</p:attrName>
                                        </p:attrNameLst>
                                      </p:cBhvr>
                                      <p:to>
                                        <p:strVal val="visible"/>
                                      </p:to>
                                    </p:set>
                                    <p:anim calcmode="lin" valueType="num">
                                      <p:cBhvr additive="base">
                                        <p:cTn id="35" dur="500" fill="hold"/>
                                        <p:tgtEl>
                                          <p:spTgt spid="28"/>
                                        </p:tgtEl>
                                        <p:attrNameLst>
                                          <p:attrName>ppt_x</p:attrName>
                                        </p:attrNameLst>
                                      </p:cBhvr>
                                      <p:tavLst>
                                        <p:tav tm="0">
                                          <p:val>
                                            <p:strVal val="1+#ppt_w/2"/>
                                          </p:val>
                                        </p:tav>
                                        <p:tav tm="100000">
                                          <p:val>
                                            <p:strVal val="#ppt_x"/>
                                          </p:val>
                                        </p:tav>
                                      </p:tavLst>
                                    </p:anim>
                                    <p:anim calcmode="lin" valueType="num">
                                      <p:cBhvr additive="base">
                                        <p:cTn id="36" dur="500" fill="hold"/>
                                        <p:tgtEl>
                                          <p:spTgt spid="28"/>
                                        </p:tgtEl>
                                        <p:attrNameLst>
                                          <p:attrName>ppt_y</p:attrName>
                                        </p:attrNameLst>
                                      </p:cBhvr>
                                      <p:tavLst>
                                        <p:tav tm="0">
                                          <p:val>
                                            <p:strVal val="1+#ppt_h/2"/>
                                          </p:val>
                                        </p:tav>
                                        <p:tav tm="100000">
                                          <p:val>
                                            <p:strVal val="#ppt_y"/>
                                          </p:val>
                                        </p:tav>
                                      </p:tavLst>
                                    </p:anim>
                                  </p:childTnLst>
                                </p:cTn>
                              </p:par>
                            </p:childTnLst>
                          </p:cTn>
                        </p:par>
                        <p:par>
                          <p:cTn id="37" fill="hold">
                            <p:stCondLst>
                              <p:cond delay="2300"/>
                            </p:stCondLst>
                            <p:childTnLst>
                              <p:par>
                                <p:cTn id="38" presetID="22" presetClass="entr" presetSubtype="8" fill="hold" nodeType="afterEffect">
                                  <p:stCondLst>
                                    <p:cond delay="0"/>
                                  </p:stCondLst>
                                  <p:childTnLst>
                                    <p:set>
                                      <p:cBhvr>
                                        <p:cTn id="39" dur="1" fill="hold">
                                          <p:stCondLst>
                                            <p:cond delay="0"/>
                                          </p:stCondLst>
                                        </p:cTn>
                                        <p:tgtEl>
                                          <p:spTgt spid="15"/>
                                        </p:tgtEl>
                                        <p:attrNameLst>
                                          <p:attrName>style.visibility</p:attrName>
                                        </p:attrNameLst>
                                      </p:cBhvr>
                                      <p:to>
                                        <p:strVal val="visible"/>
                                      </p:to>
                                    </p:set>
                                    <p:animEffect transition="in" filter="wipe(left)">
                                      <p:cBhvr>
                                        <p:cTn id="40" dur="500"/>
                                        <p:tgtEl>
                                          <p:spTgt spid="15"/>
                                        </p:tgtEl>
                                      </p:cBhvr>
                                    </p:animEffect>
                                  </p:childTnLst>
                                </p:cTn>
                              </p:par>
                            </p:childTnLst>
                          </p:cTn>
                        </p:par>
                        <p:par>
                          <p:cTn id="41" fill="hold">
                            <p:stCondLst>
                              <p:cond delay="2800"/>
                            </p:stCondLst>
                            <p:childTnLst>
                              <p:par>
                                <p:cTn id="42" presetID="53" presetClass="entr" presetSubtype="16" fill="hold" grpId="0" nodeType="afterEffect">
                                  <p:stCondLst>
                                    <p:cond delay="0"/>
                                  </p:stCondLst>
                                  <p:childTnLst>
                                    <p:set>
                                      <p:cBhvr>
                                        <p:cTn id="43" dur="1" fill="hold">
                                          <p:stCondLst>
                                            <p:cond delay="0"/>
                                          </p:stCondLst>
                                        </p:cTn>
                                        <p:tgtEl>
                                          <p:spTgt spid="37"/>
                                        </p:tgtEl>
                                        <p:attrNameLst>
                                          <p:attrName>style.visibility</p:attrName>
                                        </p:attrNameLst>
                                      </p:cBhvr>
                                      <p:to>
                                        <p:strVal val="visible"/>
                                      </p:to>
                                    </p:set>
                                    <p:anim calcmode="lin" valueType="num">
                                      <p:cBhvr>
                                        <p:cTn id="44" dur="500" fill="hold"/>
                                        <p:tgtEl>
                                          <p:spTgt spid="37"/>
                                        </p:tgtEl>
                                        <p:attrNameLst>
                                          <p:attrName>ppt_w</p:attrName>
                                        </p:attrNameLst>
                                      </p:cBhvr>
                                      <p:tavLst>
                                        <p:tav tm="0">
                                          <p:val>
                                            <p:fltVal val="0"/>
                                          </p:val>
                                        </p:tav>
                                        <p:tav tm="100000">
                                          <p:val>
                                            <p:strVal val="#ppt_w"/>
                                          </p:val>
                                        </p:tav>
                                      </p:tavLst>
                                    </p:anim>
                                    <p:anim calcmode="lin" valueType="num">
                                      <p:cBhvr>
                                        <p:cTn id="45" dur="500" fill="hold"/>
                                        <p:tgtEl>
                                          <p:spTgt spid="37"/>
                                        </p:tgtEl>
                                        <p:attrNameLst>
                                          <p:attrName>ppt_h</p:attrName>
                                        </p:attrNameLst>
                                      </p:cBhvr>
                                      <p:tavLst>
                                        <p:tav tm="0">
                                          <p:val>
                                            <p:fltVal val="0"/>
                                          </p:val>
                                        </p:tav>
                                        <p:tav tm="100000">
                                          <p:val>
                                            <p:strVal val="#ppt_h"/>
                                          </p:val>
                                        </p:tav>
                                      </p:tavLst>
                                    </p:anim>
                                    <p:animEffect transition="in" filter="fade">
                                      <p:cBhvr>
                                        <p:cTn id="46" dur="500"/>
                                        <p:tgtEl>
                                          <p:spTgt spid="37"/>
                                        </p:tgtEl>
                                      </p:cBhvr>
                                    </p:animEffect>
                                  </p:childTnLst>
                                </p:cTn>
                              </p:par>
                            </p:childTnLst>
                          </p:cTn>
                        </p:par>
                        <p:par>
                          <p:cTn id="47" fill="hold">
                            <p:stCondLst>
                              <p:cond delay="3300"/>
                            </p:stCondLst>
                            <p:childTnLst>
                              <p:par>
                                <p:cTn id="48" presetID="53" presetClass="entr" presetSubtype="16" fill="hold" grpId="0" nodeType="afterEffect">
                                  <p:stCondLst>
                                    <p:cond delay="0"/>
                                  </p:stCondLst>
                                  <p:childTnLst>
                                    <p:set>
                                      <p:cBhvr>
                                        <p:cTn id="49" dur="1" fill="hold">
                                          <p:stCondLst>
                                            <p:cond delay="0"/>
                                          </p:stCondLst>
                                        </p:cTn>
                                        <p:tgtEl>
                                          <p:spTgt spid="38"/>
                                        </p:tgtEl>
                                        <p:attrNameLst>
                                          <p:attrName>style.visibility</p:attrName>
                                        </p:attrNameLst>
                                      </p:cBhvr>
                                      <p:to>
                                        <p:strVal val="visible"/>
                                      </p:to>
                                    </p:set>
                                    <p:anim calcmode="lin" valueType="num">
                                      <p:cBhvr>
                                        <p:cTn id="50" dur="500" fill="hold"/>
                                        <p:tgtEl>
                                          <p:spTgt spid="38"/>
                                        </p:tgtEl>
                                        <p:attrNameLst>
                                          <p:attrName>ppt_w</p:attrName>
                                        </p:attrNameLst>
                                      </p:cBhvr>
                                      <p:tavLst>
                                        <p:tav tm="0">
                                          <p:val>
                                            <p:fltVal val="0"/>
                                          </p:val>
                                        </p:tav>
                                        <p:tav tm="100000">
                                          <p:val>
                                            <p:strVal val="#ppt_w"/>
                                          </p:val>
                                        </p:tav>
                                      </p:tavLst>
                                    </p:anim>
                                    <p:anim calcmode="lin" valueType="num">
                                      <p:cBhvr>
                                        <p:cTn id="51" dur="500" fill="hold"/>
                                        <p:tgtEl>
                                          <p:spTgt spid="38"/>
                                        </p:tgtEl>
                                        <p:attrNameLst>
                                          <p:attrName>ppt_h</p:attrName>
                                        </p:attrNameLst>
                                      </p:cBhvr>
                                      <p:tavLst>
                                        <p:tav tm="0">
                                          <p:val>
                                            <p:fltVal val="0"/>
                                          </p:val>
                                        </p:tav>
                                        <p:tav tm="100000">
                                          <p:val>
                                            <p:strVal val="#ppt_h"/>
                                          </p:val>
                                        </p:tav>
                                      </p:tavLst>
                                    </p:anim>
                                    <p:animEffect transition="in" filter="fade">
                                      <p:cBhvr>
                                        <p:cTn id="52" dur="500"/>
                                        <p:tgtEl>
                                          <p:spTgt spid="38"/>
                                        </p:tgtEl>
                                      </p:cBhvr>
                                    </p:animEffect>
                                  </p:childTnLst>
                                </p:cTn>
                              </p:par>
                            </p:childTnLst>
                          </p:cTn>
                        </p:par>
                        <p:par>
                          <p:cTn id="53" fill="hold">
                            <p:stCondLst>
                              <p:cond delay="3800"/>
                            </p:stCondLst>
                            <p:childTnLst>
                              <p:par>
                                <p:cTn id="54" presetID="53" presetClass="entr" presetSubtype="16" fill="hold" grpId="0" nodeType="afterEffect">
                                  <p:stCondLst>
                                    <p:cond delay="0"/>
                                  </p:stCondLst>
                                  <p:childTnLst>
                                    <p:set>
                                      <p:cBhvr>
                                        <p:cTn id="55" dur="1" fill="hold">
                                          <p:stCondLst>
                                            <p:cond delay="0"/>
                                          </p:stCondLst>
                                        </p:cTn>
                                        <p:tgtEl>
                                          <p:spTgt spid="39"/>
                                        </p:tgtEl>
                                        <p:attrNameLst>
                                          <p:attrName>style.visibility</p:attrName>
                                        </p:attrNameLst>
                                      </p:cBhvr>
                                      <p:to>
                                        <p:strVal val="visible"/>
                                      </p:to>
                                    </p:set>
                                    <p:anim calcmode="lin" valueType="num">
                                      <p:cBhvr>
                                        <p:cTn id="56" dur="500" fill="hold"/>
                                        <p:tgtEl>
                                          <p:spTgt spid="39"/>
                                        </p:tgtEl>
                                        <p:attrNameLst>
                                          <p:attrName>ppt_w</p:attrName>
                                        </p:attrNameLst>
                                      </p:cBhvr>
                                      <p:tavLst>
                                        <p:tav tm="0">
                                          <p:val>
                                            <p:fltVal val="0"/>
                                          </p:val>
                                        </p:tav>
                                        <p:tav tm="100000">
                                          <p:val>
                                            <p:strVal val="#ppt_w"/>
                                          </p:val>
                                        </p:tav>
                                      </p:tavLst>
                                    </p:anim>
                                    <p:anim calcmode="lin" valueType="num">
                                      <p:cBhvr>
                                        <p:cTn id="57" dur="500" fill="hold"/>
                                        <p:tgtEl>
                                          <p:spTgt spid="39"/>
                                        </p:tgtEl>
                                        <p:attrNameLst>
                                          <p:attrName>ppt_h</p:attrName>
                                        </p:attrNameLst>
                                      </p:cBhvr>
                                      <p:tavLst>
                                        <p:tav tm="0">
                                          <p:val>
                                            <p:fltVal val="0"/>
                                          </p:val>
                                        </p:tav>
                                        <p:tav tm="100000">
                                          <p:val>
                                            <p:strVal val="#ppt_h"/>
                                          </p:val>
                                        </p:tav>
                                      </p:tavLst>
                                    </p:anim>
                                    <p:animEffect transition="in" filter="fade">
                                      <p:cBhvr>
                                        <p:cTn id="58" dur="500"/>
                                        <p:tgtEl>
                                          <p:spTgt spid="39"/>
                                        </p:tgtEl>
                                      </p:cBhvr>
                                    </p:animEffect>
                                  </p:childTnLst>
                                </p:cTn>
                              </p:par>
                            </p:childTnLst>
                          </p:cTn>
                        </p:par>
                        <p:par>
                          <p:cTn id="59" fill="hold">
                            <p:stCondLst>
                              <p:cond delay="4300"/>
                            </p:stCondLst>
                            <p:childTnLst>
                              <p:par>
                                <p:cTn id="60" presetID="53" presetClass="entr" presetSubtype="16" fill="hold" grpId="0" nodeType="afterEffect">
                                  <p:stCondLst>
                                    <p:cond delay="0"/>
                                  </p:stCondLst>
                                  <p:childTnLst>
                                    <p:set>
                                      <p:cBhvr>
                                        <p:cTn id="61" dur="1" fill="hold">
                                          <p:stCondLst>
                                            <p:cond delay="0"/>
                                          </p:stCondLst>
                                        </p:cTn>
                                        <p:tgtEl>
                                          <p:spTgt spid="40"/>
                                        </p:tgtEl>
                                        <p:attrNameLst>
                                          <p:attrName>style.visibility</p:attrName>
                                        </p:attrNameLst>
                                      </p:cBhvr>
                                      <p:to>
                                        <p:strVal val="visible"/>
                                      </p:to>
                                    </p:set>
                                    <p:anim calcmode="lin" valueType="num">
                                      <p:cBhvr>
                                        <p:cTn id="62" dur="500" fill="hold"/>
                                        <p:tgtEl>
                                          <p:spTgt spid="40"/>
                                        </p:tgtEl>
                                        <p:attrNameLst>
                                          <p:attrName>ppt_w</p:attrName>
                                        </p:attrNameLst>
                                      </p:cBhvr>
                                      <p:tavLst>
                                        <p:tav tm="0">
                                          <p:val>
                                            <p:fltVal val="0"/>
                                          </p:val>
                                        </p:tav>
                                        <p:tav tm="100000">
                                          <p:val>
                                            <p:strVal val="#ppt_w"/>
                                          </p:val>
                                        </p:tav>
                                      </p:tavLst>
                                    </p:anim>
                                    <p:anim calcmode="lin" valueType="num">
                                      <p:cBhvr>
                                        <p:cTn id="63" dur="500" fill="hold"/>
                                        <p:tgtEl>
                                          <p:spTgt spid="40"/>
                                        </p:tgtEl>
                                        <p:attrNameLst>
                                          <p:attrName>ppt_h</p:attrName>
                                        </p:attrNameLst>
                                      </p:cBhvr>
                                      <p:tavLst>
                                        <p:tav tm="0">
                                          <p:val>
                                            <p:fltVal val="0"/>
                                          </p:val>
                                        </p:tav>
                                        <p:tav tm="100000">
                                          <p:val>
                                            <p:strVal val="#ppt_h"/>
                                          </p:val>
                                        </p:tav>
                                      </p:tavLst>
                                    </p:anim>
                                    <p:animEffect transition="in" filter="fade">
                                      <p:cBhvr>
                                        <p:cTn id="64" dur="500"/>
                                        <p:tgtEl>
                                          <p:spTgt spid="40"/>
                                        </p:tgtEl>
                                      </p:cBhvr>
                                    </p:animEffect>
                                  </p:childTnLst>
                                </p:cTn>
                              </p:par>
                            </p:childTnLst>
                          </p:cTn>
                        </p:par>
                        <p:par>
                          <p:cTn id="65" fill="hold">
                            <p:stCondLst>
                              <p:cond delay="4800"/>
                            </p:stCondLst>
                            <p:childTnLst>
                              <p:par>
                                <p:cTn id="66" presetID="42" presetClass="entr" presetSubtype="0" fill="hold" nodeType="afterEffect">
                                  <p:stCondLst>
                                    <p:cond delay="0"/>
                                  </p:stCondLst>
                                  <p:childTnLst>
                                    <p:set>
                                      <p:cBhvr>
                                        <p:cTn id="67" dur="1" fill="hold">
                                          <p:stCondLst>
                                            <p:cond delay="0"/>
                                          </p:stCondLst>
                                        </p:cTn>
                                        <p:tgtEl>
                                          <p:spTgt spid="12"/>
                                        </p:tgtEl>
                                        <p:attrNameLst>
                                          <p:attrName>style.visibility</p:attrName>
                                        </p:attrNameLst>
                                      </p:cBhvr>
                                      <p:to>
                                        <p:strVal val="visible"/>
                                      </p:to>
                                    </p:set>
                                    <p:animEffect transition="in" filter="fade">
                                      <p:cBhvr>
                                        <p:cTn id="68" dur="500"/>
                                        <p:tgtEl>
                                          <p:spTgt spid="12"/>
                                        </p:tgtEl>
                                      </p:cBhvr>
                                    </p:animEffect>
                                    <p:anim calcmode="lin" valueType="num">
                                      <p:cBhvr>
                                        <p:cTn id="69" dur="500" fill="hold"/>
                                        <p:tgtEl>
                                          <p:spTgt spid="12"/>
                                        </p:tgtEl>
                                        <p:attrNameLst>
                                          <p:attrName>ppt_x</p:attrName>
                                        </p:attrNameLst>
                                      </p:cBhvr>
                                      <p:tavLst>
                                        <p:tav tm="0">
                                          <p:val>
                                            <p:strVal val="#ppt_x"/>
                                          </p:val>
                                        </p:tav>
                                        <p:tav tm="100000">
                                          <p:val>
                                            <p:strVal val="#ppt_x"/>
                                          </p:val>
                                        </p:tav>
                                      </p:tavLst>
                                    </p:anim>
                                    <p:anim calcmode="lin" valueType="num">
                                      <p:cBhvr>
                                        <p:cTn id="70" dur="500" fill="hold"/>
                                        <p:tgtEl>
                                          <p:spTgt spid="12"/>
                                        </p:tgtEl>
                                        <p:attrNameLst>
                                          <p:attrName>ppt_y</p:attrName>
                                        </p:attrNameLst>
                                      </p:cBhvr>
                                      <p:tavLst>
                                        <p:tav tm="0">
                                          <p:val>
                                            <p:strVal val="#ppt_y+.1"/>
                                          </p:val>
                                        </p:tav>
                                        <p:tav tm="100000">
                                          <p:val>
                                            <p:strVal val="#ppt_y"/>
                                          </p:val>
                                        </p:tav>
                                      </p:tavLst>
                                    </p:anim>
                                  </p:childTnLst>
                                </p:cTn>
                              </p:par>
                            </p:childTnLst>
                          </p:cTn>
                        </p:par>
                        <p:par>
                          <p:cTn id="71" fill="hold">
                            <p:stCondLst>
                              <p:cond delay="5300"/>
                            </p:stCondLst>
                            <p:childTnLst>
                              <p:par>
                                <p:cTn id="72" presetID="22" presetClass="entr" presetSubtype="8" fill="hold" grpId="0" nodeType="afterEffect">
                                  <p:stCondLst>
                                    <p:cond delay="0"/>
                                  </p:stCondLst>
                                  <p:childTnLst>
                                    <p:set>
                                      <p:cBhvr>
                                        <p:cTn id="73" dur="1" fill="hold">
                                          <p:stCondLst>
                                            <p:cond delay="0"/>
                                          </p:stCondLst>
                                        </p:cTn>
                                        <p:tgtEl>
                                          <p:spTgt spid="41"/>
                                        </p:tgtEl>
                                        <p:attrNameLst>
                                          <p:attrName>style.visibility</p:attrName>
                                        </p:attrNameLst>
                                      </p:cBhvr>
                                      <p:to>
                                        <p:strVal val="visible"/>
                                      </p:to>
                                    </p:set>
                                    <p:animEffect transition="in" filter="wipe(left)">
                                      <p:cBhvr>
                                        <p:cTn id="74" dur="500"/>
                                        <p:tgtEl>
                                          <p:spTgt spid="41"/>
                                        </p:tgtEl>
                                      </p:cBhvr>
                                    </p:animEffect>
                                  </p:childTnLst>
                                </p:cTn>
                              </p:par>
                            </p:childTnLst>
                          </p:cTn>
                        </p:par>
                        <p:par>
                          <p:cTn id="75" fill="hold">
                            <p:stCondLst>
                              <p:cond delay="5800"/>
                            </p:stCondLst>
                            <p:childTnLst>
                              <p:par>
                                <p:cTn id="76" presetID="42" presetClass="entr" presetSubtype="0" fill="hold" nodeType="afterEffect">
                                  <p:stCondLst>
                                    <p:cond delay="0"/>
                                  </p:stCondLst>
                                  <p:childTnLst>
                                    <p:set>
                                      <p:cBhvr>
                                        <p:cTn id="77" dur="1" fill="hold">
                                          <p:stCondLst>
                                            <p:cond delay="0"/>
                                          </p:stCondLst>
                                        </p:cTn>
                                        <p:tgtEl>
                                          <p:spTgt spid="42"/>
                                        </p:tgtEl>
                                        <p:attrNameLst>
                                          <p:attrName>style.visibility</p:attrName>
                                        </p:attrNameLst>
                                      </p:cBhvr>
                                      <p:to>
                                        <p:strVal val="visible"/>
                                      </p:to>
                                    </p:set>
                                    <p:animEffect transition="in" filter="fade">
                                      <p:cBhvr>
                                        <p:cTn id="78" dur="500"/>
                                        <p:tgtEl>
                                          <p:spTgt spid="42"/>
                                        </p:tgtEl>
                                      </p:cBhvr>
                                    </p:animEffect>
                                    <p:anim calcmode="lin" valueType="num">
                                      <p:cBhvr>
                                        <p:cTn id="79" dur="500" fill="hold"/>
                                        <p:tgtEl>
                                          <p:spTgt spid="42"/>
                                        </p:tgtEl>
                                        <p:attrNameLst>
                                          <p:attrName>ppt_x</p:attrName>
                                        </p:attrNameLst>
                                      </p:cBhvr>
                                      <p:tavLst>
                                        <p:tav tm="0">
                                          <p:val>
                                            <p:strVal val="#ppt_x"/>
                                          </p:val>
                                        </p:tav>
                                        <p:tav tm="100000">
                                          <p:val>
                                            <p:strVal val="#ppt_x"/>
                                          </p:val>
                                        </p:tav>
                                      </p:tavLst>
                                    </p:anim>
                                    <p:anim calcmode="lin" valueType="num">
                                      <p:cBhvr>
                                        <p:cTn id="80" dur="500" fill="hold"/>
                                        <p:tgtEl>
                                          <p:spTgt spid="42"/>
                                        </p:tgtEl>
                                        <p:attrNameLst>
                                          <p:attrName>ppt_y</p:attrName>
                                        </p:attrNameLst>
                                      </p:cBhvr>
                                      <p:tavLst>
                                        <p:tav tm="0">
                                          <p:val>
                                            <p:strVal val="#ppt_y+.1"/>
                                          </p:val>
                                        </p:tav>
                                        <p:tav tm="100000">
                                          <p:val>
                                            <p:strVal val="#ppt_y"/>
                                          </p:val>
                                        </p:tav>
                                      </p:tavLst>
                                    </p:anim>
                                  </p:childTnLst>
                                </p:cTn>
                              </p:par>
                            </p:childTnLst>
                          </p:cTn>
                        </p:par>
                        <p:par>
                          <p:cTn id="81" fill="hold">
                            <p:stCondLst>
                              <p:cond delay="6300"/>
                            </p:stCondLst>
                            <p:childTnLst>
                              <p:par>
                                <p:cTn id="82" presetID="22" presetClass="entr" presetSubtype="8" fill="hold" grpId="0" nodeType="afterEffect">
                                  <p:stCondLst>
                                    <p:cond delay="0"/>
                                  </p:stCondLst>
                                  <p:childTnLst>
                                    <p:set>
                                      <p:cBhvr>
                                        <p:cTn id="83" dur="1" fill="hold">
                                          <p:stCondLst>
                                            <p:cond delay="0"/>
                                          </p:stCondLst>
                                        </p:cTn>
                                        <p:tgtEl>
                                          <p:spTgt spid="45"/>
                                        </p:tgtEl>
                                        <p:attrNameLst>
                                          <p:attrName>style.visibility</p:attrName>
                                        </p:attrNameLst>
                                      </p:cBhvr>
                                      <p:to>
                                        <p:strVal val="visible"/>
                                      </p:to>
                                    </p:set>
                                    <p:animEffect transition="in" filter="wipe(left)">
                                      <p:cBhvr>
                                        <p:cTn id="84" dur="500"/>
                                        <p:tgtEl>
                                          <p:spTgt spid="45"/>
                                        </p:tgtEl>
                                      </p:cBhvr>
                                    </p:animEffect>
                                  </p:childTnLst>
                                </p:cTn>
                              </p:par>
                            </p:childTnLst>
                          </p:cTn>
                        </p:par>
                        <p:par>
                          <p:cTn id="85" fill="hold">
                            <p:stCondLst>
                              <p:cond delay="6800"/>
                            </p:stCondLst>
                            <p:childTnLst>
                              <p:par>
                                <p:cTn id="86" presetID="42" presetClass="entr" presetSubtype="0" fill="hold" nodeType="afterEffect">
                                  <p:stCondLst>
                                    <p:cond delay="0"/>
                                  </p:stCondLst>
                                  <p:childTnLst>
                                    <p:set>
                                      <p:cBhvr>
                                        <p:cTn id="87" dur="1" fill="hold">
                                          <p:stCondLst>
                                            <p:cond delay="0"/>
                                          </p:stCondLst>
                                        </p:cTn>
                                        <p:tgtEl>
                                          <p:spTgt spid="46"/>
                                        </p:tgtEl>
                                        <p:attrNameLst>
                                          <p:attrName>style.visibility</p:attrName>
                                        </p:attrNameLst>
                                      </p:cBhvr>
                                      <p:to>
                                        <p:strVal val="visible"/>
                                      </p:to>
                                    </p:set>
                                    <p:animEffect transition="in" filter="fade">
                                      <p:cBhvr>
                                        <p:cTn id="88" dur="500"/>
                                        <p:tgtEl>
                                          <p:spTgt spid="46"/>
                                        </p:tgtEl>
                                      </p:cBhvr>
                                    </p:animEffect>
                                    <p:anim calcmode="lin" valueType="num">
                                      <p:cBhvr>
                                        <p:cTn id="89" dur="500" fill="hold"/>
                                        <p:tgtEl>
                                          <p:spTgt spid="46"/>
                                        </p:tgtEl>
                                        <p:attrNameLst>
                                          <p:attrName>ppt_x</p:attrName>
                                        </p:attrNameLst>
                                      </p:cBhvr>
                                      <p:tavLst>
                                        <p:tav tm="0">
                                          <p:val>
                                            <p:strVal val="#ppt_x"/>
                                          </p:val>
                                        </p:tav>
                                        <p:tav tm="100000">
                                          <p:val>
                                            <p:strVal val="#ppt_x"/>
                                          </p:val>
                                        </p:tav>
                                      </p:tavLst>
                                    </p:anim>
                                    <p:anim calcmode="lin" valueType="num">
                                      <p:cBhvr>
                                        <p:cTn id="90" dur="500" fill="hold"/>
                                        <p:tgtEl>
                                          <p:spTgt spid="46"/>
                                        </p:tgtEl>
                                        <p:attrNameLst>
                                          <p:attrName>ppt_y</p:attrName>
                                        </p:attrNameLst>
                                      </p:cBhvr>
                                      <p:tavLst>
                                        <p:tav tm="0">
                                          <p:val>
                                            <p:strVal val="#ppt_y+.1"/>
                                          </p:val>
                                        </p:tav>
                                        <p:tav tm="100000">
                                          <p:val>
                                            <p:strVal val="#ppt_y"/>
                                          </p:val>
                                        </p:tav>
                                      </p:tavLst>
                                    </p:anim>
                                  </p:childTnLst>
                                </p:cTn>
                              </p:par>
                            </p:childTnLst>
                          </p:cTn>
                        </p:par>
                        <p:par>
                          <p:cTn id="91" fill="hold">
                            <p:stCondLst>
                              <p:cond delay="7300"/>
                            </p:stCondLst>
                            <p:childTnLst>
                              <p:par>
                                <p:cTn id="92" presetID="22" presetClass="entr" presetSubtype="8" fill="hold" grpId="0" nodeType="afterEffect">
                                  <p:stCondLst>
                                    <p:cond delay="0"/>
                                  </p:stCondLst>
                                  <p:childTnLst>
                                    <p:set>
                                      <p:cBhvr>
                                        <p:cTn id="93" dur="1" fill="hold">
                                          <p:stCondLst>
                                            <p:cond delay="0"/>
                                          </p:stCondLst>
                                        </p:cTn>
                                        <p:tgtEl>
                                          <p:spTgt spid="49"/>
                                        </p:tgtEl>
                                        <p:attrNameLst>
                                          <p:attrName>style.visibility</p:attrName>
                                        </p:attrNameLst>
                                      </p:cBhvr>
                                      <p:to>
                                        <p:strVal val="visible"/>
                                      </p:to>
                                    </p:set>
                                    <p:animEffect transition="in" filter="wipe(left)">
                                      <p:cBhvr>
                                        <p:cTn id="94" dur="500"/>
                                        <p:tgtEl>
                                          <p:spTgt spid="4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37" grpId="0"/>
      <p:bldP spid="38" grpId="0"/>
      <p:bldP spid="39" grpId="0"/>
      <p:bldP spid="40" grpId="0"/>
      <p:bldP spid="41" grpId="0"/>
      <p:bldP spid="45" grpId="0"/>
      <p:bldP spid="49"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组合 2"/>
          <p:cNvGrpSpPr/>
          <p:nvPr/>
        </p:nvGrpSpPr>
        <p:grpSpPr>
          <a:xfrm>
            <a:off x="846119" y="333155"/>
            <a:ext cx="6740174" cy="905986"/>
            <a:chOff x="903371" y="249943"/>
            <a:chExt cx="5056691" cy="679699"/>
          </a:xfrm>
        </p:grpSpPr>
        <p:sp>
          <p:nvSpPr>
            <p:cNvPr id="36" name="任意多边形 35"/>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8" name="任意多边形 37"/>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9" name="组合 38"/>
          <p:cNvGrpSpPr/>
          <p:nvPr/>
        </p:nvGrpSpPr>
        <p:grpSpPr>
          <a:xfrm rot="16200000">
            <a:off x="766617" y="210817"/>
            <a:ext cx="1019823" cy="1150661"/>
            <a:chOff x="8439634" y="3544648"/>
            <a:chExt cx="1611146" cy="1817848"/>
          </a:xfrm>
        </p:grpSpPr>
        <p:sp>
          <p:nvSpPr>
            <p:cNvPr id="40"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41"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42" name="Group 17"/>
          <p:cNvGrpSpPr>
            <a:grpSpLocks noChangeAspect="1"/>
          </p:cNvGrpSpPr>
          <p:nvPr/>
        </p:nvGrpSpPr>
        <p:grpSpPr bwMode="auto">
          <a:xfrm>
            <a:off x="1103689" y="607352"/>
            <a:ext cx="345680" cy="371067"/>
            <a:chOff x="231" y="1205"/>
            <a:chExt cx="640" cy="687"/>
          </a:xfrm>
          <a:solidFill>
            <a:schemeClr val="bg1"/>
          </a:solidFill>
          <a:effectLst/>
        </p:grpSpPr>
        <p:sp>
          <p:nvSpPr>
            <p:cNvPr id="44"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45"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47"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sp>
        <p:nvSpPr>
          <p:cNvPr id="109" name="TextBox 5"/>
          <p:cNvSpPr txBox="1"/>
          <p:nvPr/>
        </p:nvSpPr>
        <p:spPr>
          <a:xfrm>
            <a:off x="2649524" y="1752600"/>
            <a:ext cx="8496944" cy="523220"/>
          </a:xfrm>
          <a:prstGeom prst="rect">
            <a:avLst/>
          </a:prstGeom>
          <a:noFill/>
        </p:spPr>
        <p:txBody>
          <a:bodyPr wrap="square" rtlCol="0">
            <a:spAutoFit/>
          </a:bodyPr>
          <a:lstStyle/>
          <a:p>
            <a:pPr algn="l" fontAlgn="auto">
              <a:spcBef>
                <a:spcPts val="0"/>
              </a:spcBef>
              <a:spcAft>
                <a:spcPts val="0"/>
              </a:spcAft>
            </a:pPr>
            <a:r>
              <a:rPr lang="zh-CN" altLang="en-US" sz="1400" b="0" dirty="0">
                <a:solidFill>
                  <a:prstClr val="black"/>
                </a:solidFill>
                <a:latin typeface="微软雅黑" pitchFamily="34" charset="-122"/>
                <a:ea typeface="微软雅黑" pitchFamily="34" charset="-122"/>
              </a:rPr>
              <a:t>点击输入简要文字内容，文字内容需概括精炼，不用多余的文字修饰。点击输入简要文字内容，文字内容需概括精炼，不用多余的文字修饰。</a:t>
            </a:r>
            <a:endParaRPr lang="en-US" altLang="zh-CN" sz="1400" b="0" dirty="0">
              <a:solidFill>
                <a:prstClr val="black"/>
              </a:solidFill>
              <a:latin typeface="微软雅黑" pitchFamily="34" charset="-122"/>
              <a:ea typeface="微软雅黑" pitchFamily="34" charset="-122"/>
            </a:endParaRPr>
          </a:p>
        </p:txBody>
      </p:sp>
      <p:grpSp>
        <p:nvGrpSpPr>
          <p:cNvPr id="110" name="组合 109"/>
          <p:cNvGrpSpPr/>
          <p:nvPr/>
        </p:nvGrpSpPr>
        <p:grpSpPr>
          <a:xfrm>
            <a:off x="1717717" y="1687107"/>
            <a:ext cx="557051" cy="557051"/>
            <a:chOff x="304800" y="673100"/>
            <a:chExt cx="4000500" cy="4000500"/>
          </a:xfrm>
          <a:effectLst>
            <a:outerShdw blurRad="444500" dist="254000" dir="8100000" algn="tr" rotWithShape="0">
              <a:prstClr val="black">
                <a:alpha val="50000"/>
              </a:prstClr>
            </a:outerShdw>
          </a:effectLst>
        </p:grpSpPr>
        <p:sp>
          <p:nvSpPr>
            <p:cNvPr id="111" name="同心圆 110"/>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3600" b="0" i="0" u="none" strike="noStrike" kern="0" cap="none" spc="0" normalizeH="0" baseline="0" noProof="0" smtClean="0">
                <a:ln>
                  <a:noFill/>
                </a:ln>
                <a:solidFill>
                  <a:srgbClr val="C00000"/>
                </a:solidFill>
                <a:effectLst/>
                <a:uLnTx/>
                <a:uFillTx/>
                <a:latin typeface="微软雅黑" pitchFamily="34" charset="-122"/>
                <a:ea typeface="微软雅黑"/>
              </a:endParaRPr>
            </a:p>
          </p:txBody>
        </p:sp>
        <p:sp>
          <p:nvSpPr>
            <p:cNvPr id="112" name="椭圆 111"/>
            <p:cNvSpPr/>
            <p:nvPr/>
          </p:nvSpPr>
          <p:spPr>
            <a:xfrm>
              <a:off x="392112" y="760412"/>
              <a:ext cx="3825874" cy="3825874"/>
            </a:xfrm>
            <a:prstGeom prst="ellipse">
              <a:avLst/>
            </a:prstGeom>
            <a:solidFill>
              <a:srgbClr val="C00000"/>
            </a:soli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3600" b="0" i="0" u="none" strike="noStrike" kern="0" cap="none" spc="0" normalizeH="0" baseline="0" noProof="0" dirty="0" smtClean="0">
                  <a:ln>
                    <a:noFill/>
                  </a:ln>
                  <a:solidFill>
                    <a:prstClr val="white"/>
                  </a:solidFill>
                  <a:effectLst/>
                  <a:uLnTx/>
                  <a:uFillTx/>
                  <a:latin typeface="微软雅黑" pitchFamily="34" charset="-122"/>
                  <a:ea typeface="微软雅黑"/>
                </a:rPr>
                <a:t>1</a:t>
              </a:r>
              <a:endParaRPr kumimoji="0" lang="zh-CN" altLang="en-US" sz="3600" b="0" i="0" u="none" strike="noStrike" kern="0" cap="none" spc="0" normalizeH="0" baseline="0" noProof="0" dirty="0" smtClean="0">
                <a:ln>
                  <a:noFill/>
                </a:ln>
                <a:solidFill>
                  <a:prstClr val="white"/>
                </a:solidFill>
                <a:effectLst/>
                <a:uLnTx/>
                <a:uFillTx/>
                <a:latin typeface="微软雅黑" pitchFamily="34" charset="-122"/>
                <a:ea typeface="微软雅黑"/>
              </a:endParaRPr>
            </a:p>
          </p:txBody>
        </p:sp>
      </p:grpSp>
      <p:sp>
        <p:nvSpPr>
          <p:cNvPr id="113" name="TextBox 21"/>
          <p:cNvSpPr txBox="1"/>
          <p:nvPr/>
        </p:nvSpPr>
        <p:spPr>
          <a:xfrm>
            <a:off x="2710830" y="2591261"/>
            <a:ext cx="8496944" cy="523220"/>
          </a:xfrm>
          <a:prstGeom prst="rect">
            <a:avLst/>
          </a:prstGeom>
          <a:noFill/>
        </p:spPr>
        <p:txBody>
          <a:bodyPr wrap="square" rtlCol="0">
            <a:spAutoFit/>
          </a:bodyPr>
          <a:lstStyle/>
          <a:p>
            <a:pPr algn="l" fontAlgn="auto">
              <a:spcBef>
                <a:spcPts val="0"/>
              </a:spcBef>
              <a:spcAft>
                <a:spcPts val="0"/>
              </a:spcAft>
            </a:pPr>
            <a:r>
              <a:rPr lang="zh-CN" altLang="en-US" sz="1400" b="0" dirty="0">
                <a:solidFill>
                  <a:prstClr val="black"/>
                </a:solidFill>
                <a:latin typeface="微软雅黑" pitchFamily="34" charset="-122"/>
                <a:ea typeface="微软雅黑" pitchFamily="34" charset="-122"/>
              </a:rPr>
              <a:t>点击输入简要文字内容，文字内容需概括精炼，不用多余的文字修饰。点击输入简要文字内容，文字内容需概括精炼，不用多余的文字修饰。</a:t>
            </a:r>
            <a:endParaRPr lang="en-US" altLang="zh-CN" sz="1400" b="0" dirty="0">
              <a:solidFill>
                <a:prstClr val="black"/>
              </a:solidFill>
              <a:latin typeface="微软雅黑" pitchFamily="34" charset="-122"/>
              <a:ea typeface="微软雅黑" pitchFamily="34" charset="-122"/>
            </a:endParaRPr>
          </a:p>
        </p:txBody>
      </p:sp>
      <p:sp>
        <p:nvSpPr>
          <p:cNvPr id="114" name="TextBox 22"/>
          <p:cNvSpPr txBox="1"/>
          <p:nvPr/>
        </p:nvSpPr>
        <p:spPr>
          <a:xfrm>
            <a:off x="2710830" y="3455357"/>
            <a:ext cx="8496944" cy="523220"/>
          </a:xfrm>
          <a:prstGeom prst="rect">
            <a:avLst/>
          </a:prstGeom>
          <a:noFill/>
        </p:spPr>
        <p:txBody>
          <a:bodyPr wrap="square" rtlCol="0">
            <a:spAutoFit/>
          </a:bodyPr>
          <a:lstStyle/>
          <a:p>
            <a:pPr algn="l" fontAlgn="auto">
              <a:spcBef>
                <a:spcPts val="0"/>
              </a:spcBef>
              <a:spcAft>
                <a:spcPts val="0"/>
              </a:spcAft>
            </a:pPr>
            <a:r>
              <a:rPr lang="zh-CN" altLang="en-US" sz="1400" b="0" dirty="0">
                <a:solidFill>
                  <a:prstClr val="black"/>
                </a:solidFill>
                <a:latin typeface="微软雅黑" pitchFamily="34" charset="-122"/>
                <a:ea typeface="微软雅黑" pitchFamily="34" charset="-122"/>
              </a:rPr>
              <a:t>点击输入简要文字内容，文字内容需概括精炼，不用多余的文字修饰。点击输入简要文字内容，文字内容需概括精炼，不用多余的文字修饰。</a:t>
            </a:r>
            <a:endParaRPr lang="en-US" altLang="zh-CN" sz="1400" b="0" dirty="0">
              <a:solidFill>
                <a:prstClr val="black"/>
              </a:solidFill>
              <a:latin typeface="微软雅黑" pitchFamily="34" charset="-122"/>
              <a:ea typeface="微软雅黑" pitchFamily="34" charset="-122"/>
            </a:endParaRPr>
          </a:p>
        </p:txBody>
      </p:sp>
      <p:sp>
        <p:nvSpPr>
          <p:cNvPr id="115" name="TextBox 23"/>
          <p:cNvSpPr txBox="1"/>
          <p:nvPr/>
        </p:nvSpPr>
        <p:spPr>
          <a:xfrm>
            <a:off x="2710830" y="4351403"/>
            <a:ext cx="8496944" cy="523220"/>
          </a:xfrm>
          <a:prstGeom prst="rect">
            <a:avLst/>
          </a:prstGeom>
          <a:noFill/>
        </p:spPr>
        <p:txBody>
          <a:bodyPr wrap="square" rtlCol="0">
            <a:spAutoFit/>
          </a:bodyPr>
          <a:lstStyle/>
          <a:p>
            <a:pPr algn="l" fontAlgn="auto">
              <a:spcBef>
                <a:spcPts val="0"/>
              </a:spcBef>
              <a:spcAft>
                <a:spcPts val="0"/>
              </a:spcAft>
            </a:pPr>
            <a:r>
              <a:rPr lang="zh-CN" altLang="en-US" sz="1400" b="0" dirty="0">
                <a:solidFill>
                  <a:prstClr val="black"/>
                </a:solidFill>
                <a:latin typeface="微软雅黑" pitchFamily="34" charset="-122"/>
                <a:ea typeface="微软雅黑" pitchFamily="34" charset="-122"/>
              </a:rPr>
              <a:t>点击输入简要文字内容，文字内容需概括精炼，不用多余的文字修饰。点击输入简要文字内容，文字内容需概括精炼，不用多余的文字修饰。</a:t>
            </a:r>
            <a:endParaRPr lang="en-US" altLang="zh-CN" sz="1400" b="0" dirty="0">
              <a:solidFill>
                <a:prstClr val="black"/>
              </a:solidFill>
              <a:latin typeface="微软雅黑" pitchFamily="34" charset="-122"/>
              <a:ea typeface="微软雅黑" pitchFamily="34" charset="-122"/>
            </a:endParaRPr>
          </a:p>
        </p:txBody>
      </p:sp>
      <p:sp>
        <p:nvSpPr>
          <p:cNvPr id="116" name="TextBox 24"/>
          <p:cNvSpPr txBox="1"/>
          <p:nvPr/>
        </p:nvSpPr>
        <p:spPr>
          <a:xfrm>
            <a:off x="2710830" y="5283243"/>
            <a:ext cx="8496944" cy="523220"/>
          </a:xfrm>
          <a:prstGeom prst="rect">
            <a:avLst/>
          </a:prstGeom>
          <a:noFill/>
        </p:spPr>
        <p:txBody>
          <a:bodyPr wrap="square" rtlCol="0">
            <a:spAutoFit/>
          </a:bodyPr>
          <a:lstStyle/>
          <a:p>
            <a:pPr algn="l" fontAlgn="auto">
              <a:spcBef>
                <a:spcPts val="0"/>
              </a:spcBef>
              <a:spcAft>
                <a:spcPts val="0"/>
              </a:spcAft>
            </a:pPr>
            <a:r>
              <a:rPr lang="zh-CN" altLang="en-US" sz="1400" b="0" dirty="0">
                <a:solidFill>
                  <a:prstClr val="black"/>
                </a:solidFill>
                <a:latin typeface="微软雅黑" pitchFamily="34" charset="-122"/>
                <a:ea typeface="微软雅黑" pitchFamily="34" charset="-122"/>
              </a:rPr>
              <a:t>点击输入简要文字内容，文字内容需概括精炼，不用多余的文字修饰。点击输入简要文字内容，文字内容需概括精炼，不用多余的文字修饰。</a:t>
            </a:r>
            <a:endParaRPr lang="en-US" altLang="zh-CN" sz="1400" b="0" dirty="0">
              <a:solidFill>
                <a:prstClr val="black"/>
              </a:solidFill>
              <a:latin typeface="微软雅黑" pitchFamily="34" charset="-122"/>
              <a:ea typeface="微软雅黑" pitchFamily="34" charset="-122"/>
            </a:endParaRPr>
          </a:p>
        </p:txBody>
      </p:sp>
      <p:grpSp>
        <p:nvGrpSpPr>
          <p:cNvPr id="117" name="组合 116"/>
          <p:cNvGrpSpPr/>
          <p:nvPr/>
        </p:nvGrpSpPr>
        <p:grpSpPr>
          <a:xfrm>
            <a:off x="1717717" y="2579103"/>
            <a:ext cx="557051" cy="557051"/>
            <a:chOff x="304800" y="673100"/>
            <a:chExt cx="4000500" cy="4000500"/>
          </a:xfrm>
          <a:effectLst>
            <a:outerShdw blurRad="444500" dist="254000" dir="8100000" algn="tr" rotWithShape="0">
              <a:prstClr val="black">
                <a:alpha val="50000"/>
              </a:prstClr>
            </a:outerShdw>
          </a:effectLst>
        </p:grpSpPr>
        <p:sp>
          <p:nvSpPr>
            <p:cNvPr id="118" name="同心圆 117"/>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3600" b="0" i="0" u="none" strike="noStrike" kern="0" cap="none" spc="0" normalizeH="0" baseline="0" noProof="0" smtClean="0">
                <a:ln>
                  <a:noFill/>
                </a:ln>
                <a:solidFill>
                  <a:srgbClr val="C00000"/>
                </a:solidFill>
                <a:effectLst/>
                <a:uLnTx/>
                <a:uFillTx/>
                <a:latin typeface="微软雅黑" pitchFamily="34" charset="-122"/>
                <a:ea typeface="微软雅黑"/>
              </a:endParaRPr>
            </a:p>
          </p:txBody>
        </p:sp>
        <p:sp>
          <p:nvSpPr>
            <p:cNvPr id="119" name="椭圆 118"/>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3600" b="0" i="0" u="none" strike="noStrike" kern="0" cap="none" spc="0" normalizeH="0" baseline="0" noProof="0" dirty="0" smtClean="0">
                  <a:ln>
                    <a:noFill/>
                  </a:ln>
                  <a:solidFill>
                    <a:srgbClr val="C00000"/>
                  </a:solidFill>
                  <a:effectLst/>
                  <a:uLnTx/>
                  <a:uFillTx/>
                  <a:latin typeface="微软雅黑" pitchFamily="34" charset="-122"/>
                  <a:ea typeface="微软雅黑"/>
                </a:rPr>
                <a:t>2</a:t>
              </a:r>
              <a:endParaRPr kumimoji="0" lang="zh-CN" altLang="en-US" sz="3600" b="0" i="0" u="none" strike="noStrike" kern="0" cap="none" spc="0" normalizeH="0" baseline="0" noProof="0" dirty="0" smtClean="0">
                <a:ln>
                  <a:noFill/>
                </a:ln>
                <a:solidFill>
                  <a:srgbClr val="C00000"/>
                </a:solidFill>
                <a:effectLst/>
                <a:uLnTx/>
                <a:uFillTx/>
                <a:latin typeface="微软雅黑" pitchFamily="34" charset="-122"/>
                <a:ea typeface="微软雅黑"/>
              </a:endParaRPr>
            </a:p>
          </p:txBody>
        </p:sp>
      </p:grpSp>
      <p:grpSp>
        <p:nvGrpSpPr>
          <p:cNvPr id="120" name="组合 119"/>
          <p:cNvGrpSpPr/>
          <p:nvPr/>
        </p:nvGrpSpPr>
        <p:grpSpPr>
          <a:xfrm>
            <a:off x="1698015" y="3443199"/>
            <a:ext cx="557051" cy="557051"/>
            <a:chOff x="304800" y="673100"/>
            <a:chExt cx="4000500" cy="4000500"/>
          </a:xfrm>
          <a:effectLst>
            <a:outerShdw blurRad="444500" dist="254000" dir="8100000" algn="tr" rotWithShape="0">
              <a:prstClr val="black">
                <a:alpha val="50000"/>
              </a:prstClr>
            </a:outerShdw>
          </a:effectLst>
        </p:grpSpPr>
        <p:sp>
          <p:nvSpPr>
            <p:cNvPr id="121" name="同心圆 120"/>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3600" b="0" i="0" u="none" strike="noStrike" kern="0" cap="none" spc="0" normalizeH="0" baseline="0" noProof="0" smtClean="0">
                <a:ln>
                  <a:noFill/>
                </a:ln>
                <a:solidFill>
                  <a:srgbClr val="C00000"/>
                </a:solidFill>
                <a:effectLst/>
                <a:uLnTx/>
                <a:uFillTx/>
                <a:latin typeface="微软雅黑" pitchFamily="34" charset="-122"/>
                <a:ea typeface="微软雅黑"/>
              </a:endParaRPr>
            </a:p>
          </p:txBody>
        </p:sp>
        <p:sp>
          <p:nvSpPr>
            <p:cNvPr id="122" name="椭圆 121"/>
            <p:cNvSpPr/>
            <p:nvPr/>
          </p:nvSpPr>
          <p:spPr>
            <a:xfrm>
              <a:off x="392112" y="760412"/>
              <a:ext cx="3825874" cy="3825874"/>
            </a:xfrm>
            <a:prstGeom prst="ellipse">
              <a:avLst/>
            </a:prstGeom>
            <a:solidFill>
              <a:srgbClr val="C00000"/>
            </a:soli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3600" b="0" i="0" u="none" strike="noStrike" kern="0" cap="none" spc="0" normalizeH="0" baseline="0" noProof="0" dirty="0" smtClean="0">
                  <a:ln>
                    <a:noFill/>
                  </a:ln>
                  <a:solidFill>
                    <a:prstClr val="white"/>
                  </a:solidFill>
                  <a:effectLst/>
                  <a:uLnTx/>
                  <a:uFillTx/>
                  <a:latin typeface="微软雅黑" pitchFamily="34" charset="-122"/>
                  <a:ea typeface="微软雅黑"/>
                </a:rPr>
                <a:t>3</a:t>
              </a:r>
              <a:endParaRPr kumimoji="0" lang="zh-CN" altLang="en-US" sz="3600" b="0" i="0" u="none" strike="noStrike" kern="0" cap="none" spc="0" normalizeH="0" baseline="0" noProof="0" dirty="0" smtClean="0">
                <a:ln>
                  <a:noFill/>
                </a:ln>
                <a:solidFill>
                  <a:prstClr val="white"/>
                </a:solidFill>
                <a:effectLst/>
                <a:uLnTx/>
                <a:uFillTx/>
                <a:latin typeface="微软雅黑" pitchFamily="34" charset="-122"/>
                <a:ea typeface="微软雅黑"/>
              </a:endParaRPr>
            </a:p>
          </p:txBody>
        </p:sp>
      </p:grpSp>
      <p:grpSp>
        <p:nvGrpSpPr>
          <p:cNvPr id="123" name="组合 122"/>
          <p:cNvGrpSpPr/>
          <p:nvPr/>
        </p:nvGrpSpPr>
        <p:grpSpPr>
          <a:xfrm>
            <a:off x="1678313" y="4351403"/>
            <a:ext cx="557051" cy="557051"/>
            <a:chOff x="304800" y="673100"/>
            <a:chExt cx="4000500" cy="4000500"/>
          </a:xfrm>
          <a:effectLst>
            <a:outerShdw blurRad="444500" dist="254000" dir="8100000" algn="tr" rotWithShape="0">
              <a:prstClr val="black">
                <a:alpha val="50000"/>
              </a:prstClr>
            </a:outerShdw>
          </a:effectLst>
        </p:grpSpPr>
        <p:sp>
          <p:nvSpPr>
            <p:cNvPr id="124" name="同心圆 123"/>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3600" b="0" i="0" u="none" strike="noStrike" kern="0" cap="none" spc="0" normalizeH="0" baseline="0" noProof="0" smtClean="0">
                <a:ln>
                  <a:noFill/>
                </a:ln>
                <a:solidFill>
                  <a:srgbClr val="C00000"/>
                </a:solidFill>
                <a:effectLst/>
                <a:uLnTx/>
                <a:uFillTx/>
                <a:latin typeface="微软雅黑" pitchFamily="34" charset="-122"/>
                <a:ea typeface="微软雅黑"/>
              </a:endParaRPr>
            </a:p>
          </p:txBody>
        </p:sp>
        <p:sp>
          <p:nvSpPr>
            <p:cNvPr id="125" name="椭圆 124"/>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3600" b="0" i="0" u="none" strike="noStrike" kern="0" cap="none" spc="0" normalizeH="0" baseline="0" noProof="0" dirty="0" smtClean="0">
                  <a:ln>
                    <a:noFill/>
                  </a:ln>
                  <a:solidFill>
                    <a:srgbClr val="C00000"/>
                  </a:solidFill>
                  <a:effectLst/>
                  <a:uLnTx/>
                  <a:uFillTx/>
                  <a:latin typeface="微软雅黑" pitchFamily="34" charset="-122"/>
                  <a:ea typeface="微软雅黑"/>
                </a:rPr>
                <a:t>4</a:t>
              </a:r>
              <a:endParaRPr kumimoji="0" lang="zh-CN" altLang="en-US" sz="3600" b="0" i="0" u="none" strike="noStrike" kern="0" cap="none" spc="0" normalizeH="0" baseline="0" noProof="0" dirty="0" smtClean="0">
                <a:ln>
                  <a:noFill/>
                </a:ln>
                <a:solidFill>
                  <a:srgbClr val="C00000"/>
                </a:solidFill>
                <a:effectLst/>
                <a:uLnTx/>
                <a:uFillTx/>
                <a:latin typeface="微软雅黑" pitchFamily="34" charset="-122"/>
                <a:ea typeface="微软雅黑"/>
              </a:endParaRPr>
            </a:p>
          </p:txBody>
        </p:sp>
      </p:grpSp>
      <p:grpSp>
        <p:nvGrpSpPr>
          <p:cNvPr id="126" name="组合 125"/>
          <p:cNvGrpSpPr/>
          <p:nvPr/>
        </p:nvGrpSpPr>
        <p:grpSpPr>
          <a:xfrm>
            <a:off x="1658611" y="5259607"/>
            <a:ext cx="557051" cy="557051"/>
            <a:chOff x="304800" y="673100"/>
            <a:chExt cx="4000500" cy="4000500"/>
          </a:xfrm>
          <a:effectLst>
            <a:outerShdw blurRad="444500" dist="254000" dir="8100000" algn="tr" rotWithShape="0">
              <a:prstClr val="black">
                <a:alpha val="50000"/>
              </a:prstClr>
            </a:outerShdw>
          </a:effectLst>
        </p:grpSpPr>
        <p:sp>
          <p:nvSpPr>
            <p:cNvPr id="127" name="同心圆 126"/>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3600" b="0" i="0" u="none" strike="noStrike" kern="0" cap="none" spc="0" normalizeH="0" baseline="0" noProof="0" smtClean="0">
                <a:ln>
                  <a:noFill/>
                </a:ln>
                <a:solidFill>
                  <a:srgbClr val="C00000"/>
                </a:solidFill>
                <a:effectLst/>
                <a:uLnTx/>
                <a:uFillTx/>
                <a:latin typeface="微软雅黑" pitchFamily="34" charset="-122"/>
                <a:ea typeface="微软雅黑"/>
              </a:endParaRPr>
            </a:p>
          </p:txBody>
        </p:sp>
        <p:sp>
          <p:nvSpPr>
            <p:cNvPr id="128" name="椭圆 127"/>
            <p:cNvSpPr/>
            <p:nvPr/>
          </p:nvSpPr>
          <p:spPr>
            <a:xfrm>
              <a:off x="392112" y="760412"/>
              <a:ext cx="3825874" cy="3825874"/>
            </a:xfrm>
            <a:prstGeom prst="ellipse">
              <a:avLst/>
            </a:prstGeom>
            <a:solidFill>
              <a:srgbClr val="C00000"/>
            </a:solidFill>
            <a:ln w="25400" cap="flat" cmpd="sng" algn="ctr">
              <a:noFill/>
              <a:prstDash val="solid"/>
            </a:ln>
            <a:effectLst/>
          </p:spPr>
          <p:txBody>
            <a:bodyPr rtlCol="0" anchor="ct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3600" b="0" i="0" u="none" strike="noStrike" kern="0" cap="none" spc="0" normalizeH="0" baseline="0" noProof="0" dirty="0" smtClean="0">
                  <a:ln>
                    <a:noFill/>
                  </a:ln>
                  <a:solidFill>
                    <a:prstClr val="white"/>
                  </a:solidFill>
                  <a:effectLst/>
                  <a:uLnTx/>
                  <a:uFillTx/>
                  <a:latin typeface="微软雅黑" pitchFamily="34" charset="-122"/>
                  <a:ea typeface="微软雅黑"/>
                </a:rPr>
                <a:t>5</a:t>
              </a:r>
              <a:endParaRPr kumimoji="0" lang="zh-CN" altLang="en-US" sz="3600" b="0" i="0" u="none" strike="noStrike" kern="0" cap="none" spc="0" normalizeH="0" baseline="0" noProof="0" dirty="0" smtClean="0">
                <a:ln>
                  <a:noFill/>
                </a:ln>
                <a:solidFill>
                  <a:prstClr val="white"/>
                </a:solidFill>
                <a:effectLst/>
                <a:uLnTx/>
                <a:uFillTx/>
                <a:latin typeface="微软雅黑" pitchFamily="34" charset="-122"/>
                <a:ea typeface="微软雅黑"/>
              </a:endParaRPr>
            </a:p>
          </p:txBody>
        </p:sp>
      </p:grpSp>
    </p:spTree>
    <p:extLst>
      <p:ext uri="{BB962C8B-B14F-4D97-AF65-F5344CB8AC3E}">
        <p14:creationId xmlns:p14="http://schemas.microsoft.com/office/powerpoint/2010/main" val="1768753254"/>
      </p:ext>
    </p:extLst>
  </p:cSld>
  <p:clrMapOvr>
    <a:masterClrMapping/>
  </p:clrMapOvr>
  <mc:AlternateContent xmlns:mc="http://schemas.openxmlformats.org/markup-compatibility/2006" xmlns:p14="http://schemas.microsoft.com/office/powerpoint/2010/main">
    <mc:Choice Requires="p14">
      <p:transition spd="slow" p14:dur="1600" advTm="0">
        <p:blinds dir="vert"/>
      </p:transition>
    </mc:Choice>
    <mc:Fallback xmlns="">
      <p:transition spd="slow" advTm="0">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42"/>
                                        </p:tgtEl>
                                        <p:attrNameLst>
                                          <p:attrName>style.visibility</p:attrName>
                                        </p:attrNameLst>
                                      </p:cBhvr>
                                      <p:to>
                                        <p:strVal val="visible"/>
                                      </p:to>
                                    </p:set>
                                    <p:animEffect transition="in" filter="fade">
                                      <p:cBhvr>
                                        <p:cTn id="7" dur="500"/>
                                        <p:tgtEl>
                                          <p:spTgt spid="42"/>
                                        </p:tgtEl>
                                      </p:cBhvr>
                                    </p:animEffect>
                                  </p:childTnLst>
                                </p:cTn>
                              </p:par>
                              <p:par>
                                <p:cTn id="8" presetID="22" presetClass="entr" presetSubtype="8" fill="hold" nodeType="withEffect">
                                  <p:stCondLst>
                                    <p:cond delay="400"/>
                                  </p:stCondLst>
                                  <p:childTnLst>
                                    <p:set>
                                      <p:cBhvr>
                                        <p:cTn id="9" dur="1" fill="hold">
                                          <p:stCondLst>
                                            <p:cond delay="0"/>
                                          </p:stCondLst>
                                        </p:cTn>
                                        <p:tgtEl>
                                          <p:spTgt spid="3"/>
                                        </p:tgtEl>
                                        <p:attrNameLst>
                                          <p:attrName>style.visibility</p:attrName>
                                        </p:attrNameLst>
                                      </p:cBhvr>
                                      <p:to>
                                        <p:strVal val="visible"/>
                                      </p:to>
                                    </p:set>
                                    <p:animEffect transition="in" filter="wipe(left)">
                                      <p:cBhvr>
                                        <p:cTn id="10" dur="500"/>
                                        <p:tgtEl>
                                          <p:spTgt spid="3"/>
                                        </p:tgtEl>
                                      </p:cBhvr>
                                    </p:animEffect>
                                  </p:childTnLst>
                                </p:cTn>
                              </p:par>
                              <p:par>
                                <p:cTn id="11" presetID="53" presetClass="entr" presetSubtype="16" fill="hold" nodeType="withEffect">
                                  <p:stCondLst>
                                    <p:cond delay="0"/>
                                  </p:stCondLst>
                                  <p:childTnLst>
                                    <p:set>
                                      <p:cBhvr>
                                        <p:cTn id="12" dur="1" fill="hold">
                                          <p:stCondLst>
                                            <p:cond delay="0"/>
                                          </p:stCondLst>
                                        </p:cTn>
                                        <p:tgtEl>
                                          <p:spTgt spid="39"/>
                                        </p:tgtEl>
                                        <p:attrNameLst>
                                          <p:attrName>style.visibility</p:attrName>
                                        </p:attrNameLst>
                                      </p:cBhvr>
                                      <p:to>
                                        <p:strVal val="visible"/>
                                      </p:to>
                                    </p:set>
                                    <p:anim calcmode="lin" valueType="num">
                                      <p:cBhvr>
                                        <p:cTn id="13" dur="500" fill="hold"/>
                                        <p:tgtEl>
                                          <p:spTgt spid="39"/>
                                        </p:tgtEl>
                                        <p:attrNameLst>
                                          <p:attrName>ppt_w</p:attrName>
                                        </p:attrNameLst>
                                      </p:cBhvr>
                                      <p:tavLst>
                                        <p:tav tm="0">
                                          <p:val>
                                            <p:fltVal val="0"/>
                                          </p:val>
                                        </p:tav>
                                        <p:tav tm="100000">
                                          <p:val>
                                            <p:strVal val="#ppt_w"/>
                                          </p:val>
                                        </p:tav>
                                      </p:tavLst>
                                    </p:anim>
                                    <p:anim calcmode="lin" valueType="num">
                                      <p:cBhvr>
                                        <p:cTn id="14" dur="500" fill="hold"/>
                                        <p:tgtEl>
                                          <p:spTgt spid="39"/>
                                        </p:tgtEl>
                                        <p:attrNameLst>
                                          <p:attrName>ppt_h</p:attrName>
                                        </p:attrNameLst>
                                      </p:cBhvr>
                                      <p:tavLst>
                                        <p:tav tm="0">
                                          <p:val>
                                            <p:fltVal val="0"/>
                                          </p:val>
                                        </p:tav>
                                        <p:tav tm="100000">
                                          <p:val>
                                            <p:strVal val="#ppt_h"/>
                                          </p:val>
                                        </p:tav>
                                      </p:tavLst>
                                    </p:anim>
                                    <p:animEffect transition="in" filter="fade">
                                      <p:cBhvr>
                                        <p:cTn id="15" dur="500"/>
                                        <p:tgtEl>
                                          <p:spTgt spid="39"/>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47"/>
                                        </p:tgtEl>
                                        <p:attrNameLst>
                                          <p:attrName>style.visibility</p:attrName>
                                        </p:attrNameLst>
                                      </p:cBhvr>
                                      <p:to>
                                        <p:strVal val="visible"/>
                                      </p:to>
                                    </p:set>
                                    <p:animEffect transition="in" filter="wipe(left)">
                                      <p:cBhvr>
                                        <p:cTn id="19" dur="500"/>
                                        <p:tgtEl>
                                          <p:spTgt spid="47"/>
                                        </p:tgtEl>
                                      </p:cBhvr>
                                    </p:animEffect>
                                  </p:childTnLst>
                                </p:cTn>
                              </p:par>
                            </p:childTnLst>
                          </p:cTn>
                        </p:par>
                        <p:par>
                          <p:cTn id="20" fill="hold">
                            <p:stCondLst>
                              <p:cond delay="1400"/>
                            </p:stCondLst>
                            <p:childTnLst>
                              <p:par>
                                <p:cTn id="21" presetID="2" presetClass="entr" presetSubtype="4" fill="hold" nodeType="afterEffect">
                                  <p:stCondLst>
                                    <p:cond delay="0"/>
                                  </p:stCondLst>
                                  <p:childTnLst>
                                    <p:set>
                                      <p:cBhvr>
                                        <p:cTn id="22" dur="1" fill="hold">
                                          <p:stCondLst>
                                            <p:cond delay="0"/>
                                          </p:stCondLst>
                                        </p:cTn>
                                        <p:tgtEl>
                                          <p:spTgt spid="110"/>
                                        </p:tgtEl>
                                        <p:attrNameLst>
                                          <p:attrName>style.visibility</p:attrName>
                                        </p:attrNameLst>
                                      </p:cBhvr>
                                      <p:to>
                                        <p:strVal val="visible"/>
                                      </p:to>
                                    </p:set>
                                    <p:anim calcmode="lin" valueType="num">
                                      <p:cBhvr additive="base">
                                        <p:cTn id="23" dur="500" fill="hold"/>
                                        <p:tgtEl>
                                          <p:spTgt spid="110"/>
                                        </p:tgtEl>
                                        <p:attrNameLst>
                                          <p:attrName>ppt_x</p:attrName>
                                        </p:attrNameLst>
                                      </p:cBhvr>
                                      <p:tavLst>
                                        <p:tav tm="0">
                                          <p:val>
                                            <p:strVal val="#ppt_x"/>
                                          </p:val>
                                        </p:tav>
                                        <p:tav tm="100000">
                                          <p:val>
                                            <p:strVal val="#ppt_x"/>
                                          </p:val>
                                        </p:tav>
                                      </p:tavLst>
                                    </p:anim>
                                    <p:anim calcmode="lin" valueType="num">
                                      <p:cBhvr additive="base">
                                        <p:cTn id="24" dur="500" fill="hold"/>
                                        <p:tgtEl>
                                          <p:spTgt spid="110"/>
                                        </p:tgtEl>
                                        <p:attrNameLst>
                                          <p:attrName>ppt_y</p:attrName>
                                        </p:attrNameLst>
                                      </p:cBhvr>
                                      <p:tavLst>
                                        <p:tav tm="0">
                                          <p:val>
                                            <p:strVal val="1+#ppt_h/2"/>
                                          </p:val>
                                        </p:tav>
                                        <p:tav tm="100000">
                                          <p:val>
                                            <p:strVal val="#ppt_y"/>
                                          </p:val>
                                        </p:tav>
                                      </p:tavLst>
                                    </p:anim>
                                  </p:childTnLst>
                                </p:cTn>
                              </p:par>
                              <p:par>
                                <p:cTn id="25" presetID="2" presetClass="entr" presetSubtype="4" fill="hold" nodeType="withEffect">
                                  <p:stCondLst>
                                    <p:cond delay="150"/>
                                  </p:stCondLst>
                                  <p:childTnLst>
                                    <p:set>
                                      <p:cBhvr>
                                        <p:cTn id="26" dur="1" fill="hold">
                                          <p:stCondLst>
                                            <p:cond delay="0"/>
                                          </p:stCondLst>
                                        </p:cTn>
                                        <p:tgtEl>
                                          <p:spTgt spid="117"/>
                                        </p:tgtEl>
                                        <p:attrNameLst>
                                          <p:attrName>style.visibility</p:attrName>
                                        </p:attrNameLst>
                                      </p:cBhvr>
                                      <p:to>
                                        <p:strVal val="visible"/>
                                      </p:to>
                                    </p:set>
                                    <p:anim calcmode="lin" valueType="num">
                                      <p:cBhvr additive="base">
                                        <p:cTn id="27" dur="500" fill="hold"/>
                                        <p:tgtEl>
                                          <p:spTgt spid="117"/>
                                        </p:tgtEl>
                                        <p:attrNameLst>
                                          <p:attrName>ppt_x</p:attrName>
                                        </p:attrNameLst>
                                      </p:cBhvr>
                                      <p:tavLst>
                                        <p:tav tm="0">
                                          <p:val>
                                            <p:strVal val="#ppt_x"/>
                                          </p:val>
                                        </p:tav>
                                        <p:tav tm="100000">
                                          <p:val>
                                            <p:strVal val="#ppt_x"/>
                                          </p:val>
                                        </p:tav>
                                      </p:tavLst>
                                    </p:anim>
                                    <p:anim calcmode="lin" valueType="num">
                                      <p:cBhvr additive="base">
                                        <p:cTn id="28" dur="500" fill="hold"/>
                                        <p:tgtEl>
                                          <p:spTgt spid="117"/>
                                        </p:tgtEl>
                                        <p:attrNameLst>
                                          <p:attrName>ppt_y</p:attrName>
                                        </p:attrNameLst>
                                      </p:cBhvr>
                                      <p:tavLst>
                                        <p:tav tm="0">
                                          <p:val>
                                            <p:strVal val="1+#ppt_h/2"/>
                                          </p:val>
                                        </p:tav>
                                        <p:tav tm="100000">
                                          <p:val>
                                            <p:strVal val="#ppt_y"/>
                                          </p:val>
                                        </p:tav>
                                      </p:tavLst>
                                    </p:anim>
                                  </p:childTnLst>
                                </p:cTn>
                              </p:par>
                              <p:par>
                                <p:cTn id="29" presetID="2" presetClass="entr" presetSubtype="4" fill="hold" nodeType="withEffect">
                                  <p:stCondLst>
                                    <p:cond delay="300"/>
                                  </p:stCondLst>
                                  <p:childTnLst>
                                    <p:set>
                                      <p:cBhvr>
                                        <p:cTn id="30" dur="1" fill="hold">
                                          <p:stCondLst>
                                            <p:cond delay="0"/>
                                          </p:stCondLst>
                                        </p:cTn>
                                        <p:tgtEl>
                                          <p:spTgt spid="120"/>
                                        </p:tgtEl>
                                        <p:attrNameLst>
                                          <p:attrName>style.visibility</p:attrName>
                                        </p:attrNameLst>
                                      </p:cBhvr>
                                      <p:to>
                                        <p:strVal val="visible"/>
                                      </p:to>
                                    </p:set>
                                    <p:anim calcmode="lin" valueType="num">
                                      <p:cBhvr additive="base">
                                        <p:cTn id="31" dur="500" fill="hold"/>
                                        <p:tgtEl>
                                          <p:spTgt spid="120"/>
                                        </p:tgtEl>
                                        <p:attrNameLst>
                                          <p:attrName>ppt_x</p:attrName>
                                        </p:attrNameLst>
                                      </p:cBhvr>
                                      <p:tavLst>
                                        <p:tav tm="0">
                                          <p:val>
                                            <p:strVal val="#ppt_x"/>
                                          </p:val>
                                        </p:tav>
                                        <p:tav tm="100000">
                                          <p:val>
                                            <p:strVal val="#ppt_x"/>
                                          </p:val>
                                        </p:tav>
                                      </p:tavLst>
                                    </p:anim>
                                    <p:anim calcmode="lin" valueType="num">
                                      <p:cBhvr additive="base">
                                        <p:cTn id="32" dur="500" fill="hold"/>
                                        <p:tgtEl>
                                          <p:spTgt spid="120"/>
                                        </p:tgtEl>
                                        <p:attrNameLst>
                                          <p:attrName>ppt_y</p:attrName>
                                        </p:attrNameLst>
                                      </p:cBhvr>
                                      <p:tavLst>
                                        <p:tav tm="0">
                                          <p:val>
                                            <p:strVal val="1+#ppt_h/2"/>
                                          </p:val>
                                        </p:tav>
                                        <p:tav tm="100000">
                                          <p:val>
                                            <p:strVal val="#ppt_y"/>
                                          </p:val>
                                        </p:tav>
                                      </p:tavLst>
                                    </p:anim>
                                  </p:childTnLst>
                                </p:cTn>
                              </p:par>
                              <p:par>
                                <p:cTn id="33" presetID="2" presetClass="entr" presetSubtype="4" fill="hold" nodeType="withEffect">
                                  <p:stCondLst>
                                    <p:cond delay="450"/>
                                  </p:stCondLst>
                                  <p:childTnLst>
                                    <p:set>
                                      <p:cBhvr>
                                        <p:cTn id="34" dur="1" fill="hold">
                                          <p:stCondLst>
                                            <p:cond delay="0"/>
                                          </p:stCondLst>
                                        </p:cTn>
                                        <p:tgtEl>
                                          <p:spTgt spid="123"/>
                                        </p:tgtEl>
                                        <p:attrNameLst>
                                          <p:attrName>style.visibility</p:attrName>
                                        </p:attrNameLst>
                                      </p:cBhvr>
                                      <p:to>
                                        <p:strVal val="visible"/>
                                      </p:to>
                                    </p:set>
                                    <p:anim calcmode="lin" valueType="num">
                                      <p:cBhvr additive="base">
                                        <p:cTn id="35" dur="500" fill="hold"/>
                                        <p:tgtEl>
                                          <p:spTgt spid="123"/>
                                        </p:tgtEl>
                                        <p:attrNameLst>
                                          <p:attrName>ppt_x</p:attrName>
                                        </p:attrNameLst>
                                      </p:cBhvr>
                                      <p:tavLst>
                                        <p:tav tm="0">
                                          <p:val>
                                            <p:strVal val="#ppt_x"/>
                                          </p:val>
                                        </p:tav>
                                        <p:tav tm="100000">
                                          <p:val>
                                            <p:strVal val="#ppt_x"/>
                                          </p:val>
                                        </p:tav>
                                      </p:tavLst>
                                    </p:anim>
                                    <p:anim calcmode="lin" valueType="num">
                                      <p:cBhvr additive="base">
                                        <p:cTn id="36" dur="500" fill="hold"/>
                                        <p:tgtEl>
                                          <p:spTgt spid="123"/>
                                        </p:tgtEl>
                                        <p:attrNameLst>
                                          <p:attrName>ppt_y</p:attrName>
                                        </p:attrNameLst>
                                      </p:cBhvr>
                                      <p:tavLst>
                                        <p:tav tm="0">
                                          <p:val>
                                            <p:strVal val="1+#ppt_h/2"/>
                                          </p:val>
                                        </p:tav>
                                        <p:tav tm="100000">
                                          <p:val>
                                            <p:strVal val="#ppt_y"/>
                                          </p:val>
                                        </p:tav>
                                      </p:tavLst>
                                    </p:anim>
                                  </p:childTnLst>
                                </p:cTn>
                              </p:par>
                              <p:par>
                                <p:cTn id="37" presetID="2" presetClass="entr" presetSubtype="4" fill="hold" nodeType="withEffect">
                                  <p:stCondLst>
                                    <p:cond delay="600"/>
                                  </p:stCondLst>
                                  <p:childTnLst>
                                    <p:set>
                                      <p:cBhvr>
                                        <p:cTn id="38" dur="1" fill="hold">
                                          <p:stCondLst>
                                            <p:cond delay="0"/>
                                          </p:stCondLst>
                                        </p:cTn>
                                        <p:tgtEl>
                                          <p:spTgt spid="126"/>
                                        </p:tgtEl>
                                        <p:attrNameLst>
                                          <p:attrName>style.visibility</p:attrName>
                                        </p:attrNameLst>
                                      </p:cBhvr>
                                      <p:to>
                                        <p:strVal val="visible"/>
                                      </p:to>
                                    </p:set>
                                    <p:anim calcmode="lin" valueType="num">
                                      <p:cBhvr additive="base">
                                        <p:cTn id="39" dur="500" fill="hold"/>
                                        <p:tgtEl>
                                          <p:spTgt spid="126"/>
                                        </p:tgtEl>
                                        <p:attrNameLst>
                                          <p:attrName>ppt_x</p:attrName>
                                        </p:attrNameLst>
                                      </p:cBhvr>
                                      <p:tavLst>
                                        <p:tav tm="0">
                                          <p:val>
                                            <p:strVal val="#ppt_x"/>
                                          </p:val>
                                        </p:tav>
                                        <p:tav tm="100000">
                                          <p:val>
                                            <p:strVal val="#ppt_x"/>
                                          </p:val>
                                        </p:tav>
                                      </p:tavLst>
                                    </p:anim>
                                    <p:anim calcmode="lin" valueType="num">
                                      <p:cBhvr additive="base">
                                        <p:cTn id="40" dur="500" fill="hold"/>
                                        <p:tgtEl>
                                          <p:spTgt spid="126"/>
                                        </p:tgtEl>
                                        <p:attrNameLst>
                                          <p:attrName>ppt_y</p:attrName>
                                        </p:attrNameLst>
                                      </p:cBhvr>
                                      <p:tavLst>
                                        <p:tav tm="0">
                                          <p:val>
                                            <p:strVal val="1+#ppt_h/2"/>
                                          </p:val>
                                        </p:tav>
                                        <p:tav tm="100000">
                                          <p:val>
                                            <p:strVal val="#ppt_y"/>
                                          </p:val>
                                        </p:tav>
                                      </p:tavLst>
                                    </p:anim>
                                  </p:childTnLst>
                                </p:cTn>
                              </p:par>
                            </p:childTnLst>
                          </p:cTn>
                        </p:par>
                        <p:par>
                          <p:cTn id="41" fill="hold">
                            <p:stCondLst>
                              <p:cond delay="2500"/>
                            </p:stCondLst>
                            <p:childTnLst>
                              <p:par>
                                <p:cTn id="42" presetID="12" presetClass="entr" presetSubtype="8" fill="hold" grpId="0" nodeType="afterEffect">
                                  <p:stCondLst>
                                    <p:cond delay="0"/>
                                  </p:stCondLst>
                                  <p:childTnLst>
                                    <p:set>
                                      <p:cBhvr>
                                        <p:cTn id="43" dur="1" fill="hold">
                                          <p:stCondLst>
                                            <p:cond delay="0"/>
                                          </p:stCondLst>
                                        </p:cTn>
                                        <p:tgtEl>
                                          <p:spTgt spid="109"/>
                                        </p:tgtEl>
                                        <p:attrNameLst>
                                          <p:attrName>style.visibility</p:attrName>
                                        </p:attrNameLst>
                                      </p:cBhvr>
                                      <p:to>
                                        <p:strVal val="visible"/>
                                      </p:to>
                                    </p:set>
                                    <p:anim calcmode="lin" valueType="num">
                                      <p:cBhvr additive="base">
                                        <p:cTn id="44" dur="500"/>
                                        <p:tgtEl>
                                          <p:spTgt spid="109"/>
                                        </p:tgtEl>
                                        <p:attrNameLst>
                                          <p:attrName>ppt_x</p:attrName>
                                        </p:attrNameLst>
                                      </p:cBhvr>
                                      <p:tavLst>
                                        <p:tav tm="0">
                                          <p:val>
                                            <p:strVal val="#ppt_x-#ppt_w*1.125000"/>
                                          </p:val>
                                        </p:tav>
                                        <p:tav tm="100000">
                                          <p:val>
                                            <p:strVal val="#ppt_x"/>
                                          </p:val>
                                        </p:tav>
                                      </p:tavLst>
                                    </p:anim>
                                    <p:animEffect transition="in" filter="wipe(right)">
                                      <p:cBhvr>
                                        <p:cTn id="45" dur="500"/>
                                        <p:tgtEl>
                                          <p:spTgt spid="109"/>
                                        </p:tgtEl>
                                      </p:cBhvr>
                                    </p:animEffect>
                                  </p:childTnLst>
                                </p:cTn>
                              </p:par>
                              <p:par>
                                <p:cTn id="46" presetID="12" presetClass="entr" presetSubtype="8" fill="hold" grpId="0" nodeType="withEffect">
                                  <p:stCondLst>
                                    <p:cond delay="100"/>
                                  </p:stCondLst>
                                  <p:childTnLst>
                                    <p:set>
                                      <p:cBhvr>
                                        <p:cTn id="47" dur="1" fill="hold">
                                          <p:stCondLst>
                                            <p:cond delay="0"/>
                                          </p:stCondLst>
                                        </p:cTn>
                                        <p:tgtEl>
                                          <p:spTgt spid="113"/>
                                        </p:tgtEl>
                                        <p:attrNameLst>
                                          <p:attrName>style.visibility</p:attrName>
                                        </p:attrNameLst>
                                      </p:cBhvr>
                                      <p:to>
                                        <p:strVal val="visible"/>
                                      </p:to>
                                    </p:set>
                                    <p:anim calcmode="lin" valueType="num">
                                      <p:cBhvr additive="base">
                                        <p:cTn id="48" dur="500"/>
                                        <p:tgtEl>
                                          <p:spTgt spid="113"/>
                                        </p:tgtEl>
                                        <p:attrNameLst>
                                          <p:attrName>ppt_x</p:attrName>
                                        </p:attrNameLst>
                                      </p:cBhvr>
                                      <p:tavLst>
                                        <p:tav tm="0">
                                          <p:val>
                                            <p:strVal val="#ppt_x-#ppt_w*1.125000"/>
                                          </p:val>
                                        </p:tav>
                                        <p:tav tm="100000">
                                          <p:val>
                                            <p:strVal val="#ppt_x"/>
                                          </p:val>
                                        </p:tav>
                                      </p:tavLst>
                                    </p:anim>
                                    <p:animEffect transition="in" filter="wipe(right)">
                                      <p:cBhvr>
                                        <p:cTn id="49" dur="500"/>
                                        <p:tgtEl>
                                          <p:spTgt spid="113"/>
                                        </p:tgtEl>
                                      </p:cBhvr>
                                    </p:animEffect>
                                  </p:childTnLst>
                                </p:cTn>
                              </p:par>
                              <p:par>
                                <p:cTn id="50" presetID="12" presetClass="entr" presetSubtype="8" fill="hold" grpId="0" nodeType="withEffect">
                                  <p:stCondLst>
                                    <p:cond delay="200"/>
                                  </p:stCondLst>
                                  <p:childTnLst>
                                    <p:set>
                                      <p:cBhvr>
                                        <p:cTn id="51" dur="1" fill="hold">
                                          <p:stCondLst>
                                            <p:cond delay="0"/>
                                          </p:stCondLst>
                                        </p:cTn>
                                        <p:tgtEl>
                                          <p:spTgt spid="114"/>
                                        </p:tgtEl>
                                        <p:attrNameLst>
                                          <p:attrName>style.visibility</p:attrName>
                                        </p:attrNameLst>
                                      </p:cBhvr>
                                      <p:to>
                                        <p:strVal val="visible"/>
                                      </p:to>
                                    </p:set>
                                    <p:anim calcmode="lin" valueType="num">
                                      <p:cBhvr additive="base">
                                        <p:cTn id="52" dur="500"/>
                                        <p:tgtEl>
                                          <p:spTgt spid="114"/>
                                        </p:tgtEl>
                                        <p:attrNameLst>
                                          <p:attrName>ppt_x</p:attrName>
                                        </p:attrNameLst>
                                      </p:cBhvr>
                                      <p:tavLst>
                                        <p:tav tm="0">
                                          <p:val>
                                            <p:strVal val="#ppt_x-#ppt_w*1.125000"/>
                                          </p:val>
                                        </p:tav>
                                        <p:tav tm="100000">
                                          <p:val>
                                            <p:strVal val="#ppt_x"/>
                                          </p:val>
                                        </p:tav>
                                      </p:tavLst>
                                    </p:anim>
                                    <p:animEffect transition="in" filter="wipe(right)">
                                      <p:cBhvr>
                                        <p:cTn id="53" dur="500"/>
                                        <p:tgtEl>
                                          <p:spTgt spid="114"/>
                                        </p:tgtEl>
                                      </p:cBhvr>
                                    </p:animEffect>
                                  </p:childTnLst>
                                </p:cTn>
                              </p:par>
                              <p:par>
                                <p:cTn id="54" presetID="12" presetClass="entr" presetSubtype="8" fill="hold" grpId="0" nodeType="withEffect">
                                  <p:stCondLst>
                                    <p:cond delay="400"/>
                                  </p:stCondLst>
                                  <p:childTnLst>
                                    <p:set>
                                      <p:cBhvr>
                                        <p:cTn id="55" dur="1" fill="hold">
                                          <p:stCondLst>
                                            <p:cond delay="0"/>
                                          </p:stCondLst>
                                        </p:cTn>
                                        <p:tgtEl>
                                          <p:spTgt spid="115"/>
                                        </p:tgtEl>
                                        <p:attrNameLst>
                                          <p:attrName>style.visibility</p:attrName>
                                        </p:attrNameLst>
                                      </p:cBhvr>
                                      <p:to>
                                        <p:strVal val="visible"/>
                                      </p:to>
                                    </p:set>
                                    <p:anim calcmode="lin" valueType="num">
                                      <p:cBhvr additive="base">
                                        <p:cTn id="56" dur="500"/>
                                        <p:tgtEl>
                                          <p:spTgt spid="115"/>
                                        </p:tgtEl>
                                        <p:attrNameLst>
                                          <p:attrName>ppt_x</p:attrName>
                                        </p:attrNameLst>
                                      </p:cBhvr>
                                      <p:tavLst>
                                        <p:tav tm="0">
                                          <p:val>
                                            <p:strVal val="#ppt_x-#ppt_w*1.125000"/>
                                          </p:val>
                                        </p:tav>
                                        <p:tav tm="100000">
                                          <p:val>
                                            <p:strVal val="#ppt_x"/>
                                          </p:val>
                                        </p:tav>
                                      </p:tavLst>
                                    </p:anim>
                                    <p:animEffect transition="in" filter="wipe(right)">
                                      <p:cBhvr>
                                        <p:cTn id="57" dur="500"/>
                                        <p:tgtEl>
                                          <p:spTgt spid="115"/>
                                        </p:tgtEl>
                                      </p:cBhvr>
                                    </p:animEffect>
                                  </p:childTnLst>
                                </p:cTn>
                              </p:par>
                              <p:par>
                                <p:cTn id="58" presetID="12" presetClass="entr" presetSubtype="8" fill="hold" grpId="0" nodeType="withEffect">
                                  <p:stCondLst>
                                    <p:cond delay="500"/>
                                  </p:stCondLst>
                                  <p:childTnLst>
                                    <p:set>
                                      <p:cBhvr>
                                        <p:cTn id="59" dur="1" fill="hold">
                                          <p:stCondLst>
                                            <p:cond delay="0"/>
                                          </p:stCondLst>
                                        </p:cTn>
                                        <p:tgtEl>
                                          <p:spTgt spid="116"/>
                                        </p:tgtEl>
                                        <p:attrNameLst>
                                          <p:attrName>style.visibility</p:attrName>
                                        </p:attrNameLst>
                                      </p:cBhvr>
                                      <p:to>
                                        <p:strVal val="visible"/>
                                      </p:to>
                                    </p:set>
                                    <p:anim calcmode="lin" valueType="num">
                                      <p:cBhvr additive="base">
                                        <p:cTn id="60" dur="500"/>
                                        <p:tgtEl>
                                          <p:spTgt spid="116"/>
                                        </p:tgtEl>
                                        <p:attrNameLst>
                                          <p:attrName>ppt_x</p:attrName>
                                        </p:attrNameLst>
                                      </p:cBhvr>
                                      <p:tavLst>
                                        <p:tav tm="0">
                                          <p:val>
                                            <p:strVal val="#ppt_x-#ppt_w*1.125000"/>
                                          </p:val>
                                        </p:tav>
                                        <p:tav tm="100000">
                                          <p:val>
                                            <p:strVal val="#ppt_x"/>
                                          </p:val>
                                        </p:tav>
                                      </p:tavLst>
                                    </p:anim>
                                    <p:animEffect transition="in" filter="wipe(right)">
                                      <p:cBhvr>
                                        <p:cTn id="61" dur="500"/>
                                        <p:tgtEl>
                                          <p:spTgt spid="1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p:bldP spid="109" grpId="0"/>
      <p:bldP spid="113" grpId="0"/>
      <p:bldP spid="114" grpId="0"/>
      <p:bldP spid="115" grpId="0"/>
      <p:bldP spid="116" grpId="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59" name="组合 58"/>
          <p:cNvGrpSpPr/>
          <p:nvPr/>
        </p:nvGrpSpPr>
        <p:grpSpPr>
          <a:xfrm>
            <a:off x="1119137" y="1720703"/>
            <a:ext cx="2208536" cy="2927121"/>
            <a:chOff x="838994" y="1290926"/>
            <a:chExt cx="1656913" cy="2196018"/>
          </a:xfrm>
        </p:grpSpPr>
        <p:sp>
          <p:nvSpPr>
            <p:cNvPr id="60" name="Freeform 9"/>
            <p:cNvSpPr>
              <a:spLocks noEditPoints="1"/>
            </p:cNvSpPr>
            <p:nvPr/>
          </p:nvSpPr>
          <p:spPr bwMode="auto">
            <a:xfrm>
              <a:off x="838994" y="1536474"/>
              <a:ext cx="1656913" cy="1950470"/>
            </a:xfrm>
            <a:custGeom>
              <a:avLst/>
              <a:gdLst>
                <a:gd name="T0" fmla="*/ 2392 w 2544"/>
                <a:gd name="T1" fmla="*/ 1121 h 2994"/>
                <a:gd name="T2" fmla="*/ 2392 w 2544"/>
                <a:gd name="T3" fmla="*/ 1121 h 2994"/>
                <a:gd name="T4" fmla="*/ 2392 w 2544"/>
                <a:gd name="T5" fmla="*/ 1119 h 2994"/>
                <a:gd name="T6" fmla="*/ 2362 w 2544"/>
                <a:gd name="T7" fmla="*/ 1067 h 2994"/>
                <a:gd name="T8" fmla="*/ 1844 w 2544"/>
                <a:gd name="T9" fmla="*/ 161 h 2994"/>
                <a:gd name="T10" fmla="*/ 1684 w 2544"/>
                <a:gd name="T11" fmla="*/ 0 h 2994"/>
                <a:gd name="T12" fmla="*/ 838 w 2544"/>
                <a:gd name="T13" fmla="*/ 0 h 2994"/>
                <a:gd name="T14" fmla="*/ 677 w 2544"/>
                <a:gd name="T15" fmla="*/ 161 h 2994"/>
                <a:gd name="T16" fmla="*/ 157 w 2544"/>
                <a:gd name="T17" fmla="*/ 1110 h 2994"/>
                <a:gd name="T18" fmla="*/ 0 w 2544"/>
                <a:gd name="T19" fmla="*/ 1722 h 2994"/>
                <a:gd name="T20" fmla="*/ 1272 w 2544"/>
                <a:gd name="T21" fmla="*/ 2994 h 2994"/>
                <a:gd name="T22" fmla="*/ 2544 w 2544"/>
                <a:gd name="T23" fmla="*/ 1722 h 2994"/>
                <a:gd name="T24" fmla="*/ 2392 w 2544"/>
                <a:gd name="T25" fmla="*/ 1121 h 2994"/>
                <a:gd name="T26" fmla="*/ 1572 w 2544"/>
                <a:gd name="T27" fmla="*/ 467 h 2994"/>
                <a:gd name="T28" fmla="*/ 971 w 2544"/>
                <a:gd name="T29" fmla="*/ 467 h 2994"/>
                <a:gd name="T30" fmla="*/ 844 w 2544"/>
                <a:gd name="T31" fmla="*/ 340 h 2994"/>
                <a:gd name="T32" fmla="*/ 971 w 2544"/>
                <a:gd name="T33" fmla="*/ 212 h 2994"/>
                <a:gd name="T34" fmla="*/ 1572 w 2544"/>
                <a:gd name="T35" fmla="*/ 212 h 2994"/>
                <a:gd name="T36" fmla="*/ 1700 w 2544"/>
                <a:gd name="T37" fmla="*/ 340 h 2994"/>
                <a:gd name="T38" fmla="*/ 1572 w 2544"/>
                <a:gd name="T39" fmla="*/ 467 h 29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544" h="2994">
                  <a:moveTo>
                    <a:pt x="2392" y="1121"/>
                  </a:moveTo>
                  <a:cubicBezTo>
                    <a:pt x="2392" y="1121"/>
                    <a:pt x="2392" y="1121"/>
                    <a:pt x="2392" y="1121"/>
                  </a:cubicBezTo>
                  <a:cubicBezTo>
                    <a:pt x="2392" y="1119"/>
                    <a:pt x="2392" y="1119"/>
                    <a:pt x="2392" y="1119"/>
                  </a:cubicBezTo>
                  <a:cubicBezTo>
                    <a:pt x="2382" y="1102"/>
                    <a:pt x="2372" y="1084"/>
                    <a:pt x="2362" y="1067"/>
                  </a:cubicBezTo>
                  <a:cubicBezTo>
                    <a:pt x="1844" y="161"/>
                    <a:pt x="1844" y="161"/>
                    <a:pt x="1844" y="161"/>
                  </a:cubicBezTo>
                  <a:cubicBezTo>
                    <a:pt x="1789" y="73"/>
                    <a:pt x="1772" y="0"/>
                    <a:pt x="1684" y="0"/>
                  </a:cubicBezTo>
                  <a:cubicBezTo>
                    <a:pt x="838" y="0"/>
                    <a:pt x="838" y="0"/>
                    <a:pt x="838" y="0"/>
                  </a:cubicBezTo>
                  <a:cubicBezTo>
                    <a:pt x="749" y="0"/>
                    <a:pt x="740" y="66"/>
                    <a:pt x="677" y="161"/>
                  </a:cubicBezTo>
                  <a:cubicBezTo>
                    <a:pt x="157" y="1110"/>
                    <a:pt x="157" y="1110"/>
                    <a:pt x="157" y="1110"/>
                  </a:cubicBezTo>
                  <a:cubicBezTo>
                    <a:pt x="57" y="1292"/>
                    <a:pt x="0" y="1501"/>
                    <a:pt x="0" y="1722"/>
                  </a:cubicBezTo>
                  <a:cubicBezTo>
                    <a:pt x="0" y="2425"/>
                    <a:pt x="570" y="2994"/>
                    <a:pt x="1272" y="2994"/>
                  </a:cubicBezTo>
                  <a:cubicBezTo>
                    <a:pt x="1974" y="2994"/>
                    <a:pt x="2544" y="2425"/>
                    <a:pt x="2544" y="1722"/>
                  </a:cubicBezTo>
                  <a:cubicBezTo>
                    <a:pt x="2544" y="1505"/>
                    <a:pt x="2489" y="1300"/>
                    <a:pt x="2392" y="1121"/>
                  </a:cubicBezTo>
                  <a:close/>
                  <a:moveTo>
                    <a:pt x="1572" y="467"/>
                  </a:moveTo>
                  <a:cubicBezTo>
                    <a:pt x="971" y="467"/>
                    <a:pt x="971" y="467"/>
                    <a:pt x="971" y="467"/>
                  </a:cubicBezTo>
                  <a:cubicBezTo>
                    <a:pt x="901" y="467"/>
                    <a:pt x="844" y="410"/>
                    <a:pt x="844" y="340"/>
                  </a:cubicBezTo>
                  <a:cubicBezTo>
                    <a:pt x="844" y="269"/>
                    <a:pt x="901" y="212"/>
                    <a:pt x="971" y="212"/>
                  </a:cubicBezTo>
                  <a:cubicBezTo>
                    <a:pt x="1572" y="212"/>
                    <a:pt x="1572" y="212"/>
                    <a:pt x="1572" y="212"/>
                  </a:cubicBezTo>
                  <a:cubicBezTo>
                    <a:pt x="1643" y="212"/>
                    <a:pt x="1700" y="269"/>
                    <a:pt x="1700" y="340"/>
                  </a:cubicBezTo>
                  <a:cubicBezTo>
                    <a:pt x="1700" y="410"/>
                    <a:pt x="1643" y="467"/>
                    <a:pt x="1572" y="467"/>
                  </a:cubicBezTo>
                  <a:close/>
                </a:path>
              </a:pathLst>
            </a:custGeom>
            <a:solidFill>
              <a:srgbClr val="C00000"/>
            </a:solidFill>
            <a:ln w="28575" cap="flat">
              <a:noFill/>
              <a:prstDash val="solid"/>
              <a:miter lim="800000"/>
              <a:headEnd/>
              <a:tailEnd/>
            </a:ln>
            <a:effectLst>
              <a:outerShdw blurRad="279400" dist="76200" dir="2700000" sx="101000" sy="101000" algn="tl" rotWithShape="0">
                <a:prstClr val="black">
                  <a:alpha val="28000"/>
                </a:prstClr>
              </a:outerShdw>
            </a:effec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61" name="椭圆 60"/>
            <p:cNvSpPr/>
            <p:nvPr/>
          </p:nvSpPr>
          <p:spPr>
            <a:xfrm>
              <a:off x="1005463" y="2015207"/>
              <a:ext cx="1315880" cy="1316058"/>
            </a:xfrm>
            <a:prstGeom prst="ellipse">
              <a:avLst/>
            </a:prstGeom>
            <a:gradFill flip="none" rotWithShape="1">
              <a:gsLst>
                <a:gs pos="100000">
                  <a:srgbClr val="FFFFFF"/>
                </a:gs>
                <a:gs pos="0">
                  <a:srgbClr val="BBBBBB"/>
                </a:gs>
              </a:gsLst>
              <a:lin ang="2700000" scaled="0"/>
              <a:tileRect/>
            </a:gradFill>
            <a:ln w="92075">
              <a:gradFill flip="none" rotWithShape="1">
                <a:gsLst>
                  <a:gs pos="0">
                    <a:srgbClr val="FFFFFF"/>
                  </a:gs>
                  <a:gs pos="100000">
                    <a:srgbClr val="B3B6B4"/>
                  </a:gs>
                </a:gsLst>
                <a:lin ang="2700000" scaled="0"/>
                <a:tileRect/>
              </a:gradFill>
            </a:ln>
            <a:effectLst>
              <a:outerShdw blurRad="279400" dist="76200" dir="2700000" sx="101000" sy="101000" algn="tl" rotWithShape="0">
                <a:prstClr val="black">
                  <a:alpha val="28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pic>
          <p:nvPicPr>
            <p:cNvPr id="62" name="图片 61"/>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1435838" y="1290926"/>
              <a:ext cx="76891" cy="552293"/>
            </a:xfrm>
            <a:prstGeom prst="rect">
              <a:avLst/>
            </a:prstGeom>
          </p:spPr>
        </p:pic>
        <p:pic>
          <p:nvPicPr>
            <p:cNvPr id="63" name="图片 62"/>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flipH="1">
              <a:off x="1847283" y="1290926"/>
              <a:ext cx="76891" cy="552293"/>
            </a:xfrm>
            <a:prstGeom prst="rect">
              <a:avLst/>
            </a:prstGeom>
          </p:spPr>
        </p:pic>
        <p:sp>
          <p:nvSpPr>
            <p:cNvPr id="64" name="矩形 63"/>
            <p:cNvSpPr/>
            <p:nvPr/>
          </p:nvSpPr>
          <p:spPr>
            <a:xfrm>
              <a:off x="1512728" y="1302930"/>
              <a:ext cx="334553" cy="466825"/>
            </a:xfrm>
            <a:prstGeom prst="rect">
              <a:avLst/>
            </a:prstGeom>
            <a:solidFill>
              <a:srgbClr val="E9E9E9"/>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sp>
          <p:nvSpPr>
            <p:cNvPr id="65" name="椭圆 64"/>
            <p:cNvSpPr/>
            <p:nvPr/>
          </p:nvSpPr>
          <p:spPr>
            <a:xfrm>
              <a:off x="1053457" y="2074406"/>
              <a:ext cx="1219891" cy="1219889"/>
            </a:xfrm>
            <a:prstGeom prst="ellipse">
              <a:avLst/>
            </a:prstGeom>
            <a:blipFill>
              <a:blip r:embed="rId4" cstate="screen">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66" name="组合 65"/>
          <p:cNvGrpSpPr/>
          <p:nvPr/>
        </p:nvGrpSpPr>
        <p:grpSpPr>
          <a:xfrm>
            <a:off x="3759278" y="1720703"/>
            <a:ext cx="2208536" cy="2927121"/>
            <a:chOff x="2819711" y="1290926"/>
            <a:chExt cx="1656913" cy="2196018"/>
          </a:xfrm>
        </p:grpSpPr>
        <p:sp>
          <p:nvSpPr>
            <p:cNvPr id="67" name="Freeform 9"/>
            <p:cNvSpPr>
              <a:spLocks noEditPoints="1"/>
            </p:cNvSpPr>
            <p:nvPr/>
          </p:nvSpPr>
          <p:spPr bwMode="auto">
            <a:xfrm>
              <a:off x="2819711" y="1536474"/>
              <a:ext cx="1656913" cy="1950470"/>
            </a:xfrm>
            <a:custGeom>
              <a:avLst/>
              <a:gdLst>
                <a:gd name="T0" fmla="*/ 2392 w 2544"/>
                <a:gd name="T1" fmla="*/ 1121 h 2994"/>
                <a:gd name="T2" fmla="*/ 2392 w 2544"/>
                <a:gd name="T3" fmla="*/ 1121 h 2994"/>
                <a:gd name="T4" fmla="*/ 2392 w 2544"/>
                <a:gd name="T5" fmla="*/ 1119 h 2994"/>
                <a:gd name="T6" fmla="*/ 2362 w 2544"/>
                <a:gd name="T7" fmla="*/ 1067 h 2994"/>
                <a:gd name="T8" fmla="*/ 1844 w 2544"/>
                <a:gd name="T9" fmla="*/ 161 h 2994"/>
                <a:gd name="T10" fmla="*/ 1684 w 2544"/>
                <a:gd name="T11" fmla="*/ 0 h 2994"/>
                <a:gd name="T12" fmla="*/ 838 w 2544"/>
                <a:gd name="T13" fmla="*/ 0 h 2994"/>
                <a:gd name="T14" fmla="*/ 677 w 2544"/>
                <a:gd name="T15" fmla="*/ 161 h 2994"/>
                <a:gd name="T16" fmla="*/ 157 w 2544"/>
                <a:gd name="T17" fmla="*/ 1110 h 2994"/>
                <a:gd name="T18" fmla="*/ 0 w 2544"/>
                <a:gd name="T19" fmla="*/ 1722 h 2994"/>
                <a:gd name="T20" fmla="*/ 1272 w 2544"/>
                <a:gd name="T21" fmla="*/ 2994 h 2994"/>
                <a:gd name="T22" fmla="*/ 2544 w 2544"/>
                <a:gd name="T23" fmla="*/ 1722 h 2994"/>
                <a:gd name="T24" fmla="*/ 2392 w 2544"/>
                <a:gd name="T25" fmla="*/ 1121 h 2994"/>
                <a:gd name="T26" fmla="*/ 1572 w 2544"/>
                <a:gd name="T27" fmla="*/ 467 h 2994"/>
                <a:gd name="T28" fmla="*/ 971 w 2544"/>
                <a:gd name="T29" fmla="*/ 467 h 2994"/>
                <a:gd name="T30" fmla="*/ 844 w 2544"/>
                <a:gd name="T31" fmla="*/ 340 h 2994"/>
                <a:gd name="T32" fmla="*/ 971 w 2544"/>
                <a:gd name="T33" fmla="*/ 212 h 2994"/>
                <a:gd name="T34" fmla="*/ 1572 w 2544"/>
                <a:gd name="T35" fmla="*/ 212 h 2994"/>
                <a:gd name="T36" fmla="*/ 1700 w 2544"/>
                <a:gd name="T37" fmla="*/ 340 h 2994"/>
                <a:gd name="T38" fmla="*/ 1572 w 2544"/>
                <a:gd name="T39" fmla="*/ 467 h 29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544" h="2994">
                  <a:moveTo>
                    <a:pt x="2392" y="1121"/>
                  </a:moveTo>
                  <a:cubicBezTo>
                    <a:pt x="2392" y="1121"/>
                    <a:pt x="2392" y="1121"/>
                    <a:pt x="2392" y="1121"/>
                  </a:cubicBezTo>
                  <a:cubicBezTo>
                    <a:pt x="2392" y="1119"/>
                    <a:pt x="2392" y="1119"/>
                    <a:pt x="2392" y="1119"/>
                  </a:cubicBezTo>
                  <a:cubicBezTo>
                    <a:pt x="2382" y="1102"/>
                    <a:pt x="2372" y="1084"/>
                    <a:pt x="2362" y="1067"/>
                  </a:cubicBezTo>
                  <a:cubicBezTo>
                    <a:pt x="1844" y="161"/>
                    <a:pt x="1844" y="161"/>
                    <a:pt x="1844" y="161"/>
                  </a:cubicBezTo>
                  <a:cubicBezTo>
                    <a:pt x="1789" y="73"/>
                    <a:pt x="1772" y="0"/>
                    <a:pt x="1684" y="0"/>
                  </a:cubicBezTo>
                  <a:cubicBezTo>
                    <a:pt x="838" y="0"/>
                    <a:pt x="838" y="0"/>
                    <a:pt x="838" y="0"/>
                  </a:cubicBezTo>
                  <a:cubicBezTo>
                    <a:pt x="749" y="0"/>
                    <a:pt x="740" y="66"/>
                    <a:pt x="677" y="161"/>
                  </a:cubicBezTo>
                  <a:cubicBezTo>
                    <a:pt x="157" y="1110"/>
                    <a:pt x="157" y="1110"/>
                    <a:pt x="157" y="1110"/>
                  </a:cubicBezTo>
                  <a:cubicBezTo>
                    <a:pt x="57" y="1292"/>
                    <a:pt x="0" y="1501"/>
                    <a:pt x="0" y="1722"/>
                  </a:cubicBezTo>
                  <a:cubicBezTo>
                    <a:pt x="0" y="2425"/>
                    <a:pt x="570" y="2994"/>
                    <a:pt x="1272" y="2994"/>
                  </a:cubicBezTo>
                  <a:cubicBezTo>
                    <a:pt x="1974" y="2994"/>
                    <a:pt x="2544" y="2425"/>
                    <a:pt x="2544" y="1722"/>
                  </a:cubicBezTo>
                  <a:cubicBezTo>
                    <a:pt x="2544" y="1505"/>
                    <a:pt x="2489" y="1300"/>
                    <a:pt x="2392" y="1121"/>
                  </a:cubicBezTo>
                  <a:close/>
                  <a:moveTo>
                    <a:pt x="1572" y="467"/>
                  </a:moveTo>
                  <a:cubicBezTo>
                    <a:pt x="971" y="467"/>
                    <a:pt x="971" y="467"/>
                    <a:pt x="971" y="467"/>
                  </a:cubicBezTo>
                  <a:cubicBezTo>
                    <a:pt x="901" y="467"/>
                    <a:pt x="844" y="410"/>
                    <a:pt x="844" y="340"/>
                  </a:cubicBezTo>
                  <a:cubicBezTo>
                    <a:pt x="844" y="269"/>
                    <a:pt x="901" y="212"/>
                    <a:pt x="971" y="212"/>
                  </a:cubicBezTo>
                  <a:cubicBezTo>
                    <a:pt x="1572" y="212"/>
                    <a:pt x="1572" y="212"/>
                    <a:pt x="1572" y="212"/>
                  </a:cubicBezTo>
                  <a:cubicBezTo>
                    <a:pt x="1643" y="212"/>
                    <a:pt x="1700" y="269"/>
                    <a:pt x="1700" y="340"/>
                  </a:cubicBezTo>
                  <a:cubicBezTo>
                    <a:pt x="1700" y="410"/>
                    <a:pt x="1643" y="467"/>
                    <a:pt x="1572" y="467"/>
                  </a:cubicBezTo>
                  <a:close/>
                </a:path>
              </a:pathLst>
            </a:custGeom>
            <a:solidFill>
              <a:srgbClr val="C00000"/>
            </a:solidFill>
            <a:ln w="28575" cap="flat">
              <a:noFill/>
              <a:prstDash val="solid"/>
              <a:miter lim="800000"/>
              <a:headEnd/>
              <a:tailEnd/>
            </a:ln>
            <a:effectLst>
              <a:outerShdw blurRad="279400" dist="76200" dir="2700000" sx="101000" sy="101000" algn="tl" rotWithShape="0">
                <a:prstClr val="black">
                  <a:alpha val="28000"/>
                </a:prstClr>
              </a:outerShdw>
            </a:effec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68" name="椭圆 67"/>
            <p:cNvSpPr/>
            <p:nvPr/>
          </p:nvSpPr>
          <p:spPr>
            <a:xfrm>
              <a:off x="2986180" y="2015207"/>
              <a:ext cx="1315880" cy="1316058"/>
            </a:xfrm>
            <a:prstGeom prst="ellipse">
              <a:avLst/>
            </a:prstGeom>
            <a:gradFill flip="none" rotWithShape="1">
              <a:gsLst>
                <a:gs pos="100000">
                  <a:srgbClr val="FFFFFF"/>
                </a:gs>
                <a:gs pos="0">
                  <a:srgbClr val="BBBBBB"/>
                </a:gs>
              </a:gsLst>
              <a:lin ang="2700000" scaled="0"/>
              <a:tileRect/>
            </a:gradFill>
            <a:ln w="92075">
              <a:gradFill flip="none" rotWithShape="1">
                <a:gsLst>
                  <a:gs pos="0">
                    <a:srgbClr val="FFFFFF"/>
                  </a:gs>
                  <a:gs pos="100000">
                    <a:srgbClr val="B3B6B4"/>
                  </a:gs>
                </a:gsLst>
                <a:lin ang="2700000" scaled="0"/>
                <a:tileRect/>
              </a:gradFill>
            </a:ln>
            <a:effectLst>
              <a:outerShdw blurRad="279400" dist="76200" dir="2700000" sx="101000" sy="101000" algn="tl" rotWithShape="0">
                <a:prstClr val="black">
                  <a:alpha val="28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pic>
          <p:nvPicPr>
            <p:cNvPr id="69" name="图片 68"/>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3416555" y="1290926"/>
              <a:ext cx="76891" cy="552293"/>
            </a:xfrm>
            <a:prstGeom prst="rect">
              <a:avLst/>
            </a:prstGeom>
          </p:spPr>
        </p:pic>
        <p:pic>
          <p:nvPicPr>
            <p:cNvPr id="70" name="图片 69"/>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flipH="1">
              <a:off x="3828000" y="1290926"/>
              <a:ext cx="76891" cy="552293"/>
            </a:xfrm>
            <a:prstGeom prst="rect">
              <a:avLst/>
            </a:prstGeom>
          </p:spPr>
        </p:pic>
        <p:sp>
          <p:nvSpPr>
            <p:cNvPr id="71" name="矩形 70"/>
            <p:cNvSpPr/>
            <p:nvPr/>
          </p:nvSpPr>
          <p:spPr>
            <a:xfrm>
              <a:off x="3493445" y="1302930"/>
              <a:ext cx="334553" cy="466825"/>
            </a:xfrm>
            <a:prstGeom prst="rect">
              <a:avLst/>
            </a:prstGeom>
            <a:solidFill>
              <a:srgbClr val="E9E9E9"/>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sp>
          <p:nvSpPr>
            <p:cNvPr id="72" name="椭圆 71"/>
            <p:cNvSpPr/>
            <p:nvPr/>
          </p:nvSpPr>
          <p:spPr>
            <a:xfrm>
              <a:off x="3038221" y="2063291"/>
              <a:ext cx="1219891" cy="1219889"/>
            </a:xfrm>
            <a:prstGeom prst="ellipse">
              <a:avLst/>
            </a:prstGeom>
            <a:blipFill>
              <a:blip r:embed="rId5" cstate="screen">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73" name="组合 72"/>
          <p:cNvGrpSpPr/>
          <p:nvPr/>
        </p:nvGrpSpPr>
        <p:grpSpPr>
          <a:xfrm>
            <a:off x="6335105" y="1720703"/>
            <a:ext cx="2208536" cy="2927121"/>
            <a:chOff x="4752178" y="1290926"/>
            <a:chExt cx="1656913" cy="2196018"/>
          </a:xfrm>
        </p:grpSpPr>
        <p:sp>
          <p:nvSpPr>
            <p:cNvPr id="74" name="Freeform 9"/>
            <p:cNvSpPr>
              <a:spLocks noEditPoints="1"/>
            </p:cNvSpPr>
            <p:nvPr/>
          </p:nvSpPr>
          <p:spPr bwMode="auto">
            <a:xfrm>
              <a:off x="4752178" y="1536474"/>
              <a:ext cx="1656913" cy="1950470"/>
            </a:xfrm>
            <a:custGeom>
              <a:avLst/>
              <a:gdLst>
                <a:gd name="T0" fmla="*/ 2392 w 2544"/>
                <a:gd name="T1" fmla="*/ 1121 h 2994"/>
                <a:gd name="T2" fmla="*/ 2392 w 2544"/>
                <a:gd name="T3" fmla="*/ 1121 h 2994"/>
                <a:gd name="T4" fmla="*/ 2392 w 2544"/>
                <a:gd name="T5" fmla="*/ 1119 h 2994"/>
                <a:gd name="T6" fmla="*/ 2362 w 2544"/>
                <a:gd name="T7" fmla="*/ 1067 h 2994"/>
                <a:gd name="T8" fmla="*/ 1844 w 2544"/>
                <a:gd name="T9" fmla="*/ 161 h 2994"/>
                <a:gd name="T10" fmla="*/ 1684 w 2544"/>
                <a:gd name="T11" fmla="*/ 0 h 2994"/>
                <a:gd name="T12" fmla="*/ 838 w 2544"/>
                <a:gd name="T13" fmla="*/ 0 h 2994"/>
                <a:gd name="T14" fmla="*/ 677 w 2544"/>
                <a:gd name="T15" fmla="*/ 161 h 2994"/>
                <a:gd name="T16" fmla="*/ 157 w 2544"/>
                <a:gd name="T17" fmla="*/ 1110 h 2994"/>
                <a:gd name="T18" fmla="*/ 0 w 2544"/>
                <a:gd name="T19" fmla="*/ 1722 h 2994"/>
                <a:gd name="T20" fmla="*/ 1272 w 2544"/>
                <a:gd name="T21" fmla="*/ 2994 h 2994"/>
                <a:gd name="T22" fmla="*/ 2544 w 2544"/>
                <a:gd name="T23" fmla="*/ 1722 h 2994"/>
                <a:gd name="T24" fmla="*/ 2392 w 2544"/>
                <a:gd name="T25" fmla="*/ 1121 h 2994"/>
                <a:gd name="T26" fmla="*/ 1572 w 2544"/>
                <a:gd name="T27" fmla="*/ 467 h 2994"/>
                <a:gd name="T28" fmla="*/ 971 w 2544"/>
                <a:gd name="T29" fmla="*/ 467 h 2994"/>
                <a:gd name="T30" fmla="*/ 844 w 2544"/>
                <a:gd name="T31" fmla="*/ 340 h 2994"/>
                <a:gd name="T32" fmla="*/ 971 w 2544"/>
                <a:gd name="T33" fmla="*/ 212 h 2994"/>
                <a:gd name="T34" fmla="*/ 1572 w 2544"/>
                <a:gd name="T35" fmla="*/ 212 h 2994"/>
                <a:gd name="T36" fmla="*/ 1700 w 2544"/>
                <a:gd name="T37" fmla="*/ 340 h 2994"/>
                <a:gd name="T38" fmla="*/ 1572 w 2544"/>
                <a:gd name="T39" fmla="*/ 467 h 29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544" h="2994">
                  <a:moveTo>
                    <a:pt x="2392" y="1121"/>
                  </a:moveTo>
                  <a:cubicBezTo>
                    <a:pt x="2392" y="1121"/>
                    <a:pt x="2392" y="1121"/>
                    <a:pt x="2392" y="1121"/>
                  </a:cubicBezTo>
                  <a:cubicBezTo>
                    <a:pt x="2392" y="1119"/>
                    <a:pt x="2392" y="1119"/>
                    <a:pt x="2392" y="1119"/>
                  </a:cubicBezTo>
                  <a:cubicBezTo>
                    <a:pt x="2382" y="1102"/>
                    <a:pt x="2372" y="1084"/>
                    <a:pt x="2362" y="1067"/>
                  </a:cubicBezTo>
                  <a:cubicBezTo>
                    <a:pt x="1844" y="161"/>
                    <a:pt x="1844" y="161"/>
                    <a:pt x="1844" y="161"/>
                  </a:cubicBezTo>
                  <a:cubicBezTo>
                    <a:pt x="1789" y="73"/>
                    <a:pt x="1772" y="0"/>
                    <a:pt x="1684" y="0"/>
                  </a:cubicBezTo>
                  <a:cubicBezTo>
                    <a:pt x="838" y="0"/>
                    <a:pt x="838" y="0"/>
                    <a:pt x="838" y="0"/>
                  </a:cubicBezTo>
                  <a:cubicBezTo>
                    <a:pt x="749" y="0"/>
                    <a:pt x="740" y="66"/>
                    <a:pt x="677" y="161"/>
                  </a:cubicBezTo>
                  <a:cubicBezTo>
                    <a:pt x="157" y="1110"/>
                    <a:pt x="157" y="1110"/>
                    <a:pt x="157" y="1110"/>
                  </a:cubicBezTo>
                  <a:cubicBezTo>
                    <a:pt x="57" y="1292"/>
                    <a:pt x="0" y="1501"/>
                    <a:pt x="0" y="1722"/>
                  </a:cubicBezTo>
                  <a:cubicBezTo>
                    <a:pt x="0" y="2425"/>
                    <a:pt x="570" y="2994"/>
                    <a:pt x="1272" y="2994"/>
                  </a:cubicBezTo>
                  <a:cubicBezTo>
                    <a:pt x="1974" y="2994"/>
                    <a:pt x="2544" y="2425"/>
                    <a:pt x="2544" y="1722"/>
                  </a:cubicBezTo>
                  <a:cubicBezTo>
                    <a:pt x="2544" y="1505"/>
                    <a:pt x="2489" y="1300"/>
                    <a:pt x="2392" y="1121"/>
                  </a:cubicBezTo>
                  <a:close/>
                  <a:moveTo>
                    <a:pt x="1572" y="467"/>
                  </a:moveTo>
                  <a:cubicBezTo>
                    <a:pt x="971" y="467"/>
                    <a:pt x="971" y="467"/>
                    <a:pt x="971" y="467"/>
                  </a:cubicBezTo>
                  <a:cubicBezTo>
                    <a:pt x="901" y="467"/>
                    <a:pt x="844" y="410"/>
                    <a:pt x="844" y="340"/>
                  </a:cubicBezTo>
                  <a:cubicBezTo>
                    <a:pt x="844" y="269"/>
                    <a:pt x="901" y="212"/>
                    <a:pt x="971" y="212"/>
                  </a:cubicBezTo>
                  <a:cubicBezTo>
                    <a:pt x="1572" y="212"/>
                    <a:pt x="1572" y="212"/>
                    <a:pt x="1572" y="212"/>
                  </a:cubicBezTo>
                  <a:cubicBezTo>
                    <a:pt x="1643" y="212"/>
                    <a:pt x="1700" y="269"/>
                    <a:pt x="1700" y="340"/>
                  </a:cubicBezTo>
                  <a:cubicBezTo>
                    <a:pt x="1700" y="410"/>
                    <a:pt x="1643" y="467"/>
                    <a:pt x="1572" y="467"/>
                  </a:cubicBezTo>
                  <a:close/>
                </a:path>
              </a:pathLst>
            </a:custGeom>
            <a:solidFill>
              <a:srgbClr val="C00000"/>
            </a:solidFill>
            <a:ln w="28575" cap="flat">
              <a:noFill/>
              <a:prstDash val="solid"/>
              <a:miter lim="800000"/>
              <a:headEnd/>
              <a:tailEnd/>
            </a:ln>
            <a:effectLst>
              <a:outerShdw blurRad="279400" dist="76200" dir="2700000" sx="101000" sy="101000" algn="tl" rotWithShape="0">
                <a:prstClr val="black">
                  <a:alpha val="28000"/>
                </a:prstClr>
              </a:outerShdw>
            </a:effec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5" name="椭圆 74"/>
            <p:cNvSpPr/>
            <p:nvPr/>
          </p:nvSpPr>
          <p:spPr>
            <a:xfrm>
              <a:off x="4918647" y="2015207"/>
              <a:ext cx="1315880" cy="1316058"/>
            </a:xfrm>
            <a:prstGeom prst="ellipse">
              <a:avLst/>
            </a:prstGeom>
            <a:gradFill flip="none" rotWithShape="1">
              <a:gsLst>
                <a:gs pos="100000">
                  <a:srgbClr val="FFFFFF"/>
                </a:gs>
                <a:gs pos="0">
                  <a:srgbClr val="BBBBBB"/>
                </a:gs>
              </a:gsLst>
              <a:lin ang="2700000" scaled="0"/>
              <a:tileRect/>
            </a:gradFill>
            <a:ln w="92075">
              <a:gradFill flip="none" rotWithShape="1">
                <a:gsLst>
                  <a:gs pos="0">
                    <a:srgbClr val="FFFFFF"/>
                  </a:gs>
                  <a:gs pos="100000">
                    <a:srgbClr val="B3B6B4"/>
                  </a:gs>
                </a:gsLst>
                <a:lin ang="2700000" scaled="0"/>
                <a:tileRect/>
              </a:gradFill>
            </a:ln>
            <a:effectLst>
              <a:outerShdw blurRad="279400" dist="76200" dir="2700000" sx="101000" sy="101000" algn="tl" rotWithShape="0">
                <a:prstClr val="black">
                  <a:alpha val="28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pic>
          <p:nvPicPr>
            <p:cNvPr id="76" name="图片 75"/>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5349023" y="1290926"/>
              <a:ext cx="76891" cy="552293"/>
            </a:xfrm>
            <a:prstGeom prst="rect">
              <a:avLst/>
            </a:prstGeom>
          </p:spPr>
        </p:pic>
        <p:pic>
          <p:nvPicPr>
            <p:cNvPr id="77" name="图片 76"/>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flipH="1">
              <a:off x="5760467" y="1290926"/>
              <a:ext cx="76891" cy="552293"/>
            </a:xfrm>
            <a:prstGeom prst="rect">
              <a:avLst/>
            </a:prstGeom>
          </p:spPr>
        </p:pic>
        <p:sp>
          <p:nvSpPr>
            <p:cNvPr id="78" name="矩形 77"/>
            <p:cNvSpPr/>
            <p:nvPr/>
          </p:nvSpPr>
          <p:spPr>
            <a:xfrm>
              <a:off x="5425913" y="1302930"/>
              <a:ext cx="334553" cy="466825"/>
            </a:xfrm>
            <a:prstGeom prst="rect">
              <a:avLst/>
            </a:prstGeom>
            <a:solidFill>
              <a:srgbClr val="E9E9E9"/>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sp>
          <p:nvSpPr>
            <p:cNvPr id="79" name="椭圆 78"/>
            <p:cNvSpPr/>
            <p:nvPr/>
          </p:nvSpPr>
          <p:spPr>
            <a:xfrm>
              <a:off x="4966640" y="2060275"/>
              <a:ext cx="1219891" cy="1219889"/>
            </a:xfrm>
            <a:prstGeom prst="ellipse">
              <a:avLst/>
            </a:prstGeom>
            <a:blipFill>
              <a:blip r:embed="rId6" cstate="screen">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80" name="组合 79"/>
          <p:cNvGrpSpPr/>
          <p:nvPr/>
        </p:nvGrpSpPr>
        <p:grpSpPr>
          <a:xfrm>
            <a:off x="8910933" y="1720703"/>
            <a:ext cx="2208536" cy="2927121"/>
            <a:chOff x="6684645" y="1290926"/>
            <a:chExt cx="1656913" cy="2196018"/>
          </a:xfrm>
        </p:grpSpPr>
        <p:sp>
          <p:nvSpPr>
            <p:cNvPr id="81" name="Freeform 9"/>
            <p:cNvSpPr>
              <a:spLocks noEditPoints="1"/>
            </p:cNvSpPr>
            <p:nvPr/>
          </p:nvSpPr>
          <p:spPr bwMode="auto">
            <a:xfrm>
              <a:off x="6684645" y="1536474"/>
              <a:ext cx="1656913" cy="1950470"/>
            </a:xfrm>
            <a:custGeom>
              <a:avLst/>
              <a:gdLst>
                <a:gd name="T0" fmla="*/ 2392 w 2544"/>
                <a:gd name="T1" fmla="*/ 1121 h 2994"/>
                <a:gd name="T2" fmla="*/ 2392 w 2544"/>
                <a:gd name="T3" fmla="*/ 1121 h 2994"/>
                <a:gd name="T4" fmla="*/ 2392 w 2544"/>
                <a:gd name="T5" fmla="*/ 1119 h 2994"/>
                <a:gd name="T6" fmla="*/ 2362 w 2544"/>
                <a:gd name="T7" fmla="*/ 1067 h 2994"/>
                <a:gd name="T8" fmla="*/ 1844 w 2544"/>
                <a:gd name="T9" fmla="*/ 161 h 2994"/>
                <a:gd name="T10" fmla="*/ 1684 w 2544"/>
                <a:gd name="T11" fmla="*/ 0 h 2994"/>
                <a:gd name="T12" fmla="*/ 838 w 2544"/>
                <a:gd name="T13" fmla="*/ 0 h 2994"/>
                <a:gd name="T14" fmla="*/ 677 w 2544"/>
                <a:gd name="T15" fmla="*/ 161 h 2994"/>
                <a:gd name="T16" fmla="*/ 157 w 2544"/>
                <a:gd name="T17" fmla="*/ 1110 h 2994"/>
                <a:gd name="T18" fmla="*/ 0 w 2544"/>
                <a:gd name="T19" fmla="*/ 1722 h 2994"/>
                <a:gd name="T20" fmla="*/ 1272 w 2544"/>
                <a:gd name="T21" fmla="*/ 2994 h 2994"/>
                <a:gd name="T22" fmla="*/ 2544 w 2544"/>
                <a:gd name="T23" fmla="*/ 1722 h 2994"/>
                <a:gd name="T24" fmla="*/ 2392 w 2544"/>
                <a:gd name="T25" fmla="*/ 1121 h 2994"/>
                <a:gd name="T26" fmla="*/ 1572 w 2544"/>
                <a:gd name="T27" fmla="*/ 467 h 2994"/>
                <a:gd name="T28" fmla="*/ 971 w 2544"/>
                <a:gd name="T29" fmla="*/ 467 h 2994"/>
                <a:gd name="T30" fmla="*/ 844 w 2544"/>
                <a:gd name="T31" fmla="*/ 340 h 2994"/>
                <a:gd name="T32" fmla="*/ 971 w 2544"/>
                <a:gd name="T33" fmla="*/ 212 h 2994"/>
                <a:gd name="T34" fmla="*/ 1572 w 2544"/>
                <a:gd name="T35" fmla="*/ 212 h 2994"/>
                <a:gd name="T36" fmla="*/ 1700 w 2544"/>
                <a:gd name="T37" fmla="*/ 340 h 2994"/>
                <a:gd name="T38" fmla="*/ 1572 w 2544"/>
                <a:gd name="T39" fmla="*/ 467 h 29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544" h="2994">
                  <a:moveTo>
                    <a:pt x="2392" y="1121"/>
                  </a:moveTo>
                  <a:cubicBezTo>
                    <a:pt x="2392" y="1121"/>
                    <a:pt x="2392" y="1121"/>
                    <a:pt x="2392" y="1121"/>
                  </a:cubicBezTo>
                  <a:cubicBezTo>
                    <a:pt x="2392" y="1119"/>
                    <a:pt x="2392" y="1119"/>
                    <a:pt x="2392" y="1119"/>
                  </a:cubicBezTo>
                  <a:cubicBezTo>
                    <a:pt x="2382" y="1102"/>
                    <a:pt x="2372" y="1084"/>
                    <a:pt x="2362" y="1067"/>
                  </a:cubicBezTo>
                  <a:cubicBezTo>
                    <a:pt x="1844" y="161"/>
                    <a:pt x="1844" y="161"/>
                    <a:pt x="1844" y="161"/>
                  </a:cubicBezTo>
                  <a:cubicBezTo>
                    <a:pt x="1789" y="73"/>
                    <a:pt x="1772" y="0"/>
                    <a:pt x="1684" y="0"/>
                  </a:cubicBezTo>
                  <a:cubicBezTo>
                    <a:pt x="838" y="0"/>
                    <a:pt x="838" y="0"/>
                    <a:pt x="838" y="0"/>
                  </a:cubicBezTo>
                  <a:cubicBezTo>
                    <a:pt x="749" y="0"/>
                    <a:pt x="740" y="66"/>
                    <a:pt x="677" y="161"/>
                  </a:cubicBezTo>
                  <a:cubicBezTo>
                    <a:pt x="157" y="1110"/>
                    <a:pt x="157" y="1110"/>
                    <a:pt x="157" y="1110"/>
                  </a:cubicBezTo>
                  <a:cubicBezTo>
                    <a:pt x="57" y="1292"/>
                    <a:pt x="0" y="1501"/>
                    <a:pt x="0" y="1722"/>
                  </a:cubicBezTo>
                  <a:cubicBezTo>
                    <a:pt x="0" y="2425"/>
                    <a:pt x="570" y="2994"/>
                    <a:pt x="1272" y="2994"/>
                  </a:cubicBezTo>
                  <a:cubicBezTo>
                    <a:pt x="1974" y="2994"/>
                    <a:pt x="2544" y="2425"/>
                    <a:pt x="2544" y="1722"/>
                  </a:cubicBezTo>
                  <a:cubicBezTo>
                    <a:pt x="2544" y="1505"/>
                    <a:pt x="2489" y="1300"/>
                    <a:pt x="2392" y="1121"/>
                  </a:cubicBezTo>
                  <a:close/>
                  <a:moveTo>
                    <a:pt x="1572" y="467"/>
                  </a:moveTo>
                  <a:cubicBezTo>
                    <a:pt x="971" y="467"/>
                    <a:pt x="971" y="467"/>
                    <a:pt x="971" y="467"/>
                  </a:cubicBezTo>
                  <a:cubicBezTo>
                    <a:pt x="901" y="467"/>
                    <a:pt x="844" y="410"/>
                    <a:pt x="844" y="340"/>
                  </a:cubicBezTo>
                  <a:cubicBezTo>
                    <a:pt x="844" y="269"/>
                    <a:pt x="901" y="212"/>
                    <a:pt x="971" y="212"/>
                  </a:cubicBezTo>
                  <a:cubicBezTo>
                    <a:pt x="1572" y="212"/>
                    <a:pt x="1572" y="212"/>
                    <a:pt x="1572" y="212"/>
                  </a:cubicBezTo>
                  <a:cubicBezTo>
                    <a:pt x="1643" y="212"/>
                    <a:pt x="1700" y="269"/>
                    <a:pt x="1700" y="340"/>
                  </a:cubicBezTo>
                  <a:cubicBezTo>
                    <a:pt x="1700" y="410"/>
                    <a:pt x="1643" y="467"/>
                    <a:pt x="1572" y="467"/>
                  </a:cubicBezTo>
                  <a:close/>
                </a:path>
              </a:pathLst>
            </a:custGeom>
            <a:solidFill>
              <a:srgbClr val="C00000"/>
            </a:solidFill>
            <a:ln w="28575" cap="flat">
              <a:noFill/>
              <a:prstDash val="solid"/>
              <a:miter lim="800000"/>
              <a:headEnd/>
              <a:tailEnd/>
            </a:ln>
            <a:effectLst>
              <a:outerShdw blurRad="279400" dist="76200" dir="2700000" sx="101000" sy="101000" algn="tl" rotWithShape="0">
                <a:prstClr val="black">
                  <a:alpha val="28000"/>
                </a:prstClr>
              </a:outerShdw>
            </a:effec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82" name="椭圆 81"/>
            <p:cNvSpPr/>
            <p:nvPr/>
          </p:nvSpPr>
          <p:spPr>
            <a:xfrm>
              <a:off x="6851114" y="2015207"/>
              <a:ext cx="1315880" cy="1316058"/>
            </a:xfrm>
            <a:prstGeom prst="ellipse">
              <a:avLst/>
            </a:prstGeom>
            <a:gradFill flip="none" rotWithShape="1">
              <a:gsLst>
                <a:gs pos="100000">
                  <a:srgbClr val="FFFFFF"/>
                </a:gs>
                <a:gs pos="0">
                  <a:srgbClr val="BBBBBB"/>
                </a:gs>
              </a:gsLst>
              <a:lin ang="2700000" scaled="0"/>
              <a:tileRect/>
            </a:gradFill>
            <a:ln w="92075">
              <a:gradFill flip="none" rotWithShape="1">
                <a:gsLst>
                  <a:gs pos="0">
                    <a:srgbClr val="FFFFFF"/>
                  </a:gs>
                  <a:gs pos="100000">
                    <a:srgbClr val="B3B6B4"/>
                  </a:gs>
                </a:gsLst>
                <a:lin ang="2700000" scaled="0"/>
                <a:tileRect/>
              </a:gradFill>
            </a:ln>
            <a:effectLst>
              <a:outerShdw blurRad="279400" dist="76200" dir="2700000" sx="101000" sy="101000" algn="tl" rotWithShape="0">
                <a:prstClr val="black">
                  <a:alpha val="28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pic>
          <p:nvPicPr>
            <p:cNvPr id="83" name="图片 82"/>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7281490" y="1290926"/>
              <a:ext cx="76891" cy="552293"/>
            </a:xfrm>
            <a:prstGeom prst="rect">
              <a:avLst/>
            </a:prstGeom>
          </p:spPr>
        </p:pic>
        <p:pic>
          <p:nvPicPr>
            <p:cNvPr id="84" name="图片 83"/>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flipH="1">
              <a:off x="7692934" y="1290926"/>
              <a:ext cx="76891" cy="552293"/>
            </a:xfrm>
            <a:prstGeom prst="rect">
              <a:avLst/>
            </a:prstGeom>
          </p:spPr>
        </p:pic>
        <p:sp>
          <p:nvSpPr>
            <p:cNvPr id="85" name="矩形 84"/>
            <p:cNvSpPr/>
            <p:nvPr/>
          </p:nvSpPr>
          <p:spPr>
            <a:xfrm>
              <a:off x="7358380" y="1302930"/>
              <a:ext cx="334553" cy="466825"/>
            </a:xfrm>
            <a:prstGeom prst="rect">
              <a:avLst/>
            </a:prstGeom>
            <a:solidFill>
              <a:srgbClr val="E9E9E9"/>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sp>
          <p:nvSpPr>
            <p:cNvPr id="86" name="椭圆 85"/>
            <p:cNvSpPr/>
            <p:nvPr/>
          </p:nvSpPr>
          <p:spPr>
            <a:xfrm>
              <a:off x="6899108" y="2063291"/>
              <a:ext cx="1219891" cy="1219889"/>
            </a:xfrm>
            <a:prstGeom prst="ellipse">
              <a:avLst/>
            </a:prstGeom>
            <a:blipFill>
              <a:blip r:embed="rId7" cstate="screen">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87" name="等腰三角形 15"/>
          <p:cNvSpPr>
            <a:spLocks noChangeArrowheads="1"/>
          </p:cNvSpPr>
          <p:nvPr/>
        </p:nvSpPr>
        <p:spPr bwMode="auto">
          <a:xfrm flipV="1">
            <a:off x="2166562" y="4749393"/>
            <a:ext cx="287778" cy="192558"/>
          </a:xfrm>
          <a:prstGeom prst="triangle">
            <a:avLst>
              <a:gd name="adj" fmla="val 50000"/>
            </a:avLst>
          </a:prstGeom>
          <a:solidFill>
            <a:srgbClr val="282828"/>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882" tIns="60941" rIns="121882" bIns="60941" numCol="1" anchor="ctr" anchorCtr="0" compatLnSpc="1">
            <a:prstTxWarp prst="textNoShape">
              <a:avLst/>
            </a:prstTxWarp>
          </a:bodyPr>
          <a:lstStyle/>
          <a:p>
            <a:pPr defTabSz="1218804"/>
            <a:endParaRPr lang="zh-CN" altLang="zh-CN" sz="2399" b="0">
              <a:latin typeface="+mn-lt"/>
              <a:ea typeface="+mn-ea"/>
              <a:cs typeface="+mn-ea"/>
              <a:sym typeface="+mn-lt"/>
            </a:endParaRPr>
          </a:p>
        </p:txBody>
      </p:sp>
      <p:sp>
        <p:nvSpPr>
          <p:cNvPr id="88" name="等腰三角形 26"/>
          <p:cNvSpPr>
            <a:spLocks noChangeArrowheads="1"/>
          </p:cNvSpPr>
          <p:nvPr/>
        </p:nvSpPr>
        <p:spPr bwMode="auto">
          <a:xfrm flipV="1">
            <a:off x="4775607" y="4749393"/>
            <a:ext cx="287778" cy="192558"/>
          </a:xfrm>
          <a:prstGeom prst="triangle">
            <a:avLst>
              <a:gd name="adj" fmla="val 50000"/>
            </a:avLst>
          </a:prstGeom>
          <a:solidFill>
            <a:srgbClr val="282828"/>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882" tIns="60941" rIns="121882" bIns="60941" numCol="1" anchor="ctr" anchorCtr="0" compatLnSpc="1">
            <a:prstTxWarp prst="textNoShape">
              <a:avLst/>
            </a:prstTxWarp>
          </a:bodyPr>
          <a:lstStyle/>
          <a:p>
            <a:pPr defTabSz="1218804"/>
            <a:endParaRPr lang="zh-CN" altLang="zh-CN" sz="2399" b="0">
              <a:latin typeface="+mn-lt"/>
              <a:ea typeface="+mn-ea"/>
              <a:cs typeface="+mn-ea"/>
              <a:sym typeface="+mn-lt"/>
            </a:endParaRPr>
          </a:p>
        </p:txBody>
      </p:sp>
      <p:sp>
        <p:nvSpPr>
          <p:cNvPr id="89" name="等腰三角形 32"/>
          <p:cNvSpPr>
            <a:spLocks noChangeArrowheads="1"/>
          </p:cNvSpPr>
          <p:nvPr/>
        </p:nvSpPr>
        <p:spPr bwMode="auto">
          <a:xfrm flipV="1">
            <a:off x="7230183" y="4749393"/>
            <a:ext cx="287778" cy="192558"/>
          </a:xfrm>
          <a:prstGeom prst="triangle">
            <a:avLst>
              <a:gd name="adj" fmla="val 50000"/>
            </a:avLst>
          </a:prstGeom>
          <a:solidFill>
            <a:srgbClr val="282828"/>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882" tIns="60941" rIns="121882" bIns="60941" numCol="1" anchor="ctr" anchorCtr="0" compatLnSpc="1">
            <a:prstTxWarp prst="textNoShape">
              <a:avLst/>
            </a:prstTxWarp>
          </a:bodyPr>
          <a:lstStyle/>
          <a:p>
            <a:pPr defTabSz="1218804"/>
            <a:endParaRPr lang="zh-CN" altLang="zh-CN" sz="2399" b="0">
              <a:latin typeface="+mn-lt"/>
              <a:ea typeface="+mn-ea"/>
              <a:cs typeface="+mn-ea"/>
              <a:sym typeface="+mn-lt"/>
            </a:endParaRPr>
          </a:p>
        </p:txBody>
      </p:sp>
      <p:sp>
        <p:nvSpPr>
          <p:cNvPr id="90" name="等腰三角形 38"/>
          <p:cNvSpPr>
            <a:spLocks noChangeArrowheads="1"/>
          </p:cNvSpPr>
          <p:nvPr/>
        </p:nvSpPr>
        <p:spPr bwMode="auto">
          <a:xfrm flipV="1">
            <a:off x="9854040" y="4749393"/>
            <a:ext cx="287778" cy="192558"/>
          </a:xfrm>
          <a:prstGeom prst="triangle">
            <a:avLst>
              <a:gd name="adj" fmla="val 50000"/>
            </a:avLst>
          </a:prstGeom>
          <a:solidFill>
            <a:srgbClr val="282828"/>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882" tIns="60941" rIns="121882" bIns="60941" numCol="1" anchor="ctr" anchorCtr="0" compatLnSpc="1">
            <a:prstTxWarp prst="textNoShape">
              <a:avLst/>
            </a:prstTxWarp>
          </a:bodyPr>
          <a:lstStyle/>
          <a:p>
            <a:pPr defTabSz="1218804"/>
            <a:endParaRPr lang="zh-CN" altLang="zh-CN" sz="2399" b="0">
              <a:latin typeface="+mn-lt"/>
              <a:ea typeface="+mn-ea"/>
              <a:cs typeface="+mn-ea"/>
              <a:sym typeface="+mn-lt"/>
            </a:endParaRPr>
          </a:p>
        </p:txBody>
      </p:sp>
      <p:sp>
        <p:nvSpPr>
          <p:cNvPr id="91" name="矩形 9"/>
          <p:cNvSpPr>
            <a:spLocks noChangeArrowheads="1"/>
          </p:cNvSpPr>
          <p:nvPr/>
        </p:nvSpPr>
        <p:spPr bwMode="auto">
          <a:xfrm>
            <a:off x="1444756" y="5142098"/>
            <a:ext cx="1197910" cy="3794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8804" fontAlgn="auto">
              <a:spcBef>
                <a:spcPts val="0"/>
              </a:spcBef>
              <a:spcAft>
                <a:spcPts val="0"/>
              </a:spcAft>
              <a:defRPr/>
            </a:pPr>
            <a:r>
              <a:rPr lang="zh-CN" altLang="en-US" sz="1866" b="0" kern="0" dirty="0">
                <a:solidFill>
                  <a:schemeClr val="accent3">
                    <a:lumMod val="50000"/>
                  </a:schemeClr>
                </a:solidFill>
                <a:latin typeface="+mn-lt"/>
                <a:ea typeface="+mn-ea"/>
                <a:cs typeface="+mn-ea"/>
                <a:sym typeface="+mn-lt"/>
              </a:rPr>
              <a:t>代用名</a:t>
            </a:r>
          </a:p>
        </p:txBody>
      </p:sp>
      <p:sp>
        <p:nvSpPr>
          <p:cNvPr id="92" name="矩形 7"/>
          <p:cNvSpPr>
            <a:spLocks noChangeArrowheads="1"/>
          </p:cNvSpPr>
          <p:nvPr/>
        </p:nvSpPr>
        <p:spPr bwMode="auto">
          <a:xfrm>
            <a:off x="2337961" y="5257236"/>
            <a:ext cx="731082" cy="23589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8804" fontAlgn="auto">
              <a:spcBef>
                <a:spcPts val="0"/>
              </a:spcBef>
              <a:spcAft>
                <a:spcPts val="0"/>
              </a:spcAft>
              <a:defRPr/>
            </a:pPr>
            <a:r>
              <a:rPr lang="zh-CN" altLang="en-US" sz="933" b="0" kern="0" dirty="0">
                <a:solidFill>
                  <a:schemeClr val="accent3">
                    <a:lumMod val="50000"/>
                  </a:schemeClr>
                </a:solidFill>
                <a:latin typeface="+mn-lt"/>
                <a:ea typeface="+mn-ea"/>
                <a:cs typeface="+mn-ea"/>
                <a:sym typeface="+mn-lt"/>
              </a:rPr>
              <a:t>职务头衔</a:t>
            </a:r>
          </a:p>
        </p:txBody>
      </p:sp>
      <p:sp>
        <p:nvSpPr>
          <p:cNvPr id="93" name="TextBox 78"/>
          <p:cNvSpPr txBox="1"/>
          <p:nvPr/>
        </p:nvSpPr>
        <p:spPr>
          <a:xfrm>
            <a:off x="1220705" y="5485527"/>
            <a:ext cx="2048024" cy="584391"/>
          </a:xfrm>
          <a:prstGeom prst="rect">
            <a:avLst/>
          </a:prstGeom>
          <a:noFill/>
        </p:spPr>
        <p:txBody>
          <a:bodyPr wrap="square">
            <a:spAutoFit/>
          </a:bodyPr>
          <a:lstStyle>
            <a:defPPr>
              <a:defRPr lang="zh-CN"/>
            </a:defPPr>
            <a:lvl1pPr>
              <a:buFont typeface="Arial" pitchFamily="34" charset="0"/>
              <a:buNone/>
              <a:defRPr>
                <a:solidFill>
                  <a:srgbClr val="333333"/>
                </a:solidFill>
                <a:latin typeface="微软雅黑"/>
                <a:ea typeface="微软雅黑"/>
              </a:defRPr>
            </a:lvl1pPr>
          </a:lstStyle>
          <a:p>
            <a:pPr algn="l" fontAlgn="auto">
              <a:lnSpc>
                <a:spcPct val="150000"/>
              </a:lnSpc>
              <a:spcBef>
                <a:spcPts val="0"/>
              </a:spcBef>
              <a:spcAft>
                <a:spcPts val="0"/>
              </a:spcAft>
              <a:defRPr/>
            </a:pPr>
            <a:r>
              <a:rPr lang="zh-CN" altLang="en-US" sz="1066" b="0" kern="0" dirty="0">
                <a:solidFill>
                  <a:schemeClr val="accent3">
                    <a:lumMod val="50000"/>
                  </a:schemeClr>
                </a:solidFill>
                <a:latin typeface="+mn-lt"/>
                <a:ea typeface="+mn-ea"/>
                <a:cs typeface="+mn-ea"/>
                <a:sym typeface="+mn-lt"/>
              </a:rPr>
              <a:t>       在这里输入主要的职业经验及任职主要机构等等在这里</a:t>
            </a:r>
          </a:p>
        </p:txBody>
      </p:sp>
      <p:sp>
        <p:nvSpPr>
          <p:cNvPr id="94" name="矩形 9"/>
          <p:cNvSpPr>
            <a:spLocks noChangeArrowheads="1"/>
          </p:cNvSpPr>
          <p:nvPr/>
        </p:nvSpPr>
        <p:spPr bwMode="auto">
          <a:xfrm>
            <a:off x="4068890" y="5142098"/>
            <a:ext cx="1197910" cy="3794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8804" fontAlgn="auto">
              <a:spcBef>
                <a:spcPts val="0"/>
              </a:spcBef>
              <a:spcAft>
                <a:spcPts val="0"/>
              </a:spcAft>
              <a:defRPr/>
            </a:pPr>
            <a:r>
              <a:rPr lang="zh-CN" altLang="en-US" sz="1866" b="0" kern="0" dirty="0">
                <a:solidFill>
                  <a:schemeClr val="accent3">
                    <a:lumMod val="50000"/>
                  </a:schemeClr>
                </a:solidFill>
                <a:latin typeface="+mn-lt"/>
                <a:ea typeface="+mn-ea"/>
                <a:cs typeface="+mn-ea"/>
                <a:sym typeface="+mn-lt"/>
              </a:rPr>
              <a:t>代用名</a:t>
            </a:r>
          </a:p>
        </p:txBody>
      </p:sp>
      <p:sp>
        <p:nvSpPr>
          <p:cNvPr id="95" name="矩形 7"/>
          <p:cNvSpPr>
            <a:spLocks noChangeArrowheads="1"/>
          </p:cNvSpPr>
          <p:nvPr/>
        </p:nvSpPr>
        <p:spPr bwMode="auto">
          <a:xfrm>
            <a:off x="4962095" y="5257236"/>
            <a:ext cx="731082" cy="23589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8804" fontAlgn="auto">
              <a:spcBef>
                <a:spcPts val="0"/>
              </a:spcBef>
              <a:spcAft>
                <a:spcPts val="0"/>
              </a:spcAft>
              <a:defRPr/>
            </a:pPr>
            <a:r>
              <a:rPr lang="zh-CN" altLang="en-US" sz="933" b="0" kern="0" dirty="0">
                <a:solidFill>
                  <a:schemeClr val="accent3">
                    <a:lumMod val="50000"/>
                  </a:schemeClr>
                </a:solidFill>
                <a:latin typeface="+mn-lt"/>
                <a:ea typeface="+mn-ea"/>
                <a:cs typeface="+mn-ea"/>
                <a:sym typeface="+mn-lt"/>
              </a:rPr>
              <a:t>职务头衔</a:t>
            </a:r>
          </a:p>
        </p:txBody>
      </p:sp>
      <p:sp>
        <p:nvSpPr>
          <p:cNvPr id="96" name="TextBox 81"/>
          <p:cNvSpPr txBox="1"/>
          <p:nvPr/>
        </p:nvSpPr>
        <p:spPr>
          <a:xfrm>
            <a:off x="3844839" y="5485527"/>
            <a:ext cx="2048024" cy="584391"/>
          </a:xfrm>
          <a:prstGeom prst="rect">
            <a:avLst/>
          </a:prstGeom>
          <a:noFill/>
        </p:spPr>
        <p:txBody>
          <a:bodyPr wrap="square">
            <a:spAutoFit/>
          </a:bodyPr>
          <a:lstStyle>
            <a:defPPr>
              <a:defRPr lang="zh-CN"/>
            </a:defPPr>
            <a:lvl1pPr>
              <a:buFont typeface="Arial" pitchFamily="34" charset="0"/>
              <a:buNone/>
              <a:defRPr>
                <a:solidFill>
                  <a:srgbClr val="333333"/>
                </a:solidFill>
                <a:latin typeface="微软雅黑"/>
                <a:ea typeface="微软雅黑"/>
              </a:defRPr>
            </a:lvl1pPr>
          </a:lstStyle>
          <a:p>
            <a:pPr algn="l" fontAlgn="auto">
              <a:lnSpc>
                <a:spcPct val="150000"/>
              </a:lnSpc>
              <a:spcBef>
                <a:spcPts val="0"/>
              </a:spcBef>
              <a:spcAft>
                <a:spcPts val="0"/>
              </a:spcAft>
              <a:defRPr/>
            </a:pPr>
            <a:r>
              <a:rPr lang="zh-CN" altLang="en-US" sz="1066" b="0" kern="0" dirty="0">
                <a:solidFill>
                  <a:schemeClr val="accent3">
                    <a:lumMod val="50000"/>
                  </a:schemeClr>
                </a:solidFill>
                <a:latin typeface="+mn-lt"/>
                <a:ea typeface="+mn-ea"/>
                <a:cs typeface="+mn-ea"/>
                <a:sym typeface="+mn-lt"/>
              </a:rPr>
              <a:t>       在这里输入主要的职业经验及任职主要机构等等在这里</a:t>
            </a:r>
          </a:p>
        </p:txBody>
      </p:sp>
      <p:sp>
        <p:nvSpPr>
          <p:cNvPr id="97" name="矩形 9"/>
          <p:cNvSpPr>
            <a:spLocks noChangeArrowheads="1"/>
          </p:cNvSpPr>
          <p:nvPr/>
        </p:nvSpPr>
        <p:spPr bwMode="auto">
          <a:xfrm>
            <a:off x="6624757" y="5142098"/>
            <a:ext cx="1197910" cy="3794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8804" fontAlgn="auto">
              <a:spcBef>
                <a:spcPts val="0"/>
              </a:spcBef>
              <a:spcAft>
                <a:spcPts val="0"/>
              </a:spcAft>
              <a:defRPr/>
            </a:pPr>
            <a:r>
              <a:rPr lang="zh-CN" altLang="en-US" sz="1866" b="0" kern="0" dirty="0">
                <a:solidFill>
                  <a:schemeClr val="accent3">
                    <a:lumMod val="50000"/>
                  </a:schemeClr>
                </a:solidFill>
                <a:latin typeface="+mn-lt"/>
                <a:ea typeface="+mn-ea"/>
                <a:cs typeface="+mn-ea"/>
                <a:sym typeface="+mn-lt"/>
              </a:rPr>
              <a:t>代用名</a:t>
            </a:r>
          </a:p>
        </p:txBody>
      </p:sp>
      <p:sp>
        <p:nvSpPr>
          <p:cNvPr id="98" name="矩形 7"/>
          <p:cNvSpPr>
            <a:spLocks noChangeArrowheads="1"/>
          </p:cNvSpPr>
          <p:nvPr/>
        </p:nvSpPr>
        <p:spPr bwMode="auto">
          <a:xfrm>
            <a:off x="7517962" y="5257236"/>
            <a:ext cx="731082" cy="23589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8804" fontAlgn="auto">
              <a:spcBef>
                <a:spcPts val="0"/>
              </a:spcBef>
              <a:spcAft>
                <a:spcPts val="0"/>
              </a:spcAft>
              <a:defRPr/>
            </a:pPr>
            <a:r>
              <a:rPr lang="zh-CN" altLang="en-US" sz="933" b="0" kern="0" dirty="0">
                <a:solidFill>
                  <a:schemeClr val="accent3">
                    <a:lumMod val="50000"/>
                  </a:schemeClr>
                </a:solidFill>
                <a:latin typeface="+mn-lt"/>
                <a:ea typeface="+mn-ea"/>
                <a:cs typeface="+mn-ea"/>
                <a:sym typeface="+mn-lt"/>
              </a:rPr>
              <a:t>职务头衔</a:t>
            </a:r>
          </a:p>
        </p:txBody>
      </p:sp>
      <p:sp>
        <p:nvSpPr>
          <p:cNvPr id="99" name="TextBox 84"/>
          <p:cNvSpPr txBox="1"/>
          <p:nvPr/>
        </p:nvSpPr>
        <p:spPr>
          <a:xfrm>
            <a:off x="6400706" y="5485527"/>
            <a:ext cx="2048024" cy="584391"/>
          </a:xfrm>
          <a:prstGeom prst="rect">
            <a:avLst/>
          </a:prstGeom>
          <a:noFill/>
        </p:spPr>
        <p:txBody>
          <a:bodyPr wrap="square">
            <a:spAutoFit/>
          </a:bodyPr>
          <a:lstStyle>
            <a:defPPr>
              <a:defRPr lang="zh-CN"/>
            </a:defPPr>
            <a:lvl1pPr>
              <a:buFont typeface="Arial" pitchFamily="34" charset="0"/>
              <a:buNone/>
              <a:defRPr>
                <a:solidFill>
                  <a:srgbClr val="333333"/>
                </a:solidFill>
                <a:latin typeface="微软雅黑"/>
                <a:ea typeface="微软雅黑"/>
              </a:defRPr>
            </a:lvl1pPr>
          </a:lstStyle>
          <a:p>
            <a:pPr algn="l" fontAlgn="auto">
              <a:lnSpc>
                <a:spcPct val="150000"/>
              </a:lnSpc>
              <a:spcBef>
                <a:spcPts val="0"/>
              </a:spcBef>
              <a:spcAft>
                <a:spcPts val="0"/>
              </a:spcAft>
              <a:defRPr/>
            </a:pPr>
            <a:r>
              <a:rPr lang="zh-CN" altLang="en-US" sz="1066" b="0" kern="0" dirty="0">
                <a:solidFill>
                  <a:schemeClr val="accent3">
                    <a:lumMod val="50000"/>
                  </a:schemeClr>
                </a:solidFill>
                <a:latin typeface="+mn-lt"/>
                <a:ea typeface="+mn-ea"/>
                <a:cs typeface="+mn-ea"/>
                <a:sym typeface="+mn-lt"/>
              </a:rPr>
              <a:t>       在这里输入主要的职业经验及任职主要机构等等在这里</a:t>
            </a:r>
          </a:p>
        </p:txBody>
      </p:sp>
      <p:sp>
        <p:nvSpPr>
          <p:cNvPr id="100" name="矩形 9"/>
          <p:cNvSpPr>
            <a:spLocks noChangeArrowheads="1"/>
          </p:cNvSpPr>
          <p:nvPr/>
        </p:nvSpPr>
        <p:spPr bwMode="auto">
          <a:xfrm>
            <a:off x="9147322" y="5142098"/>
            <a:ext cx="1197910" cy="3794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8804" fontAlgn="auto">
              <a:spcBef>
                <a:spcPts val="0"/>
              </a:spcBef>
              <a:spcAft>
                <a:spcPts val="0"/>
              </a:spcAft>
              <a:defRPr/>
            </a:pPr>
            <a:r>
              <a:rPr lang="zh-CN" altLang="en-US" sz="1866" b="0" kern="0" dirty="0">
                <a:solidFill>
                  <a:schemeClr val="accent3">
                    <a:lumMod val="50000"/>
                  </a:schemeClr>
                </a:solidFill>
                <a:latin typeface="+mn-lt"/>
                <a:ea typeface="+mn-ea"/>
                <a:cs typeface="+mn-ea"/>
                <a:sym typeface="+mn-lt"/>
              </a:rPr>
              <a:t>代用名</a:t>
            </a:r>
          </a:p>
        </p:txBody>
      </p:sp>
      <p:sp>
        <p:nvSpPr>
          <p:cNvPr id="101" name="矩形 7"/>
          <p:cNvSpPr>
            <a:spLocks noChangeArrowheads="1"/>
          </p:cNvSpPr>
          <p:nvPr/>
        </p:nvSpPr>
        <p:spPr bwMode="auto">
          <a:xfrm>
            <a:off x="10040527" y="5257236"/>
            <a:ext cx="731082" cy="23589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defTabSz="1218804" fontAlgn="auto">
              <a:spcBef>
                <a:spcPts val="0"/>
              </a:spcBef>
              <a:spcAft>
                <a:spcPts val="0"/>
              </a:spcAft>
              <a:defRPr/>
            </a:pPr>
            <a:r>
              <a:rPr lang="zh-CN" altLang="en-US" sz="933" b="0" kern="0" dirty="0">
                <a:solidFill>
                  <a:schemeClr val="accent3">
                    <a:lumMod val="50000"/>
                  </a:schemeClr>
                </a:solidFill>
                <a:latin typeface="+mn-lt"/>
                <a:ea typeface="+mn-ea"/>
                <a:cs typeface="+mn-ea"/>
                <a:sym typeface="+mn-lt"/>
              </a:rPr>
              <a:t>职务头衔</a:t>
            </a:r>
          </a:p>
        </p:txBody>
      </p:sp>
      <p:sp>
        <p:nvSpPr>
          <p:cNvPr id="102" name="TextBox 87"/>
          <p:cNvSpPr txBox="1"/>
          <p:nvPr/>
        </p:nvSpPr>
        <p:spPr>
          <a:xfrm>
            <a:off x="8923271" y="5485527"/>
            <a:ext cx="2048024" cy="584391"/>
          </a:xfrm>
          <a:prstGeom prst="rect">
            <a:avLst/>
          </a:prstGeom>
          <a:noFill/>
        </p:spPr>
        <p:txBody>
          <a:bodyPr wrap="square">
            <a:spAutoFit/>
          </a:bodyPr>
          <a:lstStyle>
            <a:defPPr>
              <a:defRPr lang="zh-CN"/>
            </a:defPPr>
            <a:lvl1pPr>
              <a:buFont typeface="Arial" pitchFamily="34" charset="0"/>
              <a:buNone/>
              <a:defRPr>
                <a:solidFill>
                  <a:srgbClr val="333333"/>
                </a:solidFill>
                <a:latin typeface="微软雅黑"/>
                <a:ea typeface="微软雅黑"/>
              </a:defRPr>
            </a:lvl1pPr>
          </a:lstStyle>
          <a:p>
            <a:pPr algn="l" fontAlgn="auto">
              <a:lnSpc>
                <a:spcPct val="150000"/>
              </a:lnSpc>
              <a:spcBef>
                <a:spcPts val="0"/>
              </a:spcBef>
              <a:spcAft>
                <a:spcPts val="0"/>
              </a:spcAft>
              <a:defRPr/>
            </a:pPr>
            <a:r>
              <a:rPr lang="zh-CN" altLang="en-US" sz="1066" b="0" kern="0" dirty="0">
                <a:solidFill>
                  <a:schemeClr val="accent3">
                    <a:lumMod val="50000"/>
                  </a:schemeClr>
                </a:solidFill>
                <a:latin typeface="+mn-lt"/>
                <a:ea typeface="+mn-ea"/>
                <a:cs typeface="+mn-ea"/>
                <a:sym typeface="+mn-lt"/>
              </a:rPr>
              <a:t>       在这里输入主要的职业经验及任职主要机构等等在这里</a:t>
            </a:r>
          </a:p>
        </p:txBody>
      </p:sp>
    </p:spTree>
    <p:extLst>
      <p:ext uri="{BB962C8B-B14F-4D97-AF65-F5344CB8AC3E}">
        <p14:creationId xmlns:p14="http://schemas.microsoft.com/office/powerpoint/2010/main" val="488820520"/>
      </p:ext>
    </p:extLst>
  </p:cSld>
  <p:clrMapOvr>
    <a:masterClrMapping/>
  </p:clrMapOvr>
  <mc:AlternateContent xmlns:mc="http://schemas.openxmlformats.org/markup-compatibility/2006" xmlns:p14="http://schemas.microsoft.com/office/powerpoint/2010/main">
    <mc:Choice Requires="p14">
      <p:transition spd="slow" p14:dur="4400" advTm="0">
        <p14:honeycomb/>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53" presetClass="entr" presetSubtype="16" fill="hold" nodeType="afterEffect">
                                  <p:stCondLst>
                                    <p:cond delay="0"/>
                                  </p:stCondLst>
                                  <p:childTnLst>
                                    <p:set>
                                      <p:cBhvr>
                                        <p:cTn id="22" dur="1" fill="hold">
                                          <p:stCondLst>
                                            <p:cond delay="0"/>
                                          </p:stCondLst>
                                        </p:cTn>
                                        <p:tgtEl>
                                          <p:spTgt spid="59"/>
                                        </p:tgtEl>
                                        <p:attrNameLst>
                                          <p:attrName>style.visibility</p:attrName>
                                        </p:attrNameLst>
                                      </p:cBhvr>
                                      <p:to>
                                        <p:strVal val="visible"/>
                                      </p:to>
                                    </p:set>
                                    <p:anim calcmode="lin" valueType="num">
                                      <p:cBhvr>
                                        <p:cTn id="23" dur="500" fill="hold"/>
                                        <p:tgtEl>
                                          <p:spTgt spid="59"/>
                                        </p:tgtEl>
                                        <p:attrNameLst>
                                          <p:attrName>ppt_w</p:attrName>
                                        </p:attrNameLst>
                                      </p:cBhvr>
                                      <p:tavLst>
                                        <p:tav tm="0">
                                          <p:val>
                                            <p:fltVal val="0"/>
                                          </p:val>
                                        </p:tav>
                                        <p:tav tm="100000">
                                          <p:val>
                                            <p:strVal val="#ppt_w"/>
                                          </p:val>
                                        </p:tav>
                                      </p:tavLst>
                                    </p:anim>
                                    <p:anim calcmode="lin" valueType="num">
                                      <p:cBhvr>
                                        <p:cTn id="24" dur="500" fill="hold"/>
                                        <p:tgtEl>
                                          <p:spTgt spid="59"/>
                                        </p:tgtEl>
                                        <p:attrNameLst>
                                          <p:attrName>ppt_h</p:attrName>
                                        </p:attrNameLst>
                                      </p:cBhvr>
                                      <p:tavLst>
                                        <p:tav tm="0">
                                          <p:val>
                                            <p:fltVal val="0"/>
                                          </p:val>
                                        </p:tav>
                                        <p:tav tm="100000">
                                          <p:val>
                                            <p:strVal val="#ppt_h"/>
                                          </p:val>
                                        </p:tav>
                                      </p:tavLst>
                                    </p:anim>
                                    <p:animEffect transition="in" filter="fade">
                                      <p:cBhvr>
                                        <p:cTn id="25" dur="500"/>
                                        <p:tgtEl>
                                          <p:spTgt spid="59"/>
                                        </p:tgtEl>
                                      </p:cBhvr>
                                    </p:animEffect>
                                  </p:childTnLst>
                                </p:cTn>
                              </p:par>
                            </p:childTnLst>
                          </p:cTn>
                        </p:par>
                        <p:par>
                          <p:cTn id="26" fill="hold">
                            <p:stCondLst>
                              <p:cond delay="1900"/>
                            </p:stCondLst>
                            <p:childTnLst>
                              <p:par>
                                <p:cTn id="27" presetID="53" presetClass="entr" presetSubtype="16" fill="hold" nodeType="afterEffect">
                                  <p:stCondLst>
                                    <p:cond delay="0"/>
                                  </p:stCondLst>
                                  <p:childTnLst>
                                    <p:set>
                                      <p:cBhvr>
                                        <p:cTn id="28" dur="1" fill="hold">
                                          <p:stCondLst>
                                            <p:cond delay="0"/>
                                          </p:stCondLst>
                                        </p:cTn>
                                        <p:tgtEl>
                                          <p:spTgt spid="66"/>
                                        </p:tgtEl>
                                        <p:attrNameLst>
                                          <p:attrName>style.visibility</p:attrName>
                                        </p:attrNameLst>
                                      </p:cBhvr>
                                      <p:to>
                                        <p:strVal val="visible"/>
                                      </p:to>
                                    </p:set>
                                    <p:anim calcmode="lin" valueType="num">
                                      <p:cBhvr>
                                        <p:cTn id="29" dur="500" fill="hold"/>
                                        <p:tgtEl>
                                          <p:spTgt spid="66"/>
                                        </p:tgtEl>
                                        <p:attrNameLst>
                                          <p:attrName>ppt_w</p:attrName>
                                        </p:attrNameLst>
                                      </p:cBhvr>
                                      <p:tavLst>
                                        <p:tav tm="0">
                                          <p:val>
                                            <p:fltVal val="0"/>
                                          </p:val>
                                        </p:tav>
                                        <p:tav tm="100000">
                                          <p:val>
                                            <p:strVal val="#ppt_w"/>
                                          </p:val>
                                        </p:tav>
                                      </p:tavLst>
                                    </p:anim>
                                    <p:anim calcmode="lin" valueType="num">
                                      <p:cBhvr>
                                        <p:cTn id="30" dur="500" fill="hold"/>
                                        <p:tgtEl>
                                          <p:spTgt spid="66"/>
                                        </p:tgtEl>
                                        <p:attrNameLst>
                                          <p:attrName>ppt_h</p:attrName>
                                        </p:attrNameLst>
                                      </p:cBhvr>
                                      <p:tavLst>
                                        <p:tav tm="0">
                                          <p:val>
                                            <p:fltVal val="0"/>
                                          </p:val>
                                        </p:tav>
                                        <p:tav tm="100000">
                                          <p:val>
                                            <p:strVal val="#ppt_h"/>
                                          </p:val>
                                        </p:tav>
                                      </p:tavLst>
                                    </p:anim>
                                    <p:animEffect transition="in" filter="fade">
                                      <p:cBhvr>
                                        <p:cTn id="31" dur="500"/>
                                        <p:tgtEl>
                                          <p:spTgt spid="66"/>
                                        </p:tgtEl>
                                      </p:cBhvr>
                                    </p:animEffect>
                                  </p:childTnLst>
                                </p:cTn>
                              </p:par>
                            </p:childTnLst>
                          </p:cTn>
                        </p:par>
                        <p:par>
                          <p:cTn id="32" fill="hold">
                            <p:stCondLst>
                              <p:cond delay="2400"/>
                            </p:stCondLst>
                            <p:childTnLst>
                              <p:par>
                                <p:cTn id="33" presetID="53" presetClass="entr" presetSubtype="16" fill="hold" nodeType="afterEffect">
                                  <p:stCondLst>
                                    <p:cond delay="0"/>
                                  </p:stCondLst>
                                  <p:childTnLst>
                                    <p:set>
                                      <p:cBhvr>
                                        <p:cTn id="34" dur="1" fill="hold">
                                          <p:stCondLst>
                                            <p:cond delay="0"/>
                                          </p:stCondLst>
                                        </p:cTn>
                                        <p:tgtEl>
                                          <p:spTgt spid="73"/>
                                        </p:tgtEl>
                                        <p:attrNameLst>
                                          <p:attrName>style.visibility</p:attrName>
                                        </p:attrNameLst>
                                      </p:cBhvr>
                                      <p:to>
                                        <p:strVal val="visible"/>
                                      </p:to>
                                    </p:set>
                                    <p:anim calcmode="lin" valueType="num">
                                      <p:cBhvr>
                                        <p:cTn id="35" dur="500" fill="hold"/>
                                        <p:tgtEl>
                                          <p:spTgt spid="73"/>
                                        </p:tgtEl>
                                        <p:attrNameLst>
                                          <p:attrName>ppt_w</p:attrName>
                                        </p:attrNameLst>
                                      </p:cBhvr>
                                      <p:tavLst>
                                        <p:tav tm="0">
                                          <p:val>
                                            <p:fltVal val="0"/>
                                          </p:val>
                                        </p:tav>
                                        <p:tav tm="100000">
                                          <p:val>
                                            <p:strVal val="#ppt_w"/>
                                          </p:val>
                                        </p:tav>
                                      </p:tavLst>
                                    </p:anim>
                                    <p:anim calcmode="lin" valueType="num">
                                      <p:cBhvr>
                                        <p:cTn id="36" dur="500" fill="hold"/>
                                        <p:tgtEl>
                                          <p:spTgt spid="73"/>
                                        </p:tgtEl>
                                        <p:attrNameLst>
                                          <p:attrName>ppt_h</p:attrName>
                                        </p:attrNameLst>
                                      </p:cBhvr>
                                      <p:tavLst>
                                        <p:tav tm="0">
                                          <p:val>
                                            <p:fltVal val="0"/>
                                          </p:val>
                                        </p:tav>
                                        <p:tav tm="100000">
                                          <p:val>
                                            <p:strVal val="#ppt_h"/>
                                          </p:val>
                                        </p:tav>
                                      </p:tavLst>
                                    </p:anim>
                                    <p:animEffect transition="in" filter="fade">
                                      <p:cBhvr>
                                        <p:cTn id="37" dur="500"/>
                                        <p:tgtEl>
                                          <p:spTgt spid="73"/>
                                        </p:tgtEl>
                                      </p:cBhvr>
                                    </p:animEffect>
                                  </p:childTnLst>
                                </p:cTn>
                              </p:par>
                            </p:childTnLst>
                          </p:cTn>
                        </p:par>
                        <p:par>
                          <p:cTn id="38" fill="hold">
                            <p:stCondLst>
                              <p:cond delay="2900"/>
                            </p:stCondLst>
                            <p:childTnLst>
                              <p:par>
                                <p:cTn id="39" presetID="53" presetClass="entr" presetSubtype="16" fill="hold" nodeType="afterEffect">
                                  <p:stCondLst>
                                    <p:cond delay="0"/>
                                  </p:stCondLst>
                                  <p:childTnLst>
                                    <p:set>
                                      <p:cBhvr>
                                        <p:cTn id="40" dur="1" fill="hold">
                                          <p:stCondLst>
                                            <p:cond delay="0"/>
                                          </p:stCondLst>
                                        </p:cTn>
                                        <p:tgtEl>
                                          <p:spTgt spid="80"/>
                                        </p:tgtEl>
                                        <p:attrNameLst>
                                          <p:attrName>style.visibility</p:attrName>
                                        </p:attrNameLst>
                                      </p:cBhvr>
                                      <p:to>
                                        <p:strVal val="visible"/>
                                      </p:to>
                                    </p:set>
                                    <p:anim calcmode="lin" valueType="num">
                                      <p:cBhvr>
                                        <p:cTn id="41" dur="500" fill="hold"/>
                                        <p:tgtEl>
                                          <p:spTgt spid="80"/>
                                        </p:tgtEl>
                                        <p:attrNameLst>
                                          <p:attrName>ppt_w</p:attrName>
                                        </p:attrNameLst>
                                      </p:cBhvr>
                                      <p:tavLst>
                                        <p:tav tm="0">
                                          <p:val>
                                            <p:fltVal val="0"/>
                                          </p:val>
                                        </p:tav>
                                        <p:tav tm="100000">
                                          <p:val>
                                            <p:strVal val="#ppt_w"/>
                                          </p:val>
                                        </p:tav>
                                      </p:tavLst>
                                    </p:anim>
                                    <p:anim calcmode="lin" valueType="num">
                                      <p:cBhvr>
                                        <p:cTn id="42" dur="500" fill="hold"/>
                                        <p:tgtEl>
                                          <p:spTgt spid="80"/>
                                        </p:tgtEl>
                                        <p:attrNameLst>
                                          <p:attrName>ppt_h</p:attrName>
                                        </p:attrNameLst>
                                      </p:cBhvr>
                                      <p:tavLst>
                                        <p:tav tm="0">
                                          <p:val>
                                            <p:fltVal val="0"/>
                                          </p:val>
                                        </p:tav>
                                        <p:tav tm="100000">
                                          <p:val>
                                            <p:strVal val="#ppt_h"/>
                                          </p:val>
                                        </p:tav>
                                      </p:tavLst>
                                    </p:anim>
                                    <p:animEffect transition="in" filter="fade">
                                      <p:cBhvr>
                                        <p:cTn id="43" dur="500"/>
                                        <p:tgtEl>
                                          <p:spTgt spid="80"/>
                                        </p:tgtEl>
                                      </p:cBhvr>
                                    </p:animEffect>
                                  </p:childTnLst>
                                </p:cTn>
                              </p:par>
                            </p:childTnLst>
                          </p:cTn>
                        </p:par>
                        <p:par>
                          <p:cTn id="44" fill="hold">
                            <p:stCondLst>
                              <p:cond delay="3400"/>
                            </p:stCondLst>
                            <p:childTnLst>
                              <p:par>
                                <p:cTn id="45" presetID="22" presetClass="entr" presetSubtype="1" fill="hold" grpId="0" nodeType="afterEffect">
                                  <p:stCondLst>
                                    <p:cond delay="0"/>
                                  </p:stCondLst>
                                  <p:childTnLst>
                                    <p:set>
                                      <p:cBhvr>
                                        <p:cTn id="46" dur="1" fill="hold">
                                          <p:stCondLst>
                                            <p:cond delay="0"/>
                                          </p:stCondLst>
                                        </p:cTn>
                                        <p:tgtEl>
                                          <p:spTgt spid="87"/>
                                        </p:tgtEl>
                                        <p:attrNameLst>
                                          <p:attrName>style.visibility</p:attrName>
                                        </p:attrNameLst>
                                      </p:cBhvr>
                                      <p:to>
                                        <p:strVal val="visible"/>
                                      </p:to>
                                    </p:set>
                                    <p:animEffect transition="in" filter="wipe(up)">
                                      <p:cBhvr>
                                        <p:cTn id="47" dur="500"/>
                                        <p:tgtEl>
                                          <p:spTgt spid="87"/>
                                        </p:tgtEl>
                                      </p:cBhvr>
                                    </p:animEffect>
                                  </p:childTnLst>
                                </p:cTn>
                              </p:par>
                              <p:par>
                                <p:cTn id="48" presetID="22" presetClass="entr" presetSubtype="1" fill="hold" grpId="0" nodeType="withEffect">
                                  <p:stCondLst>
                                    <p:cond delay="0"/>
                                  </p:stCondLst>
                                  <p:childTnLst>
                                    <p:set>
                                      <p:cBhvr>
                                        <p:cTn id="49" dur="1" fill="hold">
                                          <p:stCondLst>
                                            <p:cond delay="0"/>
                                          </p:stCondLst>
                                        </p:cTn>
                                        <p:tgtEl>
                                          <p:spTgt spid="88"/>
                                        </p:tgtEl>
                                        <p:attrNameLst>
                                          <p:attrName>style.visibility</p:attrName>
                                        </p:attrNameLst>
                                      </p:cBhvr>
                                      <p:to>
                                        <p:strVal val="visible"/>
                                      </p:to>
                                    </p:set>
                                    <p:animEffect transition="in" filter="wipe(up)">
                                      <p:cBhvr>
                                        <p:cTn id="50" dur="500"/>
                                        <p:tgtEl>
                                          <p:spTgt spid="88"/>
                                        </p:tgtEl>
                                      </p:cBhvr>
                                    </p:animEffect>
                                  </p:childTnLst>
                                </p:cTn>
                              </p:par>
                              <p:par>
                                <p:cTn id="51" presetID="22" presetClass="entr" presetSubtype="1" fill="hold" grpId="0" nodeType="withEffect">
                                  <p:stCondLst>
                                    <p:cond delay="0"/>
                                  </p:stCondLst>
                                  <p:childTnLst>
                                    <p:set>
                                      <p:cBhvr>
                                        <p:cTn id="52" dur="1" fill="hold">
                                          <p:stCondLst>
                                            <p:cond delay="0"/>
                                          </p:stCondLst>
                                        </p:cTn>
                                        <p:tgtEl>
                                          <p:spTgt spid="89"/>
                                        </p:tgtEl>
                                        <p:attrNameLst>
                                          <p:attrName>style.visibility</p:attrName>
                                        </p:attrNameLst>
                                      </p:cBhvr>
                                      <p:to>
                                        <p:strVal val="visible"/>
                                      </p:to>
                                    </p:set>
                                    <p:animEffect transition="in" filter="wipe(up)">
                                      <p:cBhvr>
                                        <p:cTn id="53" dur="500"/>
                                        <p:tgtEl>
                                          <p:spTgt spid="89"/>
                                        </p:tgtEl>
                                      </p:cBhvr>
                                    </p:animEffect>
                                  </p:childTnLst>
                                </p:cTn>
                              </p:par>
                              <p:par>
                                <p:cTn id="54" presetID="22" presetClass="entr" presetSubtype="1" fill="hold" grpId="0" nodeType="withEffect">
                                  <p:stCondLst>
                                    <p:cond delay="0"/>
                                  </p:stCondLst>
                                  <p:childTnLst>
                                    <p:set>
                                      <p:cBhvr>
                                        <p:cTn id="55" dur="1" fill="hold">
                                          <p:stCondLst>
                                            <p:cond delay="0"/>
                                          </p:stCondLst>
                                        </p:cTn>
                                        <p:tgtEl>
                                          <p:spTgt spid="90"/>
                                        </p:tgtEl>
                                        <p:attrNameLst>
                                          <p:attrName>style.visibility</p:attrName>
                                        </p:attrNameLst>
                                      </p:cBhvr>
                                      <p:to>
                                        <p:strVal val="visible"/>
                                      </p:to>
                                    </p:set>
                                    <p:animEffect transition="in" filter="wipe(up)">
                                      <p:cBhvr>
                                        <p:cTn id="56" dur="500"/>
                                        <p:tgtEl>
                                          <p:spTgt spid="90"/>
                                        </p:tgtEl>
                                      </p:cBhvr>
                                    </p:animEffect>
                                  </p:childTnLst>
                                </p:cTn>
                              </p:par>
                            </p:childTnLst>
                          </p:cTn>
                        </p:par>
                        <p:par>
                          <p:cTn id="57" fill="hold">
                            <p:stCondLst>
                              <p:cond delay="3900"/>
                            </p:stCondLst>
                            <p:childTnLst>
                              <p:par>
                                <p:cTn id="58" presetID="14" presetClass="entr" presetSubtype="10" fill="hold" grpId="0" nodeType="afterEffect">
                                  <p:stCondLst>
                                    <p:cond delay="0"/>
                                  </p:stCondLst>
                                  <p:childTnLst>
                                    <p:set>
                                      <p:cBhvr>
                                        <p:cTn id="59" dur="1" fill="hold">
                                          <p:stCondLst>
                                            <p:cond delay="0"/>
                                          </p:stCondLst>
                                        </p:cTn>
                                        <p:tgtEl>
                                          <p:spTgt spid="91"/>
                                        </p:tgtEl>
                                        <p:attrNameLst>
                                          <p:attrName>style.visibility</p:attrName>
                                        </p:attrNameLst>
                                      </p:cBhvr>
                                      <p:to>
                                        <p:strVal val="visible"/>
                                      </p:to>
                                    </p:set>
                                    <p:animEffect transition="in" filter="randombar(horizontal)">
                                      <p:cBhvr>
                                        <p:cTn id="60" dur="500"/>
                                        <p:tgtEl>
                                          <p:spTgt spid="91"/>
                                        </p:tgtEl>
                                      </p:cBhvr>
                                    </p:animEffect>
                                  </p:childTnLst>
                                </p:cTn>
                              </p:par>
                              <p:par>
                                <p:cTn id="61" presetID="14" presetClass="entr" presetSubtype="10" fill="hold" grpId="0" nodeType="withEffect">
                                  <p:stCondLst>
                                    <p:cond delay="0"/>
                                  </p:stCondLst>
                                  <p:childTnLst>
                                    <p:set>
                                      <p:cBhvr>
                                        <p:cTn id="62" dur="1" fill="hold">
                                          <p:stCondLst>
                                            <p:cond delay="0"/>
                                          </p:stCondLst>
                                        </p:cTn>
                                        <p:tgtEl>
                                          <p:spTgt spid="92"/>
                                        </p:tgtEl>
                                        <p:attrNameLst>
                                          <p:attrName>style.visibility</p:attrName>
                                        </p:attrNameLst>
                                      </p:cBhvr>
                                      <p:to>
                                        <p:strVal val="visible"/>
                                      </p:to>
                                    </p:set>
                                    <p:animEffect transition="in" filter="randombar(horizontal)">
                                      <p:cBhvr>
                                        <p:cTn id="63" dur="500"/>
                                        <p:tgtEl>
                                          <p:spTgt spid="92"/>
                                        </p:tgtEl>
                                      </p:cBhvr>
                                    </p:animEffect>
                                  </p:childTnLst>
                                </p:cTn>
                              </p:par>
                              <p:par>
                                <p:cTn id="64" presetID="14" presetClass="entr" presetSubtype="10" fill="hold" grpId="0" nodeType="withEffect">
                                  <p:stCondLst>
                                    <p:cond delay="0"/>
                                  </p:stCondLst>
                                  <p:childTnLst>
                                    <p:set>
                                      <p:cBhvr>
                                        <p:cTn id="65" dur="1" fill="hold">
                                          <p:stCondLst>
                                            <p:cond delay="0"/>
                                          </p:stCondLst>
                                        </p:cTn>
                                        <p:tgtEl>
                                          <p:spTgt spid="93"/>
                                        </p:tgtEl>
                                        <p:attrNameLst>
                                          <p:attrName>style.visibility</p:attrName>
                                        </p:attrNameLst>
                                      </p:cBhvr>
                                      <p:to>
                                        <p:strVal val="visible"/>
                                      </p:to>
                                    </p:set>
                                    <p:animEffect transition="in" filter="randombar(horizontal)">
                                      <p:cBhvr>
                                        <p:cTn id="66" dur="500"/>
                                        <p:tgtEl>
                                          <p:spTgt spid="93"/>
                                        </p:tgtEl>
                                      </p:cBhvr>
                                    </p:animEffect>
                                  </p:childTnLst>
                                </p:cTn>
                              </p:par>
                              <p:par>
                                <p:cTn id="67" presetID="14" presetClass="entr" presetSubtype="10" fill="hold" grpId="0" nodeType="withEffect">
                                  <p:stCondLst>
                                    <p:cond delay="0"/>
                                  </p:stCondLst>
                                  <p:childTnLst>
                                    <p:set>
                                      <p:cBhvr>
                                        <p:cTn id="68" dur="1" fill="hold">
                                          <p:stCondLst>
                                            <p:cond delay="0"/>
                                          </p:stCondLst>
                                        </p:cTn>
                                        <p:tgtEl>
                                          <p:spTgt spid="94"/>
                                        </p:tgtEl>
                                        <p:attrNameLst>
                                          <p:attrName>style.visibility</p:attrName>
                                        </p:attrNameLst>
                                      </p:cBhvr>
                                      <p:to>
                                        <p:strVal val="visible"/>
                                      </p:to>
                                    </p:set>
                                    <p:animEffect transition="in" filter="randombar(horizontal)">
                                      <p:cBhvr>
                                        <p:cTn id="69" dur="500"/>
                                        <p:tgtEl>
                                          <p:spTgt spid="94"/>
                                        </p:tgtEl>
                                      </p:cBhvr>
                                    </p:animEffect>
                                  </p:childTnLst>
                                </p:cTn>
                              </p:par>
                              <p:par>
                                <p:cTn id="70" presetID="14" presetClass="entr" presetSubtype="10" fill="hold" grpId="0" nodeType="withEffect">
                                  <p:stCondLst>
                                    <p:cond delay="0"/>
                                  </p:stCondLst>
                                  <p:childTnLst>
                                    <p:set>
                                      <p:cBhvr>
                                        <p:cTn id="71" dur="1" fill="hold">
                                          <p:stCondLst>
                                            <p:cond delay="0"/>
                                          </p:stCondLst>
                                        </p:cTn>
                                        <p:tgtEl>
                                          <p:spTgt spid="95"/>
                                        </p:tgtEl>
                                        <p:attrNameLst>
                                          <p:attrName>style.visibility</p:attrName>
                                        </p:attrNameLst>
                                      </p:cBhvr>
                                      <p:to>
                                        <p:strVal val="visible"/>
                                      </p:to>
                                    </p:set>
                                    <p:animEffect transition="in" filter="randombar(horizontal)">
                                      <p:cBhvr>
                                        <p:cTn id="72" dur="500"/>
                                        <p:tgtEl>
                                          <p:spTgt spid="95"/>
                                        </p:tgtEl>
                                      </p:cBhvr>
                                    </p:animEffect>
                                  </p:childTnLst>
                                </p:cTn>
                              </p:par>
                              <p:par>
                                <p:cTn id="73" presetID="14" presetClass="entr" presetSubtype="10" fill="hold" grpId="0" nodeType="withEffect">
                                  <p:stCondLst>
                                    <p:cond delay="0"/>
                                  </p:stCondLst>
                                  <p:childTnLst>
                                    <p:set>
                                      <p:cBhvr>
                                        <p:cTn id="74" dur="1" fill="hold">
                                          <p:stCondLst>
                                            <p:cond delay="0"/>
                                          </p:stCondLst>
                                        </p:cTn>
                                        <p:tgtEl>
                                          <p:spTgt spid="96"/>
                                        </p:tgtEl>
                                        <p:attrNameLst>
                                          <p:attrName>style.visibility</p:attrName>
                                        </p:attrNameLst>
                                      </p:cBhvr>
                                      <p:to>
                                        <p:strVal val="visible"/>
                                      </p:to>
                                    </p:set>
                                    <p:animEffect transition="in" filter="randombar(horizontal)">
                                      <p:cBhvr>
                                        <p:cTn id="75" dur="500"/>
                                        <p:tgtEl>
                                          <p:spTgt spid="96"/>
                                        </p:tgtEl>
                                      </p:cBhvr>
                                    </p:animEffect>
                                  </p:childTnLst>
                                </p:cTn>
                              </p:par>
                              <p:par>
                                <p:cTn id="76" presetID="14" presetClass="entr" presetSubtype="10" fill="hold" grpId="0" nodeType="withEffect">
                                  <p:stCondLst>
                                    <p:cond delay="0"/>
                                  </p:stCondLst>
                                  <p:childTnLst>
                                    <p:set>
                                      <p:cBhvr>
                                        <p:cTn id="77" dur="1" fill="hold">
                                          <p:stCondLst>
                                            <p:cond delay="0"/>
                                          </p:stCondLst>
                                        </p:cTn>
                                        <p:tgtEl>
                                          <p:spTgt spid="97"/>
                                        </p:tgtEl>
                                        <p:attrNameLst>
                                          <p:attrName>style.visibility</p:attrName>
                                        </p:attrNameLst>
                                      </p:cBhvr>
                                      <p:to>
                                        <p:strVal val="visible"/>
                                      </p:to>
                                    </p:set>
                                    <p:animEffect transition="in" filter="randombar(horizontal)">
                                      <p:cBhvr>
                                        <p:cTn id="78" dur="500"/>
                                        <p:tgtEl>
                                          <p:spTgt spid="97"/>
                                        </p:tgtEl>
                                      </p:cBhvr>
                                    </p:animEffect>
                                  </p:childTnLst>
                                </p:cTn>
                              </p:par>
                              <p:par>
                                <p:cTn id="79" presetID="14" presetClass="entr" presetSubtype="10" fill="hold" grpId="0" nodeType="withEffect">
                                  <p:stCondLst>
                                    <p:cond delay="0"/>
                                  </p:stCondLst>
                                  <p:childTnLst>
                                    <p:set>
                                      <p:cBhvr>
                                        <p:cTn id="80" dur="1" fill="hold">
                                          <p:stCondLst>
                                            <p:cond delay="0"/>
                                          </p:stCondLst>
                                        </p:cTn>
                                        <p:tgtEl>
                                          <p:spTgt spid="98"/>
                                        </p:tgtEl>
                                        <p:attrNameLst>
                                          <p:attrName>style.visibility</p:attrName>
                                        </p:attrNameLst>
                                      </p:cBhvr>
                                      <p:to>
                                        <p:strVal val="visible"/>
                                      </p:to>
                                    </p:set>
                                    <p:animEffect transition="in" filter="randombar(horizontal)">
                                      <p:cBhvr>
                                        <p:cTn id="81" dur="500"/>
                                        <p:tgtEl>
                                          <p:spTgt spid="98"/>
                                        </p:tgtEl>
                                      </p:cBhvr>
                                    </p:animEffect>
                                  </p:childTnLst>
                                </p:cTn>
                              </p:par>
                              <p:par>
                                <p:cTn id="82" presetID="14" presetClass="entr" presetSubtype="10" fill="hold" grpId="0" nodeType="withEffect">
                                  <p:stCondLst>
                                    <p:cond delay="0"/>
                                  </p:stCondLst>
                                  <p:childTnLst>
                                    <p:set>
                                      <p:cBhvr>
                                        <p:cTn id="83" dur="1" fill="hold">
                                          <p:stCondLst>
                                            <p:cond delay="0"/>
                                          </p:stCondLst>
                                        </p:cTn>
                                        <p:tgtEl>
                                          <p:spTgt spid="99"/>
                                        </p:tgtEl>
                                        <p:attrNameLst>
                                          <p:attrName>style.visibility</p:attrName>
                                        </p:attrNameLst>
                                      </p:cBhvr>
                                      <p:to>
                                        <p:strVal val="visible"/>
                                      </p:to>
                                    </p:set>
                                    <p:animEffect transition="in" filter="randombar(horizontal)">
                                      <p:cBhvr>
                                        <p:cTn id="84" dur="500"/>
                                        <p:tgtEl>
                                          <p:spTgt spid="99"/>
                                        </p:tgtEl>
                                      </p:cBhvr>
                                    </p:animEffect>
                                  </p:childTnLst>
                                </p:cTn>
                              </p:par>
                              <p:par>
                                <p:cTn id="85" presetID="14" presetClass="entr" presetSubtype="10" fill="hold" grpId="0" nodeType="withEffect">
                                  <p:stCondLst>
                                    <p:cond delay="0"/>
                                  </p:stCondLst>
                                  <p:childTnLst>
                                    <p:set>
                                      <p:cBhvr>
                                        <p:cTn id="86" dur="1" fill="hold">
                                          <p:stCondLst>
                                            <p:cond delay="0"/>
                                          </p:stCondLst>
                                        </p:cTn>
                                        <p:tgtEl>
                                          <p:spTgt spid="100"/>
                                        </p:tgtEl>
                                        <p:attrNameLst>
                                          <p:attrName>style.visibility</p:attrName>
                                        </p:attrNameLst>
                                      </p:cBhvr>
                                      <p:to>
                                        <p:strVal val="visible"/>
                                      </p:to>
                                    </p:set>
                                    <p:animEffect transition="in" filter="randombar(horizontal)">
                                      <p:cBhvr>
                                        <p:cTn id="87" dur="500"/>
                                        <p:tgtEl>
                                          <p:spTgt spid="100"/>
                                        </p:tgtEl>
                                      </p:cBhvr>
                                    </p:animEffect>
                                  </p:childTnLst>
                                </p:cTn>
                              </p:par>
                              <p:par>
                                <p:cTn id="88" presetID="14" presetClass="entr" presetSubtype="10" fill="hold" grpId="0" nodeType="withEffect">
                                  <p:stCondLst>
                                    <p:cond delay="0"/>
                                  </p:stCondLst>
                                  <p:childTnLst>
                                    <p:set>
                                      <p:cBhvr>
                                        <p:cTn id="89" dur="1" fill="hold">
                                          <p:stCondLst>
                                            <p:cond delay="0"/>
                                          </p:stCondLst>
                                        </p:cTn>
                                        <p:tgtEl>
                                          <p:spTgt spid="101"/>
                                        </p:tgtEl>
                                        <p:attrNameLst>
                                          <p:attrName>style.visibility</p:attrName>
                                        </p:attrNameLst>
                                      </p:cBhvr>
                                      <p:to>
                                        <p:strVal val="visible"/>
                                      </p:to>
                                    </p:set>
                                    <p:animEffect transition="in" filter="randombar(horizontal)">
                                      <p:cBhvr>
                                        <p:cTn id="90" dur="500"/>
                                        <p:tgtEl>
                                          <p:spTgt spid="101"/>
                                        </p:tgtEl>
                                      </p:cBhvr>
                                    </p:animEffect>
                                  </p:childTnLst>
                                </p:cTn>
                              </p:par>
                              <p:par>
                                <p:cTn id="91" presetID="14" presetClass="entr" presetSubtype="10" fill="hold" grpId="0" nodeType="withEffect">
                                  <p:stCondLst>
                                    <p:cond delay="0"/>
                                  </p:stCondLst>
                                  <p:childTnLst>
                                    <p:set>
                                      <p:cBhvr>
                                        <p:cTn id="92" dur="1" fill="hold">
                                          <p:stCondLst>
                                            <p:cond delay="0"/>
                                          </p:stCondLst>
                                        </p:cTn>
                                        <p:tgtEl>
                                          <p:spTgt spid="102"/>
                                        </p:tgtEl>
                                        <p:attrNameLst>
                                          <p:attrName>style.visibility</p:attrName>
                                        </p:attrNameLst>
                                      </p:cBhvr>
                                      <p:to>
                                        <p:strVal val="visible"/>
                                      </p:to>
                                    </p:set>
                                    <p:animEffect transition="in" filter="randombar(horizontal)">
                                      <p:cBhvr>
                                        <p:cTn id="93" dur="500"/>
                                        <p:tgtEl>
                                          <p:spTgt spid="10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87" grpId="0" animBg="1"/>
      <p:bldP spid="88" grpId="0" animBg="1"/>
      <p:bldP spid="89" grpId="0" animBg="1"/>
      <p:bldP spid="90" grpId="0" animBg="1"/>
      <p:bldP spid="91" grpId="0"/>
      <p:bldP spid="92" grpId="0"/>
      <p:bldP spid="93" grpId="0"/>
      <p:bldP spid="94" grpId="0"/>
      <p:bldP spid="95" grpId="0"/>
      <p:bldP spid="96" grpId="0"/>
      <p:bldP spid="97" grpId="0"/>
      <p:bldP spid="98" grpId="0"/>
      <p:bldP spid="99" grpId="0"/>
      <p:bldP spid="100" grpId="0"/>
      <p:bldP spid="101" grpId="0"/>
      <p:bldP spid="102"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a:off x="2236391" y="1803902"/>
            <a:ext cx="3800454" cy="3800444"/>
            <a:chOff x="304800" y="673100"/>
            <a:chExt cx="4000500" cy="4000500"/>
          </a:xfrm>
          <a:effectLst>
            <a:outerShdw blurRad="444500" dist="254000" dir="8100000" algn="tr" rotWithShape="0">
              <a:prstClr val="black">
                <a:alpha val="50000"/>
              </a:prstClr>
            </a:outerShdw>
          </a:effectLst>
        </p:grpSpPr>
        <p:sp>
          <p:nvSpPr>
            <p:cNvPr id="13" name="同心圆 57"/>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4" name="椭圆 58"/>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5" name="组合 14"/>
          <p:cNvGrpSpPr/>
          <p:nvPr/>
        </p:nvGrpSpPr>
        <p:grpSpPr>
          <a:xfrm>
            <a:off x="5221191" y="4329755"/>
            <a:ext cx="874813" cy="874811"/>
            <a:chOff x="304800" y="673100"/>
            <a:chExt cx="4000500" cy="4000500"/>
          </a:xfrm>
          <a:effectLst>
            <a:outerShdw blurRad="444500" dist="254000" dir="8100000" algn="tr" rotWithShape="0">
              <a:prstClr val="black">
                <a:alpha val="50000"/>
              </a:prstClr>
            </a:outerShdw>
          </a:effectLst>
        </p:grpSpPr>
        <p:sp>
          <p:nvSpPr>
            <p:cNvPr id="16" name="同心圆 70"/>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7" name="椭圆 71"/>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8" name="组合 17"/>
          <p:cNvGrpSpPr/>
          <p:nvPr/>
        </p:nvGrpSpPr>
        <p:grpSpPr>
          <a:xfrm>
            <a:off x="2829552" y="2420859"/>
            <a:ext cx="376404" cy="376402"/>
            <a:chOff x="304800" y="673100"/>
            <a:chExt cx="4000500" cy="4000500"/>
          </a:xfrm>
          <a:effectLst>
            <a:outerShdw blurRad="444500" dist="254000" dir="8100000" algn="tr" rotWithShape="0">
              <a:prstClr val="black">
                <a:alpha val="50000"/>
              </a:prstClr>
            </a:outerShdw>
          </a:effectLst>
        </p:grpSpPr>
        <p:sp>
          <p:nvSpPr>
            <p:cNvPr id="19" name="同心圆 73"/>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0" name="椭圆 74"/>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1" name="组合 20"/>
          <p:cNvGrpSpPr/>
          <p:nvPr/>
        </p:nvGrpSpPr>
        <p:grpSpPr>
          <a:xfrm>
            <a:off x="4811783" y="5581604"/>
            <a:ext cx="438063" cy="438062"/>
            <a:chOff x="304800" y="673100"/>
            <a:chExt cx="4000500" cy="4000500"/>
          </a:xfrm>
          <a:effectLst>
            <a:outerShdw blurRad="444500" dist="254000" dir="8100000" algn="tr" rotWithShape="0">
              <a:prstClr val="black">
                <a:alpha val="50000"/>
              </a:prstClr>
            </a:outerShdw>
          </a:effectLst>
        </p:grpSpPr>
        <p:sp>
          <p:nvSpPr>
            <p:cNvPr id="22" name="同心圆 7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3" name="椭圆 7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4" name="组合 23"/>
          <p:cNvGrpSpPr/>
          <p:nvPr/>
        </p:nvGrpSpPr>
        <p:grpSpPr>
          <a:xfrm>
            <a:off x="4353622" y="1660799"/>
            <a:ext cx="458159" cy="458157"/>
            <a:chOff x="304800" y="673100"/>
            <a:chExt cx="4000500" cy="4000500"/>
          </a:xfrm>
          <a:effectLst>
            <a:outerShdw blurRad="444500" dist="254000" dir="8100000" algn="tr" rotWithShape="0">
              <a:prstClr val="black">
                <a:alpha val="50000"/>
              </a:prstClr>
            </a:outerShdw>
          </a:effectLst>
        </p:grpSpPr>
        <p:sp>
          <p:nvSpPr>
            <p:cNvPr id="25" name="同心圆 83"/>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6" name="椭圆 84"/>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7" name="组合 26"/>
          <p:cNvGrpSpPr/>
          <p:nvPr/>
        </p:nvGrpSpPr>
        <p:grpSpPr>
          <a:xfrm>
            <a:off x="2099197" y="5284241"/>
            <a:ext cx="291130" cy="291129"/>
            <a:chOff x="304800" y="673100"/>
            <a:chExt cx="4000500" cy="4000500"/>
          </a:xfrm>
          <a:effectLst>
            <a:outerShdw blurRad="444500" dist="254000" dir="8100000" algn="tr" rotWithShape="0">
              <a:prstClr val="black">
                <a:alpha val="50000"/>
              </a:prstClr>
            </a:outerShdw>
          </a:effectLst>
        </p:grpSpPr>
        <p:sp>
          <p:nvSpPr>
            <p:cNvPr id="28" name="同心圆 27"/>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35" name="椭圆 34"/>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36" name="Group 30"/>
          <p:cNvGrpSpPr/>
          <p:nvPr/>
        </p:nvGrpSpPr>
        <p:grpSpPr>
          <a:xfrm>
            <a:off x="3861490" y="2671948"/>
            <a:ext cx="767851" cy="655484"/>
            <a:chOff x="3440113" y="1050925"/>
            <a:chExt cx="390525" cy="333376"/>
          </a:xfrm>
          <a:solidFill>
            <a:srgbClr val="C00000"/>
          </a:solidFill>
        </p:grpSpPr>
        <p:sp>
          <p:nvSpPr>
            <p:cNvPr id="37" name="Freeform 8"/>
            <p:cNvSpPr>
              <a:spLocks/>
            </p:cNvSpPr>
            <p:nvPr/>
          </p:nvSpPr>
          <p:spPr bwMode="auto">
            <a:xfrm>
              <a:off x="3563938" y="1244600"/>
              <a:ext cx="69850" cy="71438"/>
            </a:xfrm>
            <a:custGeom>
              <a:avLst/>
              <a:gdLst>
                <a:gd name="T0" fmla="*/ 44 w 44"/>
                <a:gd name="T1" fmla="*/ 25 h 45"/>
                <a:gd name="T2" fmla="*/ 19 w 44"/>
                <a:gd name="T3" fmla="*/ 0 h 45"/>
                <a:gd name="T4" fmla="*/ 19 w 44"/>
                <a:gd name="T5" fmla="*/ 0 h 45"/>
                <a:gd name="T6" fmla="*/ 0 w 44"/>
                <a:gd name="T7" fmla="*/ 45 h 45"/>
                <a:gd name="T8" fmla="*/ 44 w 44"/>
                <a:gd name="T9" fmla="*/ 25 h 45"/>
              </a:gdLst>
              <a:ahLst/>
              <a:cxnLst>
                <a:cxn ang="0">
                  <a:pos x="T0" y="T1"/>
                </a:cxn>
                <a:cxn ang="0">
                  <a:pos x="T2" y="T3"/>
                </a:cxn>
                <a:cxn ang="0">
                  <a:pos x="T4" y="T5"/>
                </a:cxn>
                <a:cxn ang="0">
                  <a:pos x="T6" y="T7"/>
                </a:cxn>
                <a:cxn ang="0">
                  <a:pos x="T8" y="T9"/>
                </a:cxn>
              </a:cxnLst>
              <a:rect l="0" t="0" r="r" b="b"/>
              <a:pathLst>
                <a:path w="44" h="45">
                  <a:moveTo>
                    <a:pt x="44" y="25"/>
                  </a:moveTo>
                  <a:lnTo>
                    <a:pt x="19" y="0"/>
                  </a:lnTo>
                  <a:lnTo>
                    <a:pt x="19" y="0"/>
                  </a:lnTo>
                  <a:lnTo>
                    <a:pt x="0" y="45"/>
                  </a:lnTo>
                  <a:lnTo>
                    <a:pt x="44" y="2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en-US">
                <a:latin typeface="+mn-lt"/>
                <a:ea typeface="+mn-ea"/>
                <a:cs typeface="+mn-ea"/>
                <a:sym typeface="+mn-lt"/>
              </a:endParaRPr>
            </a:p>
          </p:txBody>
        </p:sp>
        <p:sp>
          <p:nvSpPr>
            <p:cNvPr id="38" name="Rectangle 9"/>
            <p:cNvSpPr>
              <a:spLocks noChangeArrowheads="1"/>
            </p:cNvSpPr>
            <p:nvPr/>
          </p:nvSpPr>
          <p:spPr bwMode="auto">
            <a:xfrm>
              <a:off x="3633788" y="1284288"/>
              <a:ext cx="1588" cy="1588"/>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882" tIns="60941" rIns="121882" bIns="60941" numCol="1" anchor="t" anchorCtr="0" compatLnSpc="1">
              <a:prstTxWarp prst="textNoShape">
                <a:avLst/>
              </a:prstTxWarp>
            </a:bodyPr>
            <a:lstStyle/>
            <a:p>
              <a:endParaRPr lang="en-US">
                <a:latin typeface="+mn-lt"/>
                <a:ea typeface="+mn-ea"/>
                <a:cs typeface="+mn-ea"/>
                <a:sym typeface="+mn-lt"/>
              </a:endParaRPr>
            </a:p>
          </p:txBody>
        </p:sp>
        <p:sp>
          <p:nvSpPr>
            <p:cNvPr id="39" name="Freeform 10"/>
            <p:cNvSpPr>
              <a:spLocks/>
            </p:cNvSpPr>
            <p:nvPr/>
          </p:nvSpPr>
          <p:spPr bwMode="auto">
            <a:xfrm>
              <a:off x="3605213" y="1074738"/>
              <a:ext cx="176213" cy="176213"/>
            </a:xfrm>
            <a:custGeom>
              <a:avLst/>
              <a:gdLst>
                <a:gd name="T0" fmla="*/ 101 w 111"/>
                <a:gd name="T1" fmla="*/ 0 h 111"/>
                <a:gd name="T2" fmla="*/ 0 w 111"/>
                <a:gd name="T3" fmla="*/ 101 h 111"/>
                <a:gd name="T4" fmla="*/ 10 w 111"/>
                <a:gd name="T5" fmla="*/ 111 h 111"/>
                <a:gd name="T6" fmla="*/ 111 w 111"/>
                <a:gd name="T7" fmla="*/ 10 h 111"/>
                <a:gd name="T8" fmla="*/ 101 w 111"/>
                <a:gd name="T9" fmla="*/ 0 h 111"/>
              </a:gdLst>
              <a:ahLst/>
              <a:cxnLst>
                <a:cxn ang="0">
                  <a:pos x="T0" y="T1"/>
                </a:cxn>
                <a:cxn ang="0">
                  <a:pos x="T2" y="T3"/>
                </a:cxn>
                <a:cxn ang="0">
                  <a:pos x="T4" y="T5"/>
                </a:cxn>
                <a:cxn ang="0">
                  <a:pos x="T6" y="T7"/>
                </a:cxn>
                <a:cxn ang="0">
                  <a:pos x="T8" y="T9"/>
                </a:cxn>
              </a:cxnLst>
              <a:rect l="0" t="0" r="r" b="b"/>
              <a:pathLst>
                <a:path w="111" h="111">
                  <a:moveTo>
                    <a:pt x="101" y="0"/>
                  </a:moveTo>
                  <a:lnTo>
                    <a:pt x="0" y="101"/>
                  </a:lnTo>
                  <a:lnTo>
                    <a:pt x="10" y="111"/>
                  </a:lnTo>
                  <a:lnTo>
                    <a:pt x="111" y="10"/>
                  </a:lnTo>
                  <a:lnTo>
                    <a:pt x="101"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en-US">
                <a:latin typeface="+mn-lt"/>
                <a:ea typeface="+mn-ea"/>
                <a:cs typeface="+mn-ea"/>
                <a:sym typeface="+mn-lt"/>
              </a:endParaRPr>
            </a:p>
          </p:txBody>
        </p:sp>
        <p:sp>
          <p:nvSpPr>
            <p:cNvPr id="40" name="Freeform 11"/>
            <p:cNvSpPr>
              <a:spLocks/>
            </p:cNvSpPr>
            <p:nvPr/>
          </p:nvSpPr>
          <p:spPr bwMode="auto">
            <a:xfrm>
              <a:off x="3629025" y="1098550"/>
              <a:ext cx="177800" cy="177800"/>
            </a:xfrm>
            <a:custGeom>
              <a:avLst/>
              <a:gdLst>
                <a:gd name="T0" fmla="*/ 0 w 112"/>
                <a:gd name="T1" fmla="*/ 102 h 112"/>
                <a:gd name="T2" fmla="*/ 10 w 112"/>
                <a:gd name="T3" fmla="*/ 112 h 112"/>
                <a:gd name="T4" fmla="*/ 112 w 112"/>
                <a:gd name="T5" fmla="*/ 12 h 112"/>
                <a:gd name="T6" fmla="*/ 102 w 112"/>
                <a:gd name="T7" fmla="*/ 0 h 112"/>
                <a:gd name="T8" fmla="*/ 0 w 112"/>
                <a:gd name="T9" fmla="*/ 102 h 112"/>
              </a:gdLst>
              <a:ahLst/>
              <a:cxnLst>
                <a:cxn ang="0">
                  <a:pos x="T0" y="T1"/>
                </a:cxn>
                <a:cxn ang="0">
                  <a:pos x="T2" y="T3"/>
                </a:cxn>
                <a:cxn ang="0">
                  <a:pos x="T4" y="T5"/>
                </a:cxn>
                <a:cxn ang="0">
                  <a:pos x="T6" y="T7"/>
                </a:cxn>
                <a:cxn ang="0">
                  <a:pos x="T8" y="T9"/>
                </a:cxn>
              </a:cxnLst>
              <a:rect l="0" t="0" r="r" b="b"/>
              <a:pathLst>
                <a:path w="112" h="112">
                  <a:moveTo>
                    <a:pt x="0" y="102"/>
                  </a:moveTo>
                  <a:lnTo>
                    <a:pt x="10" y="112"/>
                  </a:lnTo>
                  <a:lnTo>
                    <a:pt x="112" y="12"/>
                  </a:lnTo>
                  <a:lnTo>
                    <a:pt x="102" y="0"/>
                  </a:lnTo>
                  <a:lnTo>
                    <a:pt x="0" y="10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en-US">
                <a:latin typeface="+mn-lt"/>
                <a:ea typeface="+mn-ea"/>
                <a:cs typeface="+mn-ea"/>
                <a:sym typeface="+mn-lt"/>
              </a:endParaRPr>
            </a:p>
          </p:txBody>
        </p:sp>
        <p:sp>
          <p:nvSpPr>
            <p:cNvPr id="41" name="Freeform 12"/>
            <p:cNvSpPr>
              <a:spLocks/>
            </p:cNvSpPr>
            <p:nvPr/>
          </p:nvSpPr>
          <p:spPr bwMode="auto">
            <a:xfrm>
              <a:off x="3775075" y="1050925"/>
              <a:ext cx="55563" cy="52388"/>
            </a:xfrm>
            <a:custGeom>
              <a:avLst/>
              <a:gdLst>
                <a:gd name="T0" fmla="*/ 14 w 21"/>
                <a:gd name="T1" fmla="*/ 6 h 20"/>
                <a:gd name="T2" fmla="*/ 0 w 21"/>
                <a:gd name="T3" fmla="*/ 6 h 20"/>
                <a:gd name="T4" fmla="*/ 15 w 21"/>
                <a:gd name="T5" fmla="*/ 20 h 20"/>
                <a:gd name="T6" fmla="*/ 14 w 21"/>
                <a:gd name="T7" fmla="*/ 6 h 20"/>
              </a:gdLst>
              <a:ahLst/>
              <a:cxnLst>
                <a:cxn ang="0">
                  <a:pos x="T0" y="T1"/>
                </a:cxn>
                <a:cxn ang="0">
                  <a:pos x="T2" y="T3"/>
                </a:cxn>
                <a:cxn ang="0">
                  <a:pos x="T4" y="T5"/>
                </a:cxn>
                <a:cxn ang="0">
                  <a:pos x="T6" y="T7"/>
                </a:cxn>
              </a:cxnLst>
              <a:rect l="0" t="0" r="r" b="b"/>
              <a:pathLst>
                <a:path w="21" h="20">
                  <a:moveTo>
                    <a:pt x="14" y="6"/>
                  </a:moveTo>
                  <a:cubicBezTo>
                    <a:pt x="8" y="0"/>
                    <a:pt x="0" y="6"/>
                    <a:pt x="0" y="6"/>
                  </a:cubicBezTo>
                  <a:cubicBezTo>
                    <a:pt x="15" y="20"/>
                    <a:pt x="15" y="20"/>
                    <a:pt x="15" y="20"/>
                  </a:cubicBezTo>
                  <a:cubicBezTo>
                    <a:pt x="15" y="20"/>
                    <a:pt x="21" y="14"/>
                    <a:pt x="14" y="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en-US">
                <a:latin typeface="+mn-lt"/>
                <a:ea typeface="+mn-ea"/>
                <a:cs typeface="+mn-ea"/>
                <a:sym typeface="+mn-lt"/>
              </a:endParaRPr>
            </a:p>
          </p:txBody>
        </p:sp>
        <p:sp>
          <p:nvSpPr>
            <p:cNvPr id="42" name="Freeform 13"/>
            <p:cNvSpPr>
              <a:spLocks/>
            </p:cNvSpPr>
            <p:nvPr/>
          </p:nvSpPr>
          <p:spPr bwMode="auto">
            <a:xfrm>
              <a:off x="3440113" y="1058863"/>
              <a:ext cx="327025" cy="325438"/>
            </a:xfrm>
            <a:custGeom>
              <a:avLst/>
              <a:gdLst>
                <a:gd name="T0" fmla="*/ 182 w 206"/>
                <a:gd name="T1" fmla="*/ 180 h 205"/>
                <a:gd name="T2" fmla="*/ 25 w 206"/>
                <a:gd name="T3" fmla="*/ 180 h 205"/>
                <a:gd name="T4" fmla="*/ 25 w 206"/>
                <a:gd name="T5" fmla="*/ 25 h 205"/>
                <a:gd name="T6" fmla="*/ 172 w 206"/>
                <a:gd name="T7" fmla="*/ 25 h 205"/>
                <a:gd name="T8" fmla="*/ 198 w 206"/>
                <a:gd name="T9" fmla="*/ 0 h 205"/>
                <a:gd name="T10" fmla="*/ 0 w 206"/>
                <a:gd name="T11" fmla="*/ 0 h 205"/>
                <a:gd name="T12" fmla="*/ 0 w 206"/>
                <a:gd name="T13" fmla="*/ 205 h 205"/>
                <a:gd name="T14" fmla="*/ 206 w 206"/>
                <a:gd name="T15" fmla="*/ 205 h 205"/>
                <a:gd name="T16" fmla="*/ 206 w 206"/>
                <a:gd name="T17" fmla="*/ 76 h 205"/>
                <a:gd name="T18" fmla="*/ 182 w 206"/>
                <a:gd name="T19" fmla="*/ 101 h 205"/>
                <a:gd name="T20" fmla="*/ 182 w 206"/>
                <a:gd name="T21" fmla="*/ 180 h 2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06" h="205">
                  <a:moveTo>
                    <a:pt x="182" y="180"/>
                  </a:moveTo>
                  <a:lnTo>
                    <a:pt x="25" y="180"/>
                  </a:lnTo>
                  <a:lnTo>
                    <a:pt x="25" y="25"/>
                  </a:lnTo>
                  <a:lnTo>
                    <a:pt x="172" y="25"/>
                  </a:lnTo>
                  <a:lnTo>
                    <a:pt x="198" y="0"/>
                  </a:lnTo>
                  <a:lnTo>
                    <a:pt x="0" y="0"/>
                  </a:lnTo>
                  <a:lnTo>
                    <a:pt x="0" y="205"/>
                  </a:lnTo>
                  <a:lnTo>
                    <a:pt x="206" y="205"/>
                  </a:lnTo>
                  <a:lnTo>
                    <a:pt x="206" y="76"/>
                  </a:lnTo>
                  <a:lnTo>
                    <a:pt x="182" y="101"/>
                  </a:lnTo>
                  <a:lnTo>
                    <a:pt x="182" y="18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en-US">
                <a:latin typeface="+mn-lt"/>
                <a:ea typeface="+mn-ea"/>
                <a:cs typeface="+mn-ea"/>
                <a:sym typeface="+mn-lt"/>
              </a:endParaRPr>
            </a:p>
          </p:txBody>
        </p:sp>
      </p:grpSp>
      <p:sp>
        <p:nvSpPr>
          <p:cNvPr id="43" name="矩形 1"/>
          <p:cNvSpPr>
            <a:spLocks noChangeArrowheads="1"/>
          </p:cNvSpPr>
          <p:nvPr/>
        </p:nvSpPr>
        <p:spPr bwMode="auto">
          <a:xfrm>
            <a:off x="3192178" y="3426657"/>
            <a:ext cx="2091273" cy="120032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algn="just" eaLnBrk="1" hangingPunct="1">
              <a:lnSpc>
                <a:spcPct val="150000"/>
              </a:lnSpc>
            </a:pPr>
            <a:r>
              <a:rPr lang="zh-CN" altLang="en-US" sz="1200" b="0" dirty="0">
                <a:solidFill>
                  <a:srgbClr val="595959"/>
                </a:solidFill>
                <a:latin typeface="+mn-lt"/>
                <a:ea typeface="+mn-ea"/>
                <a:cs typeface="+mn-ea"/>
                <a:sym typeface="+mn-lt"/>
              </a:rPr>
              <a:t>此处添加标题内容点击此处添加内容点击此处添加内容此处添加标题内容点击此处添加内容点击此处添加内容</a:t>
            </a:r>
            <a:endParaRPr lang="zh-CN" altLang="zh-CN" sz="1200" b="0" dirty="0">
              <a:solidFill>
                <a:srgbClr val="595959"/>
              </a:solidFill>
              <a:latin typeface="+mn-lt"/>
              <a:ea typeface="+mn-ea"/>
              <a:cs typeface="+mn-ea"/>
              <a:sym typeface="+mn-lt"/>
            </a:endParaRPr>
          </a:p>
        </p:txBody>
      </p:sp>
      <p:sp>
        <p:nvSpPr>
          <p:cNvPr id="44" name="TextBox 98"/>
          <p:cNvSpPr txBox="1"/>
          <p:nvPr/>
        </p:nvSpPr>
        <p:spPr>
          <a:xfrm>
            <a:off x="8126315" y="3429000"/>
            <a:ext cx="3657530" cy="502573"/>
          </a:xfrm>
          <a:prstGeom prst="rect">
            <a:avLst/>
          </a:prstGeom>
          <a:noFill/>
        </p:spPr>
        <p:txBody>
          <a:bodyPr wrap="square" rtlCol="0">
            <a:spAutoFit/>
          </a:bodyPr>
          <a:lstStyle/>
          <a:p>
            <a:pPr algn="ctr"/>
            <a:r>
              <a:rPr lang="zh-CN" altLang="en-US" sz="2666" b="0" dirty="0">
                <a:solidFill>
                  <a:schemeClr val="accent3">
                    <a:lumMod val="50000"/>
                  </a:schemeClr>
                </a:solidFill>
                <a:latin typeface="+mn-lt"/>
                <a:ea typeface="+mn-ea"/>
                <a:cs typeface="+mn-ea"/>
                <a:sym typeface="+mn-lt"/>
              </a:rPr>
              <a:t>添加相关项目名称</a:t>
            </a:r>
          </a:p>
        </p:txBody>
      </p:sp>
      <p:sp>
        <p:nvSpPr>
          <p:cNvPr id="45" name="TextBox 22"/>
          <p:cNvSpPr txBox="1"/>
          <p:nvPr/>
        </p:nvSpPr>
        <p:spPr>
          <a:xfrm>
            <a:off x="7844098" y="4057580"/>
            <a:ext cx="3735551" cy="1787143"/>
          </a:xfrm>
          <a:prstGeom prst="rect">
            <a:avLst/>
          </a:prstGeom>
          <a:noFill/>
        </p:spPr>
        <p:txBody>
          <a:bodyPr wrap="square" lIns="87744" tIns="43872" rIns="87744" bIns="43872" rtlCol="0">
            <a:spAutoFit/>
          </a:bodyPr>
          <a:lstStyle>
            <a:defPPr>
              <a:defRPr lang="zh-CN"/>
            </a:defPPr>
            <a:lvl1pPr lvl="0">
              <a:lnSpc>
                <a:spcPct val="120000"/>
              </a:lnSpc>
              <a:spcAft>
                <a:spcPct val="40000"/>
              </a:spcAft>
              <a:buClr>
                <a:srgbClr val="292929"/>
              </a:buClr>
              <a:defRPr sz="1400">
                <a:solidFill>
                  <a:srgbClr val="333333"/>
                </a:solidFill>
                <a:latin typeface="微软雅黑" panose="020B0503020204020204" pitchFamily="34" charset="-122"/>
                <a:ea typeface="微软雅黑" panose="020B0503020204020204" pitchFamily="34" charset="-122"/>
              </a:defRPr>
            </a:lvl1pPr>
          </a:lstStyle>
          <a:p>
            <a:pPr algn="l" fontAlgn="auto">
              <a:spcBef>
                <a:spcPts val="0"/>
              </a:spcBef>
              <a:defRPr/>
            </a:pPr>
            <a:r>
              <a:rPr lang="zh-CN" altLang="en-US" sz="1533" b="0" kern="0" noProof="1">
                <a:solidFill>
                  <a:schemeClr val="tx1">
                    <a:lumMod val="65000"/>
                    <a:lumOff val="35000"/>
                  </a:schemeClr>
                </a:solidFill>
                <a:latin typeface="+mn-lt"/>
                <a:ea typeface="+mn-ea"/>
                <a:cs typeface="+mn-ea"/>
                <a:sym typeface="+mn-lt"/>
              </a:rPr>
              <a:t>您的内容打在这里，或者通过复制您的文本后，在此框中选择粘贴，并选择只保留文字您的内容打在这里，或者通过复制您的文本后，在此框中选择粘贴，并选择只保留文字。您的内容打在这里，或者通过复制您的文本后，在此框中选择粘贴</a:t>
            </a:r>
            <a:endParaRPr lang="en-US" altLang="zh-CN" sz="1533" b="0" kern="0" noProof="1">
              <a:solidFill>
                <a:schemeClr val="tx1">
                  <a:lumMod val="65000"/>
                  <a:lumOff val="35000"/>
                </a:schemeClr>
              </a:solidFill>
              <a:latin typeface="+mn-lt"/>
              <a:ea typeface="+mn-ea"/>
              <a:cs typeface="+mn-ea"/>
              <a:sym typeface="+mn-lt"/>
            </a:endParaRPr>
          </a:p>
        </p:txBody>
      </p:sp>
      <p:grpSp>
        <p:nvGrpSpPr>
          <p:cNvPr id="46" name="组合 45"/>
          <p:cNvGrpSpPr/>
          <p:nvPr/>
        </p:nvGrpSpPr>
        <p:grpSpPr>
          <a:xfrm>
            <a:off x="6648267" y="1861890"/>
            <a:ext cx="1331324" cy="1331324"/>
            <a:chOff x="5252030" y="2008764"/>
            <a:chExt cx="809336" cy="809336"/>
          </a:xfrm>
        </p:grpSpPr>
        <p:sp>
          <p:nvSpPr>
            <p:cNvPr id="47" name="椭圆 101"/>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48" name="椭圆 102"/>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49" name="组合 48"/>
          <p:cNvGrpSpPr/>
          <p:nvPr/>
        </p:nvGrpSpPr>
        <p:grpSpPr>
          <a:xfrm>
            <a:off x="1167595" y="2397804"/>
            <a:ext cx="1527874" cy="1527874"/>
            <a:chOff x="5252030" y="2008764"/>
            <a:chExt cx="809336" cy="809336"/>
          </a:xfrm>
        </p:grpSpPr>
        <p:sp>
          <p:nvSpPr>
            <p:cNvPr id="50" name="椭圆 107"/>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51" name="椭圆 108"/>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52" name="组合 51"/>
          <p:cNvGrpSpPr/>
          <p:nvPr/>
        </p:nvGrpSpPr>
        <p:grpSpPr>
          <a:xfrm>
            <a:off x="1229737" y="4593016"/>
            <a:ext cx="592456" cy="592456"/>
            <a:chOff x="5252030" y="2008764"/>
            <a:chExt cx="809336" cy="809336"/>
          </a:xfrm>
        </p:grpSpPr>
        <p:sp>
          <p:nvSpPr>
            <p:cNvPr id="53" name="椭圆 110"/>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54" name="椭圆 111"/>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59" name="组合 58"/>
          <p:cNvGrpSpPr/>
          <p:nvPr/>
        </p:nvGrpSpPr>
        <p:grpSpPr>
          <a:xfrm>
            <a:off x="2505121" y="4085950"/>
            <a:ext cx="295683" cy="295683"/>
            <a:chOff x="5252030" y="2008764"/>
            <a:chExt cx="809336" cy="809336"/>
          </a:xfrm>
        </p:grpSpPr>
        <p:sp>
          <p:nvSpPr>
            <p:cNvPr id="60" name="椭圆 113"/>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61" name="椭圆 114"/>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62" name="组合 61"/>
          <p:cNvGrpSpPr/>
          <p:nvPr/>
        </p:nvGrpSpPr>
        <p:grpSpPr>
          <a:xfrm>
            <a:off x="2264186" y="1971115"/>
            <a:ext cx="295683" cy="295683"/>
            <a:chOff x="5252030" y="2008764"/>
            <a:chExt cx="809336" cy="809336"/>
          </a:xfrm>
        </p:grpSpPr>
        <p:sp>
          <p:nvSpPr>
            <p:cNvPr id="63" name="椭圆 116"/>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64" name="椭圆 117"/>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65" name="组合 64"/>
          <p:cNvGrpSpPr/>
          <p:nvPr/>
        </p:nvGrpSpPr>
        <p:grpSpPr>
          <a:xfrm>
            <a:off x="3346180" y="5241939"/>
            <a:ext cx="295683" cy="295683"/>
            <a:chOff x="5252030" y="2008764"/>
            <a:chExt cx="809336" cy="809336"/>
          </a:xfrm>
        </p:grpSpPr>
        <p:sp>
          <p:nvSpPr>
            <p:cNvPr id="66" name="椭圆 119"/>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67" name="椭圆 120"/>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68" name="组合 67"/>
          <p:cNvGrpSpPr/>
          <p:nvPr/>
        </p:nvGrpSpPr>
        <p:grpSpPr>
          <a:xfrm>
            <a:off x="3916785" y="4875782"/>
            <a:ext cx="219832" cy="219832"/>
            <a:chOff x="5252030" y="2008764"/>
            <a:chExt cx="809336" cy="809336"/>
          </a:xfrm>
        </p:grpSpPr>
        <p:sp>
          <p:nvSpPr>
            <p:cNvPr id="69" name="椭圆 122"/>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70" name="椭圆 123"/>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71" name="组合 70"/>
          <p:cNvGrpSpPr/>
          <p:nvPr/>
        </p:nvGrpSpPr>
        <p:grpSpPr>
          <a:xfrm>
            <a:off x="5503549" y="2723450"/>
            <a:ext cx="592456" cy="592456"/>
            <a:chOff x="5252030" y="2008764"/>
            <a:chExt cx="809336" cy="809336"/>
          </a:xfrm>
        </p:grpSpPr>
        <p:sp>
          <p:nvSpPr>
            <p:cNvPr id="72" name="椭圆 125"/>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73" name="椭圆 126"/>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74" name="组合 73"/>
          <p:cNvGrpSpPr/>
          <p:nvPr/>
        </p:nvGrpSpPr>
        <p:grpSpPr>
          <a:xfrm>
            <a:off x="6219439" y="3865615"/>
            <a:ext cx="428829" cy="428829"/>
            <a:chOff x="5252030" y="2008764"/>
            <a:chExt cx="809336" cy="809336"/>
          </a:xfrm>
        </p:grpSpPr>
        <p:sp>
          <p:nvSpPr>
            <p:cNvPr id="75" name="椭圆 128"/>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76" name="椭圆 129"/>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77" name="组合 76"/>
          <p:cNvGrpSpPr/>
          <p:nvPr/>
        </p:nvGrpSpPr>
        <p:grpSpPr>
          <a:xfrm>
            <a:off x="6432455" y="3421588"/>
            <a:ext cx="214414" cy="214414"/>
            <a:chOff x="5252030" y="2008764"/>
            <a:chExt cx="809336" cy="809336"/>
          </a:xfrm>
        </p:grpSpPr>
        <p:sp>
          <p:nvSpPr>
            <p:cNvPr id="78" name="椭圆 131"/>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79" name="椭圆 132"/>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Tree>
    <p:extLst>
      <p:ext uri="{BB962C8B-B14F-4D97-AF65-F5344CB8AC3E}">
        <p14:creationId xmlns:p14="http://schemas.microsoft.com/office/powerpoint/2010/main" val="1835927307"/>
      </p:ext>
    </p:extLst>
  </p:cSld>
  <p:clrMapOvr>
    <a:masterClrMapping/>
  </p:clrMapOvr>
  <mc:AlternateContent xmlns:mc="http://schemas.openxmlformats.org/markup-compatibility/2006" xmlns:p14="http://schemas.microsoft.com/office/powerpoint/2010/main">
    <mc:Choice Requires="p14">
      <p:transition spd="slow" p14:dur="3900" advTm="0">
        <p14:glitter pattern="hexagon"/>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par>
                                <p:cTn id="20" presetID="23" presetClass="entr" presetSubtype="36" fill="hold" nodeType="withEffect">
                                  <p:stCondLst>
                                    <p:cond delay="300"/>
                                  </p:stCondLst>
                                  <p:childTnLst>
                                    <p:set>
                                      <p:cBhvr>
                                        <p:cTn id="21" dur="1" fill="hold">
                                          <p:stCondLst>
                                            <p:cond delay="0"/>
                                          </p:stCondLst>
                                        </p:cTn>
                                        <p:tgtEl>
                                          <p:spTgt spid="12"/>
                                        </p:tgtEl>
                                        <p:attrNameLst>
                                          <p:attrName>style.visibility</p:attrName>
                                        </p:attrNameLst>
                                      </p:cBhvr>
                                      <p:to>
                                        <p:strVal val="visible"/>
                                      </p:to>
                                    </p:set>
                                    <p:anim calcmode="lin" valueType="num">
                                      <p:cBhvr>
                                        <p:cTn id="22" dur="500" fill="hold"/>
                                        <p:tgtEl>
                                          <p:spTgt spid="12"/>
                                        </p:tgtEl>
                                        <p:attrNameLst>
                                          <p:attrName>ppt_w</p:attrName>
                                        </p:attrNameLst>
                                      </p:cBhvr>
                                      <p:tavLst>
                                        <p:tav tm="0">
                                          <p:val>
                                            <p:strVal val="(6*min(max(#ppt_w*#ppt_h,.3),1)-7.4)/-.7*#ppt_w"/>
                                          </p:val>
                                        </p:tav>
                                        <p:tav tm="100000">
                                          <p:val>
                                            <p:strVal val="#ppt_w"/>
                                          </p:val>
                                        </p:tav>
                                      </p:tavLst>
                                    </p:anim>
                                    <p:anim calcmode="lin" valueType="num">
                                      <p:cBhvr>
                                        <p:cTn id="23" dur="500" fill="hold"/>
                                        <p:tgtEl>
                                          <p:spTgt spid="12"/>
                                        </p:tgtEl>
                                        <p:attrNameLst>
                                          <p:attrName>ppt_h</p:attrName>
                                        </p:attrNameLst>
                                      </p:cBhvr>
                                      <p:tavLst>
                                        <p:tav tm="0">
                                          <p:val>
                                            <p:strVal val="(6*min(max(#ppt_w*#ppt_h,.3),1)-7.4)/-.7*#ppt_h"/>
                                          </p:val>
                                        </p:tav>
                                        <p:tav tm="100000">
                                          <p:val>
                                            <p:strVal val="#ppt_h"/>
                                          </p:val>
                                        </p:tav>
                                      </p:tavLst>
                                    </p:anim>
                                    <p:anim calcmode="lin" valueType="num">
                                      <p:cBhvr>
                                        <p:cTn id="24" dur="500" fill="hold"/>
                                        <p:tgtEl>
                                          <p:spTgt spid="12"/>
                                        </p:tgtEl>
                                        <p:attrNameLst>
                                          <p:attrName>ppt_x</p:attrName>
                                        </p:attrNameLst>
                                      </p:cBhvr>
                                      <p:tavLst>
                                        <p:tav tm="0">
                                          <p:val>
                                            <p:fltVal val="0.5"/>
                                          </p:val>
                                        </p:tav>
                                        <p:tav tm="100000">
                                          <p:val>
                                            <p:strVal val="#ppt_x"/>
                                          </p:val>
                                        </p:tav>
                                      </p:tavLst>
                                    </p:anim>
                                    <p:anim calcmode="lin" valueType="num">
                                      <p:cBhvr>
                                        <p:cTn id="25" dur="500" fill="hold"/>
                                        <p:tgtEl>
                                          <p:spTgt spid="12"/>
                                        </p:tgtEl>
                                        <p:attrNameLst>
                                          <p:attrName>ppt_y</p:attrName>
                                        </p:attrNameLst>
                                      </p:cBhvr>
                                      <p:tavLst>
                                        <p:tav tm="0">
                                          <p:val>
                                            <p:strVal val="1+(6*min(max(#ppt_w*#ppt_h,.3),1)-7.4)/-.7*#ppt_h/2"/>
                                          </p:val>
                                        </p:tav>
                                        <p:tav tm="100000">
                                          <p:val>
                                            <p:strVal val="#ppt_y"/>
                                          </p:val>
                                        </p:tav>
                                      </p:tavLst>
                                    </p:anim>
                                  </p:childTnLst>
                                </p:cTn>
                              </p:par>
                              <p:par>
                                <p:cTn id="26" presetID="53" presetClass="entr" presetSubtype="16" fill="hold" nodeType="withEffect">
                                  <p:stCondLst>
                                    <p:cond delay="300"/>
                                  </p:stCondLst>
                                  <p:childTnLst>
                                    <p:set>
                                      <p:cBhvr>
                                        <p:cTn id="27" dur="1" fill="hold">
                                          <p:stCondLst>
                                            <p:cond delay="0"/>
                                          </p:stCondLst>
                                        </p:cTn>
                                        <p:tgtEl>
                                          <p:spTgt spid="46"/>
                                        </p:tgtEl>
                                        <p:attrNameLst>
                                          <p:attrName>style.visibility</p:attrName>
                                        </p:attrNameLst>
                                      </p:cBhvr>
                                      <p:to>
                                        <p:strVal val="visible"/>
                                      </p:to>
                                    </p:set>
                                    <p:anim calcmode="lin" valueType="num">
                                      <p:cBhvr>
                                        <p:cTn id="28" dur="500" fill="hold"/>
                                        <p:tgtEl>
                                          <p:spTgt spid="46"/>
                                        </p:tgtEl>
                                        <p:attrNameLst>
                                          <p:attrName>ppt_w</p:attrName>
                                        </p:attrNameLst>
                                      </p:cBhvr>
                                      <p:tavLst>
                                        <p:tav tm="0">
                                          <p:val>
                                            <p:fltVal val="0"/>
                                          </p:val>
                                        </p:tav>
                                        <p:tav tm="100000">
                                          <p:val>
                                            <p:strVal val="#ppt_w"/>
                                          </p:val>
                                        </p:tav>
                                      </p:tavLst>
                                    </p:anim>
                                    <p:anim calcmode="lin" valueType="num">
                                      <p:cBhvr>
                                        <p:cTn id="29" dur="500" fill="hold"/>
                                        <p:tgtEl>
                                          <p:spTgt spid="46"/>
                                        </p:tgtEl>
                                        <p:attrNameLst>
                                          <p:attrName>ppt_h</p:attrName>
                                        </p:attrNameLst>
                                      </p:cBhvr>
                                      <p:tavLst>
                                        <p:tav tm="0">
                                          <p:val>
                                            <p:fltVal val="0"/>
                                          </p:val>
                                        </p:tav>
                                        <p:tav tm="100000">
                                          <p:val>
                                            <p:strVal val="#ppt_h"/>
                                          </p:val>
                                        </p:tav>
                                      </p:tavLst>
                                    </p:anim>
                                    <p:animEffect transition="in" filter="fade">
                                      <p:cBhvr>
                                        <p:cTn id="30" dur="500"/>
                                        <p:tgtEl>
                                          <p:spTgt spid="46"/>
                                        </p:tgtEl>
                                      </p:cBhvr>
                                    </p:animEffect>
                                  </p:childTnLst>
                                </p:cTn>
                              </p:par>
                              <p:par>
                                <p:cTn id="31" presetID="53" presetClass="entr" presetSubtype="16" fill="hold" nodeType="withEffect">
                                  <p:stCondLst>
                                    <p:cond delay="100"/>
                                  </p:stCondLst>
                                  <p:childTnLst>
                                    <p:set>
                                      <p:cBhvr>
                                        <p:cTn id="32" dur="1" fill="hold">
                                          <p:stCondLst>
                                            <p:cond delay="0"/>
                                          </p:stCondLst>
                                        </p:cTn>
                                        <p:tgtEl>
                                          <p:spTgt spid="49"/>
                                        </p:tgtEl>
                                        <p:attrNameLst>
                                          <p:attrName>style.visibility</p:attrName>
                                        </p:attrNameLst>
                                      </p:cBhvr>
                                      <p:to>
                                        <p:strVal val="visible"/>
                                      </p:to>
                                    </p:set>
                                    <p:anim calcmode="lin" valueType="num">
                                      <p:cBhvr>
                                        <p:cTn id="33" dur="500" fill="hold"/>
                                        <p:tgtEl>
                                          <p:spTgt spid="49"/>
                                        </p:tgtEl>
                                        <p:attrNameLst>
                                          <p:attrName>ppt_w</p:attrName>
                                        </p:attrNameLst>
                                      </p:cBhvr>
                                      <p:tavLst>
                                        <p:tav tm="0">
                                          <p:val>
                                            <p:fltVal val="0"/>
                                          </p:val>
                                        </p:tav>
                                        <p:tav tm="100000">
                                          <p:val>
                                            <p:strVal val="#ppt_w"/>
                                          </p:val>
                                        </p:tav>
                                      </p:tavLst>
                                    </p:anim>
                                    <p:anim calcmode="lin" valueType="num">
                                      <p:cBhvr>
                                        <p:cTn id="34" dur="500" fill="hold"/>
                                        <p:tgtEl>
                                          <p:spTgt spid="49"/>
                                        </p:tgtEl>
                                        <p:attrNameLst>
                                          <p:attrName>ppt_h</p:attrName>
                                        </p:attrNameLst>
                                      </p:cBhvr>
                                      <p:tavLst>
                                        <p:tav tm="0">
                                          <p:val>
                                            <p:fltVal val="0"/>
                                          </p:val>
                                        </p:tav>
                                        <p:tav tm="100000">
                                          <p:val>
                                            <p:strVal val="#ppt_h"/>
                                          </p:val>
                                        </p:tav>
                                      </p:tavLst>
                                    </p:anim>
                                    <p:animEffect transition="in" filter="fade">
                                      <p:cBhvr>
                                        <p:cTn id="35" dur="500"/>
                                        <p:tgtEl>
                                          <p:spTgt spid="49"/>
                                        </p:tgtEl>
                                      </p:cBhvr>
                                    </p:animEffect>
                                  </p:childTnLst>
                                </p:cTn>
                              </p:par>
                              <p:par>
                                <p:cTn id="36" presetID="53" presetClass="entr" presetSubtype="16" fill="hold" nodeType="withEffect">
                                  <p:stCondLst>
                                    <p:cond delay="400"/>
                                  </p:stCondLst>
                                  <p:childTnLst>
                                    <p:set>
                                      <p:cBhvr>
                                        <p:cTn id="37" dur="1" fill="hold">
                                          <p:stCondLst>
                                            <p:cond delay="0"/>
                                          </p:stCondLst>
                                        </p:cTn>
                                        <p:tgtEl>
                                          <p:spTgt spid="52"/>
                                        </p:tgtEl>
                                        <p:attrNameLst>
                                          <p:attrName>style.visibility</p:attrName>
                                        </p:attrNameLst>
                                      </p:cBhvr>
                                      <p:to>
                                        <p:strVal val="visible"/>
                                      </p:to>
                                    </p:set>
                                    <p:anim calcmode="lin" valueType="num">
                                      <p:cBhvr>
                                        <p:cTn id="38" dur="500" fill="hold"/>
                                        <p:tgtEl>
                                          <p:spTgt spid="52"/>
                                        </p:tgtEl>
                                        <p:attrNameLst>
                                          <p:attrName>ppt_w</p:attrName>
                                        </p:attrNameLst>
                                      </p:cBhvr>
                                      <p:tavLst>
                                        <p:tav tm="0">
                                          <p:val>
                                            <p:fltVal val="0"/>
                                          </p:val>
                                        </p:tav>
                                        <p:tav tm="100000">
                                          <p:val>
                                            <p:strVal val="#ppt_w"/>
                                          </p:val>
                                        </p:tav>
                                      </p:tavLst>
                                    </p:anim>
                                    <p:anim calcmode="lin" valueType="num">
                                      <p:cBhvr>
                                        <p:cTn id="39" dur="500" fill="hold"/>
                                        <p:tgtEl>
                                          <p:spTgt spid="52"/>
                                        </p:tgtEl>
                                        <p:attrNameLst>
                                          <p:attrName>ppt_h</p:attrName>
                                        </p:attrNameLst>
                                      </p:cBhvr>
                                      <p:tavLst>
                                        <p:tav tm="0">
                                          <p:val>
                                            <p:fltVal val="0"/>
                                          </p:val>
                                        </p:tav>
                                        <p:tav tm="100000">
                                          <p:val>
                                            <p:strVal val="#ppt_h"/>
                                          </p:val>
                                        </p:tav>
                                      </p:tavLst>
                                    </p:anim>
                                    <p:animEffect transition="in" filter="fade">
                                      <p:cBhvr>
                                        <p:cTn id="40" dur="500"/>
                                        <p:tgtEl>
                                          <p:spTgt spid="52"/>
                                        </p:tgtEl>
                                      </p:cBhvr>
                                    </p:animEffect>
                                  </p:childTnLst>
                                </p:cTn>
                              </p:par>
                              <p:par>
                                <p:cTn id="41" presetID="53" presetClass="entr" presetSubtype="16" fill="hold" nodeType="withEffect">
                                  <p:stCondLst>
                                    <p:cond delay="300"/>
                                  </p:stCondLst>
                                  <p:childTnLst>
                                    <p:set>
                                      <p:cBhvr>
                                        <p:cTn id="42" dur="1" fill="hold">
                                          <p:stCondLst>
                                            <p:cond delay="0"/>
                                          </p:stCondLst>
                                        </p:cTn>
                                        <p:tgtEl>
                                          <p:spTgt spid="71"/>
                                        </p:tgtEl>
                                        <p:attrNameLst>
                                          <p:attrName>style.visibility</p:attrName>
                                        </p:attrNameLst>
                                      </p:cBhvr>
                                      <p:to>
                                        <p:strVal val="visible"/>
                                      </p:to>
                                    </p:set>
                                    <p:anim calcmode="lin" valueType="num">
                                      <p:cBhvr>
                                        <p:cTn id="43" dur="500" fill="hold"/>
                                        <p:tgtEl>
                                          <p:spTgt spid="71"/>
                                        </p:tgtEl>
                                        <p:attrNameLst>
                                          <p:attrName>ppt_w</p:attrName>
                                        </p:attrNameLst>
                                      </p:cBhvr>
                                      <p:tavLst>
                                        <p:tav tm="0">
                                          <p:val>
                                            <p:fltVal val="0"/>
                                          </p:val>
                                        </p:tav>
                                        <p:tav tm="100000">
                                          <p:val>
                                            <p:strVal val="#ppt_w"/>
                                          </p:val>
                                        </p:tav>
                                      </p:tavLst>
                                    </p:anim>
                                    <p:anim calcmode="lin" valueType="num">
                                      <p:cBhvr>
                                        <p:cTn id="44" dur="500" fill="hold"/>
                                        <p:tgtEl>
                                          <p:spTgt spid="71"/>
                                        </p:tgtEl>
                                        <p:attrNameLst>
                                          <p:attrName>ppt_h</p:attrName>
                                        </p:attrNameLst>
                                      </p:cBhvr>
                                      <p:tavLst>
                                        <p:tav tm="0">
                                          <p:val>
                                            <p:fltVal val="0"/>
                                          </p:val>
                                        </p:tav>
                                        <p:tav tm="100000">
                                          <p:val>
                                            <p:strVal val="#ppt_h"/>
                                          </p:val>
                                        </p:tav>
                                      </p:tavLst>
                                    </p:anim>
                                    <p:animEffect transition="in" filter="fade">
                                      <p:cBhvr>
                                        <p:cTn id="45" dur="500"/>
                                        <p:tgtEl>
                                          <p:spTgt spid="71"/>
                                        </p:tgtEl>
                                      </p:cBhvr>
                                    </p:animEffect>
                                  </p:childTnLst>
                                </p:cTn>
                              </p:par>
                              <p:par>
                                <p:cTn id="46" presetID="23" presetClass="entr" presetSubtype="528" fill="hold" nodeType="withEffect">
                                  <p:stCondLst>
                                    <p:cond delay="0"/>
                                  </p:stCondLst>
                                  <p:childTnLst>
                                    <p:set>
                                      <p:cBhvr>
                                        <p:cTn id="47" dur="1" fill="hold">
                                          <p:stCondLst>
                                            <p:cond delay="0"/>
                                          </p:stCondLst>
                                        </p:cTn>
                                        <p:tgtEl>
                                          <p:spTgt spid="15"/>
                                        </p:tgtEl>
                                        <p:attrNameLst>
                                          <p:attrName>style.visibility</p:attrName>
                                        </p:attrNameLst>
                                      </p:cBhvr>
                                      <p:to>
                                        <p:strVal val="visible"/>
                                      </p:to>
                                    </p:set>
                                    <p:anim calcmode="lin" valueType="num">
                                      <p:cBhvr>
                                        <p:cTn id="48" dur="1000" fill="hold"/>
                                        <p:tgtEl>
                                          <p:spTgt spid="15"/>
                                        </p:tgtEl>
                                        <p:attrNameLst>
                                          <p:attrName>ppt_w</p:attrName>
                                        </p:attrNameLst>
                                      </p:cBhvr>
                                      <p:tavLst>
                                        <p:tav tm="0">
                                          <p:val>
                                            <p:fltVal val="0"/>
                                          </p:val>
                                        </p:tav>
                                        <p:tav tm="100000">
                                          <p:val>
                                            <p:strVal val="#ppt_w"/>
                                          </p:val>
                                        </p:tav>
                                      </p:tavLst>
                                    </p:anim>
                                    <p:anim calcmode="lin" valueType="num">
                                      <p:cBhvr>
                                        <p:cTn id="49" dur="1000" fill="hold"/>
                                        <p:tgtEl>
                                          <p:spTgt spid="15"/>
                                        </p:tgtEl>
                                        <p:attrNameLst>
                                          <p:attrName>ppt_h</p:attrName>
                                        </p:attrNameLst>
                                      </p:cBhvr>
                                      <p:tavLst>
                                        <p:tav tm="0">
                                          <p:val>
                                            <p:fltVal val="0"/>
                                          </p:val>
                                        </p:tav>
                                        <p:tav tm="100000">
                                          <p:val>
                                            <p:strVal val="#ppt_h"/>
                                          </p:val>
                                        </p:tav>
                                      </p:tavLst>
                                    </p:anim>
                                    <p:anim calcmode="lin" valueType="num">
                                      <p:cBhvr>
                                        <p:cTn id="50" dur="1000" fill="hold"/>
                                        <p:tgtEl>
                                          <p:spTgt spid="15"/>
                                        </p:tgtEl>
                                        <p:attrNameLst>
                                          <p:attrName>ppt_x</p:attrName>
                                        </p:attrNameLst>
                                      </p:cBhvr>
                                      <p:tavLst>
                                        <p:tav tm="0">
                                          <p:val>
                                            <p:fltVal val="0.5"/>
                                          </p:val>
                                        </p:tav>
                                        <p:tav tm="100000">
                                          <p:val>
                                            <p:strVal val="#ppt_x"/>
                                          </p:val>
                                        </p:tav>
                                      </p:tavLst>
                                    </p:anim>
                                    <p:anim calcmode="lin" valueType="num">
                                      <p:cBhvr>
                                        <p:cTn id="51" dur="1000" fill="hold"/>
                                        <p:tgtEl>
                                          <p:spTgt spid="15"/>
                                        </p:tgtEl>
                                        <p:attrNameLst>
                                          <p:attrName>ppt_y</p:attrName>
                                        </p:attrNameLst>
                                      </p:cBhvr>
                                      <p:tavLst>
                                        <p:tav tm="0">
                                          <p:val>
                                            <p:fltVal val="0.5"/>
                                          </p:val>
                                        </p:tav>
                                        <p:tav tm="100000">
                                          <p:val>
                                            <p:strVal val="#ppt_y"/>
                                          </p:val>
                                        </p:tav>
                                      </p:tavLst>
                                    </p:anim>
                                  </p:childTnLst>
                                </p:cTn>
                              </p:par>
                              <p:par>
                                <p:cTn id="52" presetID="23" presetClass="entr" presetSubtype="528" fill="hold" nodeType="withEffect">
                                  <p:stCondLst>
                                    <p:cond delay="200"/>
                                  </p:stCondLst>
                                  <p:childTnLst>
                                    <p:set>
                                      <p:cBhvr>
                                        <p:cTn id="53" dur="1" fill="hold">
                                          <p:stCondLst>
                                            <p:cond delay="0"/>
                                          </p:stCondLst>
                                        </p:cTn>
                                        <p:tgtEl>
                                          <p:spTgt spid="18"/>
                                        </p:tgtEl>
                                        <p:attrNameLst>
                                          <p:attrName>style.visibility</p:attrName>
                                        </p:attrNameLst>
                                      </p:cBhvr>
                                      <p:to>
                                        <p:strVal val="visible"/>
                                      </p:to>
                                    </p:set>
                                    <p:anim calcmode="lin" valueType="num">
                                      <p:cBhvr>
                                        <p:cTn id="54" dur="1000" fill="hold"/>
                                        <p:tgtEl>
                                          <p:spTgt spid="18"/>
                                        </p:tgtEl>
                                        <p:attrNameLst>
                                          <p:attrName>ppt_w</p:attrName>
                                        </p:attrNameLst>
                                      </p:cBhvr>
                                      <p:tavLst>
                                        <p:tav tm="0">
                                          <p:val>
                                            <p:fltVal val="0"/>
                                          </p:val>
                                        </p:tav>
                                        <p:tav tm="100000">
                                          <p:val>
                                            <p:strVal val="#ppt_w"/>
                                          </p:val>
                                        </p:tav>
                                      </p:tavLst>
                                    </p:anim>
                                    <p:anim calcmode="lin" valueType="num">
                                      <p:cBhvr>
                                        <p:cTn id="55" dur="1000" fill="hold"/>
                                        <p:tgtEl>
                                          <p:spTgt spid="18"/>
                                        </p:tgtEl>
                                        <p:attrNameLst>
                                          <p:attrName>ppt_h</p:attrName>
                                        </p:attrNameLst>
                                      </p:cBhvr>
                                      <p:tavLst>
                                        <p:tav tm="0">
                                          <p:val>
                                            <p:fltVal val="0"/>
                                          </p:val>
                                        </p:tav>
                                        <p:tav tm="100000">
                                          <p:val>
                                            <p:strVal val="#ppt_h"/>
                                          </p:val>
                                        </p:tav>
                                      </p:tavLst>
                                    </p:anim>
                                    <p:anim calcmode="lin" valueType="num">
                                      <p:cBhvr>
                                        <p:cTn id="56" dur="1000" fill="hold"/>
                                        <p:tgtEl>
                                          <p:spTgt spid="18"/>
                                        </p:tgtEl>
                                        <p:attrNameLst>
                                          <p:attrName>ppt_x</p:attrName>
                                        </p:attrNameLst>
                                      </p:cBhvr>
                                      <p:tavLst>
                                        <p:tav tm="0">
                                          <p:val>
                                            <p:fltVal val="0.5"/>
                                          </p:val>
                                        </p:tav>
                                        <p:tav tm="100000">
                                          <p:val>
                                            <p:strVal val="#ppt_x"/>
                                          </p:val>
                                        </p:tav>
                                      </p:tavLst>
                                    </p:anim>
                                    <p:anim calcmode="lin" valueType="num">
                                      <p:cBhvr>
                                        <p:cTn id="57" dur="1000" fill="hold"/>
                                        <p:tgtEl>
                                          <p:spTgt spid="18"/>
                                        </p:tgtEl>
                                        <p:attrNameLst>
                                          <p:attrName>ppt_y</p:attrName>
                                        </p:attrNameLst>
                                      </p:cBhvr>
                                      <p:tavLst>
                                        <p:tav tm="0">
                                          <p:val>
                                            <p:fltVal val="0.5"/>
                                          </p:val>
                                        </p:tav>
                                        <p:tav tm="100000">
                                          <p:val>
                                            <p:strVal val="#ppt_y"/>
                                          </p:val>
                                        </p:tav>
                                      </p:tavLst>
                                    </p:anim>
                                  </p:childTnLst>
                                </p:cTn>
                              </p:par>
                              <p:par>
                                <p:cTn id="58" presetID="53" presetClass="entr" presetSubtype="16" fill="hold" nodeType="withEffect">
                                  <p:stCondLst>
                                    <p:cond delay="100"/>
                                  </p:stCondLst>
                                  <p:childTnLst>
                                    <p:set>
                                      <p:cBhvr>
                                        <p:cTn id="59" dur="1" fill="hold">
                                          <p:stCondLst>
                                            <p:cond delay="0"/>
                                          </p:stCondLst>
                                        </p:cTn>
                                        <p:tgtEl>
                                          <p:spTgt spid="68"/>
                                        </p:tgtEl>
                                        <p:attrNameLst>
                                          <p:attrName>style.visibility</p:attrName>
                                        </p:attrNameLst>
                                      </p:cBhvr>
                                      <p:to>
                                        <p:strVal val="visible"/>
                                      </p:to>
                                    </p:set>
                                    <p:anim calcmode="lin" valueType="num">
                                      <p:cBhvr>
                                        <p:cTn id="60" dur="500" fill="hold"/>
                                        <p:tgtEl>
                                          <p:spTgt spid="68"/>
                                        </p:tgtEl>
                                        <p:attrNameLst>
                                          <p:attrName>ppt_w</p:attrName>
                                        </p:attrNameLst>
                                      </p:cBhvr>
                                      <p:tavLst>
                                        <p:tav tm="0">
                                          <p:val>
                                            <p:fltVal val="0"/>
                                          </p:val>
                                        </p:tav>
                                        <p:tav tm="100000">
                                          <p:val>
                                            <p:strVal val="#ppt_w"/>
                                          </p:val>
                                        </p:tav>
                                      </p:tavLst>
                                    </p:anim>
                                    <p:anim calcmode="lin" valueType="num">
                                      <p:cBhvr>
                                        <p:cTn id="61" dur="500" fill="hold"/>
                                        <p:tgtEl>
                                          <p:spTgt spid="68"/>
                                        </p:tgtEl>
                                        <p:attrNameLst>
                                          <p:attrName>ppt_h</p:attrName>
                                        </p:attrNameLst>
                                      </p:cBhvr>
                                      <p:tavLst>
                                        <p:tav tm="0">
                                          <p:val>
                                            <p:fltVal val="0"/>
                                          </p:val>
                                        </p:tav>
                                        <p:tav tm="100000">
                                          <p:val>
                                            <p:strVal val="#ppt_h"/>
                                          </p:val>
                                        </p:tav>
                                      </p:tavLst>
                                    </p:anim>
                                    <p:animEffect transition="in" filter="fade">
                                      <p:cBhvr>
                                        <p:cTn id="62" dur="500"/>
                                        <p:tgtEl>
                                          <p:spTgt spid="68"/>
                                        </p:tgtEl>
                                      </p:cBhvr>
                                    </p:animEffect>
                                  </p:childTnLst>
                                </p:cTn>
                              </p:par>
                              <p:par>
                                <p:cTn id="63" presetID="53" presetClass="entr" presetSubtype="16" fill="hold" nodeType="withEffect">
                                  <p:stCondLst>
                                    <p:cond delay="500"/>
                                  </p:stCondLst>
                                  <p:childTnLst>
                                    <p:set>
                                      <p:cBhvr>
                                        <p:cTn id="64" dur="1" fill="hold">
                                          <p:stCondLst>
                                            <p:cond delay="0"/>
                                          </p:stCondLst>
                                        </p:cTn>
                                        <p:tgtEl>
                                          <p:spTgt spid="65"/>
                                        </p:tgtEl>
                                        <p:attrNameLst>
                                          <p:attrName>style.visibility</p:attrName>
                                        </p:attrNameLst>
                                      </p:cBhvr>
                                      <p:to>
                                        <p:strVal val="visible"/>
                                      </p:to>
                                    </p:set>
                                    <p:anim calcmode="lin" valueType="num">
                                      <p:cBhvr>
                                        <p:cTn id="65" dur="500" fill="hold"/>
                                        <p:tgtEl>
                                          <p:spTgt spid="65"/>
                                        </p:tgtEl>
                                        <p:attrNameLst>
                                          <p:attrName>ppt_w</p:attrName>
                                        </p:attrNameLst>
                                      </p:cBhvr>
                                      <p:tavLst>
                                        <p:tav tm="0">
                                          <p:val>
                                            <p:fltVal val="0"/>
                                          </p:val>
                                        </p:tav>
                                        <p:tav tm="100000">
                                          <p:val>
                                            <p:strVal val="#ppt_w"/>
                                          </p:val>
                                        </p:tav>
                                      </p:tavLst>
                                    </p:anim>
                                    <p:anim calcmode="lin" valueType="num">
                                      <p:cBhvr>
                                        <p:cTn id="66" dur="500" fill="hold"/>
                                        <p:tgtEl>
                                          <p:spTgt spid="65"/>
                                        </p:tgtEl>
                                        <p:attrNameLst>
                                          <p:attrName>ppt_h</p:attrName>
                                        </p:attrNameLst>
                                      </p:cBhvr>
                                      <p:tavLst>
                                        <p:tav tm="0">
                                          <p:val>
                                            <p:fltVal val="0"/>
                                          </p:val>
                                        </p:tav>
                                        <p:tav tm="100000">
                                          <p:val>
                                            <p:strVal val="#ppt_h"/>
                                          </p:val>
                                        </p:tav>
                                      </p:tavLst>
                                    </p:anim>
                                    <p:animEffect transition="in" filter="fade">
                                      <p:cBhvr>
                                        <p:cTn id="67" dur="500"/>
                                        <p:tgtEl>
                                          <p:spTgt spid="65"/>
                                        </p:tgtEl>
                                      </p:cBhvr>
                                    </p:animEffect>
                                  </p:childTnLst>
                                </p:cTn>
                              </p:par>
                              <p:par>
                                <p:cTn id="68" presetID="23" presetClass="entr" presetSubtype="528" fill="hold" nodeType="withEffect">
                                  <p:stCondLst>
                                    <p:cond delay="0"/>
                                  </p:stCondLst>
                                  <p:childTnLst>
                                    <p:set>
                                      <p:cBhvr>
                                        <p:cTn id="69" dur="1" fill="hold">
                                          <p:stCondLst>
                                            <p:cond delay="0"/>
                                          </p:stCondLst>
                                        </p:cTn>
                                        <p:tgtEl>
                                          <p:spTgt spid="21"/>
                                        </p:tgtEl>
                                        <p:attrNameLst>
                                          <p:attrName>style.visibility</p:attrName>
                                        </p:attrNameLst>
                                      </p:cBhvr>
                                      <p:to>
                                        <p:strVal val="visible"/>
                                      </p:to>
                                    </p:set>
                                    <p:anim calcmode="lin" valueType="num">
                                      <p:cBhvr>
                                        <p:cTn id="70" dur="1000" fill="hold"/>
                                        <p:tgtEl>
                                          <p:spTgt spid="21"/>
                                        </p:tgtEl>
                                        <p:attrNameLst>
                                          <p:attrName>ppt_w</p:attrName>
                                        </p:attrNameLst>
                                      </p:cBhvr>
                                      <p:tavLst>
                                        <p:tav tm="0">
                                          <p:val>
                                            <p:fltVal val="0"/>
                                          </p:val>
                                        </p:tav>
                                        <p:tav tm="100000">
                                          <p:val>
                                            <p:strVal val="#ppt_w"/>
                                          </p:val>
                                        </p:tav>
                                      </p:tavLst>
                                    </p:anim>
                                    <p:anim calcmode="lin" valueType="num">
                                      <p:cBhvr>
                                        <p:cTn id="71" dur="1000" fill="hold"/>
                                        <p:tgtEl>
                                          <p:spTgt spid="21"/>
                                        </p:tgtEl>
                                        <p:attrNameLst>
                                          <p:attrName>ppt_h</p:attrName>
                                        </p:attrNameLst>
                                      </p:cBhvr>
                                      <p:tavLst>
                                        <p:tav tm="0">
                                          <p:val>
                                            <p:fltVal val="0"/>
                                          </p:val>
                                        </p:tav>
                                        <p:tav tm="100000">
                                          <p:val>
                                            <p:strVal val="#ppt_h"/>
                                          </p:val>
                                        </p:tav>
                                      </p:tavLst>
                                    </p:anim>
                                    <p:anim calcmode="lin" valueType="num">
                                      <p:cBhvr>
                                        <p:cTn id="72" dur="1000" fill="hold"/>
                                        <p:tgtEl>
                                          <p:spTgt spid="21"/>
                                        </p:tgtEl>
                                        <p:attrNameLst>
                                          <p:attrName>ppt_x</p:attrName>
                                        </p:attrNameLst>
                                      </p:cBhvr>
                                      <p:tavLst>
                                        <p:tav tm="0">
                                          <p:val>
                                            <p:fltVal val="0.5"/>
                                          </p:val>
                                        </p:tav>
                                        <p:tav tm="100000">
                                          <p:val>
                                            <p:strVal val="#ppt_x"/>
                                          </p:val>
                                        </p:tav>
                                      </p:tavLst>
                                    </p:anim>
                                    <p:anim calcmode="lin" valueType="num">
                                      <p:cBhvr>
                                        <p:cTn id="73" dur="1000" fill="hold"/>
                                        <p:tgtEl>
                                          <p:spTgt spid="21"/>
                                        </p:tgtEl>
                                        <p:attrNameLst>
                                          <p:attrName>ppt_y</p:attrName>
                                        </p:attrNameLst>
                                      </p:cBhvr>
                                      <p:tavLst>
                                        <p:tav tm="0">
                                          <p:val>
                                            <p:fltVal val="0.5"/>
                                          </p:val>
                                        </p:tav>
                                        <p:tav tm="100000">
                                          <p:val>
                                            <p:strVal val="#ppt_y"/>
                                          </p:val>
                                        </p:tav>
                                      </p:tavLst>
                                    </p:anim>
                                  </p:childTnLst>
                                </p:cTn>
                              </p:par>
                              <p:par>
                                <p:cTn id="74" presetID="53" presetClass="entr" presetSubtype="16" fill="hold" nodeType="withEffect">
                                  <p:stCondLst>
                                    <p:cond delay="300"/>
                                  </p:stCondLst>
                                  <p:childTnLst>
                                    <p:set>
                                      <p:cBhvr>
                                        <p:cTn id="75" dur="1" fill="hold">
                                          <p:stCondLst>
                                            <p:cond delay="0"/>
                                          </p:stCondLst>
                                        </p:cTn>
                                        <p:tgtEl>
                                          <p:spTgt spid="77"/>
                                        </p:tgtEl>
                                        <p:attrNameLst>
                                          <p:attrName>style.visibility</p:attrName>
                                        </p:attrNameLst>
                                      </p:cBhvr>
                                      <p:to>
                                        <p:strVal val="visible"/>
                                      </p:to>
                                    </p:set>
                                    <p:anim calcmode="lin" valueType="num">
                                      <p:cBhvr>
                                        <p:cTn id="76" dur="500" fill="hold"/>
                                        <p:tgtEl>
                                          <p:spTgt spid="77"/>
                                        </p:tgtEl>
                                        <p:attrNameLst>
                                          <p:attrName>ppt_w</p:attrName>
                                        </p:attrNameLst>
                                      </p:cBhvr>
                                      <p:tavLst>
                                        <p:tav tm="0">
                                          <p:val>
                                            <p:fltVal val="0"/>
                                          </p:val>
                                        </p:tav>
                                        <p:tav tm="100000">
                                          <p:val>
                                            <p:strVal val="#ppt_w"/>
                                          </p:val>
                                        </p:tav>
                                      </p:tavLst>
                                    </p:anim>
                                    <p:anim calcmode="lin" valueType="num">
                                      <p:cBhvr>
                                        <p:cTn id="77" dur="500" fill="hold"/>
                                        <p:tgtEl>
                                          <p:spTgt spid="77"/>
                                        </p:tgtEl>
                                        <p:attrNameLst>
                                          <p:attrName>ppt_h</p:attrName>
                                        </p:attrNameLst>
                                      </p:cBhvr>
                                      <p:tavLst>
                                        <p:tav tm="0">
                                          <p:val>
                                            <p:fltVal val="0"/>
                                          </p:val>
                                        </p:tav>
                                        <p:tav tm="100000">
                                          <p:val>
                                            <p:strVal val="#ppt_h"/>
                                          </p:val>
                                        </p:tav>
                                      </p:tavLst>
                                    </p:anim>
                                    <p:animEffect transition="in" filter="fade">
                                      <p:cBhvr>
                                        <p:cTn id="78" dur="500"/>
                                        <p:tgtEl>
                                          <p:spTgt spid="77"/>
                                        </p:tgtEl>
                                      </p:cBhvr>
                                    </p:animEffect>
                                  </p:childTnLst>
                                </p:cTn>
                              </p:par>
                              <p:par>
                                <p:cTn id="79" presetID="53" presetClass="entr" presetSubtype="16" fill="hold" nodeType="withEffect">
                                  <p:stCondLst>
                                    <p:cond delay="400"/>
                                  </p:stCondLst>
                                  <p:childTnLst>
                                    <p:set>
                                      <p:cBhvr>
                                        <p:cTn id="80" dur="1" fill="hold">
                                          <p:stCondLst>
                                            <p:cond delay="0"/>
                                          </p:stCondLst>
                                        </p:cTn>
                                        <p:tgtEl>
                                          <p:spTgt spid="74"/>
                                        </p:tgtEl>
                                        <p:attrNameLst>
                                          <p:attrName>style.visibility</p:attrName>
                                        </p:attrNameLst>
                                      </p:cBhvr>
                                      <p:to>
                                        <p:strVal val="visible"/>
                                      </p:to>
                                    </p:set>
                                    <p:anim calcmode="lin" valueType="num">
                                      <p:cBhvr>
                                        <p:cTn id="81" dur="500" fill="hold"/>
                                        <p:tgtEl>
                                          <p:spTgt spid="74"/>
                                        </p:tgtEl>
                                        <p:attrNameLst>
                                          <p:attrName>ppt_w</p:attrName>
                                        </p:attrNameLst>
                                      </p:cBhvr>
                                      <p:tavLst>
                                        <p:tav tm="0">
                                          <p:val>
                                            <p:fltVal val="0"/>
                                          </p:val>
                                        </p:tav>
                                        <p:tav tm="100000">
                                          <p:val>
                                            <p:strVal val="#ppt_w"/>
                                          </p:val>
                                        </p:tav>
                                      </p:tavLst>
                                    </p:anim>
                                    <p:anim calcmode="lin" valueType="num">
                                      <p:cBhvr>
                                        <p:cTn id="82" dur="500" fill="hold"/>
                                        <p:tgtEl>
                                          <p:spTgt spid="74"/>
                                        </p:tgtEl>
                                        <p:attrNameLst>
                                          <p:attrName>ppt_h</p:attrName>
                                        </p:attrNameLst>
                                      </p:cBhvr>
                                      <p:tavLst>
                                        <p:tav tm="0">
                                          <p:val>
                                            <p:fltVal val="0"/>
                                          </p:val>
                                        </p:tav>
                                        <p:tav tm="100000">
                                          <p:val>
                                            <p:strVal val="#ppt_h"/>
                                          </p:val>
                                        </p:tav>
                                      </p:tavLst>
                                    </p:anim>
                                    <p:animEffect transition="in" filter="fade">
                                      <p:cBhvr>
                                        <p:cTn id="83" dur="500"/>
                                        <p:tgtEl>
                                          <p:spTgt spid="74"/>
                                        </p:tgtEl>
                                      </p:cBhvr>
                                    </p:animEffect>
                                  </p:childTnLst>
                                </p:cTn>
                              </p:par>
                              <p:par>
                                <p:cTn id="84" presetID="23" presetClass="entr" presetSubtype="528" fill="hold" nodeType="withEffect">
                                  <p:stCondLst>
                                    <p:cond delay="200"/>
                                  </p:stCondLst>
                                  <p:childTnLst>
                                    <p:set>
                                      <p:cBhvr>
                                        <p:cTn id="85" dur="1" fill="hold">
                                          <p:stCondLst>
                                            <p:cond delay="0"/>
                                          </p:stCondLst>
                                        </p:cTn>
                                        <p:tgtEl>
                                          <p:spTgt spid="24"/>
                                        </p:tgtEl>
                                        <p:attrNameLst>
                                          <p:attrName>style.visibility</p:attrName>
                                        </p:attrNameLst>
                                      </p:cBhvr>
                                      <p:to>
                                        <p:strVal val="visible"/>
                                      </p:to>
                                    </p:set>
                                    <p:anim calcmode="lin" valueType="num">
                                      <p:cBhvr>
                                        <p:cTn id="86" dur="600" fill="hold"/>
                                        <p:tgtEl>
                                          <p:spTgt spid="24"/>
                                        </p:tgtEl>
                                        <p:attrNameLst>
                                          <p:attrName>ppt_w</p:attrName>
                                        </p:attrNameLst>
                                      </p:cBhvr>
                                      <p:tavLst>
                                        <p:tav tm="0">
                                          <p:val>
                                            <p:fltVal val="0"/>
                                          </p:val>
                                        </p:tav>
                                        <p:tav tm="100000">
                                          <p:val>
                                            <p:strVal val="#ppt_w"/>
                                          </p:val>
                                        </p:tav>
                                      </p:tavLst>
                                    </p:anim>
                                    <p:anim calcmode="lin" valueType="num">
                                      <p:cBhvr>
                                        <p:cTn id="87" dur="600" fill="hold"/>
                                        <p:tgtEl>
                                          <p:spTgt spid="24"/>
                                        </p:tgtEl>
                                        <p:attrNameLst>
                                          <p:attrName>ppt_h</p:attrName>
                                        </p:attrNameLst>
                                      </p:cBhvr>
                                      <p:tavLst>
                                        <p:tav tm="0">
                                          <p:val>
                                            <p:fltVal val="0"/>
                                          </p:val>
                                        </p:tav>
                                        <p:tav tm="100000">
                                          <p:val>
                                            <p:strVal val="#ppt_h"/>
                                          </p:val>
                                        </p:tav>
                                      </p:tavLst>
                                    </p:anim>
                                    <p:anim calcmode="lin" valueType="num">
                                      <p:cBhvr>
                                        <p:cTn id="88" dur="600" fill="hold"/>
                                        <p:tgtEl>
                                          <p:spTgt spid="24"/>
                                        </p:tgtEl>
                                        <p:attrNameLst>
                                          <p:attrName>ppt_x</p:attrName>
                                        </p:attrNameLst>
                                      </p:cBhvr>
                                      <p:tavLst>
                                        <p:tav tm="0">
                                          <p:val>
                                            <p:fltVal val="0.5"/>
                                          </p:val>
                                        </p:tav>
                                        <p:tav tm="100000">
                                          <p:val>
                                            <p:strVal val="#ppt_x"/>
                                          </p:val>
                                        </p:tav>
                                      </p:tavLst>
                                    </p:anim>
                                    <p:anim calcmode="lin" valueType="num">
                                      <p:cBhvr>
                                        <p:cTn id="89" dur="600" fill="hold"/>
                                        <p:tgtEl>
                                          <p:spTgt spid="24"/>
                                        </p:tgtEl>
                                        <p:attrNameLst>
                                          <p:attrName>ppt_y</p:attrName>
                                        </p:attrNameLst>
                                      </p:cBhvr>
                                      <p:tavLst>
                                        <p:tav tm="0">
                                          <p:val>
                                            <p:fltVal val="0.5"/>
                                          </p:val>
                                        </p:tav>
                                        <p:tav tm="100000">
                                          <p:val>
                                            <p:strVal val="#ppt_y"/>
                                          </p:val>
                                        </p:tav>
                                      </p:tavLst>
                                    </p:anim>
                                  </p:childTnLst>
                                </p:cTn>
                              </p:par>
                              <p:par>
                                <p:cTn id="90" presetID="53" presetClass="entr" presetSubtype="16" fill="hold" nodeType="withEffect">
                                  <p:stCondLst>
                                    <p:cond delay="600"/>
                                  </p:stCondLst>
                                  <p:childTnLst>
                                    <p:set>
                                      <p:cBhvr>
                                        <p:cTn id="91" dur="1" fill="hold">
                                          <p:stCondLst>
                                            <p:cond delay="0"/>
                                          </p:stCondLst>
                                        </p:cTn>
                                        <p:tgtEl>
                                          <p:spTgt spid="62"/>
                                        </p:tgtEl>
                                        <p:attrNameLst>
                                          <p:attrName>style.visibility</p:attrName>
                                        </p:attrNameLst>
                                      </p:cBhvr>
                                      <p:to>
                                        <p:strVal val="visible"/>
                                      </p:to>
                                    </p:set>
                                    <p:anim calcmode="lin" valueType="num">
                                      <p:cBhvr>
                                        <p:cTn id="92" dur="500" fill="hold"/>
                                        <p:tgtEl>
                                          <p:spTgt spid="62"/>
                                        </p:tgtEl>
                                        <p:attrNameLst>
                                          <p:attrName>ppt_w</p:attrName>
                                        </p:attrNameLst>
                                      </p:cBhvr>
                                      <p:tavLst>
                                        <p:tav tm="0">
                                          <p:val>
                                            <p:fltVal val="0"/>
                                          </p:val>
                                        </p:tav>
                                        <p:tav tm="100000">
                                          <p:val>
                                            <p:strVal val="#ppt_w"/>
                                          </p:val>
                                        </p:tav>
                                      </p:tavLst>
                                    </p:anim>
                                    <p:anim calcmode="lin" valueType="num">
                                      <p:cBhvr>
                                        <p:cTn id="93" dur="500" fill="hold"/>
                                        <p:tgtEl>
                                          <p:spTgt spid="62"/>
                                        </p:tgtEl>
                                        <p:attrNameLst>
                                          <p:attrName>ppt_h</p:attrName>
                                        </p:attrNameLst>
                                      </p:cBhvr>
                                      <p:tavLst>
                                        <p:tav tm="0">
                                          <p:val>
                                            <p:fltVal val="0"/>
                                          </p:val>
                                        </p:tav>
                                        <p:tav tm="100000">
                                          <p:val>
                                            <p:strVal val="#ppt_h"/>
                                          </p:val>
                                        </p:tav>
                                      </p:tavLst>
                                    </p:anim>
                                    <p:animEffect transition="in" filter="fade">
                                      <p:cBhvr>
                                        <p:cTn id="94" dur="500"/>
                                        <p:tgtEl>
                                          <p:spTgt spid="62"/>
                                        </p:tgtEl>
                                      </p:cBhvr>
                                    </p:animEffect>
                                  </p:childTnLst>
                                </p:cTn>
                              </p:par>
                              <p:par>
                                <p:cTn id="95" presetID="23" presetClass="entr" presetSubtype="528" fill="hold" nodeType="withEffect">
                                  <p:stCondLst>
                                    <p:cond delay="0"/>
                                  </p:stCondLst>
                                  <p:childTnLst>
                                    <p:set>
                                      <p:cBhvr>
                                        <p:cTn id="96" dur="1" fill="hold">
                                          <p:stCondLst>
                                            <p:cond delay="0"/>
                                          </p:stCondLst>
                                        </p:cTn>
                                        <p:tgtEl>
                                          <p:spTgt spid="27"/>
                                        </p:tgtEl>
                                        <p:attrNameLst>
                                          <p:attrName>style.visibility</p:attrName>
                                        </p:attrNameLst>
                                      </p:cBhvr>
                                      <p:to>
                                        <p:strVal val="visible"/>
                                      </p:to>
                                    </p:set>
                                    <p:anim calcmode="lin" valueType="num">
                                      <p:cBhvr>
                                        <p:cTn id="97" dur="700" fill="hold"/>
                                        <p:tgtEl>
                                          <p:spTgt spid="27"/>
                                        </p:tgtEl>
                                        <p:attrNameLst>
                                          <p:attrName>ppt_w</p:attrName>
                                        </p:attrNameLst>
                                      </p:cBhvr>
                                      <p:tavLst>
                                        <p:tav tm="0">
                                          <p:val>
                                            <p:fltVal val="0"/>
                                          </p:val>
                                        </p:tav>
                                        <p:tav tm="100000">
                                          <p:val>
                                            <p:strVal val="#ppt_w"/>
                                          </p:val>
                                        </p:tav>
                                      </p:tavLst>
                                    </p:anim>
                                    <p:anim calcmode="lin" valueType="num">
                                      <p:cBhvr>
                                        <p:cTn id="98" dur="700" fill="hold"/>
                                        <p:tgtEl>
                                          <p:spTgt spid="27"/>
                                        </p:tgtEl>
                                        <p:attrNameLst>
                                          <p:attrName>ppt_h</p:attrName>
                                        </p:attrNameLst>
                                      </p:cBhvr>
                                      <p:tavLst>
                                        <p:tav tm="0">
                                          <p:val>
                                            <p:fltVal val="0"/>
                                          </p:val>
                                        </p:tav>
                                        <p:tav tm="100000">
                                          <p:val>
                                            <p:strVal val="#ppt_h"/>
                                          </p:val>
                                        </p:tav>
                                      </p:tavLst>
                                    </p:anim>
                                    <p:anim calcmode="lin" valueType="num">
                                      <p:cBhvr>
                                        <p:cTn id="99" dur="700" fill="hold"/>
                                        <p:tgtEl>
                                          <p:spTgt spid="27"/>
                                        </p:tgtEl>
                                        <p:attrNameLst>
                                          <p:attrName>ppt_x</p:attrName>
                                        </p:attrNameLst>
                                      </p:cBhvr>
                                      <p:tavLst>
                                        <p:tav tm="0">
                                          <p:val>
                                            <p:fltVal val="0.5"/>
                                          </p:val>
                                        </p:tav>
                                        <p:tav tm="100000">
                                          <p:val>
                                            <p:strVal val="#ppt_x"/>
                                          </p:val>
                                        </p:tav>
                                      </p:tavLst>
                                    </p:anim>
                                    <p:anim calcmode="lin" valueType="num">
                                      <p:cBhvr>
                                        <p:cTn id="100" dur="700" fill="hold"/>
                                        <p:tgtEl>
                                          <p:spTgt spid="27"/>
                                        </p:tgtEl>
                                        <p:attrNameLst>
                                          <p:attrName>ppt_y</p:attrName>
                                        </p:attrNameLst>
                                      </p:cBhvr>
                                      <p:tavLst>
                                        <p:tav tm="0">
                                          <p:val>
                                            <p:fltVal val="0.5"/>
                                          </p:val>
                                        </p:tav>
                                        <p:tav tm="100000">
                                          <p:val>
                                            <p:strVal val="#ppt_y"/>
                                          </p:val>
                                        </p:tav>
                                      </p:tavLst>
                                    </p:anim>
                                  </p:childTnLst>
                                </p:cTn>
                              </p:par>
                              <p:par>
                                <p:cTn id="101" presetID="53" presetClass="entr" presetSubtype="16" fill="hold" nodeType="withEffect">
                                  <p:stCondLst>
                                    <p:cond delay="400"/>
                                  </p:stCondLst>
                                  <p:childTnLst>
                                    <p:set>
                                      <p:cBhvr>
                                        <p:cTn id="102" dur="1" fill="hold">
                                          <p:stCondLst>
                                            <p:cond delay="0"/>
                                          </p:stCondLst>
                                        </p:cTn>
                                        <p:tgtEl>
                                          <p:spTgt spid="59"/>
                                        </p:tgtEl>
                                        <p:attrNameLst>
                                          <p:attrName>style.visibility</p:attrName>
                                        </p:attrNameLst>
                                      </p:cBhvr>
                                      <p:to>
                                        <p:strVal val="visible"/>
                                      </p:to>
                                    </p:set>
                                    <p:anim calcmode="lin" valueType="num">
                                      <p:cBhvr>
                                        <p:cTn id="103" dur="500" fill="hold"/>
                                        <p:tgtEl>
                                          <p:spTgt spid="59"/>
                                        </p:tgtEl>
                                        <p:attrNameLst>
                                          <p:attrName>ppt_w</p:attrName>
                                        </p:attrNameLst>
                                      </p:cBhvr>
                                      <p:tavLst>
                                        <p:tav tm="0">
                                          <p:val>
                                            <p:fltVal val="0"/>
                                          </p:val>
                                        </p:tav>
                                        <p:tav tm="100000">
                                          <p:val>
                                            <p:strVal val="#ppt_w"/>
                                          </p:val>
                                        </p:tav>
                                      </p:tavLst>
                                    </p:anim>
                                    <p:anim calcmode="lin" valueType="num">
                                      <p:cBhvr>
                                        <p:cTn id="104" dur="500" fill="hold"/>
                                        <p:tgtEl>
                                          <p:spTgt spid="59"/>
                                        </p:tgtEl>
                                        <p:attrNameLst>
                                          <p:attrName>ppt_h</p:attrName>
                                        </p:attrNameLst>
                                      </p:cBhvr>
                                      <p:tavLst>
                                        <p:tav tm="0">
                                          <p:val>
                                            <p:fltVal val="0"/>
                                          </p:val>
                                        </p:tav>
                                        <p:tav tm="100000">
                                          <p:val>
                                            <p:strVal val="#ppt_h"/>
                                          </p:val>
                                        </p:tav>
                                      </p:tavLst>
                                    </p:anim>
                                    <p:animEffect transition="in" filter="fade">
                                      <p:cBhvr>
                                        <p:cTn id="105" dur="500"/>
                                        <p:tgtEl>
                                          <p:spTgt spid="59"/>
                                        </p:tgtEl>
                                      </p:cBhvr>
                                    </p:animEffect>
                                  </p:childTnLst>
                                </p:cTn>
                              </p:par>
                            </p:childTnLst>
                          </p:cTn>
                        </p:par>
                        <p:par>
                          <p:cTn id="106" fill="hold">
                            <p:stCondLst>
                              <p:cond delay="2100"/>
                            </p:stCondLst>
                            <p:childTnLst>
                              <p:par>
                                <p:cTn id="107" presetID="42" presetClass="entr" presetSubtype="0" fill="hold" nodeType="afterEffect">
                                  <p:stCondLst>
                                    <p:cond delay="0"/>
                                  </p:stCondLst>
                                  <p:childTnLst>
                                    <p:set>
                                      <p:cBhvr>
                                        <p:cTn id="108" dur="1" fill="hold">
                                          <p:stCondLst>
                                            <p:cond delay="0"/>
                                          </p:stCondLst>
                                        </p:cTn>
                                        <p:tgtEl>
                                          <p:spTgt spid="36"/>
                                        </p:tgtEl>
                                        <p:attrNameLst>
                                          <p:attrName>style.visibility</p:attrName>
                                        </p:attrNameLst>
                                      </p:cBhvr>
                                      <p:to>
                                        <p:strVal val="visible"/>
                                      </p:to>
                                    </p:set>
                                    <p:animEffect transition="in" filter="fade">
                                      <p:cBhvr>
                                        <p:cTn id="109" dur="1000"/>
                                        <p:tgtEl>
                                          <p:spTgt spid="36"/>
                                        </p:tgtEl>
                                      </p:cBhvr>
                                    </p:animEffect>
                                    <p:anim calcmode="lin" valueType="num">
                                      <p:cBhvr>
                                        <p:cTn id="110" dur="1000" fill="hold"/>
                                        <p:tgtEl>
                                          <p:spTgt spid="36"/>
                                        </p:tgtEl>
                                        <p:attrNameLst>
                                          <p:attrName>ppt_x</p:attrName>
                                        </p:attrNameLst>
                                      </p:cBhvr>
                                      <p:tavLst>
                                        <p:tav tm="0">
                                          <p:val>
                                            <p:strVal val="#ppt_x"/>
                                          </p:val>
                                        </p:tav>
                                        <p:tav tm="100000">
                                          <p:val>
                                            <p:strVal val="#ppt_x"/>
                                          </p:val>
                                        </p:tav>
                                      </p:tavLst>
                                    </p:anim>
                                    <p:anim calcmode="lin" valueType="num">
                                      <p:cBhvr>
                                        <p:cTn id="111" dur="1000" fill="hold"/>
                                        <p:tgtEl>
                                          <p:spTgt spid="36"/>
                                        </p:tgtEl>
                                        <p:attrNameLst>
                                          <p:attrName>ppt_y</p:attrName>
                                        </p:attrNameLst>
                                      </p:cBhvr>
                                      <p:tavLst>
                                        <p:tav tm="0">
                                          <p:val>
                                            <p:strVal val="#ppt_y+.1"/>
                                          </p:val>
                                        </p:tav>
                                        <p:tav tm="100000">
                                          <p:val>
                                            <p:strVal val="#ppt_y"/>
                                          </p:val>
                                        </p:tav>
                                      </p:tavLst>
                                    </p:anim>
                                  </p:childTnLst>
                                </p:cTn>
                              </p:par>
                              <p:par>
                                <p:cTn id="112" presetID="47" presetClass="entr" presetSubtype="0" fill="hold" grpId="0" nodeType="withEffect">
                                  <p:stCondLst>
                                    <p:cond delay="0"/>
                                  </p:stCondLst>
                                  <p:childTnLst>
                                    <p:set>
                                      <p:cBhvr>
                                        <p:cTn id="113" dur="1" fill="hold">
                                          <p:stCondLst>
                                            <p:cond delay="0"/>
                                          </p:stCondLst>
                                        </p:cTn>
                                        <p:tgtEl>
                                          <p:spTgt spid="43"/>
                                        </p:tgtEl>
                                        <p:attrNameLst>
                                          <p:attrName>style.visibility</p:attrName>
                                        </p:attrNameLst>
                                      </p:cBhvr>
                                      <p:to>
                                        <p:strVal val="visible"/>
                                      </p:to>
                                    </p:set>
                                    <p:animEffect transition="in" filter="fade">
                                      <p:cBhvr>
                                        <p:cTn id="114" dur="1000"/>
                                        <p:tgtEl>
                                          <p:spTgt spid="43"/>
                                        </p:tgtEl>
                                      </p:cBhvr>
                                    </p:animEffect>
                                    <p:anim calcmode="lin" valueType="num">
                                      <p:cBhvr>
                                        <p:cTn id="115" dur="1000" fill="hold"/>
                                        <p:tgtEl>
                                          <p:spTgt spid="43"/>
                                        </p:tgtEl>
                                        <p:attrNameLst>
                                          <p:attrName>ppt_x</p:attrName>
                                        </p:attrNameLst>
                                      </p:cBhvr>
                                      <p:tavLst>
                                        <p:tav tm="0">
                                          <p:val>
                                            <p:strVal val="#ppt_x"/>
                                          </p:val>
                                        </p:tav>
                                        <p:tav tm="100000">
                                          <p:val>
                                            <p:strVal val="#ppt_x"/>
                                          </p:val>
                                        </p:tav>
                                      </p:tavLst>
                                    </p:anim>
                                    <p:anim calcmode="lin" valueType="num">
                                      <p:cBhvr>
                                        <p:cTn id="116" dur="1000" fill="hold"/>
                                        <p:tgtEl>
                                          <p:spTgt spid="43"/>
                                        </p:tgtEl>
                                        <p:attrNameLst>
                                          <p:attrName>ppt_y</p:attrName>
                                        </p:attrNameLst>
                                      </p:cBhvr>
                                      <p:tavLst>
                                        <p:tav tm="0">
                                          <p:val>
                                            <p:strVal val="#ppt_y-.1"/>
                                          </p:val>
                                        </p:tav>
                                        <p:tav tm="100000">
                                          <p:val>
                                            <p:strVal val="#ppt_y"/>
                                          </p:val>
                                        </p:tav>
                                      </p:tavLst>
                                    </p:anim>
                                  </p:childTnLst>
                                </p:cTn>
                              </p:par>
                            </p:childTnLst>
                          </p:cTn>
                        </p:par>
                        <p:par>
                          <p:cTn id="117" fill="hold">
                            <p:stCondLst>
                              <p:cond delay="3100"/>
                            </p:stCondLst>
                            <p:childTnLst>
                              <p:par>
                                <p:cTn id="118" presetID="52" presetClass="entr" presetSubtype="0" fill="hold" grpId="0" nodeType="afterEffect">
                                  <p:stCondLst>
                                    <p:cond delay="0"/>
                                  </p:stCondLst>
                                  <p:childTnLst>
                                    <p:set>
                                      <p:cBhvr>
                                        <p:cTn id="119" dur="1" fill="hold">
                                          <p:stCondLst>
                                            <p:cond delay="0"/>
                                          </p:stCondLst>
                                        </p:cTn>
                                        <p:tgtEl>
                                          <p:spTgt spid="44"/>
                                        </p:tgtEl>
                                        <p:attrNameLst>
                                          <p:attrName>style.visibility</p:attrName>
                                        </p:attrNameLst>
                                      </p:cBhvr>
                                      <p:to>
                                        <p:strVal val="visible"/>
                                      </p:to>
                                    </p:set>
                                    <p:animScale>
                                      <p:cBhvr>
                                        <p:cTn id="120" dur="500" decel="50000" fill="hold">
                                          <p:stCondLst>
                                            <p:cond delay="0"/>
                                          </p:stCondLst>
                                        </p:cTn>
                                        <p:tgtEl>
                                          <p:spTgt spid="44"/>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121" dur="500" decel="50000" fill="hold">
                                          <p:stCondLst>
                                            <p:cond delay="0"/>
                                          </p:stCondLst>
                                        </p:cTn>
                                        <p:tgtEl>
                                          <p:spTgt spid="44"/>
                                        </p:tgtEl>
                                        <p:attrNameLst>
                                          <p:attrName>ppt_x</p:attrName>
                                          <p:attrName>ppt_y</p:attrName>
                                        </p:attrNameLst>
                                      </p:cBhvr>
                                    </p:animMotion>
                                    <p:animEffect transition="in" filter="fade">
                                      <p:cBhvr>
                                        <p:cTn id="122" dur="500"/>
                                        <p:tgtEl>
                                          <p:spTgt spid="44"/>
                                        </p:tgtEl>
                                      </p:cBhvr>
                                    </p:animEffect>
                                  </p:childTnLst>
                                </p:cTn>
                              </p:par>
                            </p:childTnLst>
                          </p:cTn>
                        </p:par>
                        <p:par>
                          <p:cTn id="123" fill="hold">
                            <p:stCondLst>
                              <p:cond delay="3600"/>
                            </p:stCondLst>
                            <p:childTnLst>
                              <p:par>
                                <p:cTn id="124" presetID="16" presetClass="entr" presetSubtype="21" fill="hold" grpId="0" nodeType="afterEffect">
                                  <p:stCondLst>
                                    <p:cond delay="0"/>
                                  </p:stCondLst>
                                  <p:childTnLst>
                                    <p:set>
                                      <p:cBhvr>
                                        <p:cTn id="125" dur="1" fill="hold">
                                          <p:stCondLst>
                                            <p:cond delay="0"/>
                                          </p:stCondLst>
                                        </p:cTn>
                                        <p:tgtEl>
                                          <p:spTgt spid="45"/>
                                        </p:tgtEl>
                                        <p:attrNameLst>
                                          <p:attrName>style.visibility</p:attrName>
                                        </p:attrNameLst>
                                      </p:cBhvr>
                                      <p:to>
                                        <p:strVal val="visible"/>
                                      </p:to>
                                    </p:set>
                                    <p:animEffect transition="in" filter="barn(inVertical)">
                                      <p:cBhvr>
                                        <p:cTn id="126" dur="500"/>
                                        <p:tgtEl>
                                          <p:spTgt spid="4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43" grpId="0"/>
      <p:bldP spid="44" grpId="0"/>
      <p:bldP spid="45"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7" name="矩形 86"/>
          <p:cNvSpPr/>
          <p:nvPr/>
        </p:nvSpPr>
        <p:spPr>
          <a:xfrm>
            <a:off x="0" y="3378870"/>
            <a:ext cx="12192000" cy="3479130"/>
          </a:xfrm>
          <a:prstGeom prst="rect">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25" name="组合 124"/>
          <p:cNvGrpSpPr/>
          <p:nvPr/>
        </p:nvGrpSpPr>
        <p:grpSpPr>
          <a:xfrm>
            <a:off x="9220200" y="6182593"/>
            <a:ext cx="1571890" cy="1571890"/>
            <a:chOff x="304800" y="673100"/>
            <a:chExt cx="4000500" cy="4000500"/>
          </a:xfrm>
          <a:effectLst>
            <a:outerShdw blurRad="444500" dist="254000" dir="8100000" algn="tr" rotWithShape="0">
              <a:prstClr val="black">
                <a:alpha val="50000"/>
              </a:prstClr>
            </a:outerShdw>
          </a:effectLst>
        </p:grpSpPr>
        <p:sp>
          <p:nvSpPr>
            <p:cNvPr id="126" name="同心圆 12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27" name="椭圆 12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28" name="组合 127"/>
          <p:cNvGrpSpPr/>
          <p:nvPr/>
        </p:nvGrpSpPr>
        <p:grpSpPr>
          <a:xfrm>
            <a:off x="7184625" y="6232909"/>
            <a:ext cx="840047" cy="840047"/>
            <a:chOff x="304800" y="673100"/>
            <a:chExt cx="4000500" cy="4000500"/>
          </a:xfrm>
          <a:effectLst>
            <a:outerShdw blurRad="444500" dist="254000" dir="8100000" algn="tr" rotWithShape="0">
              <a:prstClr val="black">
                <a:alpha val="50000"/>
              </a:prstClr>
            </a:outerShdw>
          </a:effectLst>
        </p:grpSpPr>
        <p:sp>
          <p:nvSpPr>
            <p:cNvPr id="129" name="同心圆 12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0" name="椭圆 12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31" name="组合 130"/>
          <p:cNvGrpSpPr/>
          <p:nvPr/>
        </p:nvGrpSpPr>
        <p:grpSpPr>
          <a:xfrm>
            <a:off x="8089398" y="6652933"/>
            <a:ext cx="1186992" cy="1186992"/>
            <a:chOff x="304800" y="673100"/>
            <a:chExt cx="4000500" cy="4000500"/>
          </a:xfrm>
          <a:effectLst>
            <a:outerShdw blurRad="444500" dist="254000" dir="8100000" algn="tr" rotWithShape="0">
              <a:prstClr val="black">
                <a:alpha val="50000"/>
              </a:prstClr>
            </a:outerShdw>
          </a:effectLst>
        </p:grpSpPr>
        <p:sp>
          <p:nvSpPr>
            <p:cNvPr id="132" name="同心圆 13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3" name="椭圆 13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34" name="组合 133"/>
          <p:cNvGrpSpPr/>
          <p:nvPr/>
        </p:nvGrpSpPr>
        <p:grpSpPr>
          <a:xfrm>
            <a:off x="11185113" y="6399841"/>
            <a:ext cx="914118" cy="914118"/>
            <a:chOff x="304800" y="673100"/>
            <a:chExt cx="4000500" cy="4000500"/>
          </a:xfrm>
          <a:effectLst>
            <a:outerShdw blurRad="444500" dist="254000" dir="8100000" algn="tr" rotWithShape="0">
              <a:prstClr val="black">
                <a:alpha val="50000"/>
              </a:prstClr>
            </a:outerShdw>
          </a:effectLst>
        </p:grpSpPr>
        <p:sp>
          <p:nvSpPr>
            <p:cNvPr id="135" name="同心圆 134"/>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36" name="椭圆 135"/>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37" name="组合 136"/>
          <p:cNvGrpSpPr/>
          <p:nvPr/>
        </p:nvGrpSpPr>
        <p:grpSpPr>
          <a:xfrm>
            <a:off x="1689208" y="6399841"/>
            <a:ext cx="784900" cy="784900"/>
            <a:chOff x="304800" y="673100"/>
            <a:chExt cx="4000500" cy="4000500"/>
          </a:xfrm>
          <a:effectLst>
            <a:outerShdw blurRad="444500" dist="254000" dir="8100000" algn="tr" rotWithShape="0">
              <a:prstClr val="black">
                <a:alpha val="50000"/>
              </a:prstClr>
            </a:outerShdw>
          </a:effectLst>
        </p:grpSpPr>
        <p:sp>
          <p:nvSpPr>
            <p:cNvPr id="138" name="同心圆 137"/>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9" name="椭圆 138"/>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0" name="组合 139"/>
          <p:cNvGrpSpPr/>
          <p:nvPr/>
        </p:nvGrpSpPr>
        <p:grpSpPr>
          <a:xfrm>
            <a:off x="6124087" y="6130551"/>
            <a:ext cx="336551" cy="336551"/>
            <a:chOff x="304800" y="673100"/>
            <a:chExt cx="4000500" cy="4000500"/>
          </a:xfrm>
          <a:effectLst>
            <a:outerShdw blurRad="444500" dist="254000" dir="8100000" algn="tr" rotWithShape="0">
              <a:prstClr val="black">
                <a:alpha val="50000"/>
              </a:prstClr>
            </a:outerShdw>
          </a:effectLst>
        </p:grpSpPr>
        <p:sp>
          <p:nvSpPr>
            <p:cNvPr id="141" name="同心圆 140"/>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42" name="椭圆 141"/>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3" name="组合 142"/>
          <p:cNvGrpSpPr/>
          <p:nvPr/>
        </p:nvGrpSpPr>
        <p:grpSpPr>
          <a:xfrm>
            <a:off x="5082555" y="5860233"/>
            <a:ext cx="705216" cy="705216"/>
            <a:chOff x="304800" y="673100"/>
            <a:chExt cx="4000500" cy="4000500"/>
          </a:xfrm>
          <a:effectLst>
            <a:outerShdw blurRad="444500" dist="254000" dir="8100000" algn="tr" rotWithShape="0">
              <a:prstClr val="black">
                <a:alpha val="50000"/>
              </a:prstClr>
            </a:outerShdw>
          </a:effectLst>
        </p:grpSpPr>
        <p:sp>
          <p:nvSpPr>
            <p:cNvPr id="144" name="同心圆 143"/>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45" name="椭圆 144"/>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9" name="组合 148"/>
          <p:cNvGrpSpPr/>
          <p:nvPr/>
        </p:nvGrpSpPr>
        <p:grpSpPr>
          <a:xfrm>
            <a:off x="6733499" y="5857691"/>
            <a:ext cx="297348" cy="297348"/>
            <a:chOff x="304800" y="673100"/>
            <a:chExt cx="4000500" cy="4000500"/>
          </a:xfrm>
          <a:effectLst>
            <a:outerShdw blurRad="444500" dist="254000" dir="8100000" algn="tr" rotWithShape="0">
              <a:prstClr val="black">
                <a:alpha val="50000"/>
              </a:prstClr>
            </a:outerShdw>
          </a:effectLst>
        </p:grpSpPr>
        <p:sp>
          <p:nvSpPr>
            <p:cNvPr id="150" name="同心圆 149"/>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51" name="椭圆 150"/>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52" name="组合 151"/>
          <p:cNvGrpSpPr/>
          <p:nvPr/>
        </p:nvGrpSpPr>
        <p:grpSpPr>
          <a:xfrm>
            <a:off x="3431959" y="6365535"/>
            <a:ext cx="1571890" cy="1571890"/>
            <a:chOff x="304800" y="673100"/>
            <a:chExt cx="4000500" cy="4000500"/>
          </a:xfrm>
          <a:effectLst>
            <a:outerShdw blurRad="444500" dist="254000" dir="8100000" algn="tr" rotWithShape="0">
              <a:prstClr val="black">
                <a:alpha val="50000"/>
              </a:prstClr>
            </a:outerShdw>
          </a:effectLst>
        </p:grpSpPr>
        <p:sp>
          <p:nvSpPr>
            <p:cNvPr id="153" name="同心圆 152"/>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54" name="椭圆 153"/>
            <p:cNvSpPr/>
            <p:nvPr/>
          </p:nvSpPr>
          <p:spPr>
            <a:xfrm>
              <a:off x="392112" y="760412"/>
              <a:ext cx="3825873" cy="3825873"/>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55" name="组合 154"/>
          <p:cNvGrpSpPr/>
          <p:nvPr/>
        </p:nvGrpSpPr>
        <p:grpSpPr>
          <a:xfrm>
            <a:off x="2541489" y="6232910"/>
            <a:ext cx="693375" cy="693375"/>
            <a:chOff x="304800" y="673100"/>
            <a:chExt cx="4000500" cy="4000500"/>
          </a:xfrm>
          <a:effectLst>
            <a:outerShdw blurRad="444500" dist="254000" dir="8100000" algn="tr" rotWithShape="0">
              <a:prstClr val="black">
                <a:alpha val="50000"/>
              </a:prstClr>
            </a:outerShdw>
          </a:effectLst>
        </p:grpSpPr>
        <p:sp>
          <p:nvSpPr>
            <p:cNvPr id="156" name="同心圆 15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57" name="椭圆 15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58" name="组合 157"/>
          <p:cNvGrpSpPr/>
          <p:nvPr/>
        </p:nvGrpSpPr>
        <p:grpSpPr>
          <a:xfrm>
            <a:off x="328060" y="6253260"/>
            <a:ext cx="422372" cy="422372"/>
            <a:chOff x="304800" y="673100"/>
            <a:chExt cx="4000500" cy="4000500"/>
          </a:xfrm>
          <a:effectLst>
            <a:outerShdw blurRad="444500" dist="254000" dir="8100000" algn="tr" rotWithShape="0">
              <a:prstClr val="black">
                <a:alpha val="50000"/>
              </a:prstClr>
            </a:outerShdw>
          </a:effectLst>
        </p:grpSpPr>
        <p:sp>
          <p:nvSpPr>
            <p:cNvPr id="159" name="同心圆 15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60" name="椭圆 15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61" name="组合 160"/>
          <p:cNvGrpSpPr/>
          <p:nvPr/>
        </p:nvGrpSpPr>
        <p:grpSpPr>
          <a:xfrm>
            <a:off x="1311101" y="6590198"/>
            <a:ext cx="211185" cy="211185"/>
            <a:chOff x="304800" y="673100"/>
            <a:chExt cx="4000500" cy="4000500"/>
          </a:xfrm>
          <a:effectLst>
            <a:outerShdw blurRad="444500" dist="254000" dir="8100000" algn="tr" rotWithShape="0">
              <a:prstClr val="black">
                <a:alpha val="50000"/>
              </a:prstClr>
            </a:outerShdw>
          </a:effectLst>
        </p:grpSpPr>
        <p:sp>
          <p:nvSpPr>
            <p:cNvPr id="162" name="同心圆 16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63" name="椭圆 16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72" name="组合 71"/>
          <p:cNvGrpSpPr/>
          <p:nvPr/>
        </p:nvGrpSpPr>
        <p:grpSpPr>
          <a:xfrm>
            <a:off x="4495800" y="1194490"/>
            <a:ext cx="2845067" cy="2859972"/>
            <a:chOff x="610393" y="2729597"/>
            <a:chExt cx="1380853" cy="1388087"/>
          </a:xfrm>
        </p:grpSpPr>
        <p:grpSp>
          <p:nvGrpSpPr>
            <p:cNvPr id="73" name="组合 72"/>
            <p:cNvGrpSpPr/>
            <p:nvPr/>
          </p:nvGrpSpPr>
          <p:grpSpPr>
            <a:xfrm>
              <a:off x="789153" y="2729597"/>
              <a:ext cx="1202093" cy="1388087"/>
              <a:chOff x="3273692" y="1099961"/>
              <a:chExt cx="1202093" cy="1388087"/>
            </a:xfrm>
          </p:grpSpPr>
          <p:sp>
            <p:nvSpPr>
              <p:cNvPr id="75"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6"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7"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dirty="0">
                  <a:solidFill>
                    <a:schemeClr val="lt1"/>
                  </a:solidFill>
                  <a:cs typeface="+mn-ea"/>
                  <a:sym typeface="+mn-lt"/>
                </a:endParaRPr>
              </a:p>
            </p:txBody>
          </p:sp>
        </p:grpSp>
        <p:sp>
          <p:nvSpPr>
            <p:cNvPr id="74" name="TextBox 73"/>
            <p:cNvSpPr txBox="1"/>
            <p:nvPr/>
          </p:nvSpPr>
          <p:spPr>
            <a:xfrm>
              <a:off x="610393" y="2828190"/>
              <a:ext cx="948647" cy="423117"/>
            </a:xfrm>
            <a:prstGeom prst="rect">
              <a:avLst/>
            </a:prstGeom>
            <a:noFill/>
          </p:spPr>
          <p:txBody>
            <a:bodyPr wrap="square" rtlCol="0">
              <a:spAutoFit/>
            </a:bodyPr>
            <a:lstStyle/>
            <a:p>
              <a:r>
                <a:rPr lang="en-US" altLang="zh-CN" sz="5065" dirty="0" smtClean="0">
                  <a:solidFill>
                    <a:srgbClr val="FFFFFF"/>
                  </a:solidFill>
                  <a:latin typeface="+mn-lt"/>
                  <a:ea typeface="+mn-ea"/>
                  <a:cs typeface="+mn-ea"/>
                  <a:sym typeface="+mn-lt"/>
                </a:rPr>
                <a:t>02</a:t>
              </a:r>
              <a:endParaRPr lang="zh-CN" altLang="en-US" sz="5065" dirty="0">
                <a:solidFill>
                  <a:srgbClr val="FFFFFF"/>
                </a:solidFill>
                <a:latin typeface="+mn-lt"/>
                <a:ea typeface="+mn-ea"/>
                <a:cs typeface="+mn-ea"/>
                <a:sym typeface="+mn-lt"/>
              </a:endParaRPr>
            </a:p>
          </p:txBody>
        </p:sp>
      </p:grpSp>
      <p:sp>
        <p:nvSpPr>
          <p:cNvPr id="82" name="Rectangle 4"/>
          <p:cNvSpPr txBox="1">
            <a:spLocks noChangeArrowheads="1"/>
          </p:cNvSpPr>
          <p:nvPr/>
        </p:nvSpPr>
        <p:spPr bwMode="auto">
          <a:xfrm>
            <a:off x="3214255" y="3996417"/>
            <a:ext cx="5763490" cy="1062054"/>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defTabSz="1218804" fontAlgn="auto">
              <a:spcBef>
                <a:spcPts val="0"/>
              </a:spcBef>
              <a:spcAft>
                <a:spcPts val="0"/>
              </a:spcAft>
              <a:defRPr/>
            </a:pPr>
            <a:r>
              <a:rPr lang="zh-CN" altLang="en-US" sz="4800" kern="0" dirty="0" smtClean="0">
                <a:latin typeface="+mn-lt"/>
                <a:ea typeface="+mn-ea"/>
                <a:cs typeface="+mn-ea"/>
                <a:sym typeface="+mn-lt"/>
              </a:rPr>
              <a:t>工作完成情况</a:t>
            </a:r>
            <a:endParaRPr lang="zh-CN" altLang="en-US" sz="4800" kern="0" dirty="0">
              <a:latin typeface="+mn-lt"/>
              <a:ea typeface="+mn-ea"/>
              <a:cs typeface="+mn-ea"/>
              <a:sym typeface="+mn-lt"/>
            </a:endParaRPr>
          </a:p>
        </p:txBody>
      </p:sp>
      <p:grpSp>
        <p:nvGrpSpPr>
          <p:cNvPr id="47" name="组合 46"/>
          <p:cNvGrpSpPr/>
          <p:nvPr/>
        </p:nvGrpSpPr>
        <p:grpSpPr>
          <a:xfrm>
            <a:off x="5583916" y="2099684"/>
            <a:ext cx="1136501" cy="1227748"/>
            <a:chOff x="2782033" y="2877344"/>
            <a:chExt cx="571561" cy="617451"/>
          </a:xfrm>
          <a:solidFill>
            <a:schemeClr val="accent3">
              <a:lumMod val="75000"/>
            </a:schemeClr>
          </a:solidFill>
        </p:grpSpPr>
        <p:sp>
          <p:nvSpPr>
            <p:cNvPr id="48" name="Freeform 884"/>
            <p:cNvSpPr>
              <a:spLocks noEditPoints="1"/>
            </p:cNvSpPr>
            <p:nvPr/>
          </p:nvSpPr>
          <p:spPr bwMode="auto">
            <a:xfrm>
              <a:off x="2946844" y="2877344"/>
              <a:ext cx="406750" cy="411147"/>
            </a:xfrm>
            <a:custGeom>
              <a:avLst/>
              <a:gdLst>
                <a:gd name="T0" fmla="*/ 90 w 174"/>
                <a:gd name="T1" fmla="*/ 14 h 176"/>
                <a:gd name="T2" fmla="*/ 90 w 174"/>
                <a:gd name="T3" fmla="*/ 0 h 176"/>
                <a:gd name="T4" fmla="*/ 80 w 174"/>
                <a:gd name="T5" fmla="*/ 0 h 176"/>
                <a:gd name="T6" fmla="*/ 80 w 174"/>
                <a:gd name="T7" fmla="*/ 14 h 176"/>
                <a:gd name="T8" fmla="*/ 0 w 174"/>
                <a:gd name="T9" fmla="*/ 14 h 176"/>
                <a:gd name="T10" fmla="*/ 0 w 174"/>
                <a:gd name="T11" fmla="*/ 40 h 176"/>
                <a:gd name="T12" fmla="*/ 9 w 174"/>
                <a:gd name="T13" fmla="*/ 40 h 176"/>
                <a:gd name="T14" fmla="*/ 9 w 174"/>
                <a:gd name="T15" fmla="*/ 138 h 176"/>
                <a:gd name="T16" fmla="*/ 70 w 174"/>
                <a:gd name="T17" fmla="*/ 138 h 176"/>
                <a:gd name="T18" fmla="*/ 33 w 174"/>
                <a:gd name="T19" fmla="*/ 168 h 176"/>
                <a:gd name="T20" fmla="*/ 39 w 174"/>
                <a:gd name="T21" fmla="*/ 176 h 176"/>
                <a:gd name="T22" fmla="*/ 86 w 174"/>
                <a:gd name="T23" fmla="*/ 138 h 176"/>
                <a:gd name="T24" fmla="*/ 86 w 174"/>
                <a:gd name="T25" fmla="*/ 138 h 176"/>
                <a:gd name="T26" fmla="*/ 133 w 174"/>
                <a:gd name="T27" fmla="*/ 176 h 176"/>
                <a:gd name="T28" fmla="*/ 140 w 174"/>
                <a:gd name="T29" fmla="*/ 168 h 176"/>
                <a:gd name="T30" fmla="*/ 102 w 174"/>
                <a:gd name="T31" fmla="*/ 138 h 176"/>
                <a:gd name="T32" fmla="*/ 164 w 174"/>
                <a:gd name="T33" fmla="*/ 138 h 176"/>
                <a:gd name="T34" fmla="*/ 164 w 174"/>
                <a:gd name="T35" fmla="*/ 40 h 176"/>
                <a:gd name="T36" fmla="*/ 174 w 174"/>
                <a:gd name="T37" fmla="*/ 40 h 176"/>
                <a:gd name="T38" fmla="*/ 174 w 174"/>
                <a:gd name="T39" fmla="*/ 14 h 176"/>
                <a:gd name="T40" fmla="*/ 90 w 174"/>
                <a:gd name="T41" fmla="*/ 14 h 176"/>
                <a:gd name="T42" fmla="*/ 154 w 174"/>
                <a:gd name="T43" fmla="*/ 128 h 176"/>
                <a:gd name="T44" fmla="*/ 19 w 174"/>
                <a:gd name="T45" fmla="*/ 128 h 176"/>
                <a:gd name="T46" fmla="*/ 19 w 174"/>
                <a:gd name="T47" fmla="*/ 40 h 176"/>
                <a:gd name="T48" fmla="*/ 154 w 174"/>
                <a:gd name="T49" fmla="*/ 40 h 176"/>
                <a:gd name="T50" fmla="*/ 154 w 174"/>
                <a:gd name="T51" fmla="*/ 128 h 176"/>
                <a:gd name="T52" fmla="*/ 51 w 174"/>
                <a:gd name="T53" fmla="*/ 105 h 176"/>
                <a:gd name="T54" fmla="*/ 51 w 174"/>
                <a:gd name="T55" fmla="*/ 79 h 176"/>
                <a:gd name="T56" fmla="*/ 77 w 174"/>
                <a:gd name="T57" fmla="*/ 79 h 176"/>
                <a:gd name="T58" fmla="*/ 51 w 174"/>
                <a:gd name="T59" fmla="*/ 53 h 176"/>
                <a:gd name="T60" fmla="*/ 25 w 174"/>
                <a:gd name="T61" fmla="*/ 79 h 176"/>
                <a:gd name="T62" fmla="*/ 51 w 174"/>
                <a:gd name="T63" fmla="*/ 105 h 176"/>
                <a:gd name="T64" fmla="*/ 59 w 174"/>
                <a:gd name="T65" fmla="*/ 112 h 176"/>
                <a:gd name="T66" fmla="*/ 85 w 174"/>
                <a:gd name="T67" fmla="*/ 86 h 176"/>
                <a:gd name="T68" fmla="*/ 59 w 174"/>
                <a:gd name="T69" fmla="*/ 86 h 176"/>
                <a:gd name="T70" fmla="*/ 59 w 174"/>
                <a:gd name="T71" fmla="*/ 112 h 176"/>
                <a:gd name="T72" fmla="*/ 138 w 174"/>
                <a:gd name="T73" fmla="*/ 59 h 176"/>
                <a:gd name="T74" fmla="*/ 105 w 174"/>
                <a:gd name="T75" fmla="*/ 59 h 176"/>
                <a:gd name="T76" fmla="*/ 105 w 174"/>
                <a:gd name="T77" fmla="*/ 69 h 176"/>
                <a:gd name="T78" fmla="*/ 138 w 174"/>
                <a:gd name="T79" fmla="*/ 69 h 176"/>
                <a:gd name="T80" fmla="*/ 138 w 174"/>
                <a:gd name="T81" fmla="*/ 59 h 176"/>
                <a:gd name="T82" fmla="*/ 138 w 174"/>
                <a:gd name="T83" fmla="*/ 77 h 176"/>
                <a:gd name="T84" fmla="*/ 105 w 174"/>
                <a:gd name="T85" fmla="*/ 77 h 176"/>
                <a:gd name="T86" fmla="*/ 105 w 174"/>
                <a:gd name="T87" fmla="*/ 87 h 176"/>
                <a:gd name="T88" fmla="*/ 138 w 174"/>
                <a:gd name="T89" fmla="*/ 87 h 176"/>
                <a:gd name="T90" fmla="*/ 138 w 174"/>
                <a:gd name="T91" fmla="*/ 77 h 176"/>
                <a:gd name="T92" fmla="*/ 138 w 174"/>
                <a:gd name="T93" fmla="*/ 96 h 176"/>
                <a:gd name="T94" fmla="*/ 105 w 174"/>
                <a:gd name="T95" fmla="*/ 96 h 176"/>
                <a:gd name="T96" fmla="*/ 105 w 174"/>
                <a:gd name="T97" fmla="*/ 106 h 176"/>
                <a:gd name="T98" fmla="*/ 138 w 174"/>
                <a:gd name="T99" fmla="*/ 106 h 176"/>
                <a:gd name="T100" fmla="*/ 138 w 174"/>
                <a:gd name="T101" fmla="*/ 96 h 1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4" h="176">
                  <a:moveTo>
                    <a:pt x="90" y="14"/>
                  </a:moveTo>
                  <a:cubicBezTo>
                    <a:pt x="90" y="0"/>
                    <a:pt x="90" y="0"/>
                    <a:pt x="90" y="0"/>
                  </a:cubicBezTo>
                  <a:cubicBezTo>
                    <a:pt x="80" y="0"/>
                    <a:pt x="80" y="0"/>
                    <a:pt x="80" y="0"/>
                  </a:cubicBezTo>
                  <a:cubicBezTo>
                    <a:pt x="80" y="14"/>
                    <a:pt x="80" y="14"/>
                    <a:pt x="80" y="14"/>
                  </a:cubicBezTo>
                  <a:cubicBezTo>
                    <a:pt x="0" y="14"/>
                    <a:pt x="0" y="14"/>
                    <a:pt x="0" y="14"/>
                  </a:cubicBezTo>
                  <a:cubicBezTo>
                    <a:pt x="0" y="40"/>
                    <a:pt x="0" y="40"/>
                    <a:pt x="0" y="40"/>
                  </a:cubicBezTo>
                  <a:cubicBezTo>
                    <a:pt x="9" y="40"/>
                    <a:pt x="9" y="40"/>
                    <a:pt x="9" y="40"/>
                  </a:cubicBezTo>
                  <a:cubicBezTo>
                    <a:pt x="9" y="138"/>
                    <a:pt x="9" y="138"/>
                    <a:pt x="9" y="138"/>
                  </a:cubicBezTo>
                  <a:cubicBezTo>
                    <a:pt x="70" y="138"/>
                    <a:pt x="70" y="138"/>
                    <a:pt x="70" y="138"/>
                  </a:cubicBezTo>
                  <a:cubicBezTo>
                    <a:pt x="33" y="168"/>
                    <a:pt x="33" y="168"/>
                    <a:pt x="33" y="168"/>
                  </a:cubicBezTo>
                  <a:cubicBezTo>
                    <a:pt x="39" y="176"/>
                    <a:pt x="39" y="176"/>
                    <a:pt x="39" y="176"/>
                  </a:cubicBezTo>
                  <a:cubicBezTo>
                    <a:pt x="86" y="138"/>
                    <a:pt x="86" y="138"/>
                    <a:pt x="86" y="138"/>
                  </a:cubicBezTo>
                  <a:cubicBezTo>
                    <a:pt x="86" y="138"/>
                    <a:pt x="86" y="138"/>
                    <a:pt x="86" y="138"/>
                  </a:cubicBezTo>
                  <a:cubicBezTo>
                    <a:pt x="133" y="176"/>
                    <a:pt x="133" y="176"/>
                    <a:pt x="133" y="176"/>
                  </a:cubicBezTo>
                  <a:cubicBezTo>
                    <a:pt x="140" y="168"/>
                    <a:pt x="140" y="168"/>
                    <a:pt x="140" y="168"/>
                  </a:cubicBezTo>
                  <a:cubicBezTo>
                    <a:pt x="102" y="138"/>
                    <a:pt x="102" y="138"/>
                    <a:pt x="102" y="138"/>
                  </a:cubicBezTo>
                  <a:cubicBezTo>
                    <a:pt x="164" y="138"/>
                    <a:pt x="164" y="138"/>
                    <a:pt x="164" y="138"/>
                  </a:cubicBezTo>
                  <a:cubicBezTo>
                    <a:pt x="164" y="40"/>
                    <a:pt x="164" y="40"/>
                    <a:pt x="164" y="40"/>
                  </a:cubicBezTo>
                  <a:cubicBezTo>
                    <a:pt x="174" y="40"/>
                    <a:pt x="174" y="40"/>
                    <a:pt x="174" y="40"/>
                  </a:cubicBezTo>
                  <a:cubicBezTo>
                    <a:pt x="174" y="14"/>
                    <a:pt x="174" y="14"/>
                    <a:pt x="174" y="14"/>
                  </a:cubicBezTo>
                  <a:lnTo>
                    <a:pt x="90" y="14"/>
                  </a:lnTo>
                  <a:close/>
                  <a:moveTo>
                    <a:pt x="154" y="128"/>
                  </a:moveTo>
                  <a:cubicBezTo>
                    <a:pt x="19" y="128"/>
                    <a:pt x="19" y="128"/>
                    <a:pt x="19" y="128"/>
                  </a:cubicBezTo>
                  <a:cubicBezTo>
                    <a:pt x="19" y="40"/>
                    <a:pt x="19" y="40"/>
                    <a:pt x="19" y="40"/>
                  </a:cubicBezTo>
                  <a:cubicBezTo>
                    <a:pt x="154" y="40"/>
                    <a:pt x="154" y="40"/>
                    <a:pt x="154" y="40"/>
                  </a:cubicBezTo>
                  <a:lnTo>
                    <a:pt x="154" y="128"/>
                  </a:lnTo>
                  <a:close/>
                  <a:moveTo>
                    <a:pt x="51" y="105"/>
                  </a:moveTo>
                  <a:cubicBezTo>
                    <a:pt x="51" y="79"/>
                    <a:pt x="51" y="79"/>
                    <a:pt x="51" y="79"/>
                  </a:cubicBezTo>
                  <a:cubicBezTo>
                    <a:pt x="77" y="79"/>
                    <a:pt x="77" y="79"/>
                    <a:pt x="77" y="79"/>
                  </a:cubicBezTo>
                  <a:cubicBezTo>
                    <a:pt x="77" y="65"/>
                    <a:pt x="66" y="53"/>
                    <a:pt x="51" y="53"/>
                  </a:cubicBezTo>
                  <a:cubicBezTo>
                    <a:pt x="37" y="53"/>
                    <a:pt x="25" y="65"/>
                    <a:pt x="25" y="79"/>
                  </a:cubicBezTo>
                  <a:cubicBezTo>
                    <a:pt x="25" y="94"/>
                    <a:pt x="37" y="105"/>
                    <a:pt x="51" y="105"/>
                  </a:cubicBezTo>
                  <a:close/>
                  <a:moveTo>
                    <a:pt x="59" y="112"/>
                  </a:moveTo>
                  <a:cubicBezTo>
                    <a:pt x="73" y="112"/>
                    <a:pt x="85" y="101"/>
                    <a:pt x="85" y="86"/>
                  </a:cubicBezTo>
                  <a:cubicBezTo>
                    <a:pt x="59" y="86"/>
                    <a:pt x="59" y="86"/>
                    <a:pt x="59" y="86"/>
                  </a:cubicBezTo>
                  <a:lnTo>
                    <a:pt x="59" y="112"/>
                  </a:lnTo>
                  <a:close/>
                  <a:moveTo>
                    <a:pt x="138" y="59"/>
                  </a:moveTo>
                  <a:cubicBezTo>
                    <a:pt x="105" y="59"/>
                    <a:pt x="105" y="59"/>
                    <a:pt x="105" y="59"/>
                  </a:cubicBezTo>
                  <a:cubicBezTo>
                    <a:pt x="105" y="69"/>
                    <a:pt x="105" y="69"/>
                    <a:pt x="105" y="69"/>
                  </a:cubicBezTo>
                  <a:cubicBezTo>
                    <a:pt x="138" y="69"/>
                    <a:pt x="138" y="69"/>
                    <a:pt x="138" y="69"/>
                  </a:cubicBezTo>
                  <a:lnTo>
                    <a:pt x="138" y="59"/>
                  </a:lnTo>
                  <a:close/>
                  <a:moveTo>
                    <a:pt x="138" y="77"/>
                  </a:moveTo>
                  <a:cubicBezTo>
                    <a:pt x="105" y="77"/>
                    <a:pt x="105" y="77"/>
                    <a:pt x="105" y="77"/>
                  </a:cubicBezTo>
                  <a:cubicBezTo>
                    <a:pt x="105" y="87"/>
                    <a:pt x="105" y="87"/>
                    <a:pt x="105" y="87"/>
                  </a:cubicBezTo>
                  <a:cubicBezTo>
                    <a:pt x="138" y="87"/>
                    <a:pt x="138" y="87"/>
                    <a:pt x="138" y="87"/>
                  </a:cubicBezTo>
                  <a:lnTo>
                    <a:pt x="138" y="77"/>
                  </a:lnTo>
                  <a:close/>
                  <a:moveTo>
                    <a:pt x="138" y="96"/>
                  </a:moveTo>
                  <a:cubicBezTo>
                    <a:pt x="105" y="96"/>
                    <a:pt x="105" y="96"/>
                    <a:pt x="105" y="96"/>
                  </a:cubicBezTo>
                  <a:cubicBezTo>
                    <a:pt x="105" y="106"/>
                    <a:pt x="105" y="106"/>
                    <a:pt x="105" y="106"/>
                  </a:cubicBezTo>
                  <a:cubicBezTo>
                    <a:pt x="138" y="106"/>
                    <a:pt x="138" y="106"/>
                    <a:pt x="138" y="106"/>
                  </a:cubicBezTo>
                  <a:lnTo>
                    <a:pt x="138" y="9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49" name="Freeform 40"/>
            <p:cNvSpPr>
              <a:spLocks noEditPoints="1"/>
            </p:cNvSpPr>
            <p:nvPr/>
          </p:nvSpPr>
          <p:spPr bwMode="auto">
            <a:xfrm>
              <a:off x="2782033" y="2992399"/>
              <a:ext cx="317694" cy="502396"/>
            </a:xfrm>
            <a:custGeom>
              <a:avLst/>
              <a:gdLst>
                <a:gd name="T0" fmla="*/ 253 w 490"/>
                <a:gd name="T1" fmla="*/ 737 h 775"/>
                <a:gd name="T2" fmla="*/ 211 w 490"/>
                <a:gd name="T3" fmla="*/ 775 h 775"/>
                <a:gd name="T4" fmla="*/ 175 w 490"/>
                <a:gd name="T5" fmla="*/ 762 h 775"/>
                <a:gd name="T6" fmla="*/ 161 w 490"/>
                <a:gd name="T7" fmla="*/ 762 h 775"/>
                <a:gd name="T8" fmla="*/ 125 w 490"/>
                <a:gd name="T9" fmla="*/ 775 h 775"/>
                <a:gd name="T10" fmla="*/ 84 w 490"/>
                <a:gd name="T11" fmla="*/ 737 h 775"/>
                <a:gd name="T12" fmla="*/ 76 w 490"/>
                <a:gd name="T13" fmla="*/ 475 h 775"/>
                <a:gd name="T14" fmla="*/ 65 w 490"/>
                <a:gd name="T15" fmla="*/ 474 h 775"/>
                <a:gd name="T16" fmla="*/ 21 w 490"/>
                <a:gd name="T17" fmla="*/ 441 h 775"/>
                <a:gd name="T18" fmla="*/ 19 w 490"/>
                <a:gd name="T19" fmla="*/ 217 h 775"/>
                <a:gd name="T20" fmla="*/ 48 w 490"/>
                <a:gd name="T21" fmla="*/ 192 h 775"/>
                <a:gd name="T22" fmla="*/ 121 w 490"/>
                <a:gd name="T23" fmla="*/ 183 h 775"/>
                <a:gd name="T24" fmla="*/ 132 w 490"/>
                <a:gd name="T25" fmla="*/ 189 h 775"/>
                <a:gd name="T26" fmla="*/ 168 w 490"/>
                <a:gd name="T27" fmla="*/ 243 h 775"/>
                <a:gd name="T28" fmla="*/ 204 w 490"/>
                <a:gd name="T29" fmla="*/ 189 h 775"/>
                <a:gd name="T30" fmla="*/ 216 w 490"/>
                <a:gd name="T31" fmla="*/ 183 h 775"/>
                <a:gd name="T32" fmla="*/ 257 w 490"/>
                <a:gd name="T33" fmla="*/ 188 h 775"/>
                <a:gd name="T34" fmla="*/ 293 w 490"/>
                <a:gd name="T35" fmla="*/ 205 h 775"/>
                <a:gd name="T36" fmla="*/ 331 w 490"/>
                <a:gd name="T37" fmla="*/ 251 h 775"/>
                <a:gd name="T38" fmla="*/ 339 w 490"/>
                <a:gd name="T39" fmla="*/ 259 h 775"/>
                <a:gd name="T40" fmla="*/ 355 w 490"/>
                <a:gd name="T41" fmla="*/ 261 h 775"/>
                <a:gd name="T42" fmla="*/ 362 w 490"/>
                <a:gd name="T43" fmla="*/ 256 h 775"/>
                <a:gd name="T44" fmla="*/ 406 w 490"/>
                <a:gd name="T45" fmla="*/ 223 h 775"/>
                <a:gd name="T46" fmla="*/ 452 w 490"/>
                <a:gd name="T47" fmla="*/ 284 h 775"/>
                <a:gd name="T48" fmla="*/ 405 w 490"/>
                <a:gd name="T49" fmla="*/ 318 h 775"/>
                <a:gd name="T50" fmla="*/ 357 w 490"/>
                <a:gd name="T51" fmla="*/ 346 h 775"/>
                <a:gd name="T52" fmla="*/ 321 w 490"/>
                <a:gd name="T53" fmla="*/ 343 h 775"/>
                <a:gd name="T54" fmla="*/ 275 w 490"/>
                <a:gd name="T55" fmla="*/ 302 h 775"/>
                <a:gd name="T56" fmla="*/ 265 w 490"/>
                <a:gd name="T57" fmla="*/ 291 h 775"/>
                <a:gd name="T58" fmla="*/ 253 w 490"/>
                <a:gd name="T59" fmla="*/ 737 h 775"/>
                <a:gd name="T60" fmla="*/ 170 w 490"/>
                <a:gd name="T61" fmla="*/ 1 h 775"/>
                <a:gd name="T62" fmla="*/ 236 w 490"/>
                <a:gd name="T63" fmla="*/ 74 h 775"/>
                <a:gd name="T64" fmla="*/ 167 w 490"/>
                <a:gd name="T65" fmla="*/ 159 h 775"/>
                <a:gd name="T66" fmla="*/ 100 w 490"/>
                <a:gd name="T67" fmla="*/ 71 h 775"/>
                <a:gd name="T68" fmla="*/ 170 w 490"/>
                <a:gd name="T69" fmla="*/ 1 h 7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90" h="775">
                  <a:moveTo>
                    <a:pt x="253" y="737"/>
                  </a:moveTo>
                  <a:cubicBezTo>
                    <a:pt x="252" y="758"/>
                    <a:pt x="230" y="775"/>
                    <a:pt x="211" y="775"/>
                  </a:cubicBezTo>
                  <a:cubicBezTo>
                    <a:pt x="198" y="775"/>
                    <a:pt x="182" y="770"/>
                    <a:pt x="175" y="762"/>
                  </a:cubicBezTo>
                  <a:cubicBezTo>
                    <a:pt x="172" y="757"/>
                    <a:pt x="165" y="757"/>
                    <a:pt x="161" y="762"/>
                  </a:cubicBezTo>
                  <a:cubicBezTo>
                    <a:pt x="155" y="770"/>
                    <a:pt x="138" y="775"/>
                    <a:pt x="125" y="775"/>
                  </a:cubicBezTo>
                  <a:cubicBezTo>
                    <a:pt x="106" y="775"/>
                    <a:pt x="85" y="758"/>
                    <a:pt x="84" y="737"/>
                  </a:cubicBezTo>
                  <a:cubicBezTo>
                    <a:pt x="76" y="475"/>
                    <a:pt x="76" y="475"/>
                    <a:pt x="76" y="475"/>
                  </a:cubicBezTo>
                  <a:cubicBezTo>
                    <a:pt x="65" y="474"/>
                    <a:pt x="65" y="474"/>
                    <a:pt x="65" y="474"/>
                  </a:cubicBezTo>
                  <a:cubicBezTo>
                    <a:pt x="47" y="472"/>
                    <a:pt x="24" y="459"/>
                    <a:pt x="21" y="441"/>
                  </a:cubicBezTo>
                  <a:cubicBezTo>
                    <a:pt x="0" y="331"/>
                    <a:pt x="4" y="332"/>
                    <a:pt x="19" y="217"/>
                  </a:cubicBezTo>
                  <a:cubicBezTo>
                    <a:pt x="21" y="209"/>
                    <a:pt x="31" y="194"/>
                    <a:pt x="48" y="192"/>
                  </a:cubicBezTo>
                  <a:cubicBezTo>
                    <a:pt x="121" y="183"/>
                    <a:pt x="121" y="183"/>
                    <a:pt x="121" y="183"/>
                  </a:cubicBezTo>
                  <a:cubicBezTo>
                    <a:pt x="125" y="183"/>
                    <a:pt x="130" y="185"/>
                    <a:pt x="132" y="189"/>
                  </a:cubicBezTo>
                  <a:cubicBezTo>
                    <a:pt x="168" y="243"/>
                    <a:pt x="168" y="243"/>
                    <a:pt x="168" y="243"/>
                  </a:cubicBezTo>
                  <a:cubicBezTo>
                    <a:pt x="204" y="189"/>
                    <a:pt x="204" y="189"/>
                    <a:pt x="204" y="189"/>
                  </a:cubicBezTo>
                  <a:cubicBezTo>
                    <a:pt x="207" y="185"/>
                    <a:pt x="211" y="183"/>
                    <a:pt x="216" y="183"/>
                  </a:cubicBezTo>
                  <a:cubicBezTo>
                    <a:pt x="257" y="188"/>
                    <a:pt x="257" y="188"/>
                    <a:pt x="257" y="188"/>
                  </a:cubicBezTo>
                  <a:cubicBezTo>
                    <a:pt x="278" y="191"/>
                    <a:pt x="285" y="196"/>
                    <a:pt x="293" y="205"/>
                  </a:cubicBezTo>
                  <a:cubicBezTo>
                    <a:pt x="307" y="223"/>
                    <a:pt x="320" y="239"/>
                    <a:pt x="331" y="251"/>
                  </a:cubicBezTo>
                  <a:cubicBezTo>
                    <a:pt x="334" y="254"/>
                    <a:pt x="336" y="257"/>
                    <a:pt x="339" y="259"/>
                  </a:cubicBezTo>
                  <a:cubicBezTo>
                    <a:pt x="343" y="264"/>
                    <a:pt x="350" y="264"/>
                    <a:pt x="355" y="261"/>
                  </a:cubicBezTo>
                  <a:cubicBezTo>
                    <a:pt x="357" y="259"/>
                    <a:pt x="360" y="258"/>
                    <a:pt x="362" y="256"/>
                  </a:cubicBezTo>
                  <a:cubicBezTo>
                    <a:pt x="373" y="248"/>
                    <a:pt x="393" y="233"/>
                    <a:pt x="406" y="223"/>
                  </a:cubicBezTo>
                  <a:cubicBezTo>
                    <a:pt x="442" y="195"/>
                    <a:pt x="490" y="255"/>
                    <a:pt x="452" y="284"/>
                  </a:cubicBezTo>
                  <a:cubicBezTo>
                    <a:pt x="438" y="294"/>
                    <a:pt x="418" y="310"/>
                    <a:pt x="405" y="318"/>
                  </a:cubicBezTo>
                  <a:cubicBezTo>
                    <a:pt x="386" y="332"/>
                    <a:pt x="369" y="342"/>
                    <a:pt x="357" y="346"/>
                  </a:cubicBezTo>
                  <a:cubicBezTo>
                    <a:pt x="346" y="351"/>
                    <a:pt x="332" y="351"/>
                    <a:pt x="321" y="343"/>
                  </a:cubicBezTo>
                  <a:cubicBezTo>
                    <a:pt x="305" y="333"/>
                    <a:pt x="291" y="320"/>
                    <a:pt x="275" y="302"/>
                  </a:cubicBezTo>
                  <a:cubicBezTo>
                    <a:pt x="272" y="299"/>
                    <a:pt x="269" y="295"/>
                    <a:pt x="265" y="291"/>
                  </a:cubicBezTo>
                  <a:cubicBezTo>
                    <a:pt x="253" y="737"/>
                    <a:pt x="253" y="737"/>
                    <a:pt x="253" y="737"/>
                  </a:cubicBezTo>
                  <a:close/>
                  <a:moveTo>
                    <a:pt x="170" y="1"/>
                  </a:moveTo>
                  <a:cubicBezTo>
                    <a:pt x="207" y="2"/>
                    <a:pt x="237" y="34"/>
                    <a:pt x="236" y="74"/>
                  </a:cubicBezTo>
                  <a:cubicBezTo>
                    <a:pt x="235" y="113"/>
                    <a:pt x="204" y="160"/>
                    <a:pt x="167" y="159"/>
                  </a:cubicBezTo>
                  <a:cubicBezTo>
                    <a:pt x="129" y="159"/>
                    <a:pt x="100" y="110"/>
                    <a:pt x="100" y="71"/>
                  </a:cubicBezTo>
                  <a:cubicBezTo>
                    <a:pt x="101" y="32"/>
                    <a:pt x="132" y="0"/>
                    <a:pt x="170" y="1"/>
                  </a:cubicBezTo>
                  <a:close/>
                </a:path>
              </a:pathLst>
            </a:custGeom>
            <a:grpFill/>
            <a:ln>
              <a:noFill/>
            </a:ln>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grpSp>
    </p:spTree>
    <p:extLst>
      <p:ext uri="{BB962C8B-B14F-4D97-AF65-F5344CB8AC3E}">
        <p14:creationId xmlns:p14="http://schemas.microsoft.com/office/powerpoint/2010/main" val="1546644385"/>
      </p:ext>
    </p:extLst>
  </p:cSld>
  <p:clrMapOvr>
    <a:masterClrMapping/>
  </p:clrMapOvr>
  <mc:AlternateContent xmlns:mc="http://schemas.openxmlformats.org/markup-compatibility/2006" xmlns:p14="http://schemas.microsoft.com/office/powerpoint/2010/main">
    <mc:Choice Requires="p14">
      <p:transition spd="slow" p14:dur="3000" advTm="0">
        <p14:shred/>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2"/>
                                        </p:tgtEl>
                                        <p:attrNameLst>
                                          <p:attrName>style.visibility</p:attrName>
                                        </p:attrNameLst>
                                      </p:cBhvr>
                                      <p:to>
                                        <p:strVal val="visible"/>
                                      </p:to>
                                    </p:set>
                                    <p:animEffect transition="in" filter="fade">
                                      <p:cBhvr>
                                        <p:cTn id="7" dur="1000"/>
                                        <p:tgtEl>
                                          <p:spTgt spid="72"/>
                                        </p:tgtEl>
                                      </p:cBhvr>
                                    </p:animEffect>
                                    <p:anim calcmode="lin" valueType="num">
                                      <p:cBhvr>
                                        <p:cTn id="8" dur="1000" fill="hold"/>
                                        <p:tgtEl>
                                          <p:spTgt spid="72"/>
                                        </p:tgtEl>
                                        <p:attrNameLst>
                                          <p:attrName>ppt_x</p:attrName>
                                        </p:attrNameLst>
                                      </p:cBhvr>
                                      <p:tavLst>
                                        <p:tav tm="0">
                                          <p:val>
                                            <p:strVal val="#ppt_x"/>
                                          </p:val>
                                        </p:tav>
                                        <p:tav tm="100000">
                                          <p:val>
                                            <p:strVal val="#ppt_x"/>
                                          </p:val>
                                        </p:tav>
                                      </p:tavLst>
                                    </p:anim>
                                    <p:anim calcmode="lin" valueType="num">
                                      <p:cBhvr>
                                        <p:cTn id="9" dur="1000" fill="hold"/>
                                        <p:tgtEl>
                                          <p:spTgt spid="72"/>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0"/>
                                  </p:stCondLst>
                                  <p:childTnLst>
                                    <p:set>
                                      <p:cBhvr>
                                        <p:cTn id="11" dur="1" fill="hold">
                                          <p:stCondLst>
                                            <p:cond delay="0"/>
                                          </p:stCondLst>
                                        </p:cTn>
                                        <p:tgtEl>
                                          <p:spTgt spid="47"/>
                                        </p:tgtEl>
                                        <p:attrNameLst>
                                          <p:attrName>style.visibility</p:attrName>
                                        </p:attrNameLst>
                                      </p:cBhvr>
                                      <p:to>
                                        <p:strVal val="visible"/>
                                      </p:to>
                                    </p:set>
                                    <p:animEffect transition="in" filter="fade">
                                      <p:cBhvr>
                                        <p:cTn id="12" dur="1000"/>
                                        <p:tgtEl>
                                          <p:spTgt spid="47"/>
                                        </p:tgtEl>
                                      </p:cBhvr>
                                    </p:animEffect>
                                    <p:anim calcmode="lin" valueType="num">
                                      <p:cBhvr>
                                        <p:cTn id="13" dur="1000" fill="hold"/>
                                        <p:tgtEl>
                                          <p:spTgt spid="47"/>
                                        </p:tgtEl>
                                        <p:attrNameLst>
                                          <p:attrName>ppt_x</p:attrName>
                                        </p:attrNameLst>
                                      </p:cBhvr>
                                      <p:tavLst>
                                        <p:tav tm="0">
                                          <p:val>
                                            <p:strVal val="#ppt_x"/>
                                          </p:val>
                                        </p:tav>
                                        <p:tav tm="100000">
                                          <p:val>
                                            <p:strVal val="#ppt_x"/>
                                          </p:val>
                                        </p:tav>
                                      </p:tavLst>
                                    </p:anim>
                                    <p:anim calcmode="lin" valueType="num">
                                      <p:cBhvr>
                                        <p:cTn id="14" dur="1000" fill="hold"/>
                                        <p:tgtEl>
                                          <p:spTgt spid="47"/>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2" presetClass="entr" presetSubtype="8" fill="hold" grpId="0" nodeType="afterEffect">
                                  <p:stCondLst>
                                    <p:cond delay="0"/>
                                  </p:stCondLst>
                                  <p:childTnLst>
                                    <p:set>
                                      <p:cBhvr>
                                        <p:cTn id="17" dur="1" fill="hold">
                                          <p:stCondLst>
                                            <p:cond delay="0"/>
                                          </p:stCondLst>
                                        </p:cTn>
                                        <p:tgtEl>
                                          <p:spTgt spid="87"/>
                                        </p:tgtEl>
                                        <p:attrNameLst>
                                          <p:attrName>style.visibility</p:attrName>
                                        </p:attrNameLst>
                                      </p:cBhvr>
                                      <p:to>
                                        <p:strVal val="visible"/>
                                      </p:to>
                                    </p:set>
                                    <p:anim calcmode="lin" valueType="num">
                                      <p:cBhvr additive="base">
                                        <p:cTn id="18" dur="500" fill="hold"/>
                                        <p:tgtEl>
                                          <p:spTgt spid="87"/>
                                        </p:tgtEl>
                                        <p:attrNameLst>
                                          <p:attrName>ppt_x</p:attrName>
                                        </p:attrNameLst>
                                      </p:cBhvr>
                                      <p:tavLst>
                                        <p:tav tm="0">
                                          <p:val>
                                            <p:strVal val="0-#ppt_w/2"/>
                                          </p:val>
                                        </p:tav>
                                        <p:tav tm="100000">
                                          <p:val>
                                            <p:strVal val="#ppt_x"/>
                                          </p:val>
                                        </p:tav>
                                      </p:tavLst>
                                    </p:anim>
                                    <p:anim calcmode="lin" valueType="num">
                                      <p:cBhvr additive="base">
                                        <p:cTn id="19" dur="500" fill="hold"/>
                                        <p:tgtEl>
                                          <p:spTgt spid="87"/>
                                        </p:tgtEl>
                                        <p:attrNameLst>
                                          <p:attrName>ppt_y</p:attrName>
                                        </p:attrNameLst>
                                      </p:cBhvr>
                                      <p:tavLst>
                                        <p:tav tm="0">
                                          <p:val>
                                            <p:strVal val="#ppt_y"/>
                                          </p:val>
                                        </p:tav>
                                        <p:tav tm="100000">
                                          <p:val>
                                            <p:strVal val="#ppt_y"/>
                                          </p:val>
                                        </p:tav>
                                      </p:tavLst>
                                    </p:anim>
                                  </p:childTnLst>
                                </p:cTn>
                              </p:par>
                              <p:par>
                                <p:cTn id="20" presetID="53" presetClass="entr" presetSubtype="16" fill="hold" grpId="0" nodeType="withEffect">
                                  <p:stCondLst>
                                    <p:cond delay="0"/>
                                  </p:stCondLst>
                                  <p:childTnLst>
                                    <p:set>
                                      <p:cBhvr>
                                        <p:cTn id="21" dur="1" fill="hold">
                                          <p:stCondLst>
                                            <p:cond delay="0"/>
                                          </p:stCondLst>
                                        </p:cTn>
                                        <p:tgtEl>
                                          <p:spTgt spid="82"/>
                                        </p:tgtEl>
                                        <p:attrNameLst>
                                          <p:attrName>style.visibility</p:attrName>
                                        </p:attrNameLst>
                                      </p:cBhvr>
                                      <p:to>
                                        <p:strVal val="visible"/>
                                      </p:to>
                                    </p:set>
                                    <p:anim calcmode="lin" valueType="num">
                                      <p:cBhvr>
                                        <p:cTn id="22" dur="500" fill="hold"/>
                                        <p:tgtEl>
                                          <p:spTgt spid="82"/>
                                        </p:tgtEl>
                                        <p:attrNameLst>
                                          <p:attrName>ppt_w</p:attrName>
                                        </p:attrNameLst>
                                      </p:cBhvr>
                                      <p:tavLst>
                                        <p:tav tm="0">
                                          <p:val>
                                            <p:fltVal val="0"/>
                                          </p:val>
                                        </p:tav>
                                        <p:tav tm="100000">
                                          <p:val>
                                            <p:strVal val="#ppt_w"/>
                                          </p:val>
                                        </p:tav>
                                      </p:tavLst>
                                    </p:anim>
                                    <p:anim calcmode="lin" valueType="num">
                                      <p:cBhvr>
                                        <p:cTn id="23" dur="500" fill="hold"/>
                                        <p:tgtEl>
                                          <p:spTgt spid="82"/>
                                        </p:tgtEl>
                                        <p:attrNameLst>
                                          <p:attrName>ppt_h</p:attrName>
                                        </p:attrNameLst>
                                      </p:cBhvr>
                                      <p:tavLst>
                                        <p:tav tm="0">
                                          <p:val>
                                            <p:fltVal val="0"/>
                                          </p:val>
                                        </p:tav>
                                        <p:tav tm="100000">
                                          <p:val>
                                            <p:strVal val="#ppt_h"/>
                                          </p:val>
                                        </p:tav>
                                      </p:tavLst>
                                    </p:anim>
                                    <p:animEffect transition="in" filter="fade">
                                      <p:cBhvr>
                                        <p:cTn id="24" dur="500"/>
                                        <p:tgtEl>
                                          <p:spTgt spid="82"/>
                                        </p:tgtEl>
                                      </p:cBhvr>
                                    </p:animEffect>
                                  </p:childTnLst>
                                </p:cTn>
                              </p:par>
                            </p:childTnLst>
                          </p:cTn>
                        </p:par>
                        <p:par>
                          <p:cTn id="25" fill="hold">
                            <p:stCondLst>
                              <p:cond delay="1500"/>
                            </p:stCondLst>
                            <p:childTnLst>
                              <p:par>
                                <p:cTn id="26" presetID="23" presetClass="entr" presetSubtype="528" fill="hold" nodeType="afterEffect">
                                  <p:stCondLst>
                                    <p:cond delay="0"/>
                                  </p:stCondLst>
                                  <p:childTnLst>
                                    <p:set>
                                      <p:cBhvr>
                                        <p:cTn id="27" dur="1" fill="hold">
                                          <p:stCondLst>
                                            <p:cond delay="0"/>
                                          </p:stCondLst>
                                        </p:cTn>
                                        <p:tgtEl>
                                          <p:spTgt spid="125"/>
                                        </p:tgtEl>
                                        <p:attrNameLst>
                                          <p:attrName>style.visibility</p:attrName>
                                        </p:attrNameLst>
                                      </p:cBhvr>
                                      <p:to>
                                        <p:strVal val="visible"/>
                                      </p:to>
                                    </p:set>
                                    <p:anim calcmode="lin" valueType="num">
                                      <p:cBhvr>
                                        <p:cTn id="28" dur="500" fill="hold"/>
                                        <p:tgtEl>
                                          <p:spTgt spid="125"/>
                                        </p:tgtEl>
                                        <p:attrNameLst>
                                          <p:attrName>ppt_w</p:attrName>
                                        </p:attrNameLst>
                                      </p:cBhvr>
                                      <p:tavLst>
                                        <p:tav tm="0">
                                          <p:val>
                                            <p:fltVal val="0"/>
                                          </p:val>
                                        </p:tav>
                                        <p:tav tm="100000">
                                          <p:val>
                                            <p:strVal val="#ppt_w"/>
                                          </p:val>
                                        </p:tav>
                                      </p:tavLst>
                                    </p:anim>
                                    <p:anim calcmode="lin" valueType="num">
                                      <p:cBhvr>
                                        <p:cTn id="29" dur="500" fill="hold"/>
                                        <p:tgtEl>
                                          <p:spTgt spid="125"/>
                                        </p:tgtEl>
                                        <p:attrNameLst>
                                          <p:attrName>ppt_h</p:attrName>
                                        </p:attrNameLst>
                                      </p:cBhvr>
                                      <p:tavLst>
                                        <p:tav tm="0">
                                          <p:val>
                                            <p:fltVal val="0"/>
                                          </p:val>
                                        </p:tav>
                                        <p:tav tm="100000">
                                          <p:val>
                                            <p:strVal val="#ppt_h"/>
                                          </p:val>
                                        </p:tav>
                                      </p:tavLst>
                                    </p:anim>
                                    <p:anim calcmode="lin" valueType="num">
                                      <p:cBhvr>
                                        <p:cTn id="30" dur="500" fill="hold"/>
                                        <p:tgtEl>
                                          <p:spTgt spid="125"/>
                                        </p:tgtEl>
                                        <p:attrNameLst>
                                          <p:attrName>ppt_x</p:attrName>
                                        </p:attrNameLst>
                                      </p:cBhvr>
                                      <p:tavLst>
                                        <p:tav tm="0">
                                          <p:val>
                                            <p:fltVal val="0.5"/>
                                          </p:val>
                                        </p:tav>
                                        <p:tav tm="100000">
                                          <p:val>
                                            <p:strVal val="#ppt_x"/>
                                          </p:val>
                                        </p:tav>
                                      </p:tavLst>
                                    </p:anim>
                                    <p:anim calcmode="lin" valueType="num">
                                      <p:cBhvr>
                                        <p:cTn id="31" dur="500" fill="hold"/>
                                        <p:tgtEl>
                                          <p:spTgt spid="125"/>
                                        </p:tgtEl>
                                        <p:attrNameLst>
                                          <p:attrName>ppt_y</p:attrName>
                                        </p:attrNameLst>
                                      </p:cBhvr>
                                      <p:tavLst>
                                        <p:tav tm="0">
                                          <p:val>
                                            <p:fltVal val="0.5"/>
                                          </p:val>
                                        </p:tav>
                                        <p:tav tm="100000">
                                          <p:val>
                                            <p:strVal val="#ppt_y"/>
                                          </p:val>
                                        </p:tav>
                                      </p:tavLst>
                                    </p:anim>
                                  </p:childTnLst>
                                </p:cTn>
                              </p:par>
                              <p:par>
                                <p:cTn id="32" presetID="23" presetClass="entr" presetSubtype="528" fill="hold" nodeType="withEffect">
                                  <p:stCondLst>
                                    <p:cond delay="300"/>
                                  </p:stCondLst>
                                  <p:childTnLst>
                                    <p:set>
                                      <p:cBhvr>
                                        <p:cTn id="33" dur="1" fill="hold">
                                          <p:stCondLst>
                                            <p:cond delay="0"/>
                                          </p:stCondLst>
                                        </p:cTn>
                                        <p:tgtEl>
                                          <p:spTgt spid="128"/>
                                        </p:tgtEl>
                                        <p:attrNameLst>
                                          <p:attrName>style.visibility</p:attrName>
                                        </p:attrNameLst>
                                      </p:cBhvr>
                                      <p:to>
                                        <p:strVal val="visible"/>
                                      </p:to>
                                    </p:set>
                                    <p:anim calcmode="lin" valueType="num">
                                      <p:cBhvr>
                                        <p:cTn id="34" dur="500" fill="hold"/>
                                        <p:tgtEl>
                                          <p:spTgt spid="128"/>
                                        </p:tgtEl>
                                        <p:attrNameLst>
                                          <p:attrName>ppt_w</p:attrName>
                                        </p:attrNameLst>
                                      </p:cBhvr>
                                      <p:tavLst>
                                        <p:tav tm="0">
                                          <p:val>
                                            <p:fltVal val="0"/>
                                          </p:val>
                                        </p:tav>
                                        <p:tav tm="100000">
                                          <p:val>
                                            <p:strVal val="#ppt_w"/>
                                          </p:val>
                                        </p:tav>
                                      </p:tavLst>
                                    </p:anim>
                                    <p:anim calcmode="lin" valueType="num">
                                      <p:cBhvr>
                                        <p:cTn id="35" dur="500" fill="hold"/>
                                        <p:tgtEl>
                                          <p:spTgt spid="128"/>
                                        </p:tgtEl>
                                        <p:attrNameLst>
                                          <p:attrName>ppt_h</p:attrName>
                                        </p:attrNameLst>
                                      </p:cBhvr>
                                      <p:tavLst>
                                        <p:tav tm="0">
                                          <p:val>
                                            <p:fltVal val="0"/>
                                          </p:val>
                                        </p:tav>
                                        <p:tav tm="100000">
                                          <p:val>
                                            <p:strVal val="#ppt_h"/>
                                          </p:val>
                                        </p:tav>
                                      </p:tavLst>
                                    </p:anim>
                                    <p:anim calcmode="lin" valueType="num">
                                      <p:cBhvr>
                                        <p:cTn id="36" dur="500" fill="hold"/>
                                        <p:tgtEl>
                                          <p:spTgt spid="128"/>
                                        </p:tgtEl>
                                        <p:attrNameLst>
                                          <p:attrName>ppt_x</p:attrName>
                                        </p:attrNameLst>
                                      </p:cBhvr>
                                      <p:tavLst>
                                        <p:tav tm="0">
                                          <p:val>
                                            <p:fltVal val="0.5"/>
                                          </p:val>
                                        </p:tav>
                                        <p:tav tm="100000">
                                          <p:val>
                                            <p:strVal val="#ppt_x"/>
                                          </p:val>
                                        </p:tav>
                                      </p:tavLst>
                                    </p:anim>
                                    <p:anim calcmode="lin" valueType="num">
                                      <p:cBhvr>
                                        <p:cTn id="37" dur="500" fill="hold"/>
                                        <p:tgtEl>
                                          <p:spTgt spid="128"/>
                                        </p:tgtEl>
                                        <p:attrNameLst>
                                          <p:attrName>ppt_y</p:attrName>
                                        </p:attrNameLst>
                                      </p:cBhvr>
                                      <p:tavLst>
                                        <p:tav tm="0">
                                          <p:val>
                                            <p:fltVal val="0.5"/>
                                          </p:val>
                                        </p:tav>
                                        <p:tav tm="100000">
                                          <p:val>
                                            <p:strVal val="#ppt_y"/>
                                          </p:val>
                                        </p:tav>
                                      </p:tavLst>
                                    </p:anim>
                                  </p:childTnLst>
                                </p:cTn>
                              </p:par>
                              <p:par>
                                <p:cTn id="38" presetID="23" presetClass="entr" presetSubtype="528" fill="hold" nodeType="withEffect">
                                  <p:stCondLst>
                                    <p:cond delay="700"/>
                                  </p:stCondLst>
                                  <p:childTnLst>
                                    <p:set>
                                      <p:cBhvr>
                                        <p:cTn id="39" dur="1" fill="hold">
                                          <p:stCondLst>
                                            <p:cond delay="0"/>
                                          </p:stCondLst>
                                        </p:cTn>
                                        <p:tgtEl>
                                          <p:spTgt spid="131"/>
                                        </p:tgtEl>
                                        <p:attrNameLst>
                                          <p:attrName>style.visibility</p:attrName>
                                        </p:attrNameLst>
                                      </p:cBhvr>
                                      <p:to>
                                        <p:strVal val="visible"/>
                                      </p:to>
                                    </p:set>
                                    <p:anim calcmode="lin" valueType="num">
                                      <p:cBhvr>
                                        <p:cTn id="40" dur="500" fill="hold"/>
                                        <p:tgtEl>
                                          <p:spTgt spid="131"/>
                                        </p:tgtEl>
                                        <p:attrNameLst>
                                          <p:attrName>ppt_w</p:attrName>
                                        </p:attrNameLst>
                                      </p:cBhvr>
                                      <p:tavLst>
                                        <p:tav tm="0">
                                          <p:val>
                                            <p:fltVal val="0"/>
                                          </p:val>
                                        </p:tav>
                                        <p:tav tm="100000">
                                          <p:val>
                                            <p:strVal val="#ppt_w"/>
                                          </p:val>
                                        </p:tav>
                                      </p:tavLst>
                                    </p:anim>
                                    <p:anim calcmode="lin" valueType="num">
                                      <p:cBhvr>
                                        <p:cTn id="41" dur="500" fill="hold"/>
                                        <p:tgtEl>
                                          <p:spTgt spid="131"/>
                                        </p:tgtEl>
                                        <p:attrNameLst>
                                          <p:attrName>ppt_h</p:attrName>
                                        </p:attrNameLst>
                                      </p:cBhvr>
                                      <p:tavLst>
                                        <p:tav tm="0">
                                          <p:val>
                                            <p:fltVal val="0"/>
                                          </p:val>
                                        </p:tav>
                                        <p:tav tm="100000">
                                          <p:val>
                                            <p:strVal val="#ppt_h"/>
                                          </p:val>
                                        </p:tav>
                                      </p:tavLst>
                                    </p:anim>
                                    <p:anim calcmode="lin" valueType="num">
                                      <p:cBhvr>
                                        <p:cTn id="42" dur="500" fill="hold"/>
                                        <p:tgtEl>
                                          <p:spTgt spid="131"/>
                                        </p:tgtEl>
                                        <p:attrNameLst>
                                          <p:attrName>ppt_x</p:attrName>
                                        </p:attrNameLst>
                                      </p:cBhvr>
                                      <p:tavLst>
                                        <p:tav tm="0">
                                          <p:val>
                                            <p:fltVal val="0.5"/>
                                          </p:val>
                                        </p:tav>
                                        <p:tav tm="100000">
                                          <p:val>
                                            <p:strVal val="#ppt_x"/>
                                          </p:val>
                                        </p:tav>
                                      </p:tavLst>
                                    </p:anim>
                                    <p:anim calcmode="lin" valueType="num">
                                      <p:cBhvr>
                                        <p:cTn id="43" dur="500" fill="hold"/>
                                        <p:tgtEl>
                                          <p:spTgt spid="131"/>
                                        </p:tgtEl>
                                        <p:attrNameLst>
                                          <p:attrName>ppt_y</p:attrName>
                                        </p:attrNameLst>
                                      </p:cBhvr>
                                      <p:tavLst>
                                        <p:tav tm="0">
                                          <p:val>
                                            <p:fltVal val="0.5"/>
                                          </p:val>
                                        </p:tav>
                                        <p:tav tm="100000">
                                          <p:val>
                                            <p:strVal val="#ppt_y"/>
                                          </p:val>
                                        </p:tav>
                                      </p:tavLst>
                                    </p:anim>
                                  </p:childTnLst>
                                </p:cTn>
                              </p:par>
                              <p:par>
                                <p:cTn id="44" presetID="23" presetClass="entr" presetSubtype="528" fill="hold" nodeType="withEffect">
                                  <p:stCondLst>
                                    <p:cond delay="300"/>
                                  </p:stCondLst>
                                  <p:childTnLst>
                                    <p:set>
                                      <p:cBhvr>
                                        <p:cTn id="45" dur="1" fill="hold">
                                          <p:stCondLst>
                                            <p:cond delay="0"/>
                                          </p:stCondLst>
                                        </p:cTn>
                                        <p:tgtEl>
                                          <p:spTgt spid="134"/>
                                        </p:tgtEl>
                                        <p:attrNameLst>
                                          <p:attrName>style.visibility</p:attrName>
                                        </p:attrNameLst>
                                      </p:cBhvr>
                                      <p:to>
                                        <p:strVal val="visible"/>
                                      </p:to>
                                    </p:set>
                                    <p:anim calcmode="lin" valueType="num">
                                      <p:cBhvr>
                                        <p:cTn id="46" dur="500" fill="hold"/>
                                        <p:tgtEl>
                                          <p:spTgt spid="134"/>
                                        </p:tgtEl>
                                        <p:attrNameLst>
                                          <p:attrName>ppt_w</p:attrName>
                                        </p:attrNameLst>
                                      </p:cBhvr>
                                      <p:tavLst>
                                        <p:tav tm="0">
                                          <p:val>
                                            <p:fltVal val="0"/>
                                          </p:val>
                                        </p:tav>
                                        <p:tav tm="100000">
                                          <p:val>
                                            <p:strVal val="#ppt_w"/>
                                          </p:val>
                                        </p:tav>
                                      </p:tavLst>
                                    </p:anim>
                                    <p:anim calcmode="lin" valueType="num">
                                      <p:cBhvr>
                                        <p:cTn id="47" dur="500" fill="hold"/>
                                        <p:tgtEl>
                                          <p:spTgt spid="134"/>
                                        </p:tgtEl>
                                        <p:attrNameLst>
                                          <p:attrName>ppt_h</p:attrName>
                                        </p:attrNameLst>
                                      </p:cBhvr>
                                      <p:tavLst>
                                        <p:tav tm="0">
                                          <p:val>
                                            <p:fltVal val="0"/>
                                          </p:val>
                                        </p:tav>
                                        <p:tav tm="100000">
                                          <p:val>
                                            <p:strVal val="#ppt_h"/>
                                          </p:val>
                                        </p:tav>
                                      </p:tavLst>
                                    </p:anim>
                                    <p:anim calcmode="lin" valueType="num">
                                      <p:cBhvr>
                                        <p:cTn id="48" dur="500" fill="hold"/>
                                        <p:tgtEl>
                                          <p:spTgt spid="134"/>
                                        </p:tgtEl>
                                        <p:attrNameLst>
                                          <p:attrName>ppt_x</p:attrName>
                                        </p:attrNameLst>
                                      </p:cBhvr>
                                      <p:tavLst>
                                        <p:tav tm="0">
                                          <p:val>
                                            <p:fltVal val="0.5"/>
                                          </p:val>
                                        </p:tav>
                                        <p:tav tm="100000">
                                          <p:val>
                                            <p:strVal val="#ppt_x"/>
                                          </p:val>
                                        </p:tav>
                                      </p:tavLst>
                                    </p:anim>
                                    <p:anim calcmode="lin" valueType="num">
                                      <p:cBhvr>
                                        <p:cTn id="49" dur="500" fill="hold"/>
                                        <p:tgtEl>
                                          <p:spTgt spid="134"/>
                                        </p:tgtEl>
                                        <p:attrNameLst>
                                          <p:attrName>ppt_y</p:attrName>
                                        </p:attrNameLst>
                                      </p:cBhvr>
                                      <p:tavLst>
                                        <p:tav tm="0">
                                          <p:val>
                                            <p:fltVal val="0.5"/>
                                          </p:val>
                                        </p:tav>
                                        <p:tav tm="100000">
                                          <p:val>
                                            <p:strVal val="#ppt_y"/>
                                          </p:val>
                                        </p:tav>
                                      </p:tavLst>
                                    </p:anim>
                                  </p:childTnLst>
                                </p:cTn>
                              </p:par>
                              <p:par>
                                <p:cTn id="50" presetID="23" presetClass="entr" presetSubtype="528" fill="hold" nodeType="withEffect">
                                  <p:stCondLst>
                                    <p:cond delay="100"/>
                                  </p:stCondLst>
                                  <p:childTnLst>
                                    <p:set>
                                      <p:cBhvr>
                                        <p:cTn id="51" dur="1" fill="hold">
                                          <p:stCondLst>
                                            <p:cond delay="0"/>
                                          </p:stCondLst>
                                        </p:cTn>
                                        <p:tgtEl>
                                          <p:spTgt spid="137"/>
                                        </p:tgtEl>
                                        <p:attrNameLst>
                                          <p:attrName>style.visibility</p:attrName>
                                        </p:attrNameLst>
                                      </p:cBhvr>
                                      <p:to>
                                        <p:strVal val="visible"/>
                                      </p:to>
                                    </p:set>
                                    <p:anim calcmode="lin" valueType="num">
                                      <p:cBhvr>
                                        <p:cTn id="52" dur="500" fill="hold"/>
                                        <p:tgtEl>
                                          <p:spTgt spid="137"/>
                                        </p:tgtEl>
                                        <p:attrNameLst>
                                          <p:attrName>ppt_w</p:attrName>
                                        </p:attrNameLst>
                                      </p:cBhvr>
                                      <p:tavLst>
                                        <p:tav tm="0">
                                          <p:val>
                                            <p:fltVal val="0"/>
                                          </p:val>
                                        </p:tav>
                                        <p:tav tm="100000">
                                          <p:val>
                                            <p:strVal val="#ppt_w"/>
                                          </p:val>
                                        </p:tav>
                                      </p:tavLst>
                                    </p:anim>
                                    <p:anim calcmode="lin" valueType="num">
                                      <p:cBhvr>
                                        <p:cTn id="53" dur="500" fill="hold"/>
                                        <p:tgtEl>
                                          <p:spTgt spid="137"/>
                                        </p:tgtEl>
                                        <p:attrNameLst>
                                          <p:attrName>ppt_h</p:attrName>
                                        </p:attrNameLst>
                                      </p:cBhvr>
                                      <p:tavLst>
                                        <p:tav tm="0">
                                          <p:val>
                                            <p:fltVal val="0"/>
                                          </p:val>
                                        </p:tav>
                                        <p:tav tm="100000">
                                          <p:val>
                                            <p:strVal val="#ppt_h"/>
                                          </p:val>
                                        </p:tav>
                                      </p:tavLst>
                                    </p:anim>
                                    <p:anim calcmode="lin" valueType="num">
                                      <p:cBhvr>
                                        <p:cTn id="54" dur="500" fill="hold"/>
                                        <p:tgtEl>
                                          <p:spTgt spid="137"/>
                                        </p:tgtEl>
                                        <p:attrNameLst>
                                          <p:attrName>ppt_x</p:attrName>
                                        </p:attrNameLst>
                                      </p:cBhvr>
                                      <p:tavLst>
                                        <p:tav tm="0">
                                          <p:val>
                                            <p:fltVal val="0.5"/>
                                          </p:val>
                                        </p:tav>
                                        <p:tav tm="100000">
                                          <p:val>
                                            <p:strVal val="#ppt_x"/>
                                          </p:val>
                                        </p:tav>
                                      </p:tavLst>
                                    </p:anim>
                                    <p:anim calcmode="lin" valueType="num">
                                      <p:cBhvr>
                                        <p:cTn id="55" dur="500" fill="hold"/>
                                        <p:tgtEl>
                                          <p:spTgt spid="137"/>
                                        </p:tgtEl>
                                        <p:attrNameLst>
                                          <p:attrName>ppt_y</p:attrName>
                                        </p:attrNameLst>
                                      </p:cBhvr>
                                      <p:tavLst>
                                        <p:tav tm="0">
                                          <p:val>
                                            <p:fltVal val="0.5"/>
                                          </p:val>
                                        </p:tav>
                                        <p:tav tm="100000">
                                          <p:val>
                                            <p:strVal val="#ppt_y"/>
                                          </p:val>
                                        </p:tav>
                                      </p:tavLst>
                                    </p:anim>
                                  </p:childTnLst>
                                </p:cTn>
                              </p:par>
                              <p:par>
                                <p:cTn id="56" presetID="23" presetClass="entr" presetSubtype="528" fill="hold" nodeType="withEffect">
                                  <p:stCondLst>
                                    <p:cond delay="600"/>
                                  </p:stCondLst>
                                  <p:childTnLst>
                                    <p:set>
                                      <p:cBhvr>
                                        <p:cTn id="57" dur="1" fill="hold">
                                          <p:stCondLst>
                                            <p:cond delay="0"/>
                                          </p:stCondLst>
                                        </p:cTn>
                                        <p:tgtEl>
                                          <p:spTgt spid="140"/>
                                        </p:tgtEl>
                                        <p:attrNameLst>
                                          <p:attrName>style.visibility</p:attrName>
                                        </p:attrNameLst>
                                      </p:cBhvr>
                                      <p:to>
                                        <p:strVal val="visible"/>
                                      </p:to>
                                    </p:set>
                                    <p:anim calcmode="lin" valueType="num">
                                      <p:cBhvr>
                                        <p:cTn id="58" dur="500" fill="hold"/>
                                        <p:tgtEl>
                                          <p:spTgt spid="140"/>
                                        </p:tgtEl>
                                        <p:attrNameLst>
                                          <p:attrName>ppt_w</p:attrName>
                                        </p:attrNameLst>
                                      </p:cBhvr>
                                      <p:tavLst>
                                        <p:tav tm="0">
                                          <p:val>
                                            <p:fltVal val="0"/>
                                          </p:val>
                                        </p:tav>
                                        <p:tav tm="100000">
                                          <p:val>
                                            <p:strVal val="#ppt_w"/>
                                          </p:val>
                                        </p:tav>
                                      </p:tavLst>
                                    </p:anim>
                                    <p:anim calcmode="lin" valueType="num">
                                      <p:cBhvr>
                                        <p:cTn id="59" dur="500" fill="hold"/>
                                        <p:tgtEl>
                                          <p:spTgt spid="140"/>
                                        </p:tgtEl>
                                        <p:attrNameLst>
                                          <p:attrName>ppt_h</p:attrName>
                                        </p:attrNameLst>
                                      </p:cBhvr>
                                      <p:tavLst>
                                        <p:tav tm="0">
                                          <p:val>
                                            <p:fltVal val="0"/>
                                          </p:val>
                                        </p:tav>
                                        <p:tav tm="100000">
                                          <p:val>
                                            <p:strVal val="#ppt_h"/>
                                          </p:val>
                                        </p:tav>
                                      </p:tavLst>
                                    </p:anim>
                                    <p:anim calcmode="lin" valueType="num">
                                      <p:cBhvr>
                                        <p:cTn id="60" dur="500" fill="hold"/>
                                        <p:tgtEl>
                                          <p:spTgt spid="140"/>
                                        </p:tgtEl>
                                        <p:attrNameLst>
                                          <p:attrName>ppt_x</p:attrName>
                                        </p:attrNameLst>
                                      </p:cBhvr>
                                      <p:tavLst>
                                        <p:tav tm="0">
                                          <p:val>
                                            <p:fltVal val="0.5"/>
                                          </p:val>
                                        </p:tav>
                                        <p:tav tm="100000">
                                          <p:val>
                                            <p:strVal val="#ppt_x"/>
                                          </p:val>
                                        </p:tav>
                                      </p:tavLst>
                                    </p:anim>
                                    <p:anim calcmode="lin" valueType="num">
                                      <p:cBhvr>
                                        <p:cTn id="61" dur="500" fill="hold"/>
                                        <p:tgtEl>
                                          <p:spTgt spid="140"/>
                                        </p:tgtEl>
                                        <p:attrNameLst>
                                          <p:attrName>ppt_y</p:attrName>
                                        </p:attrNameLst>
                                      </p:cBhvr>
                                      <p:tavLst>
                                        <p:tav tm="0">
                                          <p:val>
                                            <p:fltVal val="0.5"/>
                                          </p:val>
                                        </p:tav>
                                        <p:tav tm="100000">
                                          <p:val>
                                            <p:strVal val="#ppt_y"/>
                                          </p:val>
                                        </p:tav>
                                      </p:tavLst>
                                    </p:anim>
                                  </p:childTnLst>
                                </p:cTn>
                              </p:par>
                              <p:par>
                                <p:cTn id="62" presetID="23" presetClass="entr" presetSubtype="528" fill="hold" nodeType="withEffect">
                                  <p:stCondLst>
                                    <p:cond delay="300"/>
                                  </p:stCondLst>
                                  <p:childTnLst>
                                    <p:set>
                                      <p:cBhvr>
                                        <p:cTn id="63" dur="1" fill="hold">
                                          <p:stCondLst>
                                            <p:cond delay="0"/>
                                          </p:stCondLst>
                                        </p:cTn>
                                        <p:tgtEl>
                                          <p:spTgt spid="143"/>
                                        </p:tgtEl>
                                        <p:attrNameLst>
                                          <p:attrName>style.visibility</p:attrName>
                                        </p:attrNameLst>
                                      </p:cBhvr>
                                      <p:to>
                                        <p:strVal val="visible"/>
                                      </p:to>
                                    </p:set>
                                    <p:anim calcmode="lin" valueType="num">
                                      <p:cBhvr>
                                        <p:cTn id="64" dur="500" fill="hold"/>
                                        <p:tgtEl>
                                          <p:spTgt spid="143"/>
                                        </p:tgtEl>
                                        <p:attrNameLst>
                                          <p:attrName>ppt_w</p:attrName>
                                        </p:attrNameLst>
                                      </p:cBhvr>
                                      <p:tavLst>
                                        <p:tav tm="0">
                                          <p:val>
                                            <p:fltVal val="0"/>
                                          </p:val>
                                        </p:tav>
                                        <p:tav tm="100000">
                                          <p:val>
                                            <p:strVal val="#ppt_w"/>
                                          </p:val>
                                        </p:tav>
                                      </p:tavLst>
                                    </p:anim>
                                    <p:anim calcmode="lin" valueType="num">
                                      <p:cBhvr>
                                        <p:cTn id="65" dur="500" fill="hold"/>
                                        <p:tgtEl>
                                          <p:spTgt spid="143"/>
                                        </p:tgtEl>
                                        <p:attrNameLst>
                                          <p:attrName>ppt_h</p:attrName>
                                        </p:attrNameLst>
                                      </p:cBhvr>
                                      <p:tavLst>
                                        <p:tav tm="0">
                                          <p:val>
                                            <p:fltVal val="0"/>
                                          </p:val>
                                        </p:tav>
                                        <p:tav tm="100000">
                                          <p:val>
                                            <p:strVal val="#ppt_h"/>
                                          </p:val>
                                        </p:tav>
                                      </p:tavLst>
                                    </p:anim>
                                    <p:anim calcmode="lin" valueType="num">
                                      <p:cBhvr>
                                        <p:cTn id="66" dur="500" fill="hold"/>
                                        <p:tgtEl>
                                          <p:spTgt spid="143"/>
                                        </p:tgtEl>
                                        <p:attrNameLst>
                                          <p:attrName>ppt_x</p:attrName>
                                        </p:attrNameLst>
                                      </p:cBhvr>
                                      <p:tavLst>
                                        <p:tav tm="0">
                                          <p:val>
                                            <p:fltVal val="0.5"/>
                                          </p:val>
                                        </p:tav>
                                        <p:tav tm="100000">
                                          <p:val>
                                            <p:strVal val="#ppt_x"/>
                                          </p:val>
                                        </p:tav>
                                      </p:tavLst>
                                    </p:anim>
                                    <p:anim calcmode="lin" valueType="num">
                                      <p:cBhvr>
                                        <p:cTn id="67" dur="500" fill="hold"/>
                                        <p:tgtEl>
                                          <p:spTgt spid="143"/>
                                        </p:tgtEl>
                                        <p:attrNameLst>
                                          <p:attrName>ppt_y</p:attrName>
                                        </p:attrNameLst>
                                      </p:cBhvr>
                                      <p:tavLst>
                                        <p:tav tm="0">
                                          <p:val>
                                            <p:fltVal val="0.5"/>
                                          </p:val>
                                        </p:tav>
                                        <p:tav tm="100000">
                                          <p:val>
                                            <p:strVal val="#ppt_y"/>
                                          </p:val>
                                        </p:tav>
                                      </p:tavLst>
                                    </p:anim>
                                  </p:childTnLst>
                                </p:cTn>
                              </p:par>
                              <p:par>
                                <p:cTn id="68" presetID="23" presetClass="entr" presetSubtype="528" fill="hold" nodeType="withEffect">
                                  <p:stCondLst>
                                    <p:cond delay="600"/>
                                  </p:stCondLst>
                                  <p:childTnLst>
                                    <p:set>
                                      <p:cBhvr>
                                        <p:cTn id="69" dur="1" fill="hold">
                                          <p:stCondLst>
                                            <p:cond delay="0"/>
                                          </p:stCondLst>
                                        </p:cTn>
                                        <p:tgtEl>
                                          <p:spTgt spid="149"/>
                                        </p:tgtEl>
                                        <p:attrNameLst>
                                          <p:attrName>style.visibility</p:attrName>
                                        </p:attrNameLst>
                                      </p:cBhvr>
                                      <p:to>
                                        <p:strVal val="visible"/>
                                      </p:to>
                                    </p:set>
                                    <p:anim calcmode="lin" valueType="num">
                                      <p:cBhvr>
                                        <p:cTn id="70" dur="500" fill="hold"/>
                                        <p:tgtEl>
                                          <p:spTgt spid="149"/>
                                        </p:tgtEl>
                                        <p:attrNameLst>
                                          <p:attrName>ppt_w</p:attrName>
                                        </p:attrNameLst>
                                      </p:cBhvr>
                                      <p:tavLst>
                                        <p:tav tm="0">
                                          <p:val>
                                            <p:fltVal val="0"/>
                                          </p:val>
                                        </p:tav>
                                        <p:tav tm="100000">
                                          <p:val>
                                            <p:strVal val="#ppt_w"/>
                                          </p:val>
                                        </p:tav>
                                      </p:tavLst>
                                    </p:anim>
                                    <p:anim calcmode="lin" valueType="num">
                                      <p:cBhvr>
                                        <p:cTn id="71" dur="500" fill="hold"/>
                                        <p:tgtEl>
                                          <p:spTgt spid="149"/>
                                        </p:tgtEl>
                                        <p:attrNameLst>
                                          <p:attrName>ppt_h</p:attrName>
                                        </p:attrNameLst>
                                      </p:cBhvr>
                                      <p:tavLst>
                                        <p:tav tm="0">
                                          <p:val>
                                            <p:fltVal val="0"/>
                                          </p:val>
                                        </p:tav>
                                        <p:tav tm="100000">
                                          <p:val>
                                            <p:strVal val="#ppt_h"/>
                                          </p:val>
                                        </p:tav>
                                      </p:tavLst>
                                    </p:anim>
                                    <p:anim calcmode="lin" valueType="num">
                                      <p:cBhvr>
                                        <p:cTn id="72" dur="500" fill="hold"/>
                                        <p:tgtEl>
                                          <p:spTgt spid="149"/>
                                        </p:tgtEl>
                                        <p:attrNameLst>
                                          <p:attrName>ppt_x</p:attrName>
                                        </p:attrNameLst>
                                      </p:cBhvr>
                                      <p:tavLst>
                                        <p:tav tm="0">
                                          <p:val>
                                            <p:fltVal val="0.5"/>
                                          </p:val>
                                        </p:tav>
                                        <p:tav tm="100000">
                                          <p:val>
                                            <p:strVal val="#ppt_x"/>
                                          </p:val>
                                        </p:tav>
                                      </p:tavLst>
                                    </p:anim>
                                    <p:anim calcmode="lin" valueType="num">
                                      <p:cBhvr>
                                        <p:cTn id="73" dur="500" fill="hold"/>
                                        <p:tgtEl>
                                          <p:spTgt spid="149"/>
                                        </p:tgtEl>
                                        <p:attrNameLst>
                                          <p:attrName>ppt_y</p:attrName>
                                        </p:attrNameLst>
                                      </p:cBhvr>
                                      <p:tavLst>
                                        <p:tav tm="0">
                                          <p:val>
                                            <p:fltVal val="0.5"/>
                                          </p:val>
                                        </p:tav>
                                        <p:tav tm="100000">
                                          <p:val>
                                            <p:strVal val="#ppt_y"/>
                                          </p:val>
                                        </p:tav>
                                      </p:tavLst>
                                    </p:anim>
                                  </p:childTnLst>
                                </p:cTn>
                              </p:par>
                              <p:par>
                                <p:cTn id="74" presetID="23" presetClass="entr" presetSubtype="528" fill="hold" nodeType="withEffect">
                                  <p:stCondLst>
                                    <p:cond delay="600"/>
                                  </p:stCondLst>
                                  <p:childTnLst>
                                    <p:set>
                                      <p:cBhvr>
                                        <p:cTn id="75" dur="1" fill="hold">
                                          <p:stCondLst>
                                            <p:cond delay="0"/>
                                          </p:stCondLst>
                                        </p:cTn>
                                        <p:tgtEl>
                                          <p:spTgt spid="152"/>
                                        </p:tgtEl>
                                        <p:attrNameLst>
                                          <p:attrName>style.visibility</p:attrName>
                                        </p:attrNameLst>
                                      </p:cBhvr>
                                      <p:to>
                                        <p:strVal val="visible"/>
                                      </p:to>
                                    </p:set>
                                    <p:anim calcmode="lin" valueType="num">
                                      <p:cBhvr>
                                        <p:cTn id="76" dur="500" fill="hold"/>
                                        <p:tgtEl>
                                          <p:spTgt spid="152"/>
                                        </p:tgtEl>
                                        <p:attrNameLst>
                                          <p:attrName>ppt_w</p:attrName>
                                        </p:attrNameLst>
                                      </p:cBhvr>
                                      <p:tavLst>
                                        <p:tav tm="0">
                                          <p:val>
                                            <p:fltVal val="0"/>
                                          </p:val>
                                        </p:tav>
                                        <p:tav tm="100000">
                                          <p:val>
                                            <p:strVal val="#ppt_w"/>
                                          </p:val>
                                        </p:tav>
                                      </p:tavLst>
                                    </p:anim>
                                    <p:anim calcmode="lin" valueType="num">
                                      <p:cBhvr>
                                        <p:cTn id="77" dur="500" fill="hold"/>
                                        <p:tgtEl>
                                          <p:spTgt spid="152"/>
                                        </p:tgtEl>
                                        <p:attrNameLst>
                                          <p:attrName>ppt_h</p:attrName>
                                        </p:attrNameLst>
                                      </p:cBhvr>
                                      <p:tavLst>
                                        <p:tav tm="0">
                                          <p:val>
                                            <p:fltVal val="0"/>
                                          </p:val>
                                        </p:tav>
                                        <p:tav tm="100000">
                                          <p:val>
                                            <p:strVal val="#ppt_h"/>
                                          </p:val>
                                        </p:tav>
                                      </p:tavLst>
                                    </p:anim>
                                    <p:anim calcmode="lin" valueType="num">
                                      <p:cBhvr>
                                        <p:cTn id="78" dur="500" fill="hold"/>
                                        <p:tgtEl>
                                          <p:spTgt spid="152"/>
                                        </p:tgtEl>
                                        <p:attrNameLst>
                                          <p:attrName>ppt_x</p:attrName>
                                        </p:attrNameLst>
                                      </p:cBhvr>
                                      <p:tavLst>
                                        <p:tav tm="0">
                                          <p:val>
                                            <p:fltVal val="0.5"/>
                                          </p:val>
                                        </p:tav>
                                        <p:tav tm="100000">
                                          <p:val>
                                            <p:strVal val="#ppt_x"/>
                                          </p:val>
                                        </p:tav>
                                      </p:tavLst>
                                    </p:anim>
                                    <p:anim calcmode="lin" valueType="num">
                                      <p:cBhvr>
                                        <p:cTn id="79" dur="500" fill="hold"/>
                                        <p:tgtEl>
                                          <p:spTgt spid="152"/>
                                        </p:tgtEl>
                                        <p:attrNameLst>
                                          <p:attrName>ppt_y</p:attrName>
                                        </p:attrNameLst>
                                      </p:cBhvr>
                                      <p:tavLst>
                                        <p:tav tm="0">
                                          <p:val>
                                            <p:fltVal val="0.5"/>
                                          </p:val>
                                        </p:tav>
                                        <p:tav tm="100000">
                                          <p:val>
                                            <p:strVal val="#ppt_y"/>
                                          </p:val>
                                        </p:tav>
                                      </p:tavLst>
                                    </p:anim>
                                  </p:childTnLst>
                                </p:cTn>
                              </p:par>
                              <p:par>
                                <p:cTn id="80" presetID="23" presetClass="entr" presetSubtype="528" fill="hold" nodeType="withEffect">
                                  <p:stCondLst>
                                    <p:cond delay="300"/>
                                  </p:stCondLst>
                                  <p:childTnLst>
                                    <p:set>
                                      <p:cBhvr>
                                        <p:cTn id="81" dur="1" fill="hold">
                                          <p:stCondLst>
                                            <p:cond delay="0"/>
                                          </p:stCondLst>
                                        </p:cTn>
                                        <p:tgtEl>
                                          <p:spTgt spid="155"/>
                                        </p:tgtEl>
                                        <p:attrNameLst>
                                          <p:attrName>style.visibility</p:attrName>
                                        </p:attrNameLst>
                                      </p:cBhvr>
                                      <p:to>
                                        <p:strVal val="visible"/>
                                      </p:to>
                                    </p:set>
                                    <p:anim calcmode="lin" valueType="num">
                                      <p:cBhvr>
                                        <p:cTn id="82" dur="500" fill="hold"/>
                                        <p:tgtEl>
                                          <p:spTgt spid="155"/>
                                        </p:tgtEl>
                                        <p:attrNameLst>
                                          <p:attrName>ppt_w</p:attrName>
                                        </p:attrNameLst>
                                      </p:cBhvr>
                                      <p:tavLst>
                                        <p:tav tm="0">
                                          <p:val>
                                            <p:fltVal val="0"/>
                                          </p:val>
                                        </p:tav>
                                        <p:tav tm="100000">
                                          <p:val>
                                            <p:strVal val="#ppt_w"/>
                                          </p:val>
                                        </p:tav>
                                      </p:tavLst>
                                    </p:anim>
                                    <p:anim calcmode="lin" valueType="num">
                                      <p:cBhvr>
                                        <p:cTn id="83" dur="500" fill="hold"/>
                                        <p:tgtEl>
                                          <p:spTgt spid="155"/>
                                        </p:tgtEl>
                                        <p:attrNameLst>
                                          <p:attrName>ppt_h</p:attrName>
                                        </p:attrNameLst>
                                      </p:cBhvr>
                                      <p:tavLst>
                                        <p:tav tm="0">
                                          <p:val>
                                            <p:fltVal val="0"/>
                                          </p:val>
                                        </p:tav>
                                        <p:tav tm="100000">
                                          <p:val>
                                            <p:strVal val="#ppt_h"/>
                                          </p:val>
                                        </p:tav>
                                      </p:tavLst>
                                    </p:anim>
                                    <p:anim calcmode="lin" valueType="num">
                                      <p:cBhvr>
                                        <p:cTn id="84" dur="500" fill="hold"/>
                                        <p:tgtEl>
                                          <p:spTgt spid="155"/>
                                        </p:tgtEl>
                                        <p:attrNameLst>
                                          <p:attrName>ppt_x</p:attrName>
                                        </p:attrNameLst>
                                      </p:cBhvr>
                                      <p:tavLst>
                                        <p:tav tm="0">
                                          <p:val>
                                            <p:fltVal val="0.5"/>
                                          </p:val>
                                        </p:tav>
                                        <p:tav tm="100000">
                                          <p:val>
                                            <p:strVal val="#ppt_x"/>
                                          </p:val>
                                        </p:tav>
                                      </p:tavLst>
                                    </p:anim>
                                    <p:anim calcmode="lin" valueType="num">
                                      <p:cBhvr>
                                        <p:cTn id="85" dur="500" fill="hold"/>
                                        <p:tgtEl>
                                          <p:spTgt spid="155"/>
                                        </p:tgtEl>
                                        <p:attrNameLst>
                                          <p:attrName>ppt_y</p:attrName>
                                        </p:attrNameLst>
                                      </p:cBhvr>
                                      <p:tavLst>
                                        <p:tav tm="0">
                                          <p:val>
                                            <p:fltVal val="0.5"/>
                                          </p:val>
                                        </p:tav>
                                        <p:tav tm="100000">
                                          <p:val>
                                            <p:strVal val="#ppt_y"/>
                                          </p:val>
                                        </p:tav>
                                      </p:tavLst>
                                    </p:anim>
                                  </p:childTnLst>
                                </p:cTn>
                              </p:par>
                              <p:par>
                                <p:cTn id="86" presetID="23" presetClass="entr" presetSubtype="528" fill="hold" nodeType="withEffect">
                                  <p:stCondLst>
                                    <p:cond delay="600"/>
                                  </p:stCondLst>
                                  <p:childTnLst>
                                    <p:set>
                                      <p:cBhvr>
                                        <p:cTn id="87" dur="1" fill="hold">
                                          <p:stCondLst>
                                            <p:cond delay="0"/>
                                          </p:stCondLst>
                                        </p:cTn>
                                        <p:tgtEl>
                                          <p:spTgt spid="158"/>
                                        </p:tgtEl>
                                        <p:attrNameLst>
                                          <p:attrName>style.visibility</p:attrName>
                                        </p:attrNameLst>
                                      </p:cBhvr>
                                      <p:to>
                                        <p:strVal val="visible"/>
                                      </p:to>
                                    </p:set>
                                    <p:anim calcmode="lin" valueType="num">
                                      <p:cBhvr>
                                        <p:cTn id="88" dur="500" fill="hold"/>
                                        <p:tgtEl>
                                          <p:spTgt spid="158"/>
                                        </p:tgtEl>
                                        <p:attrNameLst>
                                          <p:attrName>ppt_w</p:attrName>
                                        </p:attrNameLst>
                                      </p:cBhvr>
                                      <p:tavLst>
                                        <p:tav tm="0">
                                          <p:val>
                                            <p:fltVal val="0"/>
                                          </p:val>
                                        </p:tav>
                                        <p:tav tm="100000">
                                          <p:val>
                                            <p:strVal val="#ppt_w"/>
                                          </p:val>
                                        </p:tav>
                                      </p:tavLst>
                                    </p:anim>
                                    <p:anim calcmode="lin" valueType="num">
                                      <p:cBhvr>
                                        <p:cTn id="89" dur="500" fill="hold"/>
                                        <p:tgtEl>
                                          <p:spTgt spid="158"/>
                                        </p:tgtEl>
                                        <p:attrNameLst>
                                          <p:attrName>ppt_h</p:attrName>
                                        </p:attrNameLst>
                                      </p:cBhvr>
                                      <p:tavLst>
                                        <p:tav tm="0">
                                          <p:val>
                                            <p:fltVal val="0"/>
                                          </p:val>
                                        </p:tav>
                                        <p:tav tm="100000">
                                          <p:val>
                                            <p:strVal val="#ppt_h"/>
                                          </p:val>
                                        </p:tav>
                                      </p:tavLst>
                                    </p:anim>
                                    <p:anim calcmode="lin" valueType="num">
                                      <p:cBhvr>
                                        <p:cTn id="90" dur="500" fill="hold"/>
                                        <p:tgtEl>
                                          <p:spTgt spid="158"/>
                                        </p:tgtEl>
                                        <p:attrNameLst>
                                          <p:attrName>ppt_x</p:attrName>
                                        </p:attrNameLst>
                                      </p:cBhvr>
                                      <p:tavLst>
                                        <p:tav tm="0">
                                          <p:val>
                                            <p:fltVal val="0.5"/>
                                          </p:val>
                                        </p:tav>
                                        <p:tav tm="100000">
                                          <p:val>
                                            <p:strVal val="#ppt_x"/>
                                          </p:val>
                                        </p:tav>
                                      </p:tavLst>
                                    </p:anim>
                                    <p:anim calcmode="lin" valueType="num">
                                      <p:cBhvr>
                                        <p:cTn id="91" dur="500" fill="hold"/>
                                        <p:tgtEl>
                                          <p:spTgt spid="158"/>
                                        </p:tgtEl>
                                        <p:attrNameLst>
                                          <p:attrName>ppt_y</p:attrName>
                                        </p:attrNameLst>
                                      </p:cBhvr>
                                      <p:tavLst>
                                        <p:tav tm="0">
                                          <p:val>
                                            <p:fltVal val="0.5"/>
                                          </p:val>
                                        </p:tav>
                                        <p:tav tm="100000">
                                          <p:val>
                                            <p:strVal val="#ppt_y"/>
                                          </p:val>
                                        </p:tav>
                                      </p:tavLst>
                                    </p:anim>
                                  </p:childTnLst>
                                </p:cTn>
                              </p:par>
                              <p:par>
                                <p:cTn id="92" presetID="23" presetClass="entr" presetSubtype="528" fill="hold" nodeType="withEffect">
                                  <p:stCondLst>
                                    <p:cond delay="600"/>
                                  </p:stCondLst>
                                  <p:childTnLst>
                                    <p:set>
                                      <p:cBhvr>
                                        <p:cTn id="93" dur="1" fill="hold">
                                          <p:stCondLst>
                                            <p:cond delay="0"/>
                                          </p:stCondLst>
                                        </p:cTn>
                                        <p:tgtEl>
                                          <p:spTgt spid="161"/>
                                        </p:tgtEl>
                                        <p:attrNameLst>
                                          <p:attrName>style.visibility</p:attrName>
                                        </p:attrNameLst>
                                      </p:cBhvr>
                                      <p:to>
                                        <p:strVal val="visible"/>
                                      </p:to>
                                    </p:set>
                                    <p:anim calcmode="lin" valueType="num">
                                      <p:cBhvr>
                                        <p:cTn id="94" dur="500" fill="hold"/>
                                        <p:tgtEl>
                                          <p:spTgt spid="161"/>
                                        </p:tgtEl>
                                        <p:attrNameLst>
                                          <p:attrName>ppt_w</p:attrName>
                                        </p:attrNameLst>
                                      </p:cBhvr>
                                      <p:tavLst>
                                        <p:tav tm="0">
                                          <p:val>
                                            <p:fltVal val="0"/>
                                          </p:val>
                                        </p:tav>
                                        <p:tav tm="100000">
                                          <p:val>
                                            <p:strVal val="#ppt_w"/>
                                          </p:val>
                                        </p:tav>
                                      </p:tavLst>
                                    </p:anim>
                                    <p:anim calcmode="lin" valueType="num">
                                      <p:cBhvr>
                                        <p:cTn id="95" dur="500" fill="hold"/>
                                        <p:tgtEl>
                                          <p:spTgt spid="161"/>
                                        </p:tgtEl>
                                        <p:attrNameLst>
                                          <p:attrName>ppt_h</p:attrName>
                                        </p:attrNameLst>
                                      </p:cBhvr>
                                      <p:tavLst>
                                        <p:tav tm="0">
                                          <p:val>
                                            <p:fltVal val="0"/>
                                          </p:val>
                                        </p:tav>
                                        <p:tav tm="100000">
                                          <p:val>
                                            <p:strVal val="#ppt_h"/>
                                          </p:val>
                                        </p:tav>
                                      </p:tavLst>
                                    </p:anim>
                                    <p:anim calcmode="lin" valueType="num">
                                      <p:cBhvr>
                                        <p:cTn id="96" dur="500" fill="hold"/>
                                        <p:tgtEl>
                                          <p:spTgt spid="161"/>
                                        </p:tgtEl>
                                        <p:attrNameLst>
                                          <p:attrName>ppt_x</p:attrName>
                                        </p:attrNameLst>
                                      </p:cBhvr>
                                      <p:tavLst>
                                        <p:tav tm="0">
                                          <p:val>
                                            <p:fltVal val="0.5"/>
                                          </p:val>
                                        </p:tav>
                                        <p:tav tm="100000">
                                          <p:val>
                                            <p:strVal val="#ppt_x"/>
                                          </p:val>
                                        </p:tav>
                                      </p:tavLst>
                                    </p:anim>
                                    <p:anim calcmode="lin" valueType="num">
                                      <p:cBhvr>
                                        <p:cTn id="97" dur="500" fill="hold"/>
                                        <p:tgtEl>
                                          <p:spTgt spid="161"/>
                                        </p:tgtEl>
                                        <p:attrNameLst>
                                          <p:attrName>ppt_y</p:attrName>
                                        </p:attrNameLst>
                                      </p:cBhvr>
                                      <p:tavLst>
                                        <p:tav tm="0">
                                          <p:val>
                                            <p:fltVal val="0.5"/>
                                          </p:val>
                                        </p:tav>
                                        <p:tav tm="100000">
                                          <p:val>
                                            <p:strVal val="#ppt_y"/>
                                          </p:val>
                                        </p:tav>
                                      </p:tavLst>
                                    </p:anim>
                                  </p:childTnLst>
                                </p:cTn>
                              </p:par>
                              <p:par>
                                <p:cTn id="98" presetID="26" presetClass="emph" presetSubtype="0" repeatCount="3000" fill="hold" nodeType="withEffect">
                                  <p:stCondLst>
                                    <p:cond delay="600"/>
                                  </p:stCondLst>
                                  <p:childTnLst>
                                    <p:animEffect transition="out" filter="fade">
                                      <p:cBhvr>
                                        <p:cTn id="99" dur="500" tmFilter="0, 0; .2, .5; .8, .5; 1, 0"/>
                                        <p:tgtEl>
                                          <p:spTgt spid="125"/>
                                        </p:tgtEl>
                                      </p:cBhvr>
                                    </p:animEffect>
                                    <p:animScale>
                                      <p:cBhvr>
                                        <p:cTn id="100" dur="250" autoRev="1" fill="hold"/>
                                        <p:tgtEl>
                                          <p:spTgt spid="125"/>
                                        </p:tgtEl>
                                      </p:cBhvr>
                                      <p:by x="105000" y="105000"/>
                                    </p:animScale>
                                  </p:childTnLst>
                                </p:cTn>
                              </p:par>
                              <p:par>
                                <p:cTn id="101" presetID="26" presetClass="emph" presetSubtype="0" repeatCount="3000" fill="hold" nodeType="withEffect">
                                  <p:stCondLst>
                                    <p:cond delay="410"/>
                                  </p:stCondLst>
                                  <p:childTnLst>
                                    <p:animEffect transition="out" filter="fade">
                                      <p:cBhvr>
                                        <p:cTn id="102" dur="500" tmFilter="0, 0; .2, .5; .8, .5; 1, 0"/>
                                        <p:tgtEl>
                                          <p:spTgt spid="152"/>
                                        </p:tgtEl>
                                      </p:cBhvr>
                                    </p:animEffect>
                                    <p:animScale>
                                      <p:cBhvr>
                                        <p:cTn id="103" dur="250" autoRev="1" fill="hold"/>
                                        <p:tgtEl>
                                          <p:spTgt spid="152"/>
                                        </p:tgtEl>
                                      </p:cBhvr>
                                      <p:by x="105000" y="105000"/>
                                    </p:animScale>
                                  </p:childTnLst>
                                </p:cTn>
                              </p:par>
                              <p:par>
                                <p:cTn id="104" presetID="26" presetClass="emph" presetSubtype="0" repeatCount="3000" fill="hold" nodeType="withEffect">
                                  <p:stCondLst>
                                    <p:cond delay="810"/>
                                  </p:stCondLst>
                                  <p:childTnLst>
                                    <p:animEffect transition="out" filter="fade">
                                      <p:cBhvr>
                                        <p:cTn id="105" dur="500" tmFilter="0, 0; .2, .5; .8, .5; 1, 0"/>
                                        <p:tgtEl>
                                          <p:spTgt spid="155"/>
                                        </p:tgtEl>
                                      </p:cBhvr>
                                    </p:animEffect>
                                    <p:animScale>
                                      <p:cBhvr>
                                        <p:cTn id="106" dur="250" autoRev="1" fill="hold"/>
                                        <p:tgtEl>
                                          <p:spTgt spid="155"/>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7" grpId="0" animBg="1"/>
      <p:bldP spid="82"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sp>
        <p:nvSpPr>
          <p:cNvPr id="70" name="矩形 69"/>
          <p:cNvSpPr/>
          <p:nvPr/>
        </p:nvSpPr>
        <p:spPr>
          <a:xfrm>
            <a:off x="0" y="1930129"/>
            <a:ext cx="12190413" cy="2775699"/>
          </a:xfrm>
          <a:prstGeom prst="rect">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pic>
        <p:nvPicPr>
          <p:cNvPr id="71" name="Picture 2" descr="Monitor.png"/>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4346020" y="1304005"/>
            <a:ext cx="4191756" cy="3493603"/>
          </a:xfrm>
          <a:prstGeom prst="rect">
            <a:avLst/>
          </a:prstGeom>
        </p:spPr>
      </p:pic>
      <p:pic>
        <p:nvPicPr>
          <p:cNvPr id="72" name="Picture 3"/>
          <p:cNvPicPr>
            <a:picLocks noChangeAspect="1"/>
          </p:cNvPicPr>
          <p:nvPr/>
        </p:nvPicPr>
        <p:blipFill>
          <a:blip r:embed="rId4" cstate="screen">
            <a:extLst>
              <a:ext uri="{28A0092B-C50C-407E-A947-70E740481C1C}">
                <a14:useLocalDpi xmlns:a14="http://schemas.microsoft.com/office/drawing/2010/main"/>
              </a:ext>
            </a:extLst>
          </a:blip>
          <a:stretch>
            <a:fillRect/>
          </a:stretch>
        </p:blipFill>
        <p:spPr>
          <a:xfrm>
            <a:off x="4545727" y="1517441"/>
            <a:ext cx="3816423" cy="2145693"/>
          </a:xfrm>
          <a:prstGeom prst="rect">
            <a:avLst/>
          </a:prstGeom>
          <a:blipFill>
            <a:blip r:embed="rId5" cstate="screen">
              <a:extLst>
                <a:ext uri="{28A0092B-C50C-407E-A947-70E740481C1C}">
                  <a14:useLocalDpi xmlns:a14="http://schemas.microsoft.com/office/drawing/2010/main"/>
                </a:ext>
              </a:extLst>
            </a:blip>
            <a:stretch>
              <a:fillRect/>
            </a:stretch>
          </a:blipFill>
          <a:effectLst>
            <a:innerShdw blurRad="63500" dist="25400" dir="13500000">
              <a:prstClr val="black">
                <a:alpha val="21000"/>
              </a:prstClr>
            </a:innerShdw>
          </a:effectLst>
        </p:spPr>
      </p:pic>
      <p:pic>
        <p:nvPicPr>
          <p:cNvPr id="73" name="Picture 4" descr="Monitor-Light.png"/>
          <p:cNvPicPr>
            <a:picLocks noChangeAspect="1"/>
          </p:cNvPicPr>
          <p:nvPr/>
        </p:nvPicPr>
        <p:blipFill>
          <a:blip r:embed="rId6" cstate="screen">
            <a:extLst>
              <a:ext uri="{28A0092B-C50C-407E-A947-70E740481C1C}">
                <a14:useLocalDpi xmlns:a14="http://schemas.microsoft.com/office/drawing/2010/main"/>
              </a:ext>
            </a:extLst>
          </a:blip>
          <a:stretch>
            <a:fillRect/>
          </a:stretch>
        </p:blipFill>
        <p:spPr>
          <a:xfrm>
            <a:off x="7885776" y="1399288"/>
            <a:ext cx="1602157" cy="1960224"/>
          </a:xfrm>
          <a:prstGeom prst="rect">
            <a:avLst/>
          </a:prstGeom>
        </p:spPr>
      </p:pic>
      <p:pic>
        <p:nvPicPr>
          <p:cNvPr id="74" name="Picture 5" descr="ipad.png"/>
          <p:cNvPicPr>
            <a:picLocks noChangeAspect="1"/>
          </p:cNvPicPr>
          <p:nvPr/>
        </p:nvPicPr>
        <p:blipFill>
          <a:blip r:embed="rId7" cstate="screen">
            <a:extLst>
              <a:ext uri="{28A0092B-C50C-407E-A947-70E740481C1C}">
                <a14:useLocalDpi xmlns:a14="http://schemas.microsoft.com/office/drawing/2010/main"/>
              </a:ext>
            </a:extLst>
          </a:blip>
          <a:stretch>
            <a:fillRect/>
          </a:stretch>
        </p:blipFill>
        <p:spPr>
          <a:xfrm>
            <a:off x="7767184" y="1977934"/>
            <a:ext cx="3974549" cy="3811203"/>
          </a:xfrm>
          <a:prstGeom prst="rect">
            <a:avLst/>
          </a:prstGeom>
        </p:spPr>
      </p:pic>
      <p:pic>
        <p:nvPicPr>
          <p:cNvPr id="75" name="Picture 6"/>
          <p:cNvPicPr>
            <a:picLocks noChangeAspect="1"/>
          </p:cNvPicPr>
          <p:nvPr/>
        </p:nvPicPr>
        <p:blipFill rotWithShape="1">
          <a:blip r:embed="rId8" cstate="screen">
            <a:extLst>
              <a:ext uri="{28A0092B-C50C-407E-A947-70E740481C1C}">
                <a14:useLocalDpi xmlns:a14="http://schemas.microsoft.com/office/drawing/2010/main"/>
              </a:ext>
            </a:extLst>
          </a:blip>
          <a:srcRect/>
          <a:stretch/>
        </p:blipFill>
        <p:spPr>
          <a:xfrm>
            <a:off x="8615486" y="2196247"/>
            <a:ext cx="2183254" cy="2573470"/>
          </a:xfrm>
          <a:prstGeom prst="rect">
            <a:avLst/>
          </a:prstGeom>
          <a:effectLst>
            <a:innerShdw blurRad="63500" dist="25400" dir="13500000">
              <a:prstClr val="black">
                <a:alpha val="26000"/>
              </a:prstClr>
            </a:innerShdw>
          </a:effectLst>
        </p:spPr>
      </p:pic>
      <p:pic>
        <p:nvPicPr>
          <p:cNvPr id="76" name="Picture 7" descr="ipad-light.png"/>
          <p:cNvPicPr>
            <a:picLocks noChangeAspect="1"/>
          </p:cNvPicPr>
          <p:nvPr/>
        </p:nvPicPr>
        <p:blipFill>
          <a:blip r:embed="rId9" cstate="screen">
            <a:extLst>
              <a:ext uri="{28A0092B-C50C-407E-A947-70E740481C1C}">
                <a14:useLocalDpi xmlns:a14="http://schemas.microsoft.com/office/drawing/2010/main"/>
              </a:ext>
            </a:extLst>
          </a:blip>
          <a:stretch>
            <a:fillRect/>
          </a:stretch>
        </p:blipFill>
        <p:spPr>
          <a:xfrm flipH="1">
            <a:off x="9619271" y="2061954"/>
            <a:ext cx="1220828" cy="2763089"/>
          </a:xfrm>
          <a:prstGeom prst="rect">
            <a:avLst/>
          </a:prstGeom>
        </p:spPr>
      </p:pic>
      <p:sp>
        <p:nvSpPr>
          <p:cNvPr id="77" name="TextBox 46"/>
          <p:cNvSpPr txBox="1"/>
          <p:nvPr/>
        </p:nvSpPr>
        <p:spPr>
          <a:xfrm>
            <a:off x="1525623" y="5122036"/>
            <a:ext cx="1415748" cy="461651"/>
          </a:xfrm>
          <a:prstGeom prst="rect">
            <a:avLst/>
          </a:prstGeom>
          <a:noFill/>
        </p:spPr>
        <p:txBody>
          <a:bodyPr wrap="none" lIns="91428" tIns="45713" rIns="91428" bIns="45713" rtlCol="0">
            <a:spAutoFit/>
          </a:bodyPr>
          <a:lstStyle/>
          <a:p>
            <a:pPr defTabSz="1219140" fontAlgn="auto">
              <a:spcBef>
                <a:spcPts val="0"/>
              </a:spcBef>
              <a:spcAft>
                <a:spcPts val="0"/>
              </a:spcAft>
              <a:defRPr/>
            </a:pPr>
            <a:r>
              <a:rPr lang="zh-CN" altLang="en-US" sz="2400" kern="0" dirty="0" smtClean="0">
                <a:solidFill>
                  <a:schemeClr val="tx1">
                    <a:lumMod val="65000"/>
                    <a:lumOff val="35000"/>
                  </a:schemeClr>
                </a:solidFill>
                <a:latin typeface="微软雅黑"/>
                <a:ea typeface="微软雅黑"/>
              </a:rPr>
              <a:t>主题文字</a:t>
            </a:r>
            <a:endParaRPr lang="zh-CN" altLang="en-US" sz="2400" kern="0" dirty="0">
              <a:solidFill>
                <a:schemeClr val="tx1">
                  <a:lumMod val="65000"/>
                  <a:lumOff val="35000"/>
                </a:schemeClr>
              </a:solidFill>
              <a:latin typeface="微软雅黑"/>
              <a:ea typeface="微软雅黑"/>
            </a:endParaRPr>
          </a:p>
        </p:txBody>
      </p:sp>
      <p:sp>
        <p:nvSpPr>
          <p:cNvPr id="78" name="TextBox 47"/>
          <p:cNvSpPr txBox="1"/>
          <p:nvPr/>
        </p:nvSpPr>
        <p:spPr>
          <a:xfrm>
            <a:off x="5135895" y="5122036"/>
            <a:ext cx="1415748" cy="461651"/>
          </a:xfrm>
          <a:prstGeom prst="rect">
            <a:avLst/>
          </a:prstGeom>
          <a:noFill/>
        </p:spPr>
        <p:txBody>
          <a:bodyPr wrap="none" lIns="91428" tIns="45713" rIns="91428" bIns="45713" rtlCol="0">
            <a:spAutoFit/>
          </a:bodyPr>
          <a:lstStyle>
            <a:defPPr>
              <a:defRPr lang="en-US"/>
            </a:defPPr>
            <a:lvl1pPr marL="0" marR="0" lvl="0" indent="0" defTabSz="914400" eaLnBrk="1" fontAlgn="auto" latinLnBrk="0" hangingPunct="1">
              <a:lnSpc>
                <a:spcPct val="100000"/>
              </a:lnSpc>
              <a:spcBef>
                <a:spcPts val="0"/>
              </a:spcBef>
              <a:spcAft>
                <a:spcPts val="0"/>
              </a:spcAft>
              <a:buClrTx/>
              <a:buSzTx/>
              <a:buFontTx/>
              <a:buNone/>
              <a:tabLst/>
              <a:defRPr kumimoji="0" sz="2000" i="0" u="none" strike="noStrike" kern="0" cap="none" spc="0" normalizeH="0" baseline="0">
                <a:ln>
                  <a:noFill/>
                </a:ln>
                <a:solidFill>
                  <a:srgbClr val="1B323D"/>
                </a:solidFill>
                <a:effectLst/>
                <a:uLnTx/>
                <a:uFillTx/>
                <a:latin typeface="微软雅黑"/>
                <a:ea typeface="微软雅黑"/>
              </a:defRPr>
            </a:lvl1pPr>
          </a:lstStyle>
          <a:p>
            <a:pPr defTabSz="1219140">
              <a:defRPr/>
            </a:pPr>
            <a:r>
              <a:rPr lang="zh-CN" altLang="en-US" sz="2400" dirty="0">
                <a:solidFill>
                  <a:schemeClr val="tx1">
                    <a:lumMod val="65000"/>
                    <a:lumOff val="35000"/>
                  </a:schemeClr>
                </a:solidFill>
              </a:rPr>
              <a:t>主题文字</a:t>
            </a:r>
          </a:p>
        </p:txBody>
      </p:sp>
      <p:sp>
        <p:nvSpPr>
          <p:cNvPr id="79" name="TextBox 48"/>
          <p:cNvSpPr txBox="1"/>
          <p:nvPr/>
        </p:nvSpPr>
        <p:spPr>
          <a:xfrm>
            <a:off x="8784300" y="5122036"/>
            <a:ext cx="1415748" cy="461651"/>
          </a:xfrm>
          <a:prstGeom prst="rect">
            <a:avLst/>
          </a:prstGeom>
          <a:noFill/>
        </p:spPr>
        <p:txBody>
          <a:bodyPr wrap="none" lIns="91428" tIns="45713" rIns="91428" bIns="45713" rtlCol="0">
            <a:spAutoFit/>
          </a:bodyPr>
          <a:lstStyle>
            <a:defPPr>
              <a:defRPr lang="en-US"/>
            </a:defPPr>
            <a:lvl1pPr marL="0" marR="0" lvl="0" indent="0" defTabSz="914400" eaLnBrk="1" fontAlgn="auto" latinLnBrk="0" hangingPunct="1">
              <a:lnSpc>
                <a:spcPct val="100000"/>
              </a:lnSpc>
              <a:spcBef>
                <a:spcPts val="0"/>
              </a:spcBef>
              <a:spcAft>
                <a:spcPts val="0"/>
              </a:spcAft>
              <a:buClrTx/>
              <a:buSzTx/>
              <a:buFontTx/>
              <a:buNone/>
              <a:tabLst/>
              <a:defRPr kumimoji="0" sz="2000" i="0" u="none" strike="noStrike" kern="0" cap="none" spc="0" normalizeH="0" baseline="0">
                <a:ln>
                  <a:noFill/>
                </a:ln>
                <a:solidFill>
                  <a:srgbClr val="FF9900"/>
                </a:solidFill>
                <a:effectLst/>
                <a:uLnTx/>
                <a:uFillTx/>
                <a:latin typeface="微软雅黑"/>
                <a:ea typeface="微软雅黑"/>
              </a:defRPr>
            </a:lvl1pPr>
          </a:lstStyle>
          <a:p>
            <a:pPr defTabSz="1219140">
              <a:defRPr/>
            </a:pPr>
            <a:r>
              <a:rPr lang="zh-CN" altLang="en-US" sz="2400" dirty="0">
                <a:solidFill>
                  <a:schemeClr val="tx1">
                    <a:lumMod val="65000"/>
                    <a:lumOff val="35000"/>
                  </a:schemeClr>
                </a:solidFill>
              </a:rPr>
              <a:t>主题文字</a:t>
            </a:r>
          </a:p>
        </p:txBody>
      </p:sp>
      <p:sp>
        <p:nvSpPr>
          <p:cNvPr id="80" name="TextBox 49"/>
          <p:cNvSpPr txBox="1"/>
          <p:nvPr/>
        </p:nvSpPr>
        <p:spPr>
          <a:xfrm>
            <a:off x="1012064" y="5562600"/>
            <a:ext cx="2929381" cy="1200314"/>
          </a:xfrm>
          <a:prstGeom prst="rect">
            <a:avLst/>
          </a:prstGeom>
          <a:noFill/>
        </p:spPr>
        <p:txBody>
          <a:bodyPr wrap="square" lIns="91428" tIns="45713" rIns="91428" bIns="45713" rtlCol="0">
            <a:spAutoFit/>
          </a:bodyPr>
          <a:lstStyle/>
          <a:p>
            <a:pPr defTabSz="1219140" fontAlgn="auto">
              <a:lnSpc>
                <a:spcPct val="150000"/>
              </a:lnSpc>
              <a:spcBef>
                <a:spcPts val="0"/>
              </a:spcBef>
              <a:spcAft>
                <a:spcPts val="0"/>
              </a:spcAft>
              <a:defRPr/>
            </a:pPr>
            <a:r>
              <a:rPr lang="zh-CN" altLang="en-US" sz="1200" b="0" kern="0" dirty="0">
                <a:solidFill>
                  <a:schemeClr val="tx1">
                    <a:lumMod val="65000"/>
                    <a:lumOff val="35000"/>
                  </a:schemeClr>
                </a:solidFill>
                <a:latin typeface="微软雅黑"/>
                <a:ea typeface="微软雅黑"/>
              </a:rPr>
              <a:t>这里可以添加主要内容这里可以添加主要内容这里可以添加主要内容这里可以添加主要内容可以添加主要内容这里可以添加主要内容</a:t>
            </a:r>
          </a:p>
        </p:txBody>
      </p:sp>
      <p:sp>
        <p:nvSpPr>
          <p:cNvPr id="81" name="TextBox 50"/>
          <p:cNvSpPr txBox="1"/>
          <p:nvPr/>
        </p:nvSpPr>
        <p:spPr>
          <a:xfrm>
            <a:off x="4488479" y="5562600"/>
            <a:ext cx="2929381" cy="1200314"/>
          </a:xfrm>
          <a:prstGeom prst="rect">
            <a:avLst/>
          </a:prstGeom>
          <a:noFill/>
        </p:spPr>
        <p:txBody>
          <a:bodyPr wrap="square" lIns="91428" tIns="45713" rIns="91428" bIns="45713" rtlCol="0">
            <a:spAutoFit/>
          </a:bodyPr>
          <a:lstStyle/>
          <a:p>
            <a:pPr defTabSz="1219140" fontAlgn="auto">
              <a:lnSpc>
                <a:spcPct val="150000"/>
              </a:lnSpc>
              <a:spcBef>
                <a:spcPts val="0"/>
              </a:spcBef>
              <a:spcAft>
                <a:spcPts val="0"/>
              </a:spcAft>
              <a:defRPr/>
            </a:pPr>
            <a:r>
              <a:rPr lang="zh-CN" altLang="en-US" sz="1200" b="0" kern="0" dirty="0">
                <a:solidFill>
                  <a:schemeClr val="tx1">
                    <a:lumMod val="65000"/>
                    <a:lumOff val="35000"/>
                  </a:schemeClr>
                </a:solidFill>
                <a:latin typeface="微软雅黑"/>
                <a:ea typeface="微软雅黑"/>
              </a:rPr>
              <a:t>这里可以添加主要内容这里可以添加主要内容这里可以添加主要内容这里可以添加主要内容可以添加主要内容这里可以添加主要内容</a:t>
            </a:r>
          </a:p>
        </p:txBody>
      </p:sp>
      <p:sp>
        <p:nvSpPr>
          <p:cNvPr id="82" name="TextBox 51"/>
          <p:cNvSpPr txBox="1"/>
          <p:nvPr/>
        </p:nvSpPr>
        <p:spPr>
          <a:xfrm>
            <a:off x="8073264" y="5562600"/>
            <a:ext cx="2929381" cy="1200314"/>
          </a:xfrm>
          <a:prstGeom prst="rect">
            <a:avLst/>
          </a:prstGeom>
          <a:noFill/>
        </p:spPr>
        <p:txBody>
          <a:bodyPr wrap="square" lIns="91428" tIns="45713" rIns="91428" bIns="45713" rtlCol="0">
            <a:spAutoFit/>
          </a:bodyPr>
          <a:lstStyle/>
          <a:p>
            <a:pPr defTabSz="1219140" fontAlgn="auto">
              <a:lnSpc>
                <a:spcPct val="150000"/>
              </a:lnSpc>
              <a:spcBef>
                <a:spcPts val="0"/>
              </a:spcBef>
              <a:spcAft>
                <a:spcPts val="0"/>
              </a:spcAft>
              <a:defRPr/>
            </a:pPr>
            <a:r>
              <a:rPr lang="zh-CN" altLang="en-US" sz="1200" b="0" kern="0" dirty="0">
                <a:solidFill>
                  <a:schemeClr val="tx1">
                    <a:lumMod val="65000"/>
                    <a:lumOff val="35000"/>
                  </a:schemeClr>
                </a:solidFill>
                <a:latin typeface="微软雅黑"/>
                <a:ea typeface="微软雅黑"/>
              </a:rPr>
              <a:t>这里可以添加主要内容这里可以添加主要内容这里可以添加主要内容这里可以添加主要内容可以添加主要内容这里可以添加主要内容</a:t>
            </a:r>
          </a:p>
        </p:txBody>
      </p:sp>
      <p:sp>
        <p:nvSpPr>
          <p:cNvPr id="83" name="文本框 37"/>
          <p:cNvSpPr>
            <a:spLocks noChangeArrowheads="1"/>
          </p:cNvSpPr>
          <p:nvPr/>
        </p:nvSpPr>
        <p:spPr bwMode="auto">
          <a:xfrm>
            <a:off x="982628" y="3883535"/>
            <a:ext cx="4055657" cy="5027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43" tIns="45723" rIns="91443" bIns="45723">
            <a:spAutoFit/>
          </a:bodyPr>
          <a:lstStyle/>
          <a:p>
            <a:pPr algn="l"/>
            <a:r>
              <a:rPr lang="zh-CN" altLang="en-US" sz="4000" baseline="-3000" dirty="0" smtClean="0">
                <a:solidFill>
                  <a:schemeClr val="bg1"/>
                </a:solidFill>
                <a:latin typeface="+mj-ea"/>
                <a:ea typeface="+mj-ea"/>
                <a:sym typeface="Arial" pitchFamily="34" charset="0"/>
              </a:rPr>
              <a:t>主题文字信息</a:t>
            </a:r>
            <a:endParaRPr lang="zh-CN" altLang="en-US" sz="4000" baseline="-3000" dirty="0">
              <a:solidFill>
                <a:schemeClr val="bg1"/>
              </a:solidFill>
              <a:latin typeface="+mj-ea"/>
              <a:ea typeface="+mj-ea"/>
              <a:sym typeface="Arial" pitchFamily="34" charset="0"/>
            </a:endParaRPr>
          </a:p>
        </p:txBody>
      </p:sp>
    </p:spTree>
    <p:extLst>
      <p:ext uri="{BB962C8B-B14F-4D97-AF65-F5344CB8AC3E}">
        <p14:creationId xmlns:p14="http://schemas.microsoft.com/office/powerpoint/2010/main" val="3796640480"/>
      </p:ext>
    </p:extLst>
  </p:cSld>
  <p:clrMapOvr>
    <a:masterClrMapping/>
  </p:clrMapOvr>
  <mc:AlternateContent xmlns:mc="http://schemas.openxmlformats.org/markup-compatibility/2006" xmlns:p14="http://schemas.microsoft.com/office/powerpoint/2010/main">
    <mc:Choice Requires="p14">
      <p:transition spd="slow" p14:dur="1250" advTm="0">
        <p14:switch dir="r"/>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14" presetClass="entr" presetSubtype="10" fill="hold" grpId="0" nodeType="afterEffect">
                                  <p:stCondLst>
                                    <p:cond delay="0"/>
                                  </p:stCondLst>
                                  <p:childTnLst>
                                    <p:set>
                                      <p:cBhvr>
                                        <p:cTn id="22" dur="1" fill="hold">
                                          <p:stCondLst>
                                            <p:cond delay="0"/>
                                          </p:stCondLst>
                                        </p:cTn>
                                        <p:tgtEl>
                                          <p:spTgt spid="70"/>
                                        </p:tgtEl>
                                        <p:attrNameLst>
                                          <p:attrName>style.visibility</p:attrName>
                                        </p:attrNameLst>
                                      </p:cBhvr>
                                      <p:to>
                                        <p:strVal val="visible"/>
                                      </p:to>
                                    </p:set>
                                    <p:animEffect transition="in" filter="randombar(horizontal)">
                                      <p:cBhvr>
                                        <p:cTn id="23" dur="500"/>
                                        <p:tgtEl>
                                          <p:spTgt spid="70"/>
                                        </p:tgtEl>
                                      </p:cBhvr>
                                    </p:animEffect>
                                  </p:childTnLst>
                                </p:cTn>
                              </p:par>
                            </p:childTnLst>
                          </p:cTn>
                        </p:par>
                        <p:par>
                          <p:cTn id="24" fill="hold">
                            <p:stCondLst>
                              <p:cond delay="1900"/>
                            </p:stCondLst>
                            <p:childTnLst>
                              <p:par>
                                <p:cTn id="25" presetID="2" presetClass="entr" presetSubtype="8" fill="hold" grpId="0" nodeType="afterEffect">
                                  <p:stCondLst>
                                    <p:cond delay="0"/>
                                  </p:stCondLst>
                                  <p:childTnLst>
                                    <p:set>
                                      <p:cBhvr>
                                        <p:cTn id="26" dur="1" fill="hold">
                                          <p:stCondLst>
                                            <p:cond delay="0"/>
                                          </p:stCondLst>
                                        </p:cTn>
                                        <p:tgtEl>
                                          <p:spTgt spid="83"/>
                                        </p:tgtEl>
                                        <p:attrNameLst>
                                          <p:attrName>style.visibility</p:attrName>
                                        </p:attrNameLst>
                                      </p:cBhvr>
                                      <p:to>
                                        <p:strVal val="visible"/>
                                      </p:to>
                                    </p:set>
                                    <p:anim calcmode="lin" valueType="num">
                                      <p:cBhvr additive="base">
                                        <p:cTn id="27" dur="500" fill="hold"/>
                                        <p:tgtEl>
                                          <p:spTgt spid="83"/>
                                        </p:tgtEl>
                                        <p:attrNameLst>
                                          <p:attrName>ppt_x</p:attrName>
                                        </p:attrNameLst>
                                      </p:cBhvr>
                                      <p:tavLst>
                                        <p:tav tm="0">
                                          <p:val>
                                            <p:strVal val="0-#ppt_w/2"/>
                                          </p:val>
                                        </p:tav>
                                        <p:tav tm="100000">
                                          <p:val>
                                            <p:strVal val="#ppt_x"/>
                                          </p:val>
                                        </p:tav>
                                      </p:tavLst>
                                    </p:anim>
                                    <p:anim calcmode="lin" valueType="num">
                                      <p:cBhvr additive="base">
                                        <p:cTn id="28" dur="500" fill="hold"/>
                                        <p:tgtEl>
                                          <p:spTgt spid="83"/>
                                        </p:tgtEl>
                                        <p:attrNameLst>
                                          <p:attrName>ppt_y</p:attrName>
                                        </p:attrNameLst>
                                      </p:cBhvr>
                                      <p:tavLst>
                                        <p:tav tm="0">
                                          <p:val>
                                            <p:strVal val="#ppt_y"/>
                                          </p:val>
                                        </p:tav>
                                        <p:tav tm="100000">
                                          <p:val>
                                            <p:strVal val="#ppt_y"/>
                                          </p:val>
                                        </p:tav>
                                      </p:tavLst>
                                    </p:anim>
                                  </p:childTnLst>
                                </p:cTn>
                              </p:par>
                            </p:childTnLst>
                          </p:cTn>
                        </p:par>
                        <p:par>
                          <p:cTn id="29" fill="hold">
                            <p:stCondLst>
                              <p:cond delay="2400"/>
                            </p:stCondLst>
                            <p:childTnLst>
                              <p:par>
                                <p:cTn id="30" presetID="42" presetClass="entr" presetSubtype="0" fill="hold" nodeType="afterEffect">
                                  <p:stCondLst>
                                    <p:cond delay="0"/>
                                  </p:stCondLst>
                                  <p:childTnLst>
                                    <p:set>
                                      <p:cBhvr>
                                        <p:cTn id="31" dur="1" fill="hold">
                                          <p:stCondLst>
                                            <p:cond delay="0"/>
                                          </p:stCondLst>
                                        </p:cTn>
                                        <p:tgtEl>
                                          <p:spTgt spid="71"/>
                                        </p:tgtEl>
                                        <p:attrNameLst>
                                          <p:attrName>style.visibility</p:attrName>
                                        </p:attrNameLst>
                                      </p:cBhvr>
                                      <p:to>
                                        <p:strVal val="visible"/>
                                      </p:to>
                                    </p:set>
                                    <p:animEffect transition="in" filter="fade">
                                      <p:cBhvr>
                                        <p:cTn id="32" dur="1000"/>
                                        <p:tgtEl>
                                          <p:spTgt spid="71"/>
                                        </p:tgtEl>
                                      </p:cBhvr>
                                    </p:animEffect>
                                    <p:anim calcmode="lin" valueType="num">
                                      <p:cBhvr>
                                        <p:cTn id="33" dur="1000" fill="hold"/>
                                        <p:tgtEl>
                                          <p:spTgt spid="71"/>
                                        </p:tgtEl>
                                        <p:attrNameLst>
                                          <p:attrName>ppt_x</p:attrName>
                                        </p:attrNameLst>
                                      </p:cBhvr>
                                      <p:tavLst>
                                        <p:tav tm="0">
                                          <p:val>
                                            <p:strVal val="#ppt_x"/>
                                          </p:val>
                                        </p:tav>
                                        <p:tav tm="100000">
                                          <p:val>
                                            <p:strVal val="#ppt_x"/>
                                          </p:val>
                                        </p:tav>
                                      </p:tavLst>
                                    </p:anim>
                                    <p:anim calcmode="lin" valueType="num">
                                      <p:cBhvr>
                                        <p:cTn id="34" dur="1000" fill="hold"/>
                                        <p:tgtEl>
                                          <p:spTgt spid="71"/>
                                        </p:tgtEl>
                                        <p:attrNameLst>
                                          <p:attrName>ppt_y</p:attrName>
                                        </p:attrNameLst>
                                      </p:cBhvr>
                                      <p:tavLst>
                                        <p:tav tm="0">
                                          <p:val>
                                            <p:strVal val="#ppt_y+.1"/>
                                          </p:val>
                                        </p:tav>
                                        <p:tav tm="100000">
                                          <p:val>
                                            <p:strVal val="#ppt_y"/>
                                          </p:val>
                                        </p:tav>
                                      </p:tavLst>
                                    </p:anim>
                                  </p:childTnLst>
                                </p:cTn>
                              </p:par>
                            </p:childTnLst>
                          </p:cTn>
                        </p:par>
                        <p:par>
                          <p:cTn id="35" fill="hold">
                            <p:stCondLst>
                              <p:cond delay="3400"/>
                            </p:stCondLst>
                            <p:childTnLst>
                              <p:par>
                                <p:cTn id="36" presetID="22" presetClass="entr" presetSubtype="1" fill="hold" nodeType="afterEffect">
                                  <p:stCondLst>
                                    <p:cond delay="0"/>
                                  </p:stCondLst>
                                  <p:childTnLst>
                                    <p:set>
                                      <p:cBhvr>
                                        <p:cTn id="37" dur="1" fill="hold">
                                          <p:stCondLst>
                                            <p:cond delay="0"/>
                                          </p:stCondLst>
                                        </p:cTn>
                                        <p:tgtEl>
                                          <p:spTgt spid="72"/>
                                        </p:tgtEl>
                                        <p:attrNameLst>
                                          <p:attrName>style.visibility</p:attrName>
                                        </p:attrNameLst>
                                      </p:cBhvr>
                                      <p:to>
                                        <p:strVal val="visible"/>
                                      </p:to>
                                    </p:set>
                                    <p:animEffect transition="in" filter="wipe(up)">
                                      <p:cBhvr>
                                        <p:cTn id="38" dur="500"/>
                                        <p:tgtEl>
                                          <p:spTgt spid="72"/>
                                        </p:tgtEl>
                                      </p:cBhvr>
                                    </p:animEffect>
                                  </p:childTnLst>
                                </p:cTn>
                              </p:par>
                              <p:par>
                                <p:cTn id="39" presetID="22" presetClass="entr" presetSubtype="1" fill="hold" nodeType="withEffect">
                                  <p:stCondLst>
                                    <p:cond delay="0"/>
                                  </p:stCondLst>
                                  <p:childTnLst>
                                    <p:set>
                                      <p:cBhvr>
                                        <p:cTn id="40" dur="1" fill="hold">
                                          <p:stCondLst>
                                            <p:cond delay="0"/>
                                          </p:stCondLst>
                                        </p:cTn>
                                        <p:tgtEl>
                                          <p:spTgt spid="73"/>
                                        </p:tgtEl>
                                        <p:attrNameLst>
                                          <p:attrName>style.visibility</p:attrName>
                                        </p:attrNameLst>
                                      </p:cBhvr>
                                      <p:to>
                                        <p:strVal val="visible"/>
                                      </p:to>
                                    </p:set>
                                    <p:animEffect transition="in" filter="wipe(up)">
                                      <p:cBhvr>
                                        <p:cTn id="41" dur="500"/>
                                        <p:tgtEl>
                                          <p:spTgt spid="73"/>
                                        </p:tgtEl>
                                      </p:cBhvr>
                                    </p:animEffect>
                                  </p:childTnLst>
                                </p:cTn>
                              </p:par>
                            </p:childTnLst>
                          </p:cTn>
                        </p:par>
                        <p:par>
                          <p:cTn id="42" fill="hold">
                            <p:stCondLst>
                              <p:cond delay="3900"/>
                            </p:stCondLst>
                            <p:childTnLst>
                              <p:par>
                                <p:cTn id="43" presetID="42" presetClass="entr" presetSubtype="0" fill="hold" nodeType="afterEffect">
                                  <p:stCondLst>
                                    <p:cond delay="0"/>
                                  </p:stCondLst>
                                  <p:childTnLst>
                                    <p:set>
                                      <p:cBhvr>
                                        <p:cTn id="44" dur="1" fill="hold">
                                          <p:stCondLst>
                                            <p:cond delay="0"/>
                                          </p:stCondLst>
                                        </p:cTn>
                                        <p:tgtEl>
                                          <p:spTgt spid="74"/>
                                        </p:tgtEl>
                                        <p:attrNameLst>
                                          <p:attrName>style.visibility</p:attrName>
                                        </p:attrNameLst>
                                      </p:cBhvr>
                                      <p:to>
                                        <p:strVal val="visible"/>
                                      </p:to>
                                    </p:set>
                                    <p:animEffect transition="in" filter="fade">
                                      <p:cBhvr>
                                        <p:cTn id="45" dur="1000"/>
                                        <p:tgtEl>
                                          <p:spTgt spid="74"/>
                                        </p:tgtEl>
                                      </p:cBhvr>
                                    </p:animEffect>
                                    <p:anim calcmode="lin" valueType="num">
                                      <p:cBhvr>
                                        <p:cTn id="46" dur="1000" fill="hold"/>
                                        <p:tgtEl>
                                          <p:spTgt spid="74"/>
                                        </p:tgtEl>
                                        <p:attrNameLst>
                                          <p:attrName>ppt_x</p:attrName>
                                        </p:attrNameLst>
                                      </p:cBhvr>
                                      <p:tavLst>
                                        <p:tav tm="0">
                                          <p:val>
                                            <p:strVal val="#ppt_x"/>
                                          </p:val>
                                        </p:tav>
                                        <p:tav tm="100000">
                                          <p:val>
                                            <p:strVal val="#ppt_x"/>
                                          </p:val>
                                        </p:tav>
                                      </p:tavLst>
                                    </p:anim>
                                    <p:anim calcmode="lin" valueType="num">
                                      <p:cBhvr>
                                        <p:cTn id="47" dur="1000" fill="hold"/>
                                        <p:tgtEl>
                                          <p:spTgt spid="74"/>
                                        </p:tgtEl>
                                        <p:attrNameLst>
                                          <p:attrName>ppt_y</p:attrName>
                                        </p:attrNameLst>
                                      </p:cBhvr>
                                      <p:tavLst>
                                        <p:tav tm="0">
                                          <p:val>
                                            <p:strVal val="#ppt_y+.1"/>
                                          </p:val>
                                        </p:tav>
                                        <p:tav tm="100000">
                                          <p:val>
                                            <p:strVal val="#ppt_y"/>
                                          </p:val>
                                        </p:tav>
                                      </p:tavLst>
                                    </p:anim>
                                  </p:childTnLst>
                                </p:cTn>
                              </p:par>
                            </p:childTnLst>
                          </p:cTn>
                        </p:par>
                        <p:par>
                          <p:cTn id="48" fill="hold">
                            <p:stCondLst>
                              <p:cond delay="4900"/>
                            </p:stCondLst>
                            <p:childTnLst>
                              <p:par>
                                <p:cTn id="49" presetID="22" presetClass="entr" presetSubtype="1" fill="hold" nodeType="afterEffect">
                                  <p:stCondLst>
                                    <p:cond delay="0"/>
                                  </p:stCondLst>
                                  <p:childTnLst>
                                    <p:set>
                                      <p:cBhvr>
                                        <p:cTn id="50" dur="1" fill="hold">
                                          <p:stCondLst>
                                            <p:cond delay="0"/>
                                          </p:stCondLst>
                                        </p:cTn>
                                        <p:tgtEl>
                                          <p:spTgt spid="75"/>
                                        </p:tgtEl>
                                        <p:attrNameLst>
                                          <p:attrName>style.visibility</p:attrName>
                                        </p:attrNameLst>
                                      </p:cBhvr>
                                      <p:to>
                                        <p:strVal val="visible"/>
                                      </p:to>
                                    </p:set>
                                    <p:animEffect transition="in" filter="wipe(up)">
                                      <p:cBhvr>
                                        <p:cTn id="51" dur="500"/>
                                        <p:tgtEl>
                                          <p:spTgt spid="75"/>
                                        </p:tgtEl>
                                      </p:cBhvr>
                                    </p:animEffect>
                                  </p:childTnLst>
                                </p:cTn>
                              </p:par>
                              <p:par>
                                <p:cTn id="52" presetID="22" presetClass="entr" presetSubtype="1" fill="hold" nodeType="withEffect">
                                  <p:stCondLst>
                                    <p:cond delay="0"/>
                                  </p:stCondLst>
                                  <p:childTnLst>
                                    <p:set>
                                      <p:cBhvr>
                                        <p:cTn id="53" dur="1" fill="hold">
                                          <p:stCondLst>
                                            <p:cond delay="0"/>
                                          </p:stCondLst>
                                        </p:cTn>
                                        <p:tgtEl>
                                          <p:spTgt spid="76"/>
                                        </p:tgtEl>
                                        <p:attrNameLst>
                                          <p:attrName>style.visibility</p:attrName>
                                        </p:attrNameLst>
                                      </p:cBhvr>
                                      <p:to>
                                        <p:strVal val="visible"/>
                                      </p:to>
                                    </p:set>
                                    <p:animEffect transition="in" filter="wipe(up)">
                                      <p:cBhvr>
                                        <p:cTn id="54" dur="500"/>
                                        <p:tgtEl>
                                          <p:spTgt spid="76"/>
                                        </p:tgtEl>
                                      </p:cBhvr>
                                    </p:animEffect>
                                  </p:childTnLst>
                                </p:cTn>
                              </p:par>
                            </p:childTnLst>
                          </p:cTn>
                        </p:par>
                        <p:par>
                          <p:cTn id="55" fill="hold">
                            <p:stCondLst>
                              <p:cond delay="5400"/>
                            </p:stCondLst>
                            <p:childTnLst>
                              <p:par>
                                <p:cTn id="56" presetID="22" presetClass="entr" presetSubtype="8" fill="hold" grpId="0" nodeType="afterEffect">
                                  <p:stCondLst>
                                    <p:cond delay="0"/>
                                  </p:stCondLst>
                                  <p:childTnLst>
                                    <p:set>
                                      <p:cBhvr>
                                        <p:cTn id="57" dur="1" fill="hold">
                                          <p:stCondLst>
                                            <p:cond delay="0"/>
                                          </p:stCondLst>
                                        </p:cTn>
                                        <p:tgtEl>
                                          <p:spTgt spid="77"/>
                                        </p:tgtEl>
                                        <p:attrNameLst>
                                          <p:attrName>style.visibility</p:attrName>
                                        </p:attrNameLst>
                                      </p:cBhvr>
                                      <p:to>
                                        <p:strVal val="visible"/>
                                      </p:to>
                                    </p:set>
                                    <p:animEffect transition="in" filter="wipe(left)">
                                      <p:cBhvr>
                                        <p:cTn id="58" dur="500"/>
                                        <p:tgtEl>
                                          <p:spTgt spid="77"/>
                                        </p:tgtEl>
                                      </p:cBhvr>
                                    </p:animEffect>
                                  </p:childTnLst>
                                </p:cTn>
                              </p:par>
                              <p:par>
                                <p:cTn id="59" presetID="22" presetClass="entr" presetSubtype="8" fill="hold" grpId="0" nodeType="withEffect">
                                  <p:stCondLst>
                                    <p:cond delay="0"/>
                                  </p:stCondLst>
                                  <p:childTnLst>
                                    <p:set>
                                      <p:cBhvr>
                                        <p:cTn id="60" dur="1" fill="hold">
                                          <p:stCondLst>
                                            <p:cond delay="0"/>
                                          </p:stCondLst>
                                        </p:cTn>
                                        <p:tgtEl>
                                          <p:spTgt spid="78"/>
                                        </p:tgtEl>
                                        <p:attrNameLst>
                                          <p:attrName>style.visibility</p:attrName>
                                        </p:attrNameLst>
                                      </p:cBhvr>
                                      <p:to>
                                        <p:strVal val="visible"/>
                                      </p:to>
                                    </p:set>
                                    <p:animEffect transition="in" filter="wipe(left)">
                                      <p:cBhvr>
                                        <p:cTn id="61" dur="500"/>
                                        <p:tgtEl>
                                          <p:spTgt spid="78"/>
                                        </p:tgtEl>
                                      </p:cBhvr>
                                    </p:animEffect>
                                  </p:childTnLst>
                                </p:cTn>
                              </p:par>
                              <p:par>
                                <p:cTn id="62" presetID="22" presetClass="entr" presetSubtype="8" fill="hold" grpId="0" nodeType="withEffect">
                                  <p:stCondLst>
                                    <p:cond delay="0"/>
                                  </p:stCondLst>
                                  <p:childTnLst>
                                    <p:set>
                                      <p:cBhvr>
                                        <p:cTn id="63" dur="1" fill="hold">
                                          <p:stCondLst>
                                            <p:cond delay="0"/>
                                          </p:stCondLst>
                                        </p:cTn>
                                        <p:tgtEl>
                                          <p:spTgt spid="79"/>
                                        </p:tgtEl>
                                        <p:attrNameLst>
                                          <p:attrName>style.visibility</p:attrName>
                                        </p:attrNameLst>
                                      </p:cBhvr>
                                      <p:to>
                                        <p:strVal val="visible"/>
                                      </p:to>
                                    </p:set>
                                    <p:animEffect transition="in" filter="wipe(left)">
                                      <p:cBhvr>
                                        <p:cTn id="64" dur="500"/>
                                        <p:tgtEl>
                                          <p:spTgt spid="79"/>
                                        </p:tgtEl>
                                      </p:cBhvr>
                                    </p:animEffect>
                                  </p:childTnLst>
                                </p:cTn>
                              </p:par>
                            </p:childTnLst>
                          </p:cTn>
                        </p:par>
                        <p:par>
                          <p:cTn id="65" fill="hold">
                            <p:stCondLst>
                              <p:cond delay="5900"/>
                            </p:stCondLst>
                            <p:childTnLst>
                              <p:par>
                                <p:cTn id="66" presetID="22" presetClass="entr" presetSubtype="1" fill="hold" grpId="0" nodeType="afterEffect">
                                  <p:stCondLst>
                                    <p:cond delay="0"/>
                                  </p:stCondLst>
                                  <p:childTnLst>
                                    <p:set>
                                      <p:cBhvr>
                                        <p:cTn id="67" dur="1" fill="hold">
                                          <p:stCondLst>
                                            <p:cond delay="0"/>
                                          </p:stCondLst>
                                        </p:cTn>
                                        <p:tgtEl>
                                          <p:spTgt spid="80"/>
                                        </p:tgtEl>
                                        <p:attrNameLst>
                                          <p:attrName>style.visibility</p:attrName>
                                        </p:attrNameLst>
                                      </p:cBhvr>
                                      <p:to>
                                        <p:strVal val="visible"/>
                                      </p:to>
                                    </p:set>
                                    <p:animEffect transition="in" filter="wipe(up)">
                                      <p:cBhvr>
                                        <p:cTn id="68" dur="500"/>
                                        <p:tgtEl>
                                          <p:spTgt spid="80"/>
                                        </p:tgtEl>
                                      </p:cBhvr>
                                    </p:animEffect>
                                  </p:childTnLst>
                                </p:cTn>
                              </p:par>
                              <p:par>
                                <p:cTn id="69" presetID="22" presetClass="entr" presetSubtype="1" fill="hold" grpId="0" nodeType="withEffect">
                                  <p:stCondLst>
                                    <p:cond delay="0"/>
                                  </p:stCondLst>
                                  <p:childTnLst>
                                    <p:set>
                                      <p:cBhvr>
                                        <p:cTn id="70" dur="1" fill="hold">
                                          <p:stCondLst>
                                            <p:cond delay="0"/>
                                          </p:stCondLst>
                                        </p:cTn>
                                        <p:tgtEl>
                                          <p:spTgt spid="81"/>
                                        </p:tgtEl>
                                        <p:attrNameLst>
                                          <p:attrName>style.visibility</p:attrName>
                                        </p:attrNameLst>
                                      </p:cBhvr>
                                      <p:to>
                                        <p:strVal val="visible"/>
                                      </p:to>
                                    </p:set>
                                    <p:animEffect transition="in" filter="wipe(up)">
                                      <p:cBhvr>
                                        <p:cTn id="71" dur="500"/>
                                        <p:tgtEl>
                                          <p:spTgt spid="81"/>
                                        </p:tgtEl>
                                      </p:cBhvr>
                                    </p:animEffect>
                                  </p:childTnLst>
                                </p:cTn>
                              </p:par>
                              <p:par>
                                <p:cTn id="72" presetID="22" presetClass="entr" presetSubtype="1" fill="hold" grpId="0" nodeType="withEffect">
                                  <p:stCondLst>
                                    <p:cond delay="0"/>
                                  </p:stCondLst>
                                  <p:childTnLst>
                                    <p:set>
                                      <p:cBhvr>
                                        <p:cTn id="73" dur="1" fill="hold">
                                          <p:stCondLst>
                                            <p:cond delay="0"/>
                                          </p:stCondLst>
                                        </p:cTn>
                                        <p:tgtEl>
                                          <p:spTgt spid="82"/>
                                        </p:tgtEl>
                                        <p:attrNameLst>
                                          <p:attrName>style.visibility</p:attrName>
                                        </p:attrNameLst>
                                      </p:cBhvr>
                                      <p:to>
                                        <p:strVal val="visible"/>
                                      </p:to>
                                    </p:set>
                                    <p:animEffect transition="in" filter="wipe(up)">
                                      <p:cBhvr>
                                        <p:cTn id="74" dur="500"/>
                                        <p:tgtEl>
                                          <p:spTgt spid="8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70" grpId="0" animBg="1"/>
      <p:bldP spid="77" grpId="0"/>
      <p:bldP spid="78" grpId="0"/>
      <p:bldP spid="79" grpId="0"/>
      <p:bldP spid="80" grpId="0"/>
      <p:bldP spid="81" grpId="0"/>
      <p:bldP spid="82" grpId="0"/>
      <p:bldP spid="83"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84"/>
          <p:cNvGrpSpPr>
            <a:grpSpLocks/>
          </p:cNvGrpSpPr>
          <p:nvPr/>
        </p:nvGrpSpPr>
        <p:grpSpPr bwMode="auto">
          <a:xfrm>
            <a:off x="1460947" y="1825258"/>
            <a:ext cx="5284074" cy="4121151"/>
            <a:chOff x="0" y="0"/>
            <a:chExt cx="5407191" cy="4756567"/>
          </a:xfrm>
        </p:grpSpPr>
        <p:sp>
          <p:nvSpPr>
            <p:cNvPr id="13" name="Freeform 3"/>
            <p:cNvSpPr>
              <a:spLocks noChangeArrowheads="1"/>
            </p:cNvSpPr>
            <p:nvPr/>
          </p:nvSpPr>
          <p:spPr bwMode="auto">
            <a:xfrm>
              <a:off x="3148473" y="4482387"/>
              <a:ext cx="297052" cy="274180"/>
            </a:xfrm>
            <a:custGeom>
              <a:avLst/>
              <a:gdLst>
                <a:gd name="T0" fmla="*/ 116 w 177"/>
                <a:gd name="T1" fmla="*/ 27 h 161"/>
                <a:gd name="T2" fmla="*/ 158 w 177"/>
                <a:gd name="T3" fmla="*/ 27 h 161"/>
                <a:gd name="T4" fmla="*/ 198 w 177"/>
                <a:gd name="T5" fmla="*/ 13 h 161"/>
                <a:gd name="T6" fmla="*/ 237 w 177"/>
                <a:gd name="T7" fmla="*/ 27 h 161"/>
                <a:gd name="T8" fmla="*/ 296 w 177"/>
                <a:gd name="T9" fmla="*/ 0 h 161"/>
                <a:gd name="T10" fmla="*/ 375 w 177"/>
                <a:gd name="T11" fmla="*/ 13 h 161"/>
                <a:gd name="T12" fmla="*/ 414 w 177"/>
                <a:gd name="T13" fmla="*/ 0 h 161"/>
                <a:gd name="T14" fmla="*/ 435 w 177"/>
                <a:gd name="T15" fmla="*/ 53 h 161"/>
                <a:gd name="T16" fmla="*/ 375 w 177"/>
                <a:gd name="T17" fmla="*/ 80 h 161"/>
                <a:gd name="T18" fmla="*/ 355 w 177"/>
                <a:gd name="T19" fmla="*/ 171 h 161"/>
                <a:gd name="T20" fmla="*/ 314 w 177"/>
                <a:gd name="T21" fmla="*/ 199 h 161"/>
                <a:gd name="T22" fmla="*/ 314 w 177"/>
                <a:gd name="T23" fmla="*/ 239 h 161"/>
                <a:gd name="T24" fmla="*/ 259 w 177"/>
                <a:gd name="T25" fmla="*/ 224 h 161"/>
                <a:gd name="T26" fmla="*/ 237 w 177"/>
                <a:gd name="T27" fmla="*/ 239 h 161"/>
                <a:gd name="T28" fmla="*/ 237 w 177"/>
                <a:gd name="T29" fmla="*/ 265 h 161"/>
                <a:gd name="T30" fmla="*/ 198 w 177"/>
                <a:gd name="T31" fmla="*/ 265 h 161"/>
                <a:gd name="T32" fmla="*/ 116 w 177"/>
                <a:gd name="T33" fmla="*/ 239 h 161"/>
                <a:gd name="T34" fmla="*/ 20 w 177"/>
                <a:gd name="T35" fmla="*/ 224 h 161"/>
                <a:gd name="T36" fmla="*/ 0 w 177"/>
                <a:gd name="T37" fmla="*/ 144 h 161"/>
                <a:gd name="T38" fmla="*/ 0 w 177"/>
                <a:gd name="T39" fmla="*/ 105 h 161"/>
                <a:gd name="T40" fmla="*/ 97 w 177"/>
                <a:gd name="T41" fmla="*/ 53 h 161"/>
                <a:gd name="T42" fmla="*/ 116 w 177"/>
                <a:gd name="T43" fmla="*/ 27 h 161"/>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w 177"/>
                <a:gd name="T67" fmla="*/ 0 h 161"/>
                <a:gd name="T68" fmla="*/ 177 w 177"/>
                <a:gd name="T69" fmla="*/ 161 h 161"/>
              </a:gdLst>
              <a:ahLst/>
              <a:cxnLst>
                <a:cxn ang="T44">
                  <a:pos x="T0" y="T1"/>
                </a:cxn>
                <a:cxn ang="T45">
                  <a:pos x="T2" y="T3"/>
                </a:cxn>
                <a:cxn ang="T46">
                  <a:pos x="T4" y="T5"/>
                </a:cxn>
                <a:cxn ang="T47">
                  <a:pos x="T6" y="T7"/>
                </a:cxn>
                <a:cxn ang="T48">
                  <a:pos x="T8" y="T9"/>
                </a:cxn>
                <a:cxn ang="T49">
                  <a:pos x="T10" y="T11"/>
                </a:cxn>
                <a:cxn ang="T50">
                  <a:pos x="T12" y="T13"/>
                </a:cxn>
                <a:cxn ang="T51">
                  <a:pos x="T14" y="T15"/>
                </a:cxn>
                <a:cxn ang="T52">
                  <a:pos x="T16" y="T17"/>
                </a:cxn>
                <a:cxn ang="T53">
                  <a:pos x="T18" y="T19"/>
                </a:cxn>
                <a:cxn ang="T54">
                  <a:pos x="T20" y="T21"/>
                </a:cxn>
                <a:cxn ang="T55">
                  <a:pos x="T22" y="T23"/>
                </a:cxn>
                <a:cxn ang="T56">
                  <a:pos x="T24" y="T25"/>
                </a:cxn>
                <a:cxn ang="T57">
                  <a:pos x="T26" y="T27"/>
                </a:cxn>
                <a:cxn ang="T58">
                  <a:pos x="T28" y="T29"/>
                </a:cxn>
                <a:cxn ang="T59">
                  <a:pos x="T30" y="T31"/>
                </a:cxn>
                <a:cxn ang="T60">
                  <a:pos x="T32" y="T33"/>
                </a:cxn>
                <a:cxn ang="T61">
                  <a:pos x="T34" y="T35"/>
                </a:cxn>
                <a:cxn ang="T62">
                  <a:pos x="T36" y="T37"/>
                </a:cxn>
                <a:cxn ang="T63">
                  <a:pos x="T38" y="T39"/>
                </a:cxn>
                <a:cxn ang="T64">
                  <a:pos x="T40" y="T41"/>
                </a:cxn>
                <a:cxn ang="T65">
                  <a:pos x="T42" y="T43"/>
                </a:cxn>
              </a:cxnLst>
              <a:rect l="T66" t="T67" r="T68" b="T69"/>
              <a:pathLst>
                <a:path w="177" h="161">
                  <a:moveTo>
                    <a:pt x="48" y="16"/>
                  </a:moveTo>
                  <a:lnTo>
                    <a:pt x="64" y="16"/>
                  </a:lnTo>
                  <a:lnTo>
                    <a:pt x="80" y="8"/>
                  </a:lnTo>
                  <a:lnTo>
                    <a:pt x="96" y="16"/>
                  </a:lnTo>
                  <a:lnTo>
                    <a:pt x="120" y="0"/>
                  </a:lnTo>
                  <a:lnTo>
                    <a:pt x="152" y="8"/>
                  </a:lnTo>
                  <a:lnTo>
                    <a:pt x="168" y="0"/>
                  </a:lnTo>
                  <a:lnTo>
                    <a:pt x="176" y="32"/>
                  </a:lnTo>
                  <a:lnTo>
                    <a:pt x="152" y="48"/>
                  </a:lnTo>
                  <a:lnTo>
                    <a:pt x="144" y="104"/>
                  </a:lnTo>
                  <a:lnTo>
                    <a:pt x="128" y="120"/>
                  </a:lnTo>
                  <a:lnTo>
                    <a:pt x="128" y="144"/>
                  </a:lnTo>
                  <a:lnTo>
                    <a:pt x="104" y="136"/>
                  </a:lnTo>
                  <a:lnTo>
                    <a:pt x="96" y="144"/>
                  </a:lnTo>
                  <a:lnTo>
                    <a:pt x="96" y="160"/>
                  </a:lnTo>
                  <a:lnTo>
                    <a:pt x="80" y="160"/>
                  </a:lnTo>
                  <a:lnTo>
                    <a:pt x="48" y="144"/>
                  </a:lnTo>
                  <a:lnTo>
                    <a:pt x="8" y="136"/>
                  </a:lnTo>
                  <a:lnTo>
                    <a:pt x="0" y="88"/>
                  </a:lnTo>
                  <a:lnTo>
                    <a:pt x="0" y="64"/>
                  </a:lnTo>
                  <a:lnTo>
                    <a:pt x="40" y="32"/>
                  </a:lnTo>
                  <a:lnTo>
                    <a:pt x="48" y="16"/>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14" name="Freeform 4"/>
            <p:cNvSpPr>
              <a:spLocks noChangeArrowheads="1"/>
            </p:cNvSpPr>
            <p:nvPr/>
          </p:nvSpPr>
          <p:spPr bwMode="auto">
            <a:xfrm>
              <a:off x="4221785" y="0"/>
              <a:ext cx="1185406" cy="1190682"/>
            </a:xfrm>
            <a:custGeom>
              <a:avLst/>
              <a:gdLst>
                <a:gd name="T0" fmla="*/ 41 w 705"/>
                <a:gd name="T1" fmla="*/ 107 h 697"/>
                <a:gd name="T2" fmla="*/ 79 w 705"/>
                <a:gd name="T3" fmla="*/ 173 h 697"/>
                <a:gd name="T4" fmla="*/ 179 w 705"/>
                <a:gd name="T5" fmla="*/ 173 h 697"/>
                <a:gd name="T6" fmla="*/ 259 w 705"/>
                <a:gd name="T7" fmla="*/ 294 h 697"/>
                <a:gd name="T8" fmla="*/ 397 w 705"/>
                <a:gd name="T9" fmla="*/ 266 h 697"/>
                <a:gd name="T10" fmla="*/ 577 w 705"/>
                <a:gd name="T11" fmla="*/ 280 h 697"/>
                <a:gd name="T12" fmla="*/ 538 w 705"/>
                <a:gd name="T13" fmla="*/ 521 h 697"/>
                <a:gd name="T14" fmla="*/ 476 w 705"/>
                <a:gd name="T15" fmla="*/ 653 h 697"/>
                <a:gd name="T16" fmla="*/ 259 w 705"/>
                <a:gd name="T17" fmla="*/ 773 h 697"/>
                <a:gd name="T18" fmla="*/ 377 w 705"/>
                <a:gd name="T19" fmla="*/ 813 h 697"/>
                <a:gd name="T20" fmla="*/ 338 w 705"/>
                <a:gd name="T21" fmla="*/ 867 h 697"/>
                <a:gd name="T22" fmla="*/ 438 w 705"/>
                <a:gd name="T23" fmla="*/ 908 h 697"/>
                <a:gd name="T24" fmla="*/ 476 w 705"/>
                <a:gd name="T25" fmla="*/ 960 h 697"/>
                <a:gd name="T26" fmla="*/ 718 w 705"/>
                <a:gd name="T27" fmla="*/ 974 h 697"/>
                <a:gd name="T28" fmla="*/ 797 w 705"/>
                <a:gd name="T29" fmla="*/ 988 h 697"/>
                <a:gd name="T30" fmla="*/ 956 w 705"/>
                <a:gd name="T31" fmla="*/ 1067 h 697"/>
                <a:gd name="T32" fmla="*/ 1056 w 705"/>
                <a:gd name="T33" fmla="*/ 1106 h 697"/>
                <a:gd name="T34" fmla="*/ 1074 w 705"/>
                <a:gd name="T35" fmla="*/ 1039 h 697"/>
                <a:gd name="T36" fmla="*/ 1194 w 705"/>
                <a:gd name="T37" fmla="*/ 1161 h 697"/>
                <a:gd name="T38" fmla="*/ 1234 w 705"/>
                <a:gd name="T39" fmla="*/ 1133 h 697"/>
                <a:gd name="T40" fmla="*/ 1373 w 705"/>
                <a:gd name="T41" fmla="*/ 1133 h 697"/>
                <a:gd name="T42" fmla="*/ 1471 w 705"/>
                <a:gd name="T43" fmla="*/ 1052 h 697"/>
                <a:gd name="T44" fmla="*/ 1493 w 705"/>
                <a:gd name="T45" fmla="*/ 881 h 697"/>
                <a:gd name="T46" fmla="*/ 1651 w 705"/>
                <a:gd name="T47" fmla="*/ 894 h 697"/>
                <a:gd name="T48" fmla="*/ 1692 w 705"/>
                <a:gd name="T49" fmla="*/ 573 h 697"/>
                <a:gd name="T50" fmla="*/ 1730 w 705"/>
                <a:gd name="T51" fmla="*/ 493 h 697"/>
                <a:gd name="T52" fmla="*/ 1752 w 705"/>
                <a:gd name="T53" fmla="*/ 429 h 697"/>
                <a:gd name="T54" fmla="*/ 1513 w 705"/>
                <a:gd name="T55" fmla="*/ 533 h 697"/>
                <a:gd name="T56" fmla="*/ 1392 w 705"/>
                <a:gd name="T57" fmla="*/ 601 h 697"/>
                <a:gd name="T58" fmla="*/ 1216 w 705"/>
                <a:gd name="T59" fmla="*/ 506 h 697"/>
                <a:gd name="T60" fmla="*/ 1096 w 705"/>
                <a:gd name="T61" fmla="*/ 466 h 697"/>
                <a:gd name="T62" fmla="*/ 935 w 705"/>
                <a:gd name="T63" fmla="*/ 429 h 697"/>
                <a:gd name="T64" fmla="*/ 895 w 705"/>
                <a:gd name="T65" fmla="*/ 401 h 697"/>
                <a:gd name="T66" fmla="*/ 836 w 705"/>
                <a:gd name="T67" fmla="*/ 414 h 697"/>
                <a:gd name="T68" fmla="*/ 656 w 705"/>
                <a:gd name="T69" fmla="*/ 214 h 697"/>
                <a:gd name="T70" fmla="*/ 619 w 705"/>
                <a:gd name="T71" fmla="*/ 146 h 697"/>
                <a:gd name="T72" fmla="*/ 360 w 705"/>
                <a:gd name="T73" fmla="*/ 41 h 697"/>
                <a:gd name="T74" fmla="*/ 41 w 705"/>
                <a:gd name="T75" fmla="*/ 27 h 697"/>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705"/>
                <a:gd name="T115" fmla="*/ 0 h 697"/>
                <a:gd name="T116" fmla="*/ 705 w 705"/>
                <a:gd name="T117" fmla="*/ 697 h 697"/>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705" h="697">
                  <a:moveTo>
                    <a:pt x="8" y="32"/>
                  </a:moveTo>
                  <a:lnTo>
                    <a:pt x="16" y="64"/>
                  </a:lnTo>
                  <a:lnTo>
                    <a:pt x="0" y="96"/>
                  </a:lnTo>
                  <a:lnTo>
                    <a:pt x="32" y="104"/>
                  </a:lnTo>
                  <a:lnTo>
                    <a:pt x="48" y="88"/>
                  </a:lnTo>
                  <a:lnTo>
                    <a:pt x="72" y="104"/>
                  </a:lnTo>
                  <a:lnTo>
                    <a:pt x="88" y="152"/>
                  </a:lnTo>
                  <a:lnTo>
                    <a:pt x="104" y="176"/>
                  </a:lnTo>
                  <a:lnTo>
                    <a:pt x="144" y="160"/>
                  </a:lnTo>
                  <a:lnTo>
                    <a:pt x="160" y="160"/>
                  </a:lnTo>
                  <a:lnTo>
                    <a:pt x="192" y="128"/>
                  </a:lnTo>
                  <a:lnTo>
                    <a:pt x="232" y="168"/>
                  </a:lnTo>
                  <a:lnTo>
                    <a:pt x="208" y="248"/>
                  </a:lnTo>
                  <a:lnTo>
                    <a:pt x="216" y="312"/>
                  </a:lnTo>
                  <a:lnTo>
                    <a:pt x="192" y="336"/>
                  </a:lnTo>
                  <a:lnTo>
                    <a:pt x="192" y="392"/>
                  </a:lnTo>
                  <a:lnTo>
                    <a:pt x="176" y="368"/>
                  </a:lnTo>
                  <a:lnTo>
                    <a:pt x="104" y="464"/>
                  </a:lnTo>
                  <a:lnTo>
                    <a:pt x="128" y="504"/>
                  </a:lnTo>
                  <a:lnTo>
                    <a:pt x="152" y="488"/>
                  </a:lnTo>
                  <a:lnTo>
                    <a:pt x="160" y="504"/>
                  </a:lnTo>
                  <a:lnTo>
                    <a:pt x="136" y="520"/>
                  </a:lnTo>
                  <a:lnTo>
                    <a:pt x="136" y="544"/>
                  </a:lnTo>
                  <a:lnTo>
                    <a:pt x="176" y="544"/>
                  </a:lnTo>
                  <a:lnTo>
                    <a:pt x="192" y="536"/>
                  </a:lnTo>
                  <a:lnTo>
                    <a:pt x="192" y="576"/>
                  </a:lnTo>
                  <a:lnTo>
                    <a:pt x="232" y="600"/>
                  </a:lnTo>
                  <a:lnTo>
                    <a:pt x="288" y="584"/>
                  </a:lnTo>
                  <a:lnTo>
                    <a:pt x="288" y="608"/>
                  </a:lnTo>
                  <a:lnTo>
                    <a:pt x="320" y="592"/>
                  </a:lnTo>
                  <a:lnTo>
                    <a:pt x="368" y="640"/>
                  </a:lnTo>
                  <a:lnTo>
                    <a:pt x="384" y="640"/>
                  </a:lnTo>
                  <a:lnTo>
                    <a:pt x="400" y="672"/>
                  </a:lnTo>
                  <a:lnTo>
                    <a:pt x="424" y="664"/>
                  </a:lnTo>
                  <a:lnTo>
                    <a:pt x="424" y="632"/>
                  </a:lnTo>
                  <a:lnTo>
                    <a:pt x="432" y="624"/>
                  </a:lnTo>
                  <a:lnTo>
                    <a:pt x="432" y="664"/>
                  </a:lnTo>
                  <a:lnTo>
                    <a:pt x="480" y="696"/>
                  </a:lnTo>
                  <a:lnTo>
                    <a:pt x="488" y="672"/>
                  </a:lnTo>
                  <a:lnTo>
                    <a:pt x="496" y="680"/>
                  </a:lnTo>
                  <a:lnTo>
                    <a:pt x="528" y="648"/>
                  </a:lnTo>
                  <a:lnTo>
                    <a:pt x="552" y="680"/>
                  </a:lnTo>
                  <a:lnTo>
                    <a:pt x="600" y="680"/>
                  </a:lnTo>
                  <a:lnTo>
                    <a:pt x="592" y="632"/>
                  </a:lnTo>
                  <a:lnTo>
                    <a:pt x="568" y="576"/>
                  </a:lnTo>
                  <a:lnTo>
                    <a:pt x="600" y="528"/>
                  </a:lnTo>
                  <a:lnTo>
                    <a:pt x="632" y="520"/>
                  </a:lnTo>
                  <a:lnTo>
                    <a:pt x="664" y="536"/>
                  </a:lnTo>
                  <a:lnTo>
                    <a:pt x="688" y="424"/>
                  </a:lnTo>
                  <a:lnTo>
                    <a:pt x="680" y="344"/>
                  </a:lnTo>
                  <a:lnTo>
                    <a:pt x="696" y="328"/>
                  </a:lnTo>
                  <a:lnTo>
                    <a:pt x="696" y="296"/>
                  </a:lnTo>
                  <a:lnTo>
                    <a:pt x="680" y="288"/>
                  </a:lnTo>
                  <a:lnTo>
                    <a:pt x="704" y="256"/>
                  </a:lnTo>
                  <a:lnTo>
                    <a:pt x="680" y="256"/>
                  </a:lnTo>
                  <a:lnTo>
                    <a:pt x="608" y="320"/>
                  </a:lnTo>
                  <a:lnTo>
                    <a:pt x="608" y="336"/>
                  </a:lnTo>
                  <a:lnTo>
                    <a:pt x="560" y="360"/>
                  </a:lnTo>
                  <a:lnTo>
                    <a:pt x="520" y="360"/>
                  </a:lnTo>
                  <a:lnTo>
                    <a:pt x="488" y="304"/>
                  </a:lnTo>
                  <a:lnTo>
                    <a:pt x="488" y="280"/>
                  </a:lnTo>
                  <a:lnTo>
                    <a:pt x="440" y="280"/>
                  </a:lnTo>
                  <a:lnTo>
                    <a:pt x="416" y="256"/>
                  </a:lnTo>
                  <a:lnTo>
                    <a:pt x="376" y="256"/>
                  </a:lnTo>
                  <a:lnTo>
                    <a:pt x="376" y="240"/>
                  </a:lnTo>
                  <a:lnTo>
                    <a:pt x="360" y="240"/>
                  </a:lnTo>
                  <a:lnTo>
                    <a:pt x="360" y="256"/>
                  </a:lnTo>
                  <a:lnTo>
                    <a:pt x="336" y="248"/>
                  </a:lnTo>
                  <a:lnTo>
                    <a:pt x="296" y="176"/>
                  </a:lnTo>
                  <a:lnTo>
                    <a:pt x="264" y="128"/>
                  </a:lnTo>
                  <a:lnTo>
                    <a:pt x="248" y="104"/>
                  </a:lnTo>
                  <a:lnTo>
                    <a:pt x="248" y="88"/>
                  </a:lnTo>
                  <a:lnTo>
                    <a:pt x="200" y="24"/>
                  </a:lnTo>
                  <a:lnTo>
                    <a:pt x="144" y="24"/>
                  </a:lnTo>
                  <a:lnTo>
                    <a:pt x="104" y="0"/>
                  </a:lnTo>
                  <a:lnTo>
                    <a:pt x="16" y="16"/>
                  </a:lnTo>
                  <a:lnTo>
                    <a:pt x="8" y="32"/>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15" name="Freeform 5"/>
            <p:cNvSpPr>
              <a:spLocks noChangeArrowheads="1"/>
            </p:cNvSpPr>
            <p:nvPr/>
          </p:nvSpPr>
          <p:spPr bwMode="auto">
            <a:xfrm>
              <a:off x="4335281" y="921123"/>
              <a:ext cx="889755" cy="685451"/>
            </a:xfrm>
            <a:custGeom>
              <a:avLst/>
              <a:gdLst>
                <a:gd name="T0" fmla="*/ 1316 w 529"/>
                <a:gd name="T1" fmla="*/ 244 h 401"/>
                <a:gd name="T2" fmla="*/ 1194 w 529"/>
                <a:gd name="T3" fmla="*/ 244 h 401"/>
                <a:gd name="T4" fmla="*/ 1137 w 529"/>
                <a:gd name="T5" fmla="*/ 202 h 401"/>
                <a:gd name="T6" fmla="*/ 1056 w 529"/>
                <a:gd name="T7" fmla="*/ 257 h 401"/>
                <a:gd name="T8" fmla="*/ 1036 w 529"/>
                <a:gd name="T9" fmla="*/ 229 h 401"/>
                <a:gd name="T10" fmla="*/ 1017 w 529"/>
                <a:gd name="T11" fmla="*/ 271 h 401"/>
                <a:gd name="T12" fmla="*/ 898 w 529"/>
                <a:gd name="T13" fmla="*/ 215 h 401"/>
                <a:gd name="T14" fmla="*/ 898 w 529"/>
                <a:gd name="T15" fmla="*/ 149 h 401"/>
                <a:gd name="T16" fmla="*/ 857 w 529"/>
                <a:gd name="T17" fmla="*/ 162 h 401"/>
                <a:gd name="T18" fmla="*/ 879 w 529"/>
                <a:gd name="T19" fmla="*/ 215 h 401"/>
                <a:gd name="T20" fmla="*/ 819 w 529"/>
                <a:gd name="T21" fmla="*/ 215 h 401"/>
                <a:gd name="T22" fmla="*/ 778 w 529"/>
                <a:gd name="T23" fmla="*/ 175 h 401"/>
                <a:gd name="T24" fmla="*/ 736 w 529"/>
                <a:gd name="T25" fmla="*/ 175 h 401"/>
                <a:gd name="T26" fmla="*/ 619 w 529"/>
                <a:gd name="T27" fmla="*/ 94 h 401"/>
                <a:gd name="T28" fmla="*/ 538 w 529"/>
                <a:gd name="T29" fmla="*/ 122 h 401"/>
                <a:gd name="T30" fmla="*/ 538 w 529"/>
                <a:gd name="T31" fmla="*/ 94 h 401"/>
                <a:gd name="T32" fmla="*/ 397 w 529"/>
                <a:gd name="T33" fmla="*/ 109 h 401"/>
                <a:gd name="T34" fmla="*/ 300 w 529"/>
                <a:gd name="T35" fmla="*/ 67 h 401"/>
                <a:gd name="T36" fmla="*/ 300 w 529"/>
                <a:gd name="T37" fmla="*/ 0 h 401"/>
                <a:gd name="T38" fmla="*/ 259 w 529"/>
                <a:gd name="T39" fmla="*/ 13 h 401"/>
                <a:gd name="T40" fmla="*/ 158 w 529"/>
                <a:gd name="T41" fmla="*/ 13 h 401"/>
                <a:gd name="T42" fmla="*/ 179 w 529"/>
                <a:gd name="T43" fmla="*/ 94 h 401"/>
                <a:gd name="T44" fmla="*/ 121 w 529"/>
                <a:gd name="T45" fmla="*/ 94 h 401"/>
                <a:gd name="T46" fmla="*/ 20 w 529"/>
                <a:gd name="T47" fmla="*/ 54 h 401"/>
                <a:gd name="T48" fmla="*/ 0 w 529"/>
                <a:gd name="T49" fmla="*/ 94 h 401"/>
                <a:gd name="T50" fmla="*/ 79 w 529"/>
                <a:gd name="T51" fmla="*/ 149 h 401"/>
                <a:gd name="T52" fmla="*/ 60 w 529"/>
                <a:gd name="T53" fmla="*/ 202 h 401"/>
                <a:gd name="T54" fmla="*/ 121 w 529"/>
                <a:gd name="T55" fmla="*/ 271 h 401"/>
                <a:gd name="T56" fmla="*/ 218 w 529"/>
                <a:gd name="T57" fmla="*/ 229 h 401"/>
                <a:gd name="T58" fmla="*/ 278 w 529"/>
                <a:gd name="T59" fmla="*/ 310 h 401"/>
                <a:gd name="T60" fmla="*/ 278 w 529"/>
                <a:gd name="T61" fmla="*/ 377 h 401"/>
                <a:gd name="T62" fmla="*/ 377 w 529"/>
                <a:gd name="T63" fmla="*/ 377 h 401"/>
                <a:gd name="T64" fmla="*/ 418 w 529"/>
                <a:gd name="T65" fmla="*/ 445 h 401"/>
                <a:gd name="T66" fmla="*/ 438 w 529"/>
                <a:gd name="T67" fmla="*/ 390 h 401"/>
                <a:gd name="T68" fmla="*/ 519 w 529"/>
                <a:gd name="T69" fmla="*/ 472 h 401"/>
                <a:gd name="T70" fmla="*/ 577 w 529"/>
                <a:gd name="T71" fmla="*/ 538 h 401"/>
                <a:gd name="T72" fmla="*/ 577 w 529"/>
                <a:gd name="T73" fmla="*/ 580 h 401"/>
                <a:gd name="T74" fmla="*/ 659 w 529"/>
                <a:gd name="T75" fmla="*/ 674 h 401"/>
                <a:gd name="T76" fmla="*/ 718 w 529"/>
                <a:gd name="T77" fmla="*/ 633 h 401"/>
                <a:gd name="T78" fmla="*/ 757 w 529"/>
                <a:gd name="T79" fmla="*/ 552 h 401"/>
                <a:gd name="T80" fmla="*/ 797 w 529"/>
                <a:gd name="T81" fmla="*/ 538 h 401"/>
                <a:gd name="T82" fmla="*/ 837 w 529"/>
                <a:gd name="T83" fmla="*/ 552 h 401"/>
                <a:gd name="T84" fmla="*/ 819 w 529"/>
                <a:gd name="T85" fmla="*/ 580 h 401"/>
                <a:gd name="T86" fmla="*/ 935 w 529"/>
                <a:gd name="T87" fmla="*/ 580 h 401"/>
                <a:gd name="T88" fmla="*/ 977 w 529"/>
                <a:gd name="T89" fmla="*/ 552 h 401"/>
                <a:gd name="T90" fmla="*/ 977 w 529"/>
                <a:gd name="T91" fmla="*/ 525 h 401"/>
                <a:gd name="T92" fmla="*/ 957 w 529"/>
                <a:gd name="T93" fmla="*/ 497 h 401"/>
                <a:gd name="T94" fmla="*/ 1078 w 529"/>
                <a:gd name="T95" fmla="*/ 458 h 401"/>
                <a:gd name="T96" fmla="*/ 1096 w 529"/>
                <a:gd name="T97" fmla="*/ 445 h 401"/>
                <a:gd name="T98" fmla="*/ 1096 w 529"/>
                <a:gd name="T99" fmla="*/ 416 h 401"/>
                <a:gd name="T100" fmla="*/ 1137 w 529"/>
                <a:gd name="T101" fmla="*/ 403 h 401"/>
                <a:gd name="T102" fmla="*/ 1137 w 529"/>
                <a:gd name="T103" fmla="*/ 323 h 401"/>
                <a:gd name="T104" fmla="*/ 1178 w 529"/>
                <a:gd name="T105" fmla="*/ 323 h 401"/>
                <a:gd name="T106" fmla="*/ 1194 w 529"/>
                <a:gd name="T107" fmla="*/ 363 h 401"/>
                <a:gd name="T108" fmla="*/ 1256 w 529"/>
                <a:gd name="T109" fmla="*/ 390 h 401"/>
                <a:gd name="T110" fmla="*/ 1277 w 529"/>
                <a:gd name="T111" fmla="*/ 377 h 401"/>
                <a:gd name="T112" fmla="*/ 1256 w 529"/>
                <a:gd name="T113" fmla="*/ 350 h 401"/>
                <a:gd name="T114" fmla="*/ 1256 w 529"/>
                <a:gd name="T115" fmla="*/ 323 h 401"/>
                <a:gd name="T116" fmla="*/ 1316 w 529"/>
                <a:gd name="T117" fmla="*/ 310 h 401"/>
                <a:gd name="T118" fmla="*/ 1316 w 529"/>
                <a:gd name="T119" fmla="*/ 244 h 401"/>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w 529"/>
                <a:gd name="T181" fmla="*/ 0 h 401"/>
                <a:gd name="T182" fmla="*/ 529 w 529"/>
                <a:gd name="T183" fmla="*/ 401 h 401"/>
              </a:gdLst>
              <a:ahLst/>
              <a:cxnLst>
                <a:cxn ang="T120">
                  <a:pos x="T0" y="T1"/>
                </a:cxn>
                <a:cxn ang="T121">
                  <a:pos x="T2" y="T3"/>
                </a:cxn>
                <a:cxn ang="T122">
                  <a:pos x="T4" y="T5"/>
                </a:cxn>
                <a:cxn ang="T123">
                  <a:pos x="T6" y="T7"/>
                </a:cxn>
                <a:cxn ang="T124">
                  <a:pos x="T8" y="T9"/>
                </a:cxn>
                <a:cxn ang="T125">
                  <a:pos x="T10" y="T11"/>
                </a:cxn>
                <a:cxn ang="T126">
                  <a:pos x="T12" y="T13"/>
                </a:cxn>
                <a:cxn ang="T127">
                  <a:pos x="T14" y="T15"/>
                </a:cxn>
                <a:cxn ang="T128">
                  <a:pos x="T16" y="T17"/>
                </a:cxn>
                <a:cxn ang="T129">
                  <a:pos x="T18" y="T19"/>
                </a:cxn>
                <a:cxn ang="T130">
                  <a:pos x="T20" y="T21"/>
                </a:cxn>
                <a:cxn ang="T131">
                  <a:pos x="T22" y="T23"/>
                </a:cxn>
                <a:cxn ang="T132">
                  <a:pos x="T24" y="T25"/>
                </a:cxn>
                <a:cxn ang="T133">
                  <a:pos x="T26" y="T27"/>
                </a:cxn>
                <a:cxn ang="T134">
                  <a:pos x="T28" y="T29"/>
                </a:cxn>
                <a:cxn ang="T135">
                  <a:pos x="T30" y="T31"/>
                </a:cxn>
                <a:cxn ang="T136">
                  <a:pos x="T32" y="T33"/>
                </a:cxn>
                <a:cxn ang="T137">
                  <a:pos x="T34" y="T35"/>
                </a:cxn>
                <a:cxn ang="T138">
                  <a:pos x="T36" y="T37"/>
                </a:cxn>
                <a:cxn ang="T139">
                  <a:pos x="T38" y="T39"/>
                </a:cxn>
                <a:cxn ang="T140">
                  <a:pos x="T40" y="T41"/>
                </a:cxn>
                <a:cxn ang="T141">
                  <a:pos x="T42" y="T43"/>
                </a:cxn>
                <a:cxn ang="T142">
                  <a:pos x="T44" y="T45"/>
                </a:cxn>
                <a:cxn ang="T143">
                  <a:pos x="T46" y="T47"/>
                </a:cxn>
                <a:cxn ang="T144">
                  <a:pos x="T48" y="T49"/>
                </a:cxn>
                <a:cxn ang="T145">
                  <a:pos x="T50" y="T51"/>
                </a:cxn>
                <a:cxn ang="T146">
                  <a:pos x="T52" y="T53"/>
                </a:cxn>
                <a:cxn ang="T147">
                  <a:pos x="T54" y="T55"/>
                </a:cxn>
                <a:cxn ang="T148">
                  <a:pos x="T56" y="T57"/>
                </a:cxn>
                <a:cxn ang="T149">
                  <a:pos x="T58" y="T59"/>
                </a:cxn>
                <a:cxn ang="T150">
                  <a:pos x="T60" y="T61"/>
                </a:cxn>
                <a:cxn ang="T151">
                  <a:pos x="T62" y="T63"/>
                </a:cxn>
                <a:cxn ang="T152">
                  <a:pos x="T64" y="T65"/>
                </a:cxn>
                <a:cxn ang="T153">
                  <a:pos x="T66" y="T67"/>
                </a:cxn>
                <a:cxn ang="T154">
                  <a:pos x="T68" y="T69"/>
                </a:cxn>
                <a:cxn ang="T155">
                  <a:pos x="T70" y="T71"/>
                </a:cxn>
                <a:cxn ang="T156">
                  <a:pos x="T72" y="T73"/>
                </a:cxn>
                <a:cxn ang="T157">
                  <a:pos x="T74" y="T75"/>
                </a:cxn>
                <a:cxn ang="T158">
                  <a:pos x="T76" y="T77"/>
                </a:cxn>
                <a:cxn ang="T159">
                  <a:pos x="T78" y="T79"/>
                </a:cxn>
                <a:cxn ang="T160">
                  <a:pos x="T80" y="T81"/>
                </a:cxn>
                <a:cxn ang="T161">
                  <a:pos x="T82" y="T83"/>
                </a:cxn>
                <a:cxn ang="T162">
                  <a:pos x="T84" y="T85"/>
                </a:cxn>
                <a:cxn ang="T163">
                  <a:pos x="T86" y="T87"/>
                </a:cxn>
                <a:cxn ang="T164">
                  <a:pos x="T88" y="T89"/>
                </a:cxn>
                <a:cxn ang="T165">
                  <a:pos x="T90" y="T91"/>
                </a:cxn>
                <a:cxn ang="T166">
                  <a:pos x="T92" y="T93"/>
                </a:cxn>
                <a:cxn ang="T167">
                  <a:pos x="T94" y="T95"/>
                </a:cxn>
                <a:cxn ang="T168">
                  <a:pos x="T96" y="T97"/>
                </a:cxn>
                <a:cxn ang="T169">
                  <a:pos x="T98" y="T99"/>
                </a:cxn>
                <a:cxn ang="T170">
                  <a:pos x="T100" y="T101"/>
                </a:cxn>
                <a:cxn ang="T171">
                  <a:pos x="T102" y="T103"/>
                </a:cxn>
                <a:cxn ang="T172">
                  <a:pos x="T104" y="T105"/>
                </a:cxn>
                <a:cxn ang="T173">
                  <a:pos x="T106" y="T107"/>
                </a:cxn>
                <a:cxn ang="T174">
                  <a:pos x="T108" y="T109"/>
                </a:cxn>
                <a:cxn ang="T175">
                  <a:pos x="T110" y="T111"/>
                </a:cxn>
                <a:cxn ang="T176">
                  <a:pos x="T112" y="T113"/>
                </a:cxn>
                <a:cxn ang="T177">
                  <a:pos x="T114" y="T115"/>
                </a:cxn>
                <a:cxn ang="T178">
                  <a:pos x="T116" y="T117"/>
                </a:cxn>
                <a:cxn ang="T179">
                  <a:pos x="T118" y="T119"/>
                </a:cxn>
              </a:cxnLst>
              <a:rect l="T180" t="T181" r="T182" b="T183"/>
              <a:pathLst>
                <a:path w="529" h="401">
                  <a:moveTo>
                    <a:pt x="528" y="144"/>
                  </a:moveTo>
                  <a:lnTo>
                    <a:pt x="480" y="144"/>
                  </a:lnTo>
                  <a:lnTo>
                    <a:pt x="456" y="120"/>
                  </a:lnTo>
                  <a:lnTo>
                    <a:pt x="424" y="152"/>
                  </a:lnTo>
                  <a:lnTo>
                    <a:pt x="416" y="136"/>
                  </a:lnTo>
                  <a:lnTo>
                    <a:pt x="408" y="160"/>
                  </a:lnTo>
                  <a:lnTo>
                    <a:pt x="360" y="128"/>
                  </a:lnTo>
                  <a:lnTo>
                    <a:pt x="360" y="88"/>
                  </a:lnTo>
                  <a:lnTo>
                    <a:pt x="344" y="96"/>
                  </a:lnTo>
                  <a:lnTo>
                    <a:pt x="352" y="128"/>
                  </a:lnTo>
                  <a:lnTo>
                    <a:pt x="328" y="128"/>
                  </a:lnTo>
                  <a:lnTo>
                    <a:pt x="312" y="104"/>
                  </a:lnTo>
                  <a:lnTo>
                    <a:pt x="296" y="104"/>
                  </a:lnTo>
                  <a:lnTo>
                    <a:pt x="248" y="56"/>
                  </a:lnTo>
                  <a:lnTo>
                    <a:pt x="216" y="72"/>
                  </a:lnTo>
                  <a:lnTo>
                    <a:pt x="216" y="56"/>
                  </a:lnTo>
                  <a:lnTo>
                    <a:pt x="160" y="64"/>
                  </a:lnTo>
                  <a:lnTo>
                    <a:pt x="120" y="40"/>
                  </a:lnTo>
                  <a:lnTo>
                    <a:pt x="120" y="0"/>
                  </a:lnTo>
                  <a:lnTo>
                    <a:pt x="104" y="8"/>
                  </a:lnTo>
                  <a:lnTo>
                    <a:pt x="64" y="8"/>
                  </a:lnTo>
                  <a:lnTo>
                    <a:pt x="72" y="56"/>
                  </a:lnTo>
                  <a:lnTo>
                    <a:pt x="48" y="56"/>
                  </a:lnTo>
                  <a:lnTo>
                    <a:pt x="8" y="32"/>
                  </a:lnTo>
                  <a:lnTo>
                    <a:pt x="0" y="56"/>
                  </a:lnTo>
                  <a:lnTo>
                    <a:pt x="32" y="88"/>
                  </a:lnTo>
                  <a:lnTo>
                    <a:pt x="24" y="120"/>
                  </a:lnTo>
                  <a:lnTo>
                    <a:pt x="48" y="160"/>
                  </a:lnTo>
                  <a:lnTo>
                    <a:pt x="88" y="136"/>
                  </a:lnTo>
                  <a:lnTo>
                    <a:pt x="112" y="184"/>
                  </a:lnTo>
                  <a:lnTo>
                    <a:pt x="112" y="224"/>
                  </a:lnTo>
                  <a:lnTo>
                    <a:pt x="152" y="224"/>
                  </a:lnTo>
                  <a:lnTo>
                    <a:pt x="168" y="264"/>
                  </a:lnTo>
                  <a:lnTo>
                    <a:pt x="176" y="232"/>
                  </a:lnTo>
                  <a:lnTo>
                    <a:pt x="208" y="280"/>
                  </a:lnTo>
                  <a:lnTo>
                    <a:pt x="232" y="320"/>
                  </a:lnTo>
                  <a:lnTo>
                    <a:pt x="232" y="344"/>
                  </a:lnTo>
                  <a:lnTo>
                    <a:pt x="264" y="400"/>
                  </a:lnTo>
                  <a:lnTo>
                    <a:pt x="288" y="376"/>
                  </a:lnTo>
                  <a:lnTo>
                    <a:pt x="304" y="328"/>
                  </a:lnTo>
                  <a:lnTo>
                    <a:pt x="320" y="320"/>
                  </a:lnTo>
                  <a:lnTo>
                    <a:pt x="336" y="328"/>
                  </a:lnTo>
                  <a:lnTo>
                    <a:pt x="328" y="344"/>
                  </a:lnTo>
                  <a:lnTo>
                    <a:pt x="376" y="344"/>
                  </a:lnTo>
                  <a:lnTo>
                    <a:pt x="392" y="328"/>
                  </a:lnTo>
                  <a:lnTo>
                    <a:pt x="392" y="312"/>
                  </a:lnTo>
                  <a:lnTo>
                    <a:pt x="384" y="296"/>
                  </a:lnTo>
                  <a:lnTo>
                    <a:pt x="432" y="272"/>
                  </a:lnTo>
                  <a:lnTo>
                    <a:pt x="440" y="264"/>
                  </a:lnTo>
                  <a:lnTo>
                    <a:pt x="440" y="248"/>
                  </a:lnTo>
                  <a:lnTo>
                    <a:pt x="456" y="240"/>
                  </a:lnTo>
                  <a:lnTo>
                    <a:pt x="456" y="192"/>
                  </a:lnTo>
                  <a:lnTo>
                    <a:pt x="472" y="192"/>
                  </a:lnTo>
                  <a:lnTo>
                    <a:pt x="480" y="216"/>
                  </a:lnTo>
                  <a:lnTo>
                    <a:pt x="504" y="232"/>
                  </a:lnTo>
                  <a:lnTo>
                    <a:pt x="512" y="224"/>
                  </a:lnTo>
                  <a:lnTo>
                    <a:pt x="504" y="208"/>
                  </a:lnTo>
                  <a:lnTo>
                    <a:pt x="504" y="192"/>
                  </a:lnTo>
                  <a:lnTo>
                    <a:pt x="528" y="184"/>
                  </a:lnTo>
                  <a:lnTo>
                    <a:pt x="528" y="144"/>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16" name="Freeform 6"/>
            <p:cNvSpPr>
              <a:spLocks noChangeArrowheads="1"/>
            </p:cNvSpPr>
            <p:nvPr/>
          </p:nvSpPr>
          <p:spPr bwMode="auto">
            <a:xfrm>
              <a:off x="4147521" y="1301587"/>
              <a:ext cx="634739" cy="673128"/>
            </a:xfrm>
            <a:custGeom>
              <a:avLst/>
              <a:gdLst>
                <a:gd name="T0" fmla="*/ 941 w 377"/>
                <a:gd name="T1" fmla="*/ 299 h 393"/>
                <a:gd name="T2" fmla="*/ 842 w 377"/>
                <a:gd name="T3" fmla="*/ 203 h 393"/>
                <a:gd name="T4" fmla="*/ 860 w 377"/>
                <a:gd name="T5" fmla="*/ 163 h 393"/>
                <a:gd name="T6" fmla="*/ 782 w 377"/>
                <a:gd name="T7" fmla="*/ 67 h 393"/>
                <a:gd name="T8" fmla="*/ 722 w 377"/>
                <a:gd name="T9" fmla="*/ 13 h 393"/>
                <a:gd name="T10" fmla="*/ 701 w 377"/>
                <a:gd name="T11" fmla="*/ 67 h 393"/>
                <a:gd name="T12" fmla="*/ 661 w 377"/>
                <a:gd name="T13" fmla="*/ 0 h 393"/>
                <a:gd name="T14" fmla="*/ 582 w 377"/>
                <a:gd name="T15" fmla="*/ 0 h 393"/>
                <a:gd name="T16" fmla="*/ 601 w 377"/>
                <a:gd name="T17" fmla="*/ 41 h 393"/>
                <a:gd name="T18" fmla="*/ 500 w 377"/>
                <a:gd name="T19" fmla="*/ 96 h 393"/>
                <a:gd name="T20" fmla="*/ 440 w 377"/>
                <a:gd name="T21" fmla="*/ 96 h 393"/>
                <a:gd name="T22" fmla="*/ 121 w 377"/>
                <a:gd name="T23" fmla="*/ 245 h 393"/>
                <a:gd name="T24" fmla="*/ 60 w 377"/>
                <a:gd name="T25" fmla="*/ 191 h 393"/>
                <a:gd name="T26" fmla="*/ 20 w 377"/>
                <a:gd name="T27" fmla="*/ 191 h 393"/>
                <a:gd name="T28" fmla="*/ 41 w 377"/>
                <a:gd name="T29" fmla="*/ 231 h 393"/>
                <a:gd name="T30" fmla="*/ 41 w 377"/>
                <a:gd name="T31" fmla="*/ 272 h 393"/>
                <a:gd name="T32" fmla="*/ 60 w 377"/>
                <a:gd name="T33" fmla="*/ 314 h 393"/>
                <a:gd name="T34" fmla="*/ 20 w 377"/>
                <a:gd name="T35" fmla="*/ 314 h 393"/>
                <a:gd name="T36" fmla="*/ 20 w 377"/>
                <a:gd name="T37" fmla="*/ 367 h 393"/>
                <a:gd name="T38" fmla="*/ 0 w 377"/>
                <a:gd name="T39" fmla="*/ 395 h 393"/>
                <a:gd name="T40" fmla="*/ 79 w 377"/>
                <a:gd name="T41" fmla="*/ 408 h 393"/>
                <a:gd name="T42" fmla="*/ 162 w 377"/>
                <a:gd name="T43" fmla="*/ 504 h 393"/>
                <a:gd name="T44" fmla="*/ 260 w 377"/>
                <a:gd name="T45" fmla="*/ 408 h 393"/>
                <a:gd name="T46" fmla="*/ 300 w 377"/>
                <a:gd name="T47" fmla="*/ 354 h 393"/>
                <a:gd name="T48" fmla="*/ 401 w 377"/>
                <a:gd name="T49" fmla="*/ 340 h 393"/>
                <a:gd name="T50" fmla="*/ 463 w 377"/>
                <a:gd name="T51" fmla="*/ 367 h 393"/>
                <a:gd name="T52" fmla="*/ 463 w 377"/>
                <a:gd name="T53" fmla="*/ 380 h 393"/>
                <a:gd name="T54" fmla="*/ 482 w 377"/>
                <a:gd name="T55" fmla="*/ 380 h 393"/>
                <a:gd name="T56" fmla="*/ 422 w 377"/>
                <a:gd name="T57" fmla="*/ 476 h 393"/>
                <a:gd name="T58" fmla="*/ 381 w 377"/>
                <a:gd name="T59" fmla="*/ 476 h 393"/>
                <a:gd name="T60" fmla="*/ 401 w 377"/>
                <a:gd name="T61" fmla="*/ 530 h 393"/>
                <a:gd name="T62" fmla="*/ 381 w 377"/>
                <a:gd name="T63" fmla="*/ 544 h 393"/>
                <a:gd name="T64" fmla="*/ 422 w 377"/>
                <a:gd name="T65" fmla="*/ 544 h 393"/>
                <a:gd name="T66" fmla="*/ 341 w 377"/>
                <a:gd name="T67" fmla="*/ 639 h 393"/>
                <a:gd name="T68" fmla="*/ 360 w 377"/>
                <a:gd name="T69" fmla="*/ 666 h 393"/>
                <a:gd name="T70" fmla="*/ 401 w 377"/>
                <a:gd name="T71" fmla="*/ 639 h 393"/>
                <a:gd name="T72" fmla="*/ 422 w 377"/>
                <a:gd name="T73" fmla="*/ 598 h 393"/>
                <a:gd name="T74" fmla="*/ 463 w 377"/>
                <a:gd name="T75" fmla="*/ 598 h 393"/>
                <a:gd name="T76" fmla="*/ 500 w 377"/>
                <a:gd name="T77" fmla="*/ 573 h 393"/>
                <a:gd name="T78" fmla="*/ 500 w 377"/>
                <a:gd name="T79" fmla="*/ 530 h 393"/>
                <a:gd name="T80" fmla="*/ 643 w 377"/>
                <a:gd name="T81" fmla="*/ 476 h 393"/>
                <a:gd name="T82" fmla="*/ 761 w 377"/>
                <a:gd name="T83" fmla="*/ 450 h 393"/>
                <a:gd name="T84" fmla="*/ 782 w 377"/>
                <a:gd name="T85" fmla="*/ 380 h 393"/>
                <a:gd name="T86" fmla="*/ 860 w 377"/>
                <a:gd name="T87" fmla="*/ 340 h 393"/>
                <a:gd name="T88" fmla="*/ 922 w 377"/>
                <a:gd name="T89" fmla="*/ 327 h 393"/>
                <a:gd name="T90" fmla="*/ 941 w 377"/>
                <a:gd name="T91" fmla="*/ 299 h 393"/>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377"/>
                <a:gd name="T139" fmla="*/ 0 h 393"/>
                <a:gd name="T140" fmla="*/ 377 w 377"/>
                <a:gd name="T141" fmla="*/ 393 h 393"/>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377" h="393">
                  <a:moveTo>
                    <a:pt x="376" y="176"/>
                  </a:moveTo>
                  <a:lnTo>
                    <a:pt x="336" y="120"/>
                  </a:lnTo>
                  <a:lnTo>
                    <a:pt x="344" y="96"/>
                  </a:lnTo>
                  <a:lnTo>
                    <a:pt x="312" y="40"/>
                  </a:lnTo>
                  <a:lnTo>
                    <a:pt x="288" y="8"/>
                  </a:lnTo>
                  <a:lnTo>
                    <a:pt x="280" y="40"/>
                  </a:lnTo>
                  <a:lnTo>
                    <a:pt x="264" y="0"/>
                  </a:lnTo>
                  <a:lnTo>
                    <a:pt x="232" y="0"/>
                  </a:lnTo>
                  <a:lnTo>
                    <a:pt x="240" y="24"/>
                  </a:lnTo>
                  <a:lnTo>
                    <a:pt x="200" y="56"/>
                  </a:lnTo>
                  <a:lnTo>
                    <a:pt x="176" y="56"/>
                  </a:lnTo>
                  <a:lnTo>
                    <a:pt x="48" y="144"/>
                  </a:lnTo>
                  <a:lnTo>
                    <a:pt x="24" y="112"/>
                  </a:lnTo>
                  <a:lnTo>
                    <a:pt x="8" y="112"/>
                  </a:lnTo>
                  <a:lnTo>
                    <a:pt x="16" y="136"/>
                  </a:lnTo>
                  <a:lnTo>
                    <a:pt x="16" y="160"/>
                  </a:lnTo>
                  <a:lnTo>
                    <a:pt x="24" y="184"/>
                  </a:lnTo>
                  <a:lnTo>
                    <a:pt x="8" y="184"/>
                  </a:lnTo>
                  <a:lnTo>
                    <a:pt x="8" y="216"/>
                  </a:lnTo>
                  <a:lnTo>
                    <a:pt x="0" y="232"/>
                  </a:lnTo>
                  <a:lnTo>
                    <a:pt x="32" y="240"/>
                  </a:lnTo>
                  <a:lnTo>
                    <a:pt x="64" y="296"/>
                  </a:lnTo>
                  <a:lnTo>
                    <a:pt x="104" y="240"/>
                  </a:lnTo>
                  <a:lnTo>
                    <a:pt x="120" y="208"/>
                  </a:lnTo>
                  <a:lnTo>
                    <a:pt x="160" y="200"/>
                  </a:lnTo>
                  <a:lnTo>
                    <a:pt x="184" y="216"/>
                  </a:lnTo>
                  <a:lnTo>
                    <a:pt x="184" y="224"/>
                  </a:lnTo>
                  <a:lnTo>
                    <a:pt x="192" y="224"/>
                  </a:lnTo>
                  <a:lnTo>
                    <a:pt x="168" y="280"/>
                  </a:lnTo>
                  <a:lnTo>
                    <a:pt x="152" y="280"/>
                  </a:lnTo>
                  <a:lnTo>
                    <a:pt x="160" y="312"/>
                  </a:lnTo>
                  <a:lnTo>
                    <a:pt x="152" y="320"/>
                  </a:lnTo>
                  <a:lnTo>
                    <a:pt x="168" y="320"/>
                  </a:lnTo>
                  <a:lnTo>
                    <a:pt x="136" y="376"/>
                  </a:lnTo>
                  <a:lnTo>
                    <a:pt x="144" y="392"/>
                  </a:lnTo>
                  <a:lnTo>
                    <a:pt x="160" y="376"/>
                  </a:lnTo>
                  <a:lnTo>
                    <a:pt x="168" y="352"/>
                  </a:lnTo>
                  <a:lnTo>
                    <a:pt x="184" y="352"/>
                  </a:lnTo>
                  <a:lnTo>
                    <a:pt x="200" y="336"/>
                  </a:lnTo>
                  <a:lnTo>
                    <a:pt x="200" y="312"/>
                  </a:lnTo>
                  <a:lnTo>
                    <a:pt x="256" y="280"/>
                  </a:lnTo>
                  <a:lnTo>
                    <a:pt x="304" y="264"/>
                  </a:lnTo>
                  <a:lnTo>
                    <a:pt x="312" y="224"/>
                  </a:lnTo>
                  <a:lnTo>
                    <a:pt x="344" y="200"/>
                  </a:lnTo>
                  <a:lnTo>
                    <a:pt x="368" y="192"/>
                  </a:lnTo>
                  <a:lnTo>
                    <a:pt x="376" y="176"/>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17" name="Freeform 7"/>
            <p:cNvSpPr>
              <a:spLocks noChangeArrowheads="1"/>
            </p:cNvSpPr>
            <p:nvPr/>
          </p:nvSpPr>
          <p:spPr bwMode="auto">
            <a:xfrm>
              <a:off x="3664111" y="1454080"/>
              <a:ext cx="592703" cy="916502"/>
            </a:xfrm>
            <a:custGeom>
              <a:avLst/>
              <a:gdLst>
                <a:gd name="T0" fmla="*/ 790 w 353"/>
                <a:gd name="T1" fmla="*/ 266 h 537"/>
                <a:gd name="T2" fmla="*/ 731 w 353"/>
                <a:gd name="T3" fmla="*/ 160 h 537"/>
                <a:gd name="T4" fmla="*/ 614 w 353"/>
                <a:gd name="T5" fmla="*/ 148 h 537"/>
                <a:gd name="T6" fmla="*/ 552 w 353"/>
                <a:gd name="T7" fmla="*/ 0 h 537"/>
                <a:gd name="T8" fmla="*/ 435 w 353"/>
                <a:gd name="T9" fmla="*/ 109 h 537"/>
                <a:gd name="T10" fmla="*/ 336 w 353"/>
                <a:gd name="T11" fmla="*/ 135 h 537"/>
                <a:gd name="T12" fmla="*/ 198 w 353"/>
                <a:gd name="T13" fmla="*/ 173 h 537"/>
                <a:gd name="T14" fmla="*/ 79 w 353"/>
                <a:gd name="T15" fmla="*/ 122 h 537"/>
                <a:gd name="T16" fmla="*/ 20 w 353"/>
                <a:gd name="T17" fmla="*/ 201 h 537"/>
                <a:gd name="T18" fmla="*/ 138 w 353"/>
                <a:gd name="T19" fmla="*/ 335 h 537"/>
                <a:gd name="T20" fmla="*/ 60 w 353"/>
                <a:gd name="T21" fmla="*/ 388 h 537"/>
                <a:gd name="T22" fmla="*/ 158 w 353"/>
                <a:gd name="T23" fmla="*/ 454 h 537"/>
                <a:gd name="T24" fmla="*/ 79 w 353"/>
                <a:gd name="T25" fmla="*/ 480 h 537"/>
                <a:gd name="T26" fmla="*/ 41 w 353"/>
                <a:gd name="T27" fmla="*/ 546 h 537"/>
                <a:gd name="T28" fmla="*/ 79 w 353"/>
                <a:gd name="T29" fmla="*/ 668 h 537"/>
                <a:gd name="T30" fmla="*/ 60 w 353"/>
                <a:gd name="T31" fmla="*/ 854 h 537"/>
                <a:gd name="T32" fmla="*/ 217 w 353"/>
                <a:gd name="T33" fmla="*/ 882 h 537"/>
                <a:gd name="T34" fmla="*/ 277 w 353"/>
                <a:gd name="T35" fmla="*/ 854 h 537"/>
                <a:gd name="T36" fmla="*/ 375 w 353"/>
                <a:gd name="T37" fmla="*/ 708 h 537"/>
                <a:gd name="T38" fmla="*/ 573 w 353"/>
                <a:gd name="T39" fmla="*/ 628 h 537"/>
                <a:gd name="T40" fmla="*/ 593 w 353"/>
                <a:gd name="T41" fmla="*/ 575 h 537"/>
                <a:gd name="T42" fmla="*/ 476 w 353"/>
                <a:gd name="T43" fmla="*/ 534 h 537"/>
                <a:gd name="T44" fmla="*/ 454 w 353"/>
                <a:gd name="T45" fmla="*/ 480 h 537"/>
                <a:gd name="T46" fmla="*/ 397 w 353"/>
                <a:gd name="T47" fmla="*/ 442 h 537"/>
                <a:gd name="T48" fmla="*/ 259 w 353"/>
                <a:gd name="T49" fmla="*/ 429 h 537"/>
                <a:gd name="T50" fmla="*/ 336 w 353"/>
                <a:gd name="T51" fmla="*/ 280 h 537"/>
                <a:gd name="T52" fmla="*/ 397 w 353"/>
                <a:gd name="T53" fmla="*/ 227 h 537"/>
                <a:gd name="T54" fmla="*/ 476 w 353"/>
                <a:gd name="T55" fmla="*/ 253 h 537"/>
                <a:gd name="T56" fmla="*/ 513 w 353"/>
                <a:gd name="T57" fmla="*/ 307 h 537"/>
                <a:gd name="T58" fmla="*/ 552 w 353"/>
                <a:gd name="T59" fmla="*/ 335 h 537"/>
                <a:gd name="T60" fmla="*/ 633 w 353"/>
                <a:gd name="T61" fmla="*/ 429 h 537"/>
                <a:gd name="T62" fmla="*/ 673 w 353"/>
                <a:gd name="T63" fmla="*/ 480 h 537"/>
                <a:gd name="T64" fmla="*/ 810 w 353"/>
                <a:gd name="T65" fmla="*/ 361 h 537"/>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w 353"/>
                <a:gd name="T100" fmla="*/ 0 h 537"/>
                <a:gd name="T101" fmla="*/ 353 w 353"/>
                <a:gd name="T102" fmla="*/ 537 h 537"/>
              </a:gdLst>
              <a:ahLst/>
              <a:cxnLst>
                <a:cxn ang="T66">
                  <a:pos x="T0" y="T1"/>
                </a:cxn>
                <a:cxn ang="T67">
                  <a:pos x="T2" y="T3"/>
                </a:cxn>
                <a:cxn ang="T68">
                  <a:pos x="T4" y="T5"/>
                </a:cxn>
                <a:cxn ang="T69">
                  <a:pos x="T6" y="T7"/>
                </a:cxn>
                <a:cxn ang="T70">
                  <a:pos x="T8" y="T9"/>
                </a:cxn>
                <a:cxn ang="T71">
                  <a:pos x="T10" y="T11"/>
                </a:cxn>
                <a:cxn ang="T72">
                  <a:pos x="T12" y="T13"/>
                </a:cxn>
                <a:cxn ang="T73">
                  <a:pos x="T14" y="T15"/>
                </a:cxn>
                <a:cxn ang="T74">
                  <a:pos x="T16" y="T17"/>
                </a:cxn>
                <a:cxn ang="T75">
                  <a:pos x="T18" y="T19"/>
                </a:cxn>
                <a:cxn ang="T76">
                  <a:pos x="T20" y="T21"/>
                </a:cxn>
                <a:cxn ang="T77">
                  <a:pos x="T22" y="T23"/>
                </a:cxn>
                <a:cxn ang="T78">
                  <a:pos x="T24" y="T25"/>
                </a:cxn>
                <a:cxn ang="T79">
                  <a:pos x="T26" y="T27"/>
                </a:cxn>
                <a:cxn ang="T80">
                  <a:pos x="T28" y="T29"/>
                </a:cxn>
                <a:cxn ang="T81">
                  <a:pos x="T30" y="T31"/>
                </a:cxn>
                <a:cxn ang="T82">
                  <a:pos x="T32" y="T33"/>
                </a:cxn>
                <a:cxn ang="T83">
                  <a:pos x="T34" y="T35"/>
                </a:cxn>
                <a:cxn ang="T84">
                  <a:pos x="T36" y="T37"/>
                </a:cxn>
                <a:cxn ang="T85">
                  <a:pos x="T38" y="T39"/>
                </a:cxn>
                <a:cxn ang="T86">
                  <a:pos x="T40" y="T41"/>
                </a:cxn>
                <a:cxn ang="T87">
                  <a:pos x="T42" y="T43"/>
                </a:cxn>
                <a:cxn ang="T88">
                  <a:pos x="T44" y="T45"/>
                </a:cxn>
                <a:cxn ang="T89">
                  <a:pos x="T46" y="T47"/>
                </a:cxn>
                <a:cxn ang="T90">
                  <a:pos x="T48" y="T49"/>
                </a:cxn>
                <a:cxn ang="T91">
                  <a:pos x="T50" y="T51"/>
                </a:cxn>
                <a:cxn ang="T92">
                  <a:pos x="T52" y="T53"/>
                </a:cxn>
                <a:cxn ang="T93">
                  <a:pos x="T54" y="T55"/>
                </a:cxn>
                <a:cxn ang="T94">
                  <a:pos x="T56" y="T57"/>
                </a:cxn>
                <a:cxn ang="T95">
                  <a:pos x="T58" y="T59"/>
                </a:cxn>
                <a:cxn ang="T96">
                  <a:pos x="T60" y="T61"/>
                </a:cxn>
                <a:cxn ang="T97">
                  <a:pos x="T62" y="T63"/>
                </a:cxn>
                <a:cxn ang="T98">
                  <a:pos x="T64" y="T65"/>
                </a:cxn>
              </a:cxnLst>
              <a:rect l="T99" t="T100" r="T101" b="T102"/>
              <a:pathLst>
                <a:path w="353" h="537">
                  <a:moveTo>
                    <a:pt x="352" y="208"/>
                  </a:moveTo>
                  <a:lnTo>
                    <a:pt x="320" y="160"/>
                  </a:lnTo>
                  <a:lnTo>
                    <a:pt x="288" y="152"/>
                  </a:lnTo>
                  <a:lnTo>
                    <a:pt x="296" y="96"/>
                  </a:lnTo>
                  <a:lnTo>
                    <a:pt x="264" y="104"/>
                  </a:lnTo>
                  <a:lnTo>
                    <a:pt x="248" y="88"/>
                  </a:lnTo>
                  <a:lnTo>
                    <a:pt x="248" y="48"/>
                  </a:lnTo>
                  <a:lnTo>
                    <a:pt x="224" y="0"/>
                  </a:lnTo>
                  <a:lnTo>
                    <a:pt x="176" y="24"/>
                  </a:lnTo>
                  <a:lnTo>
                    <a:pt x="176" y="64"/>
                  </a:lnTo>
                  <a:lnTo>
                    <a:pt x="144" y="56"/>
                  </a:lnTo>
                  <a:lnTo>
                    <a:pt x="136" y="80"/>
                  </a:lnTo>
                  <a:lnTo>
                    <a:pt x="112" y="72"/>
                  </a:lnTo>
                  <a:lnTo>
                    <a:pt x="80" y="104"/>
                  </a:lnTo>
                  <a:lnTo>
                    <a:pt x="56" y="56"/>
                  </a:lnTo>
                  <a:lnTo>
                    <a:pt x="32" y="72"/>
                  </a:lnTo>
                  <a:lnTo>
                    <a:pt x="24" y="112"/>
                  </a:lnTo>
                  <a:lnTo>
                    <a:pt x="8" y="120"/>
                  </a:lnTo>
                  <a:lnTo>
                    <a:pt x="32" y="184"/>
                  </a:lnTo>
                  <a:lnTo>
                    <a:pt x="56" y="200"/>
                  </a:lnTo>
                  <a:lnTo>
                    <a:pt x="32" y="216"/>
                  </a:lnTo>
                  <a:lnTo>
                    <a:pt x="24" y="232"/>
                  </a:lnTo>
                  <a:lnTo>
                    <a:pt x="56" y="232"/>
                  </a:lnTo>
                  <a:lnTo>
                    <a:pt x="64" y="272"/>
                  </a:lnTo>
                  <a:lnTo>
                    <a:pt x="48" y="304"/>
                  </a:lnTo>
                  <a:lnTo>
                    <a:pt x="32" y="288"/>
                  </a:lnTo>
                  <a:lnTo>
                    <a:pt x="16" y="304"/>
                  </a:lnTo>
                  <a:lnTo>
                    <a:pt x="16" y="328"/>
                  </a:lnTo>
                  <a:lnTo>
                    <a:pt x="0" y="344"/>
                  </a:lnTo>
                  <a:lnTo>
                    <a:pt x="32" y="400"/>
                  </a:lnTo>
                  <a:lnTo>
                    <a:pt x="8" y="488"/>
                  </a:lnTo>
                  <a:lnTo>
                    <a:pt x="24" y="512"/>
                  </a:lnTo>
                  <a:lnTo>
                    <a:pt x="72" y="512"/>
                  </a:lnTo>
                  <a:lnTo>
                    <a:pt x="88" y="528"/>
                  </a:lnTo>
                  <a:lnTo>
                    <a:pt x="128" y="536"/>
                  </a:lnTo>
                  <a:lnTo>
                    <a:pt x="112" y="512"/>
                  </a:lnTo>
                  <a:lnTo>
                    <a:pt x="120" y="480"/>
                  </a:lnTo>
                  <a:lnTo>
                    <a:pt x="152" y="424"/>
                  </a:lnTo>
                  <a:lnTo>
                    <a:pt x="192" y="384"/>
                  </a:lnTo>
                  <a:lnTo>
                    <a:pt x="232" y="376"/>
                  </a:lnTo>
                  <a:lnTo>
                    <a:pt x="248" y="360"/>
                  </a:lnTo>
                  <a:lnTo>
                    <a:pt x="240" y="344"/>
                  </a:lnTo>
                  <a:lnTo>
                    <a:pt x="224" y="312"/>
                  </a:lnTo>
                  <a:lnTo>
                    <a:pt x="192" y="320"/>
                  </a:lnTo>
                  <a:lnTo>
                    <a:pt x="176" y="312"/>
                  </a:lnTo>
                  <a:lnTo>
                    <a:pt x="184" y="288"/>
                  </a:lnTo>
                  <a:lnTo>
                    <a:pt x="184" y="248"/>
                  </a:lnTo>
                  <a:lnTo>
                    <a:pt x="160" y="264"/>
                  </a:lnTo>
                  <a:lnTo>
                    <a:pt x="128" y="256"/>
                  </a:lnTo>
                  <a:lnTo>
                    <a:pt x="104" y="256"/>
                  </a:lnTo>
                  <a:lnTo>
                    <a:pt x="104" y="224"/>
                  </a:lnTo>
                  <a:lnTo>
                    <a:pt x="136" y="168"/>
                  </a:lnTo>
                  <a:lnTo>
                    <a:pt x="152" y="168"/>
                  </a:lnTo>
                  <a:lnTo>
                    <a:pt x="160" y="136"/>
                  </a:lnTo>
                  <a:lnTo>
                    <a:pt x="176" y="136"/>
                  </a:lnTo>
                  <a:lnTo>
                    <a:pt x="192" y="152"/>
                  </a:lnTo>
                  <a:lnTo>
                    <a:pt x="216" y="152"/>
                  </a:lnTo>
                  <a:lnTo>
                    <a:pt x="208" y="184"/>
                  </a:lnTo>
                  <a:lnTo>
                    <a:pt x="208" y="200"/>
                  </a:lnTo>
                  <a:lnTo>
                    <a:pt x="224" y="200"/>
                  </a:lnTo>
                  <a:lnTo>
                    <a:pt x="224" y="232"/>
                  </a:lnTo>
                  <a:lnTo>
                    <a:pt x="256" y="256"/>
                  </a:lnTo>
                  <a:lnTo>
                    <a:pt x="264" y="280"/>
                  </a:lnTo>
                  <a:lnTo>
                    <a:pt x="272" y="288"/>
                  </a:lnTo>
                  <a:lnTo>
                    <a:pt x="312" y="256"/>
                  </a:lnTo>
                  <a:lnTo>
                    <a:pt x="328" y="216"/>
                  </a:lnTo>
                  <a:lnTo>
                    <a:pt x="352" y="20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18" name="Freeform 8"/>
            <p:cNvSpPr>
              <a:spLocks noChangeArrowheads="1"/>
            </p:cNvSpPr>
            <p:nvPr/>
          </p:nvSpPr>
          <p:spPr bwMode="auto">
            <a:xfrm>
              <a:off x="3836457" y="1686671"/>
              <a:ext cx="190562" cy="218728"/>
            </a:xfrm>
            <a:custGeom>
              <a:avLst/>
              <a:gdLst>
                <a:gd name="T0" fmla="*/ 283 w 113"/>
                <a:gd name="T1" fmla="*/ 103 h 129"/>
                <a:gd name="T2" fmla="*/ 243 w 113"/>
                <a:gd name="T3" fmla="*/ 64 h 129"/>
                <a:gd name="T4" fmla="*/ 283 w 113"/>
                <a:gd name="T5" fmla="*/ 26 h 129"/>
                <a:gd name="T6" fmla="*/ 202 w 113"/>
                <a:gd name="T7" fmla="*/ 26 h 129"/>
                <a:gd name="T8" fmla="*/ 183 w 113"/>
                <a:gd name="T9" fmla="*/ 0 h 129"/>
                <a:gd name="T10" fmla="*/ 141 w 113"/>
                <a:gd name="T11" fmla="*/ 0 h 129"/>
                <a:gd name="T12" fmla="*/ 122 w 113"/>
                <a:gd name="T13" fmla="*/ 52 h 129"/>
                <a:gd name="T14" fmla="*/ 83 w 113"/>
                <a:gd name="T15" fmla="*/ 52 h 129"/>
                <a:gd name="T16" fmla="*/ 0 w 113"/>
                <a:gd name="T17" fmla="*/ 143 h 129"/>
                <a:gd name="T18" fmla="*/ 0 w 113"/>
                <a:gd name="T19" fmla="*/ 194 h 129"/>
                <a:gd name="T20" fmla="*/ 83 w 113"/>
                <a:gd name="T21" fmla="*/ 194 h 129"/>
                <a:gd name="T22" fmla="*/ 122 w 113"/>
                <a:gd name="T23" fmla="*/ 207 h 129"/>
                <a:gd name="T24" fmla="*/ 202 w 113"/>
                <a:gd name="T25" fmla="*/ 181 h 129"/>
                <a:gd name="T26" fmla="*/ 202 w 113"/>
                <a:gd name="T27" fmla="*/ 156 h 129"/>
                <a:gd name="T28" fmla="*/ 183 w 113"/>
                <a:gd name="T29" fmla="*/ 130 h 129"/>
                <a:gd name="T30" fmla="*/ 243 w 113"/>
                <a:gd name="T31" fmla="*/ 130 h 129"/>
                <a:gd name="T32" fmla="*/ 283 w 113"/>
                <a:gd name="T33" fmla="*/ 103 h 129"/>
                <a:gd name="T34" fmla="*/ 0 60000 65536"/>
                <a:gd name="T35" fmla="*/ 0 60000 65536"/>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w 113"/>
                <a:gd name="T52" fmla="*/ 0 h 129"/>
                <a:gd name="T53" fmla="*/ 113 w 113"/>
                <a:gd name="T54" fmla="*/ 129 h 129"/>
              </a:gdLst>
              <a:ahLst/>
              <a:cxnLst>
                <a:cxn ang="T34">
                  <a:pos x="T0" y="T1"/>
                </a:cxn>
                <a:cxn ang="T35">
                  <a:pos x="T2" y="T3"/>
                </a:cxn>
                <a:cxn ang="T36">
                  <a:pos x="T4" y="T5"/>
                </a:cxn>
                <a:cxn ang="T37">
                  <a:pos x="T6" y="T7"/>
                </a:cxn>
                <a:cxn ang="T38">
                  <a:pos x="T8" y="T9"/>
                </a:cxn>
                <a:cxn ang="T39">
                  <a:pos x="T10" y="T11"/>
                </a:cxn>
                <a:cxn ang="T40">
                  <a:pos x="T12" y="T13"/>
                </a:cxn>
                <a:cxn ang="T41">
                  <a:pos x="T14" y="T15"/>
                </a:cxn>
                <a:cxn ang="T42">
                  <a:pos x="T16" y="T17"/>
                </a:cxn>
                <a:cxn ang="T43">
                  <a:pos x="T18" y="T19"/>
                </a:cxn>
                <a:cxn ang="T44">
                  <a:pos x="T20" y="T21"/>
                </a:cxn>
                <a:cxn ang="T45">
                  <a:pos x="T22" y="T23"/>
                </a:cxn>
                <a:cxn ang="T46">
                  <a:pos x="T24" y="T25"/>
                </a:cxn>
                <a:cxn ang="T47">
                  <a:pos x="T26" y="T27"/>
                </a:cxn>
                <a:cxn ang="T48">
                  <a:pos x="T28" y="T29"/>
                </a:cxn>
                <a:cxn ang="T49">
                  <a:pos x="T30" y="T31"/>
                </a:cxn>
                <a:cxn ang="T50">
                  <a:pos x="T32" y="T33"/>
                </a:cxn>
              </a:cxnLst>
              <a:rect l="T51" t="T52" r="T53" b="T54"/>
              <a:pathLst>
                <a:path w="113" h="129">
                  <a:moveTo>
                    <a:pt x="112" y="64"/>
                  </a:moveTo>
                  <a:lnTo>
                    <a:pt x="96" y="40"/>
                  </a:lnTo>
                  <a:lnTo>
                    <a:pt x="112" y="16"/>
                  </a:lnTo>
                  <a:lnTo>
                    <a:pt x="80" y="16"/>
                  </a:lnTo>
                  <a:lnTo>
                    <a:pt x="72" y="0"/>
                  </a:lnTo>
                  <a:lnTo>
                    <a:pt x="56" y="0"/>
                  </a:lnTo>
                  <a:lnTo>
                    <a:pt x="48" y="32"/>
                  </a:lnTo>
                  <a:lnTo>
                    <a:pt x="32" y="32"/>
                  </a:lnTo>
                  <a:lnTo>
                    <a:pt x="0" y="88"/>
                  </a:lnTo>
                  <a:lnTo>
                    <a:pt x="0" y="120"/>
                  </a:lnTo>
                  <a:lnTo>
                    <a:pt x="32" y="120"/>
                  </a:lnTo>
                  <a:lnTo>
                    <a:pt x="48" y="128"/>
                  </a:lnTo>
                  <a:lnTo>
                    <a:pt x="80" y="112"/>
                  </a:lnTo>
                  <a:lnTo>
                    <a:pt x="80" y="96"/>
                  </a:lnTo>
                  <a:lnTo>
                    <a:pt x="72" y="80"/>
                  </a:lnTo>
                  <a:lnTo>
                    <a:pt x="96" y="80"/>
                  </a:lnTo>
                  <a:lnTo>
                    <a:pt x="112" y="64"/>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19" name="Freeform 9"/>
            <p:cNvSpPr>
              <a:spLocks noChangeArrowheads="1"/>
            </p:cNvSpPr>
            <p:nvPr/>
          </p:nvSpPr>
          <p:spPr bwMode="auto">
            <a:xfrm>
              <a:off x="3958361" y="1794495"/>
              <a:ext cx="149927" cy="206405"/>
            </a:xfrm>
            <a:custGeom>
              <a:avLst/>
              <a:gdLst>
                <a:gd name="T0" fmla="*/ 221 w 89"/>
                <a:gd name="T1" fmla="*/ 135 h 121"/>
                <a:gd name="T2" fmla="*/ 200 w 89"/>
                <a:gd name="T3" fmla="*/ 93 h 121"/>
                <a:gd name="T4" fmla="*/ 141 w 89"/>
                <a:gd name="T5" fmla="*/ 66 h 121"/>
                <a:gd name="T6" fmla="*/ 121 w 89"/>
                <a:gd name="T7" fmla="*/ 13 h 121"/>
                <a:gd name="T8" fmla="*/ 79 w 89"/>
                <a:gd name="T9" fmla="*/ 0 h 121"/>
                <a:gd name="T10" fmla="*/ 60 w 89"/>
                <a:gd name="T11" fmla="*/ 13 h 121"/>
                <a:gd name="T12" fmla="*/ 79 w 89"/>
                <a:gd name="T13" fmla="*/ 80 h 121"/>
                <a:gd name="T14" fmla="*/ 20 w 89"/>
                <a:gd name="T15" fmla="*/ 80 h 121"/>
                <a:gd name="T16" fmla="*/ 0 w 89"/>
                <a:gd name="T17" fmla="*/ 186 h 121"/>
                <a:gd name="T18" fmla="*/ 41 w 89"/>
                <a:gd name="T19" fmla="*/ 200 h 121"/>
                <a:gd name="T20" fmla="*/ 141 w 89"/>
                <a:gd name="T21" fmla="*/ 186 h 121"/>
                <a:gd name="T22" fmla="*/ 141 w 89"/>
                <a:gd name="T23" fmla="*/ 135 h 121"/>
                <a:gd name="T24" fmla="*/ 221 w 89"/>
                <a:gd name="T25" fmla="*/ 135 h 121"/>
                <a:gd name="T26" fmla="*/ 0 60000 65536"/>
                <a:gd name="T27" fmla="*/ 0 60000 65536"/>
                <a:gd name="T28" fmla="*/ 0 60000 65536"/>
                <a:gd name="T29" fmla="*/ 0 60000 65536"/>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 name="T39" fmla="*/ 0 w 89"/>
                <a:gd name="T40" fmla="*/ 0 h 121"/>
                <a:gd name="T41" fmla="*/ 89 w 89"/>
                <a:gd name="T42" fmla="*/ 121 h 121"/>
              </a:gdLst>
              <a:ahLst/>
              <a:cxnLst>
                <a:cxn ang="T26">
                  <a:pos x="T0" y="T1"/>
                </a:cxn>
                <a:cxn ang="T27">
                  <a:pos x="T2" y="T3"/>
                </a:cxn>
                <a:cxn ang="T28">
                  <a:pos x="T4" y="T5"/>
                </a:cxn>
                <a:cxn ang="T29">
                  <a:pos x="T6" y="T7"/>
                </a:cxn>
                <a:cxn ang="T30">
                  <a:pos x="T8" y="T9"/>
                </a:cxn>
                <a:cxn ang="T31">
                  <a:pos x="T10" y="T11"/>
                </a:cxn>
                <a:cxn ang="T32">
                  <a:pos x="T12" y="T13"/>
                </a:cxn>
                <a:cxn ang="T33">
                  <a:pos x="T14" y="T15"/>
                </a:cxn>
                <a:cxn ang="T34">
                  <a:pos x="T16" y="T17"/>
                </a:cxn>
                <a:cxn ang="T35">
                  <a:pos x="T18" y="T19"/>
                </a:cxn>
                <a:cxn ang="T36">
                  <a:pos x="T20" y="T21"/>
                </a:cxn>
                <a:cxn ang="T37">
                  <a:pos x="T22" y="T23"/>
                </a:cxn>
                <a:cxn ang="T38">
                  <a:pos x="T24" y="T25"/>
                </a:cxn>
              </a:cxnLst>
              <a:rect l="T39" t="T40" r="T41" b="T42"/>
              <a:pathLst>
                <a:path w="89" h="121">
                  <a:moveTo>
                    <a:pt x="88" y="80"/>
                  </a:moveTo>
                  <a:lnTo>
                    <a:pt x="80" y="56"/>
                  </a:lnTo>
                  <a:lnTo>
                    <a:pt x="56" y="40"/>
                  </a:lnTo>
                  <a:lnTo>
                    <a:pt x="48" y="8"/>
                  </a:lnTo>
                  <a:lnTo>
                    <a:pt x="32" y="0"/>
                  </a:lnTo>
                  <a:lnTo>
                    <a:pt x="24" y="8"/>
                  </a:lnTo>
                  <a:lnTo>
                    <a:pt x="32" y="48"/>
                  </a:lnTo>
                  <a:lnTo>
                    <a:pt x="8" y="48"/>
                  </a:lnTo>
                  <a:lnTo>
                    <a:pt x="0" y="112"/>
                  </a:lnTo>
                  <a:lnTo>
                    <a:pt x="16" y="120"/>
                  </a:lnTo>
                  <a:lnTo>
                    <a:pt x="56" y="112"/>
                  </a:lnTo>
                  <a:lnTo>
                    <a:pt x="56" y="80"/>
                  </a:lnTo>
                  <a:lnTo>
                    <a:pt x="88" y="8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0" name="Freeform 10"/>
            <p:cNvSpPr>
              <a:spLocks noChangeArrowheads="1"/>
            </p:cNvSpPr>
            <p:nvPr/>
          </p:nvSpPr>
          <p:spPr bwMode="auto">
            <a:xfrm>
              <a:off x="3958361" y="1808358"/>
              <a:ext cx="57449" cy="69315"/>
            </a:xfrm>
            <a:custGeom>
              <a:avLst/>
              <a:gdLst>
                <a:gd name="T0" fmla="*/ 96 w 33"/>
                <a:gd name="T1" fmla="*/ 64 h 41"/>
                <a:gd name="T2" fmla="*/ 24 w 33"/>
                <a:gd name="T3" fmla="*/ 64 h 41"/>
                <a:gd name="T4" fmla="*/ 24 w 33"/>
                <a:gd name="T5" fmla="*/ 38 h 41"/>
                <a:gd name="T6" fmla="*/ 0 w 33"/>
                <a:gd name="T7" fmla="*/ 0 h 41"/>
                <a:gd name="T8" fmla="*/ 71 w 33"/>
                <a:gd name="T9" fmla="*/ 13 h 41"/>
                <a:gd name="T10" fmla="*/ 96 w 33"/>
                <a:gd name="T11" fmla="*/ 64 h 41"/>
                <a:gd name="T12" fmla="*/ 0 60000 65536"/>
                <a:gd name="T13" fmla="*/ 0 60000 65536"/>
                <a:gd name="T14" fmla="*/ 0 60000 65536"/>
                <a:gd name="T15" fmla="*/ 0 60000 65536"/>
                <a:gd name="T16" fmla="*/ 0 60000 65536"/>
                <a:gd name="T17" fmla="*/ 0 60000 65536"/>
                <a:gd name="T18" fmla="*/ 0 w 33"/>
                <a:gd name="T19" fmla="*/ 0 h 41"/>
                <a:gd name="T20" fmla="*/ 33 w 33"/>
                <a:gd name="T21" fmla="*/ 41 h 41"/>
              </a:gdLst>
              <a:ahLst/>
              <a:cxnLst>
                <a:cxn ang="T12">
                  <a:pos x="T0" y="T1"/>
                </a:cxn>
                <a:cxn ang="T13">
                  <a:pos x="T2" y="T3"/>
                </a:cxn>
                <a:cxn ang="T14">
                  <a:pos x="T4" y="T5"/>
                </a:cxn>
                <a:cxn ang="T15">
                  <a:pos x="T6" y="T7"/>
                </a:cxn>
                <a:cxn ang="T16">
                  <a:pos x="T8" y="T9"/>
                </a:cxn>
                <a:cxn ang="T17">
                  <a:pos x="T10" y="T11"/>
                </a:cxn>
              </a:cxnLst>
              <a:rect l="T18" t="T19" r="T20" b="T21"/>
              <a:pathLst>
                <a:path w="33" h="41">
                  <a:moveTo>
                    <a:pt x="32" y="40"/>
                  </a:moveTo>
                  <a:lnTo>
                    <a:pt x="8" y="40"/>
                  </a:lnTo>
                  <a:lnTo>
                    <a:pt x="8" y="24"/>
                  </a:lnTo>
                  <a:lnTo>
                    <a:pt x="0" y="0"/>
                  </a:lnTo>
                  <a:lnTo>
                    <a:pt x="24" y="8"/>
                  </a:lnTo>
                  <a:lnTo>
                    <a:pt x="32" y="4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1" name="Freeform 11"/>
            <p:cNvSpPr>
              <a:spLocks noChangeArrowheads="1"/>
            </p:cNvSpPr>
            <p:nvPr/>
          </p:nvSpPr>
          <p:spPr bwMode="auto">
            <a:xfrm>
              <a:off x="3823847" y="2054812"/>
              <a:ext cx="730020" cy="494449"/>
            </a:xfrm>
            <a:custGeom>
              <a:avLst/>
              <a:gdLst>
                <a:gd name="T0" fmla="*/ 384 w 433"/>
                <a:gd name="T1" fmla="*/ 13 h 289"/>
                <a:gd name="T2" fmla="*/ 343 w 433"/>
                <a:gd name="T3" fmla="*/ 41 h 289"/>
                <a:gd name="T4" fmla="*/ 243 w 433"/>
                <a:gd name="T5" fmla="*/ 54 h 289"/>
                <a:gd name="T6" fmla="*/ 141 w 433"/>
                <a:gd name="T7" fmla="*/ 122 h 289"/>
                <a:gd name="T8" fmla="*/ 41 w 433"/>
                <a:gd name="T9" fmla="*/ 215 h 289"/>
                <a:gd name="T10" fmla="*/ 41 w 433"/>
                <a:gd name="T11" fmla="*/ 271 h 289"/>
                <a:gd name="T12" fmla="*/ 83 w 433"/>
                <a:gd name="T13" fmla="*/ 311 h 289"/>
                <a:gd name="T14" fmla="*/ 122 w 433"/>
                <a:gd name="T15" fmla="*/ 298 h 289"/>
                <a:gd name="T16" fmla="*/ 162 w 433"/>
                <a:gd name="T17" fmla="*/ 298 h 289"/>
                <a:gd name="T18" fmla="*/ 20 w 433"/>
                <a:gd name="T19" fmla="*/ 380 h 289"/>
                <a:gd name="T20" fmla="*/ 0 w 433"/>
                <a:gd name="T21" fmla="*/ 419 h 289"/>
                <a:gd name="T22" fmla="*/ 41 w 433"/>
                <a:gd name="T23" fmla="*/ 432 h 289"/>
                <a:gd name="T24" fmla="*/ 122 w 433"/>
                <a:gd name="T25" fmla="*/ 486 h 289"/>
                <a:gd name="T26" fmla="*/ 202 w 433"/>
                <a:gd name="T27" fmla="*/ 486 h 289"/>
                <a:gd name="T28" fmla="*/ 243 w 433"/>
                <a:gd name="T29" fmla="*/ 459 h 289"/>
                <a:gd name="T30" fmla="*/ 243 w 433"/>
                <a:gd name="T31" fmla="*/ 432 h 289"/>
                <a:gd name="T32" fmla="*/ 283 w 433"/>
                <a:gd name="T33" fmla="*/ 445 h 289"/>
                <a:gd name="T34" fmla="*/ 301 w 433"/>
                <a:gd name="T35" fmla="*/ 459 h 289"/>
                <a:gd name="T36" fmla="*/ 384 w 433"/>
                <a:gd name="T37" fmla="*/ 486 h 289"/>
                <a:gd name="T38" fmla="*/ 422 w 433"/>
                <a:gd name="T39" fmla="*/ 459 h 289"/>
                <a:gd name="T40" fmla="*/ 484 w 433"/>
                <a:gd name="T41" fmla="*/ 459 h 289"/>
                <a:gd name="T42" fmla="*/ 484 w 433"/>
                <a:gd name="T43" fmla="*/ 486 h 289"/>
                <a:gd name="T44" fmla="*/ 525 w 433"/>
                <a:gd name="T45" fmla="*/ 472 h 289"/>
                <a:gd name="T46" fmla="*/ 606 w 433"/>
                <a:gd name="T47" fmla="*/ 393 h 289"/>
                <a:gd name="T48" fmla="*/ 646 w 433"/>
                <a:gd name="T49" fmla="*/ 393 h 289"/>
                <a:gd name="T50" fmla="*/ 746 w 433"/>
                <a:gd name="T51" fmla="*/ 285 h 289"/>
                <a:gd name="T52" fmla="*/ 746 w 433"/>
                <a:gd name="T53" fmla="*/ 244 h 289"/>
                <a:gd name="T54" fmla="*/ 766 w 433"/>
                <a:gd name="T55" fmla="*/ 231 h 289"/>
                <a:gd name="T56" fmla="*/ 786 w 433"/>
                <a:gd name="T57" fmla="*/ 258 h 289"/>
                <a:gd name="T58" fmla="*/ 868 w 433"/>
                <a:gd name="T59" fmla="*/ 163 h 289"/>
                <a:gd name="T60" fmla="*/ 948 w 433"/>
                <a:gd name="T61" fmla="*/ 136 h 289"/>
                <a:gd name="T62" fmla="*/ 948 w 433"/>
                <a:gd name="T63" fmla="*/ 149 h 289"/>
                <a:gd name="T64" fmla="*/ 1010 w 433"/>
                <a:gd name="T65" fmla="*/ 109 h 289"/>
                <a:gd name="T66" fmla="*/ 1052 w 433"/>
                <a:gd name="T67" fmla="*/ 122 h 289"/>
                <a:gd name="T68" fmla="*/ 1090 w 433"/>
                <a:gd name="T69" fmla="*/ 41 h 289"/>
                <a:gd name="T70" fmla="*/ 1070 w 433"/>
                <a:gd name="T71" fmla="*/ 27 h 289"/>
                <a:gd name="T72" fmla="*/ 1010 w 433"/>
                <a:gd name="T73" fmla="*/ 27 h 289"/>
                <a:gd name="T74" fmla="*/ 969 w 433"/>
                <a:gd name="T75" fmla="*/ 41 h 289"/>
                <a:gd name="T76" fmla="*/ 868 w 433"/>
                <a:gd name="T77" fmla="*/ 41 h 289"/>
                <a:gd name="T78" fmla="*/ 828 w 433"/>
                <a:gd name="T79" fmla="*/ 0 h 289"/>
                <a:gd name="T80" fmla="*/ 685 w 433"/>
                <a:gd name="T81" fmla="*/ 67 h 289"/>
                <a:gd name="T82" fmla="*/ 668 w 433"/>
                <a:gd name="T83" fmla="*/ 109 h 289"/>
                <a:gd name="T84" fmla="*/ 626 w 433"/>
                <a:gd name="T85" fmla="*/ 109 h 289"/>
                <a:gd name="T86" fmla="*/ 505 w 433"/>
                <a:gd name="T87" fmla="*/ 109 h 289"/>
                <a:gd name="T88" fmla="*/ 505 w 433"/>
                <a:gd name="T89" fmla="*/ 81 h 289"/>
                <a:gd name="T90" fmla="*/ 546 w 433"/>
                <a:gd name="T91" fmla="*/ 54 h 289"/>
                <a:gd name="T92" fmla="*/ 505 w 433"/>
                <a:gd name="T93" fmla="*/ 0 h 289"/>
                <a:gd name="T94" fmla="*/ 444 w 433"/>
                <a:gd name="T95" fmla="*/ 0 h 289"/>
                <a:gd name="T96" fmla="*/ 422 w 433"/>
                <a:gd name="T97" fmla="*/ 0 h 289"/>
                <a:gd name="T98" fmla="*/ 404 w 433"/>
                <a:gd name="T99" fmla="*/ 27 h 289"/>
                <a:gd name="T100" fmla="*/ 384 w 433"/>
                <a:gd name="T101" fmla="*/ 13 h 289"/>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w 433"/>
                <a:gd name="T154" fmla="*/ 0 h 289"/>
                <a:gd name="T155" fmla="*/ 433 w 433"/>
                <a:gd name="T156" fmla="*/ 289 h 289"/>
              </a:gdLst>
              <a:ahLst/>
              <a:cxnLst>
                <a:cxn ang="T102">
                  <a:pos x="T0" y="T1"/>
                </a:cxn>
                <a:cxn ang="T103">
                  <a:pos x="T2" y="T3"/>
                </a:cxn>
                <a:cxn ang="T104">
                  <a:pos x="T4" y="T5"/>
                </a:cxn>
                <a:cxn ang="T105">
                  <a:pos x="T6" y="T7"/>
                </a:cxn>
                <a:cxn ang="T106">
                  <a:pos x="T8" y="T9"/>
                </a:cxn>
                <a:cxn ang="T107">
                  <a:pos x="T10" y="T11"/>
                </a:cxn>
                <a:cxn ang="T108">
                  <a:pos x="T12" y="T13"/>
                </a:cxn>
                <a:cxn ang="T109">
                  <a:pos x="T14" y="T15"/>
                </a:cxn>
                <a:cxn ang="T110">
                  <a:pos x="T16" y="T17"/>
                </a:cxn>
                <a:cxn ang="T111">
                  <a:pos x="T18" y="T19"/>
                </a:cxn>
                <a:cxn ang="T112">
                  <a:pos x="T20" y="T21"/>
                </a:cxn>
                <a:cxn ang="T113">
                  <a:pos x="T22" y="T23"/>
                </a:cxn>
                <a:cxn ang="T114">
                  <a:pos x="T24" y="T25"/>
                </a:cxn>
                <a:cxn ang="T115">
                  <a:pos x="T26" y="T27"/>
                </a:cxn>
                <a:cxn ang="T116">
                  <a:pos x="T28" y="T29"/>
                </a:cxn>
                <a:cxn ang="T117">
                  <a:pos x="T30" y="T31"/>
                </a:cxn>
                <a:cxn ang="T118">
                  <a:pos x="T32" y="T33"/>
                </a:cxn>
                <a:cxn ang="T119">
                  <a:pos x="T34" y="T35"/>
                </a:cxn>
                <a:cxn ang="T120">
                  <a:pos x="T36" y="T37"/>
                </a:cxn>
                <a:cxn ang="T121">
                  <a:pos x="T38" y="T39"/>
                </a:cxn>
                <a:cxn ang="T122">
                  <a:pos x="T40" y="T41"/>
                </a:cxn>
                <a:cxn ang="T123">
                  <a:pos x="T42" y="T43"/>
                </a:cxn>
                <a:cxn ang="T124">
                  <a:pos x="T44" y="T45"/>
                </a:cxn>
                <a:cxn ang="T125">
                  <a:pos x="T46" y="T47"/>
                </a:cxn>
                <a:cxn ang="T126">
                  <a:pos x="T48" y="T49"/>
                </a:cxn>
                <a:cxn ang="T127">
                  <a:pos x="T50" y="T51"/>
                </a:cxn>
                <a:cxn ang="T128">
                  <a:pos x="T52" y="T53"/>
                </a:cxn>
                <a:cxn ang="T129">
                  <a:pos x="T54" y="T55"/>
                </a:cxn>
                <a:cxn ang="T130">
                  <a:pos x="T56" y="T57"/>
                </a:cxn>
                <a:cxn ang="T131">
                  <a:pos x="T58" y="T59"/>
                </a:cxn>
                <a:cxn ang="T132">
                  <a:pos x="T60" y="T61"/>
                </a:cxn>
                <a:cxn ang="T133">
                  <a:pos x="T62" y="T63"/>
                </a:cxn>
                <a:cxn ang="T134">
                  <a:pos x="T64" y="T65"/>
                </a:cxn>
                <a:cxn ang="T135">
                  <a:pos x="T66" y="T67"/>
                </a:cxn>
                <a:cxn ang="T136">
                  <a:pos x="T68" y="T69"/>
                </a:cxn>
                <a:cxn ang="T137">
                  <a:pos x="T70" y="T71"/>
                </a:cxn>
                <a:cxn ang="T138">
                  <a:pos x="T72" y="T73"/>
                </a:cxn>
                <a:cxn ang="T139">
                  <a:pos x="T74" y="T75"/>
                </a:cxn>
                <a:cxn ang="T140">
                  <a:pos x="T76" y="T77"/>
                </a:cxn>
                <a:cxn ang="T141">
                  <a:pos x="T78" y="T79"/>
                </a:cxn>
                <a:cxn ang="T142">
                  <a:pos x="T80" y="T81"/>
                </a:cxn>
                <a:cxn ang="T143">
                  <a:pos x="T82" y="T83"/>
                </a:cxn>
                <a:cxn ang="T144">
                  <a:pos x="T84" y="T85"/>
                </a:cxn>
                <a:cxn ang="T145">
                  <a:pos x="T86" y="T87"/>
                </a:cxn>
                <a:cxn ang="T146">
                  <a:pos x="T88" y="T89"/>
                </a:cxn>
                <a:cxn ang="T147">
                  <a:pos x="T90" y="T91"/>
                </a:cxn>
                <a:cxn ang="T148">
                  <a:pos x="T92" y="T93"/>
                </a:cxn>
                <a:cxn ang="T149">
                  <a:pos x="T94" y="T95"/>
                </a:cxn>
                <a:cxn ang="T150">
                  <a:pos x="T96" y="T97"/>
                </a:cxn>
                <a:cxn ang="T151">
                  <a:pos x="T98" y="T99"/>
                </a:cxn>
                <a:cxn ang="T152">
                  <a:pos x="T100" y="T101"/>
                </a:cxn>
              </a:cxnLst>
              <a:rect l="T153" t="T154" r="T155" b="T156"/>
              <a:pathLst>
                <a:path w="433" h="289">
                  <a:moveTo>
                    <a:pt x="152" y="8"/>
                  </a:moveTo>
                  <a:lnTo>
                    <a:pt x="136" y="24"/>
                  </a:lnTo>
                  <a:lnTo>
                    <a:pt x="96" y="32"/>
                  </a:lnTo>
                  <a:lnTo>
                    <a:pt x="56" y="72"/>
                  </a:lnTo>
                  <a:lnTo>
                    <a:pt x="16" y="128"/>
                  </a:lnTo>
                  <a:lnTo>
                    <a:pt x="16" y="160"/>
                  </a:lnTo>
                  <a:lnTo>
                    <a:pt x="32" y="184"/>
                  </a:lnTo>
                  <a:lnTo>
                    <a:pt x="48" y="176"/>
                  </a:lnTo>
                  <a:lnTo>
                    <a:pt x="64" y="176"/>
                  </a:lnTo>
                  <a:lnTo>
                    <a:pt x="8" y="224"/>
                  </a:lnTo>
                  <a:lnTo>
                    <a:pt x="0" y="248"/>
                  </a:lnTo>
                  <a:lnTo>
                    <a:pt x="16" y="256"/>
                  </a:lnTo>
                  <a:lnTo>
                    <a:pt x="48" y="288"/>
                  </a:lnTo>
                  <a:lnTo>
                    <a:pt x="80" y="288"/>
                  </a:lnTo>
                  <a:lnTo>
                    <a:pt x="96" y="272"/>
                  </a:lnTo>
                  <a:lnTo>
                    <a:pt x="96" y="256"/>
                  </a:lnTo>
                  <a:lnTo>
                    <a:pt x="112" y="264"/>
                  </a:lnTo>
                  <a:lnTo>
                    <a:pt x="120" y="272"/>
                  </a:lnTo>
                  <a:lnTo>
                    <a:pt x="152" y="288"/>
                  </a:lnTo>
                  <a:lnTo>
                    <a:pt x="168" y="272"/>
                  </a:lnTo>
                  <a:lnTo>
                    <a:pt x="192" y="272"/>
                  </a:lnTo>
                  <a:lnTo>
                    <a:pt x="192" y="288"/>
                  </a:lnTo>
                  <a:lnTo>
                    <a:pt x="208" y="280"/>
                  </a:lnTo>
                  <a:lnTo>
                    <a:pt x="240" y="232"/>
                  </a:lnTo>
                  <a:lnTo>
                    <a:pt x="256" y="232"/>
                  </a:lnTo>
                  <a:lnTo>
                    <a:pt x="296" y="168"/>
                  </a:lnTo>
                  <a:lnTo>
                    <a:pt x="296" y="144"/>
                  </a:lnTo>
                  <a:lnTo>
                    <a:pt x="304" y="136"/>
                  </a:lnTo>
                  <a:lnTo>
                    <a:pt x="312" y="152"/>
                  </a:lnTo>
                  <a:lnTo>
                    <a:pt x="344" y="96"/>
                  </a:lnTo>
                  <a:lnTo>
                    <a:pt x="376" y="80"/>
                  </a:lnTo>
                  <a:lnTo>
                    <a:pt x="376" y="88"/>
                  </a:lnTo>
                  <a:lnTo>
                    <a:pt x="400" y="64"/>
                  </a:lnTo>
                  <a:lnTo>
                    <a:pt x="416" y="72"/>
                  </a:lnTo>
                  <a:lnTo>
                    <a:pt x="432" y="24"/>
                  </a:lnTo>
                  <a:lnTo>
                    <a:pt x="424" y="16"/>
                  </a:lnTo>
                  <a:lnTo>
                    <a:pt x="400" y="16"/>
                  </a:lnTo>
                  <a:lnTo>
                    <a:pt x="384" y="24"/>
                  </a:lnTo>
                  <a:lnTo>
                    <a:pt x="344" y="24"/>
                  </a:lnTo>
                  <a:lnTo>
                    <a:pt x="328" y="0"/>
                  </a:lnTo>
                  <a:lnTo>
                    <a:pt x="272" y="40"/>
                  </a:lnTo>
                  <a:lnTo>
                    <a:pt x="264" y="64"/>
                  </a:lnTo>
                  <a:lnTo>
                    <a:pt x="248" y="64"/>
                  </a:lnTo>
                  <a:lnTo>
                    <a:pt x="200" y="64"/>
                  </a:lnTo>
                  <a:lnTo>
                    <a:pt x="200" y="48"/>
                  </a:lnTo>
                  <a:lnTo>
                    <a:pt x="216" y="32"/>
                  </a:lnTo>
                  <a:lnTo>
                    <a:pt x="200" y="0"/>
                  </a:lnTo>
                  <a:lnTo>
                    <a:pt x="176" y="0"/>
                  </a:lnTo>
                  <a:lnTo>
                    <a:pt x="168" y="0"/>
                  </a:lnTo>
                  <a:lnTo>
                    <a:pt x="160" y="16"/>
                  </a:lnTo>
                  <a:lnTo>
                    <a:pt x="152" y="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2" name="Freeform 12"/>
            <p:cNvSpPr>
              <a:spLocks noChangeArrowheads="1"/>
            </p:cNvSpPr>
            <p:nvPr/>
          </p:nvSpPr>
          <p:spPr bwMode="auto">
            <a:xfrm>
              <a:off x="3973774" y="2450679"/>
              <a:ext cx="605314" cy="546820"/>
            </a:xfrm>
            <a:custGeom>
              <a:avLst/>
              <a:gdLst>
                <a:gd name="T0" fmla="*/ 413 w 361"/>
                <a:gd name="T1" fmla="*/ 0 h 321"/>
                <a:gd name="T2" fmla="*/ 373 w 361"/>
                <a:gd name="T3" fmla="*/ 0 h 321"/>
                <a:gd name="T4" fmla="*/ 296 w 361"/>
                <a:gd name="T5" fmla="*/ 80 h 321"/>
                <a:gd name="T6" fmla="*/ 236 w 361"/>
                <a:gd name="T7" fmla="*/ 93 h 321"/>
                <a:gd name="T8" fmla="*/ 236 w 361"/>
                <a:gd name="T9" fmla="*/ 66 h 321"/>
                <a:gd name="T10" fmla="*/ 197 w 361"/>
                <a:gd name="T11" fmla="*/ 66 h 321"/>
                <a:gd name="T12" fmla="*/ 158 w 361"/>
                <a:gd name="T13" fmla="*/ 93 h 321"/>
                <a:gd name="T14" fmla="*/ 78 w 361"/>
                <a:gd name="T15" fmla="*/ 66 h 321"/>
                <a:gd name="T16" fmla="*/ 60 w 361"/>
                <a:gd name="T17" fmla="*/ 53 h 321"/>
                <a:gd name="T18" fmla="*/ 20 w 361"/>
                <a:gd name="T19" fmla="*/ 40 h 321"/>
                <a:gd name="T20" fmla="*/ 20 w 361"/>
                <a:gd name="T21" fmla="*/ 66 h 321"/>
                <a:gd name="T22" fmla="*/ 0 w 361"/>
                <a:gd name="T23" fmla="*/ 80 h 321"/>
                <a:gd name="T24" fmla="*/ 78 w 361"/>
                <a:gd name="T25" fmla="*/ 93 h 321"/>
                <a:gd name="T26" fmla="*/ 97 w 361"/>
                <a:gd name="T27" fmla="*/ 130 h 321"/>
                <a:gd name="T28" fmla="*/ 138 w 361"/>
                <a:gd name="T29" fmla="*/ 130 h 321"/>
                <a:gd name="T30" fmla="*/ 197 w 361"/>
                <a:gd name="T31" fmla="*/ 186 h 321"/>
                <a:gd name="T32" fmla="*/ 254 w 361"/>
                <a:gd name="T33" fmla="*/ 171 h 321"/>
                <a:gd name="T34" fmla="*/ 254 w 361"/>
                <a:gd name="T35" fmla="*/ 239 h 321"/>
                <a:gd name="T36" fmla="*/ 334 w 361"/>
                <a:gd name="T37" fmla="*/ 304 h 321"/>
                <a:gd name="T38" fmla="*/ 373 w 361"/>
                <a:gd name="T39" fmla="*/ 304 h 321"/>
                <a:gd name="T40" fmla="*/ 393 w 361"/>
                <a:gd name="T41" fmla="*/ 279 h 321"/>
                <a:gd name="T42" fmla="*/ 451 w 361"/>
                <a:gd name="T43" fmla="*/ 316 h 321"/>
                <a:gd name="T44" fmla="*/ 413 w 361"/>
                <a:gd name="T45" fmla="*/ 344 h 321"/>
                <a:gd name="T46" fmla="*/ 393 w 361"/>
                <a:gd name="T47" fmla="*/ 331 h 321"/>
                <a:gd name="T48" fmla="*/ 354 w 361"/>
                <a:gd name="T49" fmla="*/ 316 h 321"/>
                <a:gd name="T50" fmla="*/ 354 w 361"/>
                <a:gd name="T51" fmla="*/ 370 h 321"/>
                <a:gd name="T52" fmla="*/ 334 w 361"/>
                <a:gd name="T53" fmla="*/ 396 h 321"/>
                <a:gd name="T54" fmla="*/ 393 w 361"/>
                <a:gd name="T55" fmla="*/ 450 h 321"/>
                <a:gd name="T56" fmla="*/ 393 w 361"/>
                <a:gd name="T57" fmla="*/ 489 h 321"/>
                <a:gd name="T58" fmla="*/ 489 w 361"/>
                <a:gd name="T59" fmla="*/ 489 h 321"/>
                <a:gd name="T60" fmla="*/ 530 w 361"/>
                <a:gd name="T61" fmla="*/ 516 h 321"/>
                <a:gd name="T62" fmla="*/ 588 w 361"/>
                <a:gd name="T63" fmla="*/ 503 h 321"/>
                <a:gd name="T64" fmla="*/ 668 w 361"/>
                <a:gd name="T65" fmla="*/ 529 h 321"/>
                <a:gd name="T66" fmla="*/ 726 w 361"/>
                <a:gd name="T67" fmla="*/ 489 h 321"/>
                <a:gd name="T68" fmla="*/ 785 w 361"/>
                <a:gd name="T69" fmla="*/ 424 h 321"/>
                <a:gd name="T70" fmla="*/ 707 w 361"/>
                <a:gd name="T71" fmla="*/ 396 h 321"/>
                <a:gd name="T72" fmla="*/ 785 w 361"/>
                <a:gd name="T73" fmla="*/ 384 h 321"/>
                <a:gd name="T74" fmla="*/ 805 w 361"/>
                <a:gd name="T75" fmla="*/ 396 h 321"/>
                <a:gd name="T76" fmla="*/ 883 w 361"/>
                <a:gd name="T77" fmla="*/ 384 h 321"/>
                <a:gd name="T78" fmla="*/ 883 w 361"/>
                <a:gd name="T79" fmla="*/ 370 h 321"/>
                <a:gd name="T80" fmla="*/ 785 w 361"/>
                <a:gd name="T81" fmla="*/ 331 h 321"/>
                <a:gd name="T82" fmla="*/ 785 w 361"/>
                <a:gd name="T83" fmla="*/ 304 h 321"/>
                <a:gd name="T84" fmla="*/ 748 w 361"/>
                <a:gd name="T85" fmla="*/ 292 h 321"/>
                <a:gd name="T86" fmla="*/ 707 w 361"/>
                <a:gd name="T87" fmla="*/ 279 h 321"/>
                <a:gd name="T88" fmla="*/ 668 w 361"/>
                <a:gd name="T89" fmla="*/ 212 h 321"/>
                <a:gd name="T90" fmla="*/ 570 w 361"/>
                <a:gd name="T91" fmla="*/ 106 h 321"/>
                <a:gd name="T92" fmla="*/ 570 w 361"/>
                <a:gd name="T93" fmla="*/ 66 h 321"/>
                <a:gd name="T94" fmla="*/ 471 w 361"/>
                <a:gd name="T95" fmla="*/ 53 h 321"/>
                <a:gd name="T96" fmla="*/ 432 w 361"/>
                <a:gd name="T97" fmla="*/ 40 h 321"/>
                <a:gd name="T98" fmla="*/ 413 w 361"/>
                <a:gd name="T99" fmla="*/ 0 h 321"/>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w 361"/>
                <a:gd name="T151" fmla="*/ 0 h 321"/>
                <a:gd name="T152" fmla="*/ 361 w 361"/>
                <a:gd name="T153" fmla="*/ 321 h 321"/>
              </a:gdLst>
              <a:ahLst/>
              <a:cxnLst>
                <a:cxn ang="T100">
                  <a:pos x="T0" y="T1"/>
                </a:cxn>
                <a:cxn ang="T101">
                  <a:pos x="T2" y="T3"/>
                </a:cxn>
                <a:cxn ang="T102">
                  <a:pos x="T4" y="T5"/>
                </a:cxn>
                <a:cxn ang="T103">
                  <a:pos x="T6" y="T7"/>
                </a:cxn>
                <a:cxn ang="T104">
                  <a:pos x="T8" y="T9"/>
                </a:cxn>
                <a:cxn ang="T105">
                  <a:pos x="T10" y="T11"/>
                </a:cxn>
                <a:cxn ang="T106">
                  <a:pos x="T12" y="T13"/>
                </a:cxn>
                <a:cxn ang="T107">
                  <a:pos x="T14" y="T15"/>
                </a:cxn>
                <a:cxn ang="T108">
                  <a:pos x="T16" y="T17"/>
                </a:cxn>
                <a:cxn ang="T109">
                  <a:pos x="T18" y="T19"/>
                </a:cxn>
                <a:cxn ang="T110">
                  <a:pos x="T20" y="T21"/>
                </a:cxn>
                <a:cxn ang="T111">
                  <a:pos x="T22" y="T23"/>
                </a:cxn>
                <a:cxn ang="T112">
                  <a:pos x="T24" y="T25"/>
                </a:cxn>
                <a:cxn ang="T113">
                  <a:pos x="T26" y="T27"/>
                </a:cxn>
                <a:cxn ang="T114">
                  <a:pos x="T28" y="T29"/>
                </a:cxn>
                <a:cxn ang="T115">
                  <a:pos x="T30" y="T31"/>
                </a:cxn>
                <a:cxn ang="T116">
                  <a:pos x="T32" y="T33"/>
                </a:cxn>
                <a:cxn ang="T117">
                  <a:pos x="T34" y="T35"/>
                </a:cxn>
                <a:cxn ang="T118">
                  <a:pos x="T36" y="T37"/>
                </a:cxn>
                <a:cxn ang="T119">
                  <a:pos x="T38" y="T39"/>
                </a:cxn>
                <a:cxn ang="T120">
                  <a:pos x="T40" y="T41"/>
                </a:cxn>
                <a:cxn ang="T121">
                  <a:pos x="T42" y="T43"/>
                </a:cxn>
                <a:cxn ang="T122">
                  <a:pos x="T44" y="T45"/>
                </a:cxn>
                <a:cxn ang="T123">
                  <a:pos x="T46" y="T47"/>
                </a:cxn>
                <a:cxn ang="T124">
                  <a:pos x="T48" y="T49"/>
                </a:cxn>
                <a:cxn ang="T125">
                  <a:pos x="T50" y="T51"/>
                </a:cxn>
                <a:cxn ang="T126">
                  <a:pos x="T52" y="T53"/>
                </a:cxn>
                <a:cxn ang="T127">
                  <a:pos x="T54" y="T55"/>
                </a:cxn>
                <a:cxn ang="T128">
                  <a:pos x="T56" y="T57"/>
                </a:cxn>
                <a:cxn ang="T129">
                  <a:pos x="T58" y="T59"/>
                </a:cxn>
                <a:cxn ang="T130">
                  <a:pos x="T60" y="T61"/>
                </a:cxn>
                <a:cxn ang="T131">
                  <a:pos x="T62" y="T63"/>
                </a:cxn>
                <a:cxn ang="T132">
                  <a:pos x="T64" y="T65"/>
                </a:cxn>
                <a:cxn ang="T133">
                  <a:pos x="T66" y="T67"/>
                </a:cxn>
                <a:cxn ang="T134">
                  <a:pos x="T68" y="T69"/>
                </a:cxn>
                <a:cxn ang="T135">
                  <a:pos x="T70" y="T71"/>
                </a:cxn>
                <a:cxn ang="T136">
                  <a:pos x="T72" y="T73"/>
                </a:cxn>
                <a:cxn ang="T137">
                  <a:pos x="T74" y="T75"/>
                </a:cxn>
                <a:cxn ang="T138">
                  <a:pos x="T76" y="T77"/>
                </a:cxn>
                <a:cxn ang="T139">
                  <a:pos x="T78" y="T79"/>
                </a:cxn>
                <a:cxn ang="T140">
                  <a:pos x="T80" y="T81"/>
                </a:cxn>
                <a:cxn ang="T141">
                  <a:pos x="T82" y="T83"/>
                </a:cxn>
                <a:cxn ang="T142">
                  <a:pos x="T84" y="T85"/>
                </a:cxn>
                <a:cxn ang="T143">
                  <a:pos x="T86" y="T87"/>
                </a:cxn>
                <a:cxn ang="T144">
                  <a:pos x="T88" y="T89"/>
                </a:cxn>
                <a:cxn ang="T145">
                  <a:pos x="T90" y="T91"/>
                </a:cxn>
                <a:cxn ang="T146">
                  <a:pos x="T92" y="T93"/>
                </a:cxn>
                <a:cxn ang="T147">
                  <a:pos x="T94" y="T95"/>
                </a:cxn>
                <a:cxn ang="T148">
                  <a:pos x="T96" y="T97"/>
                </a:cxn>
                <a:cxn ang="T149">
                  <a:pos x="T98" y="T99"/>
                </a:cxn>
              </a:cxnLst>
              <a:rect l="T150" t="T151" r="T152" b="T153"/>
              <a:pathLst>
                <a:path w="361" h="321">
                  <a:moveTo>
                    <a:pt x="168" y="0"/>
                  </a:moveTo>
                  <a:lnTo>
                    <a:pt x="152" y="0"/>
                  </a:lnTo>
                  <a:lnTo>
                    <a:pt x="120" y="48"/>
                  </a:lnTo>
                  <a:lnTo>
                    <a:pt x="96" y="56"/>
                  </a:lnTo>
                  <a:lnTo>
                    <a:pt x="96" y="40"/>
                  </a:lnTo>
                  <a:lnTo>
                    <a:pt x="80" y="40"/>
                  </a:lnTo>
                  <a:lnTo>
                    <a:pt x="64" y="56"/>
                  </a:lnTo>
                  <a:lnTo>
                    <a:pt x="32" y="40"/>
                  </a:lnTo>
                  <a:lnTo>
                    <a:pt x="24" y="32"/>
                  </a:lnTo>
                  <a:lnTo>
                    <a:pt x="8" y="24"/>
                  </a:lnTo>
                  <a:lnTo>
                    <a:pt x="8" y="40"/>
                  </a:lnTo>
                  <a:lnTo>
                    <a:pt x="0" y="48"/>
                  </a:lnTo>
                  <a:lnTo>
                    <a:pt x="32" y="56"/>
                  </a:lnTo>
                  <a:lnTo>
                    <a:pt x="40" y="80"/>
                  </a:lnTo>
                  <a:lnTo>
                    <a:pt x="56" y="80"/>
                  </a:lnTo>
                  <a:lnTo>
                    <a:pt x="80" y="112"/>
                  </a:lnTo>
                  <a:lnTo>
                    <a:pt x="104" y="104"/>
                  </a:lnTo>
                  <a:lnTo>
                    <a:pt x="104" y="144"/>
                  </a:lnTo>
                  <a:lnTo>
                    <a:pt x="136" y="184"/>
                  </a:lnTo>
                  <a:lnTo>
                    <a:pt x="152" y="184"/>
                  </a:lnTo>
                  <a:lnTo>
                    <a:pt x="160" y="168"/>
                  </a:lnTo>
                  <a:lnTo>
                    <a:pt x="184" y="192"/>
                  </a:lnTo>
                  <a:lnTo>
                    <a:pt x="168" y="208"/>
                  </a:lnTo>
                  <a:lnTo>
                    <a:pt x="160" y="200"/>
                  </a:lnTo>
                  <a:lnTo>
                    <a:pt x="144" y="192"/>
                  </a:lnTo>
                  <a:lnTo>
                    <a:pt x="144" y="224"/>
                  </a:lnTo>
                  <a:lnTo>
                    <a:pt x="136" y="240"/>
                  </a:lnTo>
                  <a:lnTo>
                    <a:pt x="160" y="272"/>
                  </a:lnTo>
                  <a:lnTo>
                    <a:pt x="160" y="296"/>
                  </a:lnTo>
                  <a:lnTo>
                    <a:pt x="200" y="296"/>
                  </a:lnTo>
                  <a:lnTo>
                    <a:pt x="216" y="312"/>
                  </a:lnTo>
                  <a:lnTo>
                    <a:pt x="240" y="304"/>
                  </a:lnTo>
                  <a:lnTo>
                    <a:pt x="272" y="320"/>
                  </a:lnTo>
                  <a:lnTo>
                    <a:pt x="296" y="296"/>
                  </a:lnTo>
                  <a:lnTo>
                    <a:pt x="320" y="256"/>
                  </a:lnTo>
                  <a:lnTo>
                    <a:pt x="288" y="240"/>
                  </a:lnTo>
                  <a:lnTo>
                    <a:pt x="320" y="232"/>
                  </a:lnTo>
                  <a:lnTo>
                    <a:pt x="328" y="240"/>
                  </a:lnTo>
                  <a:lnTo>
                    <a:pt x="360" y="232"/>
                  </a:lnTo>
                  <a:lnTo>
                    <a:pt x="360" y="224"/>
                  </a:lnTo>
                  <a:lnTo>
                    <a:pt x="320" y="200"/>
                  </a:lnTo>
                  <a:lnTo>
                    <a:pt x="320" y="184"/>
                  </a:lnTo>
                  <a:lnTo>
                    <a:pt x="304" y="176"/>
                  </a:lnTo>
                  <a:lnTo>
                    <a:pt x="288" y="168"/>
                  </a:lnTo>
                  <a:lnTo>
                    <a:pt x="272" y="128"/>
                  </a:lnTo>
                  <a:lnTo>
                    <a:pt x="232" y="64"/>
                  </a:lnTo>
                  <a:lnTo>
                    <a:pt x="232" y="40"/>
                  </a:lnTo>
                  <a:lnTo>
                    <a:pt x="192" y="32"/>
                  </a:lnTo>
                  <a:lnTo>
                    <a:pt x="176" y="24"/>
                  </a:lnTo>
                  <a:lnTo>
                    <a:pt x="168" y="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3" name="Freeform 13"/>
            <p:cNvSpPr>
              <a:spLocks noChangeArrowheads="1"/>
            </p:cNvSpPr>
            <p:nvPr/>
          </p:nvSpPr>
          <p:spPr bwMode="auto">
            <a:xfrm>
              <a:off x="4471196" y="2888136"/>
              <a:ext cx="107892" cy="93961"/>
            </a:xfrm>
            <a:custGeom>
              <a:avLst/>
              <a:gdLst>
                <a:gd name="T0" fmla="*/ 54 w 65"/>
                <a:gd name="T1" fmla="*/ 0 h 57"/>
                <a:gd name="T2" fmla="*/ 0 w 65"/>
                <a:gd name="T3" fmla="*/ 56 h 57"/>
                <a:gd name="T4" fmla="*/ 54 w 65"/>
                <a:gd name="T5" fmla="*/ 78 h 57"/>
                <a:gd name="T6" fmla="*/ 150 w 65"/>
                <a:gd name="T7" fmla="*/ 56 h 57"/>
                <a:gd name="T8" fmla="*/ 150 w 65"/>
                <a:gd name="T9" fmla="*/ 34 h 57"/>
                <a:gd name="T10" fmla="*/ 54 w 65"/>
                <a:gd name="T11" fmla="*/ 0 h 57"/>
                <a:gd name="T12" fmla="*/ 0 60000 65536"/>
                <a:gd name="T13" fmla="*/ 0 60000 65536"/>
                <a:gd name="T14" fmla="*/ 0 60000 65536"/>
                <a:gd name="T15" fmla="*/ 0 60000 65536"/>
                <a:gd name="T16" fmla="*/ 0 60000 65536"/>
                <a:gd name="T17" fmla="*/ 0 60000 65536"/>
                <a:gd name="T18" fmla="*/ 0 w 65"/>
                <a:gd name="T19" fmla="*/ 0 h 57"/>
                <a:gd name="T20" fmla="*/ 65 w 65"/>
                <a:gd name="T21" fmla="*/ 57 h 57"/>
              </a:gdLst>
              <a:ahLst/>
              <a:cxnLst>
                <a:cxn ang="T12">
                  <a:pos x="T0" y="T1"/>
                </a:cxn>
                <a:cxn ang="T13">
                  <a:pos x="T2" y="T3"/>
                </a:cxn>
                <a:cxn ang="T14">
                  <a:pos x="T4" y="T5"/>
                </a:cxn>
                <a:cxn ang="T15">
                  <a:pos x="T6" y="T7"/>
                </a:cxn>
                <a:cxn ang="T16">
                  <a:pos x="T8" y="T9"/>
                </a:cxn>
                <a:cxn ang="T17">
                  <a:pos x="T10" y="T11"/>
                </a:cxn>
              </a:cxnLst>
              <a:rect l="T18" t="T19" r="T20" b="T21"/>
              <a:pathLst>
                <a:path w="65" h="57">
                  <a:moveTo>
                    <a:pt x="24" y="0"/>
                  </a:moveTo>
                  <a:lnTo>
                    <a:pt x="0" y="40"/>
                  </a:lnTo>
                  <a:lnTo>
                    <a:pt x="24" y="56"/>
                  </a:lnTo>
                  <a:lnTo>
                    <a:pt x="64" y="40"/>
                  </a:lnTo>
                  <a:lnTo>
                    <a:pt x="64" y="24"/>
                  </a:lnTo>
                  <a:lnTo>
                    <a:pt x="24" y="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4" name="Freeform 14"/>
            <p:cNvSpPr>
              <a:spLocks noChangeArrowheads="1"/>
            </p:cNvSpPr>
            <p:nvPr/>
          </p:nvSpPr>
          <p:spPr bwMode="auto">
            <a:xfrm>
              <a:off x="4202168" y="2954370"/>
              <a:ext cx="403543" cy="506772"/>
            </a:xfrm>
            <a:custGeom>
              <a:avLst/>
              <a:gdLst>
                <a:gd name="T0" fmla="*/ 448 w 241"/>
                <a:gd name="T1" fmla="*/ 27 h 297"/>
                <a:gd name="T2" fmla="*/ 388 w 241"/>
                <a:gd name="T3" fmla="*/ 0 h 297"/>
                <a:gd name="T4" fmla="*/ 332 w 241"/>
                <a:gd name="T5" fmla="*/ 41 h 297"/>
                <a:gd name="T6" fmla="*/ 253 w 241"/>
                <a:gd name="T7" fmla="*/ 13 h 297"/>
                <a:gd name="T8" fmla="*/ 196 w 241"/>
                <a:gd name="T9" fmla="*/ 27 h 297"/>
                <a:gd name="T10" fmla="*/ 176 w 241"/>
                <a:gd name="T11" fmla="*/ 53 h 297"/>
                <a:gd name="T12" fmla="*/ 155 w 241"/>
                <a:gd name="T13" fmla="*/ 80 h 297"/>
                <a:gd name="T14" fmla="*/ 176 w 241"/>
                <a:gd name="T15" fmla="*/ 122 h 297"/>
                <a:gd name="T16" fmla="*/ 137 w 241"/>
                <a:gd name="T17" fmla="*/ 122 h 297"/>
                <a:gd name="T18" fmla="*/ 116 w 241"/>
                <a:gd name="T19" fmla="*/ 107 h 297"/>
                <a:gd name="T20" fmla="*/ 97 w 241"/>
                <a:gd name="T21" fmla="*/ 107 h 297"/>
                <a:gd name="T22" fmla="*/ 97 w 241"/>
                <a:gd name="T23" fmla="*/ 135 h 297"/>
                <a:gd name="T24" fmla="*/ 97 w 241"/>
                <a:gd name="T25" fmla="*/ 160 h 297"/>
                <a:gd name="T26" fmla="*/ 97 w 241"/>
                <a:gd name="T27" fmla="*/ 160 h 297"/>
                <a:gd name="T28" fmla="*/ 97 w 241"/>
                <a:gd name="T29" fmla="*/ 186 h 297"/>
                <a:gd name="T30" fmla="*/ 20 w 241"/>
                <a:gd name="T31" fmla="*/ 227 h 297"/>
                <a:gd name="T32" fmla="*/ 0 w 241"/>
                <a:gd name="T33" fmla="*/ 240 h 297"/>
                <a:gd name="T34" fmla="*/ 0 w 241"/>
                <a:gd name="T35" fmla="*/ 294 h 297"/>
                <a:gd name="T36" fmla="*/ 60 w 241"/>
                <a:gd name="T37" fmla="*/ 320 h 297"/>
                <a:gd name="T38" fmla="*/ 60 w 241"/>
                <a:gd name="T39" fmla="*/ 388 h 297"/>
                <a:gd name="T40" fmla="*/ 116 w 241"/>
                <a:gd name="T41" fmla="*/ 388 h 297"/>
                <a:gd name="T42" fmla="*/ 116 w 241"/>
                <a:gd name="T43" fmla="*/ 414 h 297"/>
                <a:gd name="T44" fmla="*/ 137 w 241"/>
                <a:gd name="T45" fmla="*/ 440 h 297"/>
                <a:gd name="T46" fmla="*/ 155 w 241"/>
                <a:gd name="T47" fmla="*/ 480 h 297"/>
                <a:gd name="T48" fmla="*/ 213 w 241"/>
                <a:gd name="T49" fmla="*/ 480 h 297"/>
                <a:gd name="T50" fmla="*/ 253 w 241"/>
                <a:gd name="T51" fmla="*/ 440 h 297"/>
                <a:gd name="T52" fmla="*/ 272 w 241"/>
                <a:gd name="T53" fmla="*/ 440 h 297"/>
                <a:gd name="T54" fmla="*/ 272 w 241"/>
                <a:gd name="T55" fmla="*/ 466 h 297"/>
                <a:gd name="T56" fmla="*/ 292 w 241"/>
                <a:gd name="T57" fmla="*/ 480 h 297"/>
                <a:gd name="T58" fmla="*/ 332 w 241"/>
                <a:gd name="T59" fmla="*/ 480 h 297"/>
                <a:gd name="T60" fmla="*/ 332 w 241"/>
                <a:gd name="T61" fmla="*/ 466 h 297"/>
                <a:gd name="T62" fmla="*/ 370 w 241"/>
                <a:gd name="T63" fmla="*/ 466 h 297"/>
                <a:gd name="T64" fmla="*/ 370 w 241"/>
                <a:gd name="T65" fmla="*/ 480 h 297"/>
                <a:gd name="T66" fmla="*/ 388 w 241"/>
                <a:gd name="T67" fmla="*/ 493 h 297"/>
                <a:gd name="T68" fmla="*/ 429 w 241"/>
                <a:gd name="T69" fmla="*/ 480 h 297"/>
                <a:gd name="T70" fmla="*/ 448 w 241"/>
                <a:gd name="T71" fmla="*/ 429 h 297"/>
                <a:gd name="T72" fmla="*/ 448 w 241"/>
                <a:gd name="T73" fmla="*/ 374 h 297"/>
                <a:gd name="T74" fmla="*/ 489 w 241"/>
                <a:gd name="T75" fmla="*/ 374 h 297"/>
                <a:gd name="T76" fmla="*/ 489 w 241"/>
                <a:gd name="T77" fmla="*/ 361 h 297"/>
                <a:gd name="T78" fmla="*/ 489 w 241"/>
                <a:gd name="T79" fmla="*/ 335 h 297"/>
                <a:gd name="T80" fmla="*/ 526 w 241"/>
                <a:gd name="T81" fmla="*/ 361 h 297"/>
                <a:gd name="T82" fmla="*/ 565 w 241"/>
                <a:gd name="T83" fmla="*/ 320 h 297"/>
                <a:gd name="T84" fmla="*/ 526 w 241"/>
                <a:gd name="T85" fmla="*/ 294 h 297"/>
                <a:gd name="T86" fmla="*/ 526 w 241"/>
                <a:gd name="T87" fmla="*/ 280 h 297"/>
                <a:gd name="T88" fmla="*/ 565 w 241"/>
                <a:gd name="T89" fmla="*/ 266 h 297"/>
                <a:gd name="T90" fmla="*/ 545 w 241"/>
                <a:gd name="T91" fmla="*/ 227 h 297"/>
                <a:gd name="T92" fmla="*/ 526 w 241"/>
                <a:gd name="T93" fmla="*/ 214 h 297"/>
                <a:gd name="T94" fmla="*/ 586 w 241"/>
                <a:gd name="T95" fmla="*/ 227 h 297"/>
                <a:gd name="T96" fmla="*/ 586 w 241"/>
                <a:gd name="T97" fmla="*/ 173 h 297"/>
                <a:gd name="T98" fmla="*/ 526 w 241"/>
                <a:gd name="T99" fmla="*/ 201 h 297"/>
                <a:gd name="T100" fmla="*/ 586 w 241"/>
                <a:gd name="T101" fmla="*/ 135 h 297"/>
                <a:gd name="T102" fmla="*/ 489 w 241"/>
                <a:gd name="T103" fmla="*/ 93 h 297"/>
                <a:gd name="T104" fmla="*/ 429 w 241"/>
                <a:gd name="T105" fmla="*/ 93 h 297"/>
                <a:gd name="T106" fmla="*/ 388 w 241"/>
                <a:gd name="T107" fmla="*/ 122 h 297"/>
                <a:gd name="T108" fmla="*/ 370 w 241"/>
                <a:gd name="T109" fmla="*/ 80 h 297"/>
                <a:gd name="T110" fmla="*/ 388 w 241"/>
                <a:gd name="T111" fmla="*/ 66 h 297"/>
                <a:gd name="T112" fmla="*/ 448 w 241"/>
                <a:gd name="T113" fmla="*/ 27 h 297"/>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241"/>
                <a:gd name="T172" fmla="*/ 0 h 297"/>
                <a:gd name="T173" fmla="*/ 241 w 241"/>
                <a:gd name="T174" fmla="*/ 297 h 297"/>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241" h="297">
                  <a:moveTo>
                    <a:pt x="184" y="16"/>
                  </a:moveTo>
                  <a:lnTo>
                    <a:pt x="160" y="0"/>
                  </a:lnTo>
                  <a:lnTo>
                    <a:pt x="136" y="24"/>
                  </a:lnTo>
                  <a:lnTo>
                    <a:pt x="104" y="8"/>
                  </a:lnTo>
                  <a:lnTo>
                    <a:pt x="80" y="16"/>
                  </a:lnTo>
                  <a:lnTo>
                    <a:pt x="72" y="32"/>
                  </a:lnTo>
                  <a:lnTo>
                    <a:pt x="64" y="48"/>
                  </a:lnTo>
                  <a:lnTo>
                    <a:pt x="72" y="72"/>
                  </a:lnTo>
                  <a:lnTo>
                    <a:pt x="56" y="72"/>
                  </a:lnTo>
                  <a:lnTo>
                    <a:pt x="48" y="64"/>
                  </a:lnTo>
                  <a:lnTo>
                    <a:pt x="40" y="64"/>
                  </a:lnTo>
                  <a:lnTo>
                    <a:pt x="40" y="80"/>
                  </a:lnTo>
                  <a:lnTo>
                    <a:pt x="40" y="96"/>
                  </a:lnTo>
                  <a:lnTo>
                    <a:pt x="40" y="112"/>
                  </a:lnTo>
                  <a:lnTo>
                    <a:pt x="8" y="136"/>
                  </a:lnTo>
                  <a:lnTo>
                    <a:pt x="0" y="144"/>
                  </a:lnTo>
                  <a:lnTo>
                    <a:pt x="0" y="176"/>
                  </a:lnTo>
                  <a:lnTo>
                    <a:pt x="24" y="192"/>
                  </a:lnTo>
                  <a:lnTo>
                    <a:pt x="24" y="232"/>
                  </a:lnTo>
                  <a:lnTo>
                    <a:pt x="48" y="232"/>
                  </a:lnTo>
                  <a:lnTo>
                    <a:pt x="48" y="248"/>
                  </a:lnTo>
                  <a:lnTo>
                    <a:pt x="56" y="264"/>
                  </a:lnTo>
                  <a:lnTo>
                    <a:pt x="64" y="288"/>
                  </a:lnTo>
                  <a:lnTo>
                    <a:pt x="88" y="288"/>
                  </a:lnTo>
                  <a:lnTo>
                    <a:pt x="104" y="264"/>
                  </a:lnTo>
                  <a:lnTo>
                    <a:pt x="112" y="264"/>
                  </a:lnTo>
                  <a:lnTo>
                    <a:pt x="112" y="280"/>
                  </a:lnTo>
                  <a:lnTo>
                    <a:pt x="120" y="288"/>
                  </a:lnTo>
                  <a:lnTo>
                    <a:pt x="136" y="288"/>
                  </a:lnTo>
                  <a:lnTo>
                    <a:pt x="136" y="280"/>
                  </a:lnTo>
                  <a:lnTo>
                    <a:pt x="152" y="280"/>
                  </a:lnTo>
                  <a:lnTo>
                    <a:pt x="152" y="288"/>
                  </a:lnTo>
                  <a:lnTo>
                    <a:pt x="160" y="296"/>
                  </a:lnTo>
                  <a:lnTo>
                    <a:pt x="176" y="288"/>
                  </a:lnTo>
                  <a:lnTo>
                    <a:pt x="184" y="256"/>
                  </a:lnTo>
                  <a:lnTo>
                    <a:pt x="184" y="224"/>
                  </a:lnTo>
                  <a:lnTo>
                    <a:pt x="200" y="224"/>
                  </a:lnTo>
                  <a:lnTo>
                    <a:pt x="200" y="216"/>
                  </a:lnTo>
                  <a:lnTo>
                    <a:pt x="200" y="200"/>
                  </a:lnTo>
                  <a:lnTo>
                    <a:pt x="216" y="216"/>
                  </a:lnTo>
                  <a:lnTo>
                    <a:pt x="232" y="192"/>
                  </a:lnTo>
                  <a:lnTo>
                    <a:pt x="216" y="176"/>
                  </a:lnTo>
                  <a:lnTo>
                    <a:pt x="216" y="168"/>
                  </a:lnTo>
                  <a:lnTo>
                    <a:pt x="232" y="160"/>
                  </a:lnTo>
                  <a:lnTo>
                    <a:pt x="224" y="136"/>
                  </a:lnTo>
                  <a:lnTo>
                    <a:pt x="216" y="128"/>
                  </a:lnTo>
                  <a:lnTo>
                    <a:pt x="240" y="136"/>
                  </a:lnTo>
                  <a:lnTo>
                    <a:pt x="240" y="104"/>
                  </a:lnTo>
                  <a:lnTo>
                    <a:pt x="216" y="120"/>
                  </a:lnTo>
                  <a:lnTo>
                    <a:pt x="240" y="80"/>
                  </a:lnTo>
                  <a:lnTo>
                    <a:pt x="200" y="56"/>
                  </a:lnTo>
                  <a:lnTo>
                    <a:pt x="176" y="56"/>
                  </a:lnTo>
                  <a:lnTo>
                    <a:pt x="160" y="72"/>
                  </a:lnTo>
                  <a:lnTo>
                    <a:pt x="152" y="48"/>
                  </a:lnTo>
                  <a:lnTo>
                    <a:pt x="160" y="40"/>
                  </a:lnTo>
                  <a:lnTo>
                    <a:pt x="184" y="16"/>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5" name="Freeform 15"/>
            <p:cNvSpPr>
              <a:spLocks noChangeArrowheads="1"/>
            </p:cNvSpPr>
            <p:nvPr/>
          </p:nvSpPr>
          <p:spPr bwMode="auto">
            <a:xfrm>
              <a:off x="3998995" y="3351778"/>
              <a:ext cx="459590" cy="629999"/>
            </a:xfrm>
            <a:custGeom>
              <a:avLst/>
              <a:gdLst>
                <a:gd name="T0" fmla="*/ 681 w 273"/>
                <a:gd name="T1" fmla="*/ 93 h 369"/>
                <a:gd name="T2" fmla="*/ 681 w 273"/>
                <a:gd name="T3" fmla="*/ 80 h 369"/>
                <a:gd name="T4" fmla="*/ 643 w 273"/>
                <a:gd name="T5" fmla="*/ 80 h 369"/>
                <a:gd name="T6" fmla="*/ 643 w 273"/>
                <a:gd name="T7" fmla="*/ 93 h 369"/>
                <a:gd name="T8" fmla="*/ 601 w 273"/>
                <a:gd name="T9" fmla="*/ 93 h 369"/>
                <a:gd name="T10" fmla="*/ 580 w 273"/>
                <a:gd name="T11" fmla="*/ 93 h 369"/>
                <a:gd name="T12" fmla="*/ 580 w 273"/>
                <a:gd name="T13" fmla="*/ 53 h 369"/>
                <a:gd name="T14" fmla="*/ 560 w 273"/>
                <a:gd name="T15" fmla="*/ 53 h 369"/>
                <a:gd name="T16" fmla="*/ 520 w 273"/>
                <a:gd name="T17" fmla="*/ 93 h 369"/>
                <a:gd name="T18" fmla="*/ 461 w 273"/>
                <a:gd name="T19" fmla="*/ 93 h 369"/>
                <a:gd name="T20" fmla="*/ 440 w 273"/>
                <a:gd name="T21" fmla="*/ 53 h 369"/>
                <a:gd name="T22" fmla="*/ 422 w 273"/>
                <a:gd name="T23" fmla="*/ 27 h 369"/>
                <a:gd name="T24" fmla="*/ 401 w 273"/>
                <a:gd name="T25" fmla="*/ 0 h 369"/>
                <a:gd name="T26" fmla="*/ 360 w 273"/>
                <a:gd name="T27" fmla="*/ 0 h 369"/>
                <a:gd name="T28" fmla="*/ 360 w 273"/>
                <a:gd name="T29" fmla="*/ 13 h 369"/>
                <a:gd name="T30" fmla="*/ 281 w 273"/>
                <a:gd name="T31" fmla="*/ 27 h 369"/>
                <a:gd name="T32" fmla="*/ 281 w 273"/>
                <a:gd name="T33" fmla="*/ 53 h 369"/>
                <a:gd name="T34" fmla="*/ 199 w 273"/>
                <a:gd name="T35" fmla="*/ 53 h 369"/>
                <a:gd name="T36" fmla="*/ 162 w 273"/>
                <a:gd name="T37" fmla="*/ 80 h 369"/>
                <a:gd name="T38" fmla="*/ 162 w 273"/>
                <a:gd name="T39" fmla="*/ 122 h 369"/>
                <a:gd name="T40" fmla="*/ 181 w 273"/>
                <a:gd name="T41" fmla="*/ 149 h 369"/>
                <a:gd name="T42" fmla="*/ 121 w 273"/>
                <a:gd name="T43" fmla="*/ 186 h 369"/>
                <a:gd name="T44" fmla="*/ 101 w 273"/>
                <a:gd name="T45" fmla="*/ 186 h 369"/>
                <a:gd name="T46" fmla="*/ 79 w 273"/>
                <a:gd name="T47" fmla="*/ 241 h 369"/>
                <a:gd name="T48" fmla="*/ 79 w 273"/>
                <a:gd name="T49" fmla="*/ 267 h 369"/>
                <a:gd name="T50" fmla="*/ 79 w 273"/>
                <a:gd name="T51" fmla="*/ 294 h 369"/>
                <a:gd name="T52" fmla="*/ 41 w 273"/>
                <a:gd name="T53" fmla="*/ 336 h 369"/>
                <a:gd name="T54" fmla="*/ 20 w 273"/>
                <a:gd name="T55" fmla="*/ 361 h 369"/>
                <a:gd name="T56" fmla="*/ 0 w 273"/>
                <a:gd name="T57" fmla="*/ 429 h 369"/>
                <a:gd name="T58" fmla="*/ 20 w 273"/>
                <a:gd name="T59" fmla="*/ 454 h 369"/>
                <a:gd name="T60" fmla="*/ 138 w 273"/>
                <a:gd name="T61" fmla="*/ 454 h 369"/>
                <a:gd name="T62" fmla="*/ 199 w 273"/>
                <a:gd name="T63" fmla="*/ 549 h 369"/>
                <a:gd name="T64" fmla="*/ 221 w 273"/>
                <a:gd name="T65" fmla="*/ 615 h 369"/>
                <a:gd name="T66" fmla="*/ 281 w 273"/>
                <a:gd name="T67" fmla="*/ 549 h 369"/>
                <a:gd name="T68" fmla="*/ 300 w 273"/>
                <a:gd name="T69" fmla="*/ 562 h 369"/>
                <a:gd name="T70" fmla="*/ 381 w 273"/>
                <a:gd name="T71" fmla="*/ 510 h 369"/>
                <a:gd name="T72" fmla="*/ 381 w 273"/>
                <a:gd name="T73" fmla="*/ 468 h 369"/>
                <a:gd name="T74" fmla="*/ 461 w 273"/>
                <a:gd name="T75" fmla="*/ 454 h 369"/>
                <a:gd name="T76" fmla="*/ 500 w 273"/>
                <a:gd name="T77" fmla="*/ 388 h 369"/>
                <a:gd name="T78" fmla="*/ 542 w 273"/>
                <a:gd name="T79" fmla="*/ 375 h 369"/>
                <a:gd name="T80" fmla="*/ 542 w 273"/>
                <a:gd name="T81" fmla="*/ 336 h 369"/>
                <a:gd name="T82" fmla="*/ 601 w 273"/>
                <a:gd name="T83" fmla="*/ 336 h 369"/>
                <a:gd name="T84" fmla="*/ 621 w 273"/>
                <a:gd name="T85" fmla="*/ 267 h 369"/>
                <a:gd name="T86" fmla="*/ 601 w 273"/>
                <a:gd name="T87" fmla="*/ 214 h 369"/>
                <a:gd name="T88" fmla="*/ 621 w 273"/>
                <a:gd name="T89" fmla="*/ 201 h 369"/>
                <a:gd name="T90" fmla="*/ 580 w 273"/>
                <a:gd name="T91" fmla="*/ 173 h 369"/>
                <a:gd name="T92" fmla="*/ 621 w 273"/>
                <a:gd name="T93" fmla="*/ 160 h 369"/>
                <a:gd name="T94" fmla="*/ 643 w 273"/>
                <a:gd name="T95" fmla="*/ 173 h 369"/>
                <a:gd name="T96" fmla="*/ 681 w 273"/>
                <a:gd name="T97" fmla="*/ 135 h 369"/>
                <a:gd name="T98" fmla="*/ 681 w 273"/>
                <a:gd name="T99" fmla="*/ 93 h 369"/>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w 273"/>
                <a:gd name="T151" fmla="*/ 0 h 369"/>
                <a:gd name="T152" fmla="*/ 273 w 273"/>
                <a:gd name="T153" fmla="*/ 369 h 369"/>
              </a:gdLst>
              <a:ahLst/>
              <a:cxnLst>
                <a:cxn ang="T100">
                  <a:pos x="T0" y="T1"/>
                </a:cxn>
                <a:cxn ang="T101">
                  <a:pos x="T2" y="T3"/>
                </a:cxn>
                <a:cxn ang="T102">
                  <a:pos x="T4" y="T5"/>
                </a:cxn>
                <a:cxn ang="T103">
                  <a:pos x="T6" y="T7"/>
                </a:cxn>
                <a:cxn ang="T104">
                  <a:pos x="T8" y="T9"/>
                </a:cxn>
                <a:cxn ang="T105">
                  <a:pos x="T10" y="T11"/>
                </a:cxn>
                <a:cxn ang="T106">
                  <a:pos x="T12" y="T13"/>
                </a:cxn>
                <a:cxn ang="T107">
                  <a:pos x="T14" y="T15"/>
                </a:cxn>
                <a:cxn ang="T108">
                  <a:pos x="T16" y="T17"/>
                </a:cxn>
                <a:cxn ang="T109">
                  <a:pos x="T18" y="T19"/>
                </a:cxn>
                <a:cxn ang="T110">
                  <a:pos x="T20" y="T21"/>
                </a:cxn>
                <a:cxn ang="T111">
                  <a:pos x="T22" y="T23"/>
                </a:cxn>
                <a:cxn ang="T112">
                  <a:pos x="T24" y="T25"/>
                </a:cxn>
                <a:cxn ang="T113">
                  <a:pos x="T26" y="T27"/>
                </a:cxn>
                <a:cxn ang="T114">
                  <a:pos x="T28" y="T29"/>
                </a:cxn>
                <a:cxn ang="T115">
                  <a:pos x="T30" y="T31"/>
                </a:cxn>
                <a:cxn ang="T116">
                  <a:pos x="T32" y="T33"/>
                </a:cxn>
                <a:cxn ang="T117">
                  <a:pos x="T34" y="T35"/>
                </a:cxn>
                <a:cxn ang="T118">
                  <a:pos x="T36" y="T37"/>
                </a:cxn>
                <a:cxn ang="T119">
                  <a:pos x="T38" y="T39"/>
                </a:cxn>
                <a:cxn ang="T120">
                  <a:pos x="T40" y="T41"/>
                </a:cxn>
                <a:cxn ang="T121">
                  <a:pos x="T42" y="T43"/>
                </a:cxn>
                <a:cxn ang="T122">
                  <a:pos x="T44" y="T45"/>
                </a:cxn>
                <a:cxn ang="T123">
                  <a:pos x="T46" y="T47"/>
                </a:cxn>
                <a:cxn ang="T124">
                  <a:pos x="T48" y="T49"/>
                </a:cxn>
                <a:cxn ang="T125">
                  <a:pos x="T50" y="T51"/>
                </a:cxn>
                <a:cxn ang="T126">
                  <a:pos x="T52" y="T53"/>
                </a:cxn>
                <a:cxn ang="T127">
                  <a:pos x="T54" y="T55"/>
                </a:cxn>
                <a:cxn ang="T128">
                  <a:pos x="T56" y="T57"/>
                </a:cxn>
                <a:cxn ang="T129">
                  <a:pos x="T58" y="T59"/>
                </a:cxn>
                <a:cxn ang="T130">
                  <a:pos x="T60" y="T61"/>
                </a:cxn>
                <a:cxn ang="T131">
                  <a:pos x="T62" y="T63"/>
                </a:cxn>
                <a:cxn ang="T132">
                  <a:pos x="T64" y="T65"/>
                </a:cxn>
                <a:cxn ang="T133">
                  <a:pos x="T66" y="T67"/>
                </a:cxn>
                <a:cxn ang="T134">
                  <a:pos x="T68" y="T69"/>
                </a:cxn>
                <a:cxn ang="T135">
                  <a:pos x="T70" y="T71"/>
                </a:cxn>
                <a:cxn ang="T136">
                  <a:pos x="T72" y="T73"/>
                </a:cxn>
                <a:cxn ang="T137">
                  <a:pos x="T74" y="T75"/>
                </a:cxn>
                <a:cxn ang="T138">
                  <a:pos x="T76" y="T77"/>
                </a:cxn>
                <a:cxn ang="T139">
                  <a:pos x="T78" y="T79"/>
                </a:cxn>
                <a:cxn ang="T140">
                  <a:pos x="T80" y="T81"/>
                </a:cxn>
                <a:cxn ang="T141">
                  <a:pos x="T82" y="T83"/>
                </a:cxn>
                <a:cxn ang="T142">
                  <a:pos x="T84" y="T85"/>
                </a:cxn>
                <a:cxn ang="T143">
                  <a:pos x="T86" y="T87"/>
                </a:cxn>
                <a:cxn ang="T144">
                  <a:pos x="T88" y="T89"/>
                </a:cxn>
                <a:cxn ang="T145">
                  <a:pos x="T90" y="T91"/>
                </a:cxn>
                <a:cxn ang="T146">
                  <a:pos x="T92" y="T93"/>
                </a:cxn>
                <a:cxn ang="T147">
                  <a:pos x="T94" y="T95"/>
                </a:cxn>
                <a:cxn ang="T148">
                  <a:pos x="T96" y="T97"/>
                </a:cxn>
                <a:cxn ang="T149">
                  <a:pos x="T98" y="T99"/>
                </a:cxn>
              </a:cxnLst>
              <a:rect l="T150" t="T151" r="T152" b="T153"/>
              <a:pathLst>
                <a:path w="273" h="369">
                  <a:moveTo>
                    <a:pt x="272" y="56"/>
                  </a:moveTo>
                  <a:lnTo>
                    <a:pt x="272" y="48"/>
                  </a:lnTo>
                  <a:lnTo>
                    <a:pt x="256" y="48"/>
                  </a:lnTo>
                  <a:lnTo>
                    <a:pt x="256" y="56"/>
                  </a:lnTo>
                  <a:lnTo>
                    <a:pt x="240" y="56"/>
                  </a:lnTo>
                  <a:lnTo>
                    <a:pt x="232" y="56"/>
                  </a:lnTo>
                  <a:lnTo>
                    <a:pt x="232" y="32"/>
                  </a:lnTo>
                  <a:lnTo>
                    <a:pt x="224" y="32"/>
                  </a:lnTo>
                  <a:lnTo>
                    <a:pt x="208" y="56"/>
                  </a:lnTo>
                  <a:lnTo>
                    <a:pt x="184" y="56"/>
                  </a:lnTo>
                  <a:lnTo>
                    <a:pt x="176" y="32"/>
                  </a:lnTo>
                  <a:lnTo>
                    <a:pt x="168" y="16"/>
                  </a:lnTo>
                  <a:lnTo>
                    <a:pt x="160" y="0"/>
                  </a:lnTo>
                  <a:lnTo>
                    <a:pt x="144" y="0"/>
                  </a:lnTo>
                  <a:lnTo>
                    <a:pt x="144" y="8"/>
                  </a:lnTo>
                  <a:lnTo>
                    <a:pt x="112" y="16"/>
                  </a:lnTo>
                  <a:lnTo>
                    <a:pt x="112" y="32"/>
                  </a:lnTo>
                  <a:lnTo>
                    <a:pt x="80" y="32"/>
                  </a:lnTo>
                  <a:lnTo>
                    <a:pt x="64" y="48"/>
                  </a:lnTo>
                  <a:lnTo>
                    <a:pt x="64" y="72"/>
                  </a:lnTo>
                  <a:lnTo>
                    <a:pt x="72" y="88"/>
                  </a:lnTo>
                  <a:lnTo>
                    <a:pt x="48" y="112"/>
                  </a:lnTo>
                  <a:lnTo>
                    <a:pt x="40" y="112"/>
                  </a:lnTo>
                  <a:lnTo>
                    <a:pt x="32" y="144"/>
                  </a:lnTo>
                  <a:lnTo>
                    <a:pt x="32" y="160"/>
                  </a:lnTo>
                  <a:lnTo>
                    <a:pt x="32" y="176"/>
                  </a:lnTo>
                  <a:lnTo>
                    <a:pt x="16" y="200"/>
                  </a:lnTo>
                  <a:lnTo>
                    <a:pt x="8" y="216"/>
                  </a:lnTo>
                  <a:lnTo>
                    <a:pt x="0" y="256"/>
                  </a:lnTo>
                  <a:lnTo>
                    <a:pt x="8" y="272"/>
                  </a:lnTo>
                  <a:lnTo>
                    <a:pt x="56" y="272"/>
                  </a:lnTo>
                  <a:lnTo>
                    <a:pt x="80" y="328"/>
                  </a:lnTo>
                  <a:lnTo>
                    <a:pt x="88" y="368"/>
                  </a:lnTo>
                  <a:lnTo>
                    <a:pt x="112" y="328"/>
                  </a:lnTo>
                  <a:lnTo>
                    <a:pt x="120" y="336"/>
                  </a:lnTo>
                  <a:lnTo>
                    <a:pt x="152" y="304"/>
                  </a:lnTo>
                  <a:lnTo>
                    <a:pt x="152" y="280"/>
                  </a:lnTo>
                  <a:lnTo>
                    <a:pt x="184" y="272"/>
                  </a:lnTo>
                  <a:lnTo>
                    <a:pt x="200" y="232"/>
                  </a:lnTo>
                  <a:lnTo>
                    <a:pt x="216" y="224"/>
                  </a:lnTo>
                  <a:lnTo>
                    <a:pt x="216" y="200"/>
                  </a:lnTo>
                  <a:lnTo>
                    <a:pt x="240" y="200"/>
                  </a:lnTo>
                  <a:lnTo>
                    <a:pt x="248" y="160"/>
                  </a:lnTo>
                  <a:lnTo>
                    <a:pt x="240" y="128"/>
                  </a:lnTo>
                  <a:lnTo>
                    <a:pt x="248" y="120"/>
                  </a:lnTo>
                  <a:lnTo>
                    <a:pt x="232" y="104"/>
                  </a:lnTo>
                  <a:lnTo>
                    <a:pt x="248" y="96"/>
                  </a:lnTo>
                  <a:lnTo>
                    <a:pt x="256" y="104"/>
                  </a:lnTo>
                  <a:lnTo>
                    <a:pt x="272" y="80"/>
                  </a:lnTo>
                  <a:lnTo>
                    <a:pt x="272" y="56"/>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6" name="Freeform 16"/>
            <p:cNvSpPr>
              <a:spLocks noChangeArrowheads="1"/>
            </p:cNvSpPr>
            <p:nvPr/>
          </p:nvSpPr>
          <p:spPr bwMode="auto">
            <a:xfrm>
              <a:off x="3298401" y="3747645"/>
              <a:ext cx="850522" cy="656184"/>
            </a:xfrm>
            <a:custGeom>
              <a:avLst/>
              <a:gdLst>
                <a:gd name="T0" fmla="*/ 1244 w 505"/>
                <a:gd name="T1" fmla="*/ 158 h 385"/>
                <a:gd name="T2" fmla="*/ 1065 w 505"/>
                <a:gd name="T3" fmla="*/ 66 h 385"/>
                <a:gd name="T4" fmla="*/ 1023 w 505"/>
                <a:gd name="T5" fmla="*/ 93 h 385"/>
                <a:gd name="T6" fmla="*/ 944 w 505"/>
                <a:gd name="T7" fmla="*/ 66 h 385"/>
                <a:gd name="T8" fmla="*/ 782 w 505"/>
                <a:gd name="T9" fmla="*/ 93 h 385"/>
                <a:gd name="T10" fmla="*/ 782 w 505"/>
                <a:gd name="T11" fmla="*/ 0 h 385"/>
                <a:gd name="T12" fmla="*/ 703 w 505"/>
                <a:gd name="T13" fmla="*/ 0 h 385"/>
                <a:gd name="T14" fmla="*/ 543 w 505"/>
                <a:gd name="T15" fmla="*/ 13 h 385"/>
                <a:gd name="T16" fmla="*/ 522 w 505"/>
                <a:gd name="T17" fmla="*/ 66 h 385"/>
                <a:gd name="T18" fmla="*/ 422 w 505"/>
                <a:gd name="T19" fmla="*/ 41 h 385"/>
                <a:gd name="T20" fmla="*/ 361 w 505"/>
                <a:gd name="T21" fmla="*/ 80 h 385"/>
                <a:gd name="T22" fmla="*/ 381 w 505"/>
                <a:gd name="T23" fmla="*/ 145 h 385"/>
                <a:gd name="T24" fmla="*/ 361 w 505"/>
                <a:gd name="T25" fmla="*/ 186 h 385"/>
                <a:gd name="T26" fmla="*/ 281 w 505"/>
                <a:gd name="T27" fmla="*/ 279 h 385"/>
                <a:gd name="T28" fmla="*/ 181 w 505"/>
                <a:gd name="T29" fmla="*/ 371 h 385"/>
                <a:gd name="T30" fmla="*/ 79 w 505"/>
                <a:gd name="T31" fmla="*/ 450 h 385"/>
                <a:gd name="T32" fmla="*/ 0 w 505"/>
                <a:gd name="T33" fmla="*/ 492 h 385"/>
                <a:gd name="T34" fmla="*/ 20 w 505"/>
                <a:gd name="T35" fmla="*/ 518 h 385"/>
                <a:gd name="T36" fmla="*/ 41 w 505"/>
                <a:gd name="T37" fmla="*/ 596 h 385"/>
                <a:gd name="T38" fmla="*/ 141 w 505"/>
                <a:gd name="T39" fmla="*/ 636 h 385"/>
                <a:gd name="T40" fmla="*/ 101 w 505"/>
                <a:gd name="T41" fmla="*/ 572 h 385"/>
                <a:gd name="T42" fmla="*/ 200 w 505"/>
                <a:gd name="T43" fmla="*/ 505 h 385"/>
                <a:gd name="T44" fmla="*/ 381 w 505"/>
                <a:gd name="T45" fmla="*/ 465 h 385"/>
                <a:gd name="T46" fmla="*/ 482 w 505"/>
                <a:gd name="T47" fmla="*/ 492 h 385"/>
                <a:gd name="T48" fmla="*/ 601 w 505"/>
                <a:gd name="T49" fmla="*/ 411 h 385"/>
                <a:gd name="T50" fmla="*/ 662 w 505"/>
                <a:gd name="T51" fmla="*/ 398 h 385"/>
                <a:gd name="T52" fmla="*/ 662 w 505"/>
                <a:gd name="T53" fmla="*/ 357 h 385"/>
                <a:gd name="T54" fmla="*/ 703 w 505"/>
                <a:gd name="T55" fmla="*/ 344 h 385"/>
                <a:gd name="T56" fmla="*/ 844 w 505"/>
                <a:gd name="T57" fmla="*/ 384 h 385"/>
                <a:gd name="T58" fmla="*/ 844 w 505"/>
                <a:gd name="T59" fmla="*/ 332 h 385"/>
                <a:gd name="T60" fmla="*/ 944 w 505"/>
                <a:gd name="T61" fmla="*/ 319 h 385"/>
                <a:gd name="T62" fmla="*/ 982 w 505"/>
                <a:gd name="T63" fmla="*/ 332 h 385"/>
                <a:gd name="T64" fmla="*/ 1004 w 505"/>
                <a:gd name="T65" fmla="*/ 306 h 385"/>
                <a:gd name="T66" fmla="*/ 1124 w 505"/>
                <a:gd name="T67" fmla="*/ 292 h 385"/>
                <a:gd name="T68" fmla="*/ 1204 w 505"/>
                <a:gd name="T69" fmla="*/ 226 h 385"/>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w 505"/>
                <a:gd name="T106" fmla="*/ 0 h 385"/>
                <a:gd name="T107" fmla="*/ 505 w 505"/>
                <a:gd name="T108" fmla="*/ 385 h 385"/>
              </a:gdLst>
              <a:ahLst/>
              <a:cxnLst>
                <a:cxn ang="T70">
                  <a:pos x="T0" y="T1"/>
                </a:cxn>
                <a:cxn ang="T71">
                  <a:pos x="T2" y="T3"/>
                </a:cxn>
                <a:cxn ang="T72">
                  <a:pos x="T4" y="T5"/>
                </a:cxn>
                <a:cxn ang="T73">
                  <a:pos x="T6" y="T7"/>
                </a:cxn>
                <a:cxn ang="T74">
                  <a:pos x="T8" y="T9"/>
                </a:cxn>
                <a:cxn ang="T75">
                  <a:pos x="T10" y="T11"/>
                </a:cxn>
                <a:cxn ang="T76">
                  <a:pos x="T12" y="T13"/>
                </a:cxn>
                <a:cxn ang="T77">
                  <a:pos x="T14" y="T15"/>
                </a:cxn>
                <a:cxn ang="T78">
                  <a:pos x="T16" y="T17"/>
                </a:cxn>
                <a:cxn ang="T79">
                  <a:pos x="T18" y="T19"/>
                </a:cxn>
                <a:cxn ang="T80">
                  <a:pos x="T20" y="T21"/>
                </a:cxn>
                <a:cxn ang="T81">
                  <a:pos x="T22" y="T23"/>
                </a:cxn>
                <a:cxn ang="T82">
                  <a:pos x="T24" y="T25"/>
                </a:cxn>
                <a:cxn ang="T83">
                  <a:pos x="T26" y="T27"/>
                </a:cxn>
                <a:cxn ang="T84">
                  <a:pos x="T28" y="T29"/>
                </a:cxn>
                <a:cxn ang="T85">
                  <a:pos x="T30" y="T31"/>
                </a:cxn>
                <a:cxn ang="T86">
                  <a:pos x="T32" y="T33"/>
                </a:cxn>
                <a:cxn ang="T87">
                  <a:pos x="T34" y="T35"/>
                </a:cxn>
                <a:cxn ang="T88">
                  <a:pos x="T36" y="T37"/>
                </a:cxn>
                <a:cxn ang="T89">
                  <a:pos x="T38" y="T39"/>
                </a:cxn>
                <a:cxn ang="T90">
                  <a:pos x="T40" y="T41"/>
                </a:cxn>
                <a:cxn ang="T91">
                  <a:pos x="T42" y="T43"/>
                </a:cxn>
                <a:cxn ang="T92">
                  <a:pos x="T44" y="T45"/>
                </a:cxn>
                <a:cxn ang="T93">
                  <a:pos x="T46" y="T47"/>
                </a:cxn>
                <a:cxn ang="T94">
                  <a:pos x="T48" y="T49"/>
                </a:cxn>
                <a:cxn ang="T95">
                  <a:pos x="T50" y="T51"/>
                </a:cxn>
                <a:cxn ang="T96">
                  <a:pos x="T52" y="T53"/>
                </a:cxn>
                <a:cxn ang="T97">
                  <a:pos x="T54" y="T55"/>
                </a:cxn>
                <a:cxn ang="T98">
                  <a:pos x="T56" y="T57"/>
                </a:cxn>
                <a:cxn ang="T99">
                  <a:pos x="T58" y="T59"/>
                </a:cxn>
                <a:cxn ang="T100">
                  <a:pos x="T60" y="T61"/>
                </a:cxn>
                <a:cxn ang="T101">
                  <a:pos x="T62" y="T63"/>
                </a:cxn>
                <a:cxn ang="T102">
                  <a:pos x="T64" y="T65"/>
                </a:cxn>
                <a:cxn ang="T103">
                  <a:pos x="T66" y="T67"/>
                </a:cxn>
                <a:cxn ang="T104">
                  <a:pos x="T68" y="T69"/>
                </a:cxn>
              </a:cxnLst>
              <a:rect l="T105" t="T106" r="T107" b="T108"/>
              <a:pathLst>
                <a:path w="505" h="385">
                  <a:moveTo>
                    <a:pt x="504" y="128"/>
                  </a:moveTo>
                  <a:lnTo>
                    <a:pt x="496" y="96"/>
                  </a:lnTo>
                  <a:lnTo>
                    <a:pt x="472" y="40"/>
                  </a:lnTo>
                  <a:lnTo>
                    <a:pt x="424" y="40"/>
                  </a:lnTo>
                  <a:lnTo>
                    <a:pt x="416" y="32"/>
                  </a:lnTo>
                  <a:lnTo>
                    <a:pt x="408" y="56"/>
                  </a:lnTo>
                  <a:lnTo>
                    <a:pt x="392" y="56"/>
                  </a:lnTo>
                  <a:lnTo>
                    <a:pt x="376" y="40"/>
                  </a:lnTo>
                  <a:lnTo>
                    <a:pt x="320" y="64"/>
                  </a:lnTo>
                  <a:lnTo>
                    <a:pt x="312" y="56"/>
                  </a:lnTo>
                  <a:lnTo>
                    <a:pt x="336" y="8"/>
                  </a:lnTo>
                  <a:lnTo>
                    <a:pt x="312" y="0"/>
                  </a:lnTo>
                  <a:lnTo>
                    <a:pt x="296" y="16"/>
                  </a:lnTo>
                  <a:lnTo>
                    <a:pt x="280" y="0"/>
                  </a:lnTo>
                  <a:lnTo>
                    <a:pt x="272" y="8"/>
                  </a:lnTo>
                  <a:lnTo>
                    <a:pt x="216" y="8"/>
                  </a:lnTo>
                  <a:lnTo>
                    <a:pt x="224" y="40"/>
                  </a:lnTo>
                  <a:lnTo>
                    <a:pt x="208" y="40"/>
                  </a:lnTo>
                  <a:lnTo>
                    <a:pt x="176" y="16"/>
                  </a:lnTo>
                  <a:lnTo>
                    <a:pt x="168" y="24"/>
                  </a:lnTo>
                  <a:lnTo>
                    <a:pt x="168" y="48"/>
                  </a:lnTo>
                  <a:lnTo>
                    <a:pt x="144" y="48"/>
                  </a:lnTo>
                  <a:lnTo>
                    <a:pt x="144" y="72"/>
                  </a:lnTo>
                  <a:lnTo>
                    <a:pt x="152" y="88"/>
                  </a:lnTo>
                  <a:lnTo>
                    <a:pt x="144" y="96"/>
                  </a:lnTo>
                  <a:lnTo>
                    <a:pt x="144" y="112"/>
                  </a:lnTo>
                  <a:lnTo>
                    <a:pt x="112" y="144"/>
                  </a:lnTo>
                  <a:lnTo>
                    <a:pt x="112" y="168"/>
                  </a:lnTo>
                  <a:lnTo>
                    <a:pt x="104" y="200"/>
                  </a:lnTo>
                  <a:lnTo>
                    <a:pt x="72" y="224"/>
                  </a:lnTo>
                  <a:lnTo>
                    <a:pt x="48" y="256"/>
                  </a:lnTo>
                  <a:lnTo>
                    <a:pt x="32" y="272"/>
                  </a:lnTo>
                  <a:lnTo>
                    <a:pt x="8" y="280"/>
                  </a:lnTo>
                  <a:lnTo>
                    <a:pt x="0" y="296"/>
                  </a:lnTo>
                  <a:lnTo>
                    <a:pt x="16" y="304"/>
                  </a:lnTo>
                  <a:lnTo>
                    <a:pt x="8" y="312"/>
                  </a:lnTo>
                  <a:lnTo>
                    <a:pt x="8" y="352"/>
                  </a:lnTo>
                  <a:lnTo>
                    <a:pt x="16" y="360"/>
                  </a:lnTo>
                  <a:lnTo>
                    <a:pt x="16" y="384"/>
                  </a:lnTo>
                  <a:lnTo>
                    <a:pt x="56" y="384"/>
                  </a:lnTo>
                  <a:lnTo>
                    <a:pt x="56" y="360"/>
                  </a:lnTo>
                  <a:lnTo>
                    <a:pt x="40" y="344"/>
                  </a:lnTo>
                  <a:lnTo>
                    <a:pt x="48" y="312"/>
                  </a:lnTo>
                  <a:lnTo>
                    <a:pt x="80" y="304"/>
                  </a:lnTo>
                  <a:lnTo>
                    <a:pt x="104" y="304"/>
                  </a:lnTo>
                  <a:lnTo>
                    <a:pt x="152" y="280"/>
                  </a:lnTo>
                  <a:lnTo>
                    <a:pt x="184" y="280"/>
                  </a:lnTo>
                  <a:lnTo>
                    <a:pt x="192" y="296"/>
                  </a:lnTo>
                  <a:lnTo>
                    <a:pt x="208" y="264"/>
                  </a:lnTo>
                  <a:lnTo>
                    <a:pt x="240" y="248"/>
                  </a:lnTo>
                  <a:lnTo>
                    <a:pt x="248" y="224"/>
                  </a:lnTo>
                  <a:lnTo>
                    <a:pt x="264" y="240"/>
                  </a:lnTo>
                  <a:lnTo>
                    <a:pt x="272" y="240"/>
                  </a:lnTo>
                  <a:lnTo>
                    <a:pt x="264" y="216"/>
                  </a:lnTo>
                  <a:lnTo>
                    <a:pt x="264" y="184"/>
                  </a:lnTo>
                  <a:lnTo>
                    <a:pt x="280" y="208"/>
                  </a:lnTo>
                  <a:lnTo>
                    <a:pt x="288" y="232"/>
                  </a:lnTo>
                  <a:lnTo>
                    <a:pt x="336" y="232"/>
                  </a:lnTo>
                  <a:lnTo>
                    <a:pt x="320" y="216"/>
                  </a:lnTo>
                  <a:lnTo>
                    <a:pt x="336" y="200"/>
                  </a:lnTo>
                  <a:lnTo>
                    <a:pt x="360" y="208"/>
                  </a:lnTo>
                  <a:lnTo>
                    <a:pt x="376" y="192"/>
                  </a:lnTo>
                  <a:lnTo>
                    <a:pt x="392" y="192"/>
                  </a:lnTo>
                  <a:lnTo>
                    <a:pt x="392" y="200"/>
                  </a:lnTo>
                  <a:lnTo>
                    <a:pt x="400" y="200"/>
                  </a:lnTo>
                  <a:lnTo>
                    <a:pt x="400" y="184"/>
                  </a:lnTo>
                  <a:lnTo>
                    <a:pt x="424" y="192"/>
                  </a:lnTo>
                  <a:lnTo>
                    <a:pt x="448" y="176"/>
                  </a:lnTo>
                  <a:lnTo>
                    <a:pt x="472" y="168"/>
                  </a:lnTo>
                  <a:lnTo>
                    <a:pt x="480" y="136"/>
                  </a:lnTo>
                  <a:lnTo>
                    <a:pt x="504" y="12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7" name="Freeform 17"/>
            <p:cNvSpPr>
              <a:spLocks noChangeArrowheads="1"/>
            </p:cNvSpPr>
            <p:nvPr/>
          </p:nvSpPr>
          <p:spPr bwMode="auto">
            <a:xfrm>
              <a:off x="2732320" y="3624418"/>
              <a:ext cx="837911" cy="656184"/>
            </a:xfrm>
            <a:custGeom>
              <a:avLst/>
              <a:gdLst>
                <a:gd name="T0" fmla="*/ 868 w 497"/>
                <a:gd name="T1" fmla="*/ 572 h 385"/>
                <a:gd name="T2" fmla="*/ 1052 w 497"/>
                <a:gd name="T3" fmla="*/ 492 h 385"/>
                <a:gd name="T4" fmla="*/ 1131 w 497"/>
                <a:gd name="T5" fmla="*/ 398 h 385"/>
                <a:gd name="T6" fmla="*/ 1210 w 497"/>
                <a:gd name="T7" fmla="*/ 306 h 385"/>
                <a:gd name="T8" fmla="*/ 1251 w 497"/>
                <a:gd name="T9" fmla="*/ 266 h 385"/>
                <a:gd name="T10" fmla="*/ 1210 w 497"/>
                <a:gd name="T11" fmla="*/ 214 h 385"/>
                <a:gd name="T12" fmla="*/ 1151 w 497"/>
                <a:gd name="T13" fmla="*/ 158 h 385"/>
                <a:gd name="T14" fmla="*/ 1109 w 497"/>
                <a:gd name="T15" fmla="*/ 186 h 385"/>
                <a:gd name="T16" fmla="*/ 1070 w 497"/>
                <a:gd name="T17" fmla="*/ 173 h 385"/>
                <a:gd name="T18" fmla="*/ 1109 w 497"/>
                <a:gd name="T19" fmla="*/ 93 h 385"/>
                <a:gd name="T20" fmla="*/ 1109 w 497"/>
                <a:gd name="T21" fmla="*/ 27 h 385"/>
                <a:gd name="T22" fmla="*/ 1029 w 497"/>
                <a:gd name="T23" fmla="*/ 13 h 385"/>
                <a:gd name="T24" fmla="*/ 948 w 497"/>
                <a:gd name="T25" fmla="*/ 41 h 385"/>
                <a:gd name="T26" fmla="*/ 907 w 497"/>
                <a:gd name="T27" fmla="*/ 41 h 385"/>
                <a:gd name="T28" fmla="*/ 806 w 497"/>
                <a:gd name="T29" fmla="*/ 53 h 385"/>
                <a:gd name="T30" fmla="*/ 728 w 497"/>
                <a:gd name="T31" fmla="*/ 106 h 385"/>
                <a:gd name="T32" fmla="*/ 668 w 497"/>
                <a:gd name="T33" fmla="*/ 120 h 385"/>
                <a:gd name="T34" fmla="*/ 566 w 497"/>
                <a:gd name="T35" fmla="*/ 158 h 385"/>
                <a:gd name="T36" fmla="*/ 463 w 497"/>
                <a:gd name="T37" fmla="*/ 145 h 385"/>
                <a:gd name="T38" fmla="*/ 404 w 497"/>
                <a:gd name="T39" fmla="*/ 120 h 385"/>
                <a:gd name="T40" fmla="*/ 362 w 497"/>
                <a:gd name="T41" fmla="*/ 145 h 385"/>
                <a:gd name="T42" fmla="*/ 243 w 497"/>
                <a:gd name="T43" fmla="*/ 214 h 385"/>
                <a:gd name="T44" fmla="*/ 83 w 497"/>
                <a:gd name="T45" fmla="*/ 186 h 385"/>
                <a:gd name="T46" fmla="*/ 0 w 497"/>
                <a:gd name="T47" fmla="*/ 214 h 385"/>
                <a:gd name="T48" fmla="*/ 83 w 497"/>
                <a:gd name="T49" fmla="*/ 239 h 385"/>
                <a:gd name="T50" fmla="*/ 223 w 497"/>
                <a:gd name="T51" fmla="*/ 279 h 385"/>
                <a:gd name="T52" fmla="*/ 261 w 497"/>
                <a:gd name="T53" fmla="*/ 344 h 385"/>
                <a:gd name="T54" fmla="*/ 141 w 497"/>
                <a:gd name="T55" fmla="*/ 371 h 385"/>
                <a:gd name="T56" fmla="*/ 223 w 497"/>
                <a:gd name="T57" fmla="*/ 411 h 385"/>
                <a:gd name="T58" fmla="*/ 343 w 497"/>
                <a:gd name="T59" fmla="*/ 465 h 385"/>
                <a:gd name="T60" fmla="*/ 343 w 497"/>
                <a:gd name="T61" fmla="*/ 505 h 385"/>
                <a:gd name="T62" fmla="*/ 525 w 497"/>
                <a:gd name="T63" fmla="*/ 596 h 385"/>
                <a:gd name="T64" fmla="*/ 626 w 497"/>
                <a:gd name="T65" fmla="*/ 596 h 385"/>
                <a:gd name="T66" fmla="*/ 646 w 497"/>
                <a:gd name="T67" fmla="*/ 572 h 385"/>
                <a:gd name="T68" fmla="*/ 746 w 497"/>
                <a:gd name="T69" fmla="*/ 623 h 385"/>
                <a:gd name="T70" fmla="*/ 847 w 497"/>
                <a:gd name="T71" fmla="*/ 610 h 385"/>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w 497"/>
                <a:gd name="T109" fmla="*/ 0 h 385"/>
                <a:gd name="T110" fmla="*/ 497 w 497"/>
                <a:gd name="T111" fmla="*/ 385 h 385"/>
              </a:gdLst>
              <a:ahLst/>
              <a:cxnLst>
                <a:cxn ang="T72">
                  <a:pos x="T0" y="T1"/>
                </a:cxn>
                <a:cxn ang="T73">
                  <a:pos x="T2" y="T3"/>
                </a:cxn>
                <a:cxn ang="T74">
                  <a:pos x="T4" y="T5"/>
                </a:cxn>
                <a:cxn ang="T75">
                  <a:pos x="T6" y="T7"/>
                </a:cxn>
                <a:cxn ang="T76">
                  <a:pos x="T8" y="T9"/>
                </a:cxn>
                <a:cxn ang="T77">
                  <a:pos x="T10" y="T11"/>
                </a:cxn>
                <a:cxn ang="T78">
                  <a:pos x="T12" y="T13"/>
                </a:cxn>
                <a:cxn ang="T79">
                  <a:pos x="T14" y="T15"/>
                </a:cxn>
                <a:cxn ang="T80">
                  <a:pos x="T16" y="T17"/>
                </a:cxn>
                <a:cxn ang="T81">
                  <a:pos x="T18" y="T19"/>
                </a:cxn>
                <a:cxn ang="T82">
                  <a:pos x="T20" y="T21"/>
                </a:cxn>
                <a:cxn ang="T83">
                  <a:pos x="T22" y="T23"/>
                </a:cxn>
                <a:cxn ang="T84">
                  <a:pos x="T24" y="T25"/>
                </a:cxn>
                <a:cxn ang="T85">
                  <a:pos x="T26" y="T27"/>
                </a:cxn>
                <a:cxn ang="T86">
                  <a:pos x="T28" y="T29"/>
                </a:cxn>
                <a:cxn ang="T87">
                  <a:pos x="T30" y="T31"/>
                </a:cxn>
                <a:cxn ang="T88">
                  <a:pos x="T32" y="T33"/>
                </a:cxn>
                <a:cxn ang="T89">
                  <a:pos x="T34" y="T35"/>
                </a:cxn>
                <a:cxn ang="T90">
                  <a:pos x="T36" y="T37"/>
                </a:cxn>
                <a:cxn ang="T91">
                  <a:pos x="T38" y="T39"/>
                </a:cxn>
                <a:cxn ang="T92">
                  <a:pos x="T40" y="T41"/>
                </a:cxn>
                <a:cxn ang="T93">
                  <a:pos x="T42" y="T43"/>
                </a:cxn>
                <a:cxn ang="T94">
                  <a:pos x="T44" y="T45"/>
                </a:cxn>
                <a:cxn ang="T95">
                  <a:pos x="T46" y="T47"/>
                </a:cxn>
                <a:cxn ang="T96">
                  <a:pos x="T48" y="T49"/>
                </a:cxn>
                <a:cxn ang="T97">
                  <a:pos x="T50" y="T51"/>
                </a:cxn>
                <a:cxn ang="T98">
                  <a:pos x="T52" y="T53"/>
                </a:cxn>
                <a:cxn ang="T99">
                  <a:pos x="T54" y="T55"/>
                </a:cxn>
                <a:cxn ang="T100">
                  <a:pos x="T56" y="T57"/>
                </a:cxn>
                <a:cxn ang="T101">
                  <a:pos x="T58" y="T59"/>
                </a:cxn>
                <a:cxn ang="T102">
                  <a:pos x="T60" y="T61"/>
                </a:cxn>
                <a:cxn ang="T103">
                  <a:pos x="T62" y="T63"/>
                </a:cxn>
                <a:cxn ang="T104">
                  <a:pos x="T64" y="T65"/>
                </a:cxn>
                <a:cxn ang="T105">
                  <a:pos x="T66" y="T67"/>
                </a:cxn>
                <a:cxn ang="T106">
                  <a:pos x="T68" y="T69"/>
                </a:cxn>
                <a:cxn ang="T107">
                  <a:pos x="T70" y="T71"/>
                </a:cxn>
              </a:cxnLst>
              <a:rect l="T108" t="T109" r="T110" b="T111"/>
              <a:pathLst>
                <a:path w="497" h="385">
                  <a:moveTo>
                    <a:pt x="336" y="368"/>
                  </a:moveTo>
                  <a:lnTo>
                    <a:pt x="344" y="344"/>
                  </a:lnTo>
                  <a:lnTo>
                    <a:pt x="368" y="344"/>
                  </a:lnTo>
                  <a:lnTo>
                    <a:pt x="416" y="296"/>
                  </a:lnTo>
                  <a:lnTo>
                    <a:pt x="440" y="272"/>
                  </a:lnTo>
                  <a:lnTo>
                    <a:pt x="448" y="240"/>
                  </a:lnTo>
                  <a:lnTo>
                    <a:pt x="448" y="216"/>
                  </a:lnTo>
                  <a:lnTo>
                    <a:pt x="480" y="184"/>
                  </a:lnTo>
                  <a:lnTo>
                    <a:pt x="480" y="168"/>
                  </a:lnTo>
                  <a:lnTo>
                    <a:pt x="496" y="160"/>
                  </a:lnTo>
                  <a:lnTo>
                    <a:pt x="480" y="152"/>
                  </a:lnTo>
                  <a:lnTo>
                    <a:pt x="480" y="128"/>
                  </a:lnTo>
                  <a:lnTo>
                    <a:pt x="456" y="128"/>
                  </a:lnTo>
                  <a:lnTo>
                    <a:pt x="456" y="96"/>
                  </a:lnTo>
                  <a:lnTo>
                    <a:pt x="440" y="96"/>
                  </a:lnTo>
                  <a:lnTo>
                    <a:pt x="440" y="112"/>
                  </a:lnTo>
                  <a:lnTo>
                    <a:pt x="424" y="112"/>
                  </a:lnTo>
                  <a:lnTo>
                    <a:pt x="424" y="104"/>
                  </a:lnTo>
                  <a:lnTo>
                    <a:pt x="432" y="64"/>
                  </a:lnTo>
                  <a:lnTo>
                    <a:pt x="440" y="56"/>
                  </a:lnTo>
                  <a:lnTo>
                    <a:pt x="440" y="40"/>
                  </a:lnTo>
                  <a:lnTo>
                    <a:pt x="440" y="16"/>
                  </a:lnTo>
                  <a:lnTo>
                    <a:pt x="432" y="0"/>
                  </a:lnTo>
                  <a:lnTo>
                    <a:pt x="408" y="8"/>
                  </a:lnTo>
                  <a:lnTo>
                    <a:pt x="392" y="8"/>
                  </a:lnTo>
                  <a:lnTo>
                    <a:pt x="376" y="24"/>
                  </a:lnTo>
                  <a:lnTo>
                    <a:pt x="360" y="32"/>
                  </a:lnTo>
                  <a:lnTo>
                    <a:pt x="360" y="24"/>
                  </a:lnTo>
                  <a:lnTo>
                    <a:pt x="344" y="32"/>
                  </a:lnTo>
                  <a:lnTo>
                    <a:pt x="320" y="32"/>
                  </a:lnTo>
                  <a:lnTo>
                    <a:pt x="304" y="40"/>
                  </a:lnTo>
                  <a:lnTo>
                    <a:pt x="288" y="64"/>
                  </a:lnTo>
                  <a:lnTo>
                    <a:pt x="272" y="56"/>
                  </a:lnTo>
                  <a:lnTo>
                    <a:pt x="264" y="72"/>
                  </a:lnTo>
                  <a:lnTo>
                    <a:pt x="232" y="72"/>
                  </a:lnTo>
                  <a:lnTo>
                    <a:pt x="224" y="96"/>
                  </a:lnTo>
                  <a:lnTo>
                    <a:pt x="200" y="104"/>
                  </a:lnTo>
                  <a:lnTo>
                    <a:pt x="184" y="88"/>
                  </a:lnTo>
                  <a:lnTo>
                    <a:pt x="176" y="64"/>
                  </a:lnTo>
                  <a:lnTo>
                    <a:pt x="160" y="72"/>
                  </a:lnTo>
                  <a:lnTo>
                    <a:pt x="160" y="88"/>
                  </a:lnTo>
                  <a:lnTo>
                    <a:pt x="144" y="88"/>
                  </a:lnTo>
                  <a:lnTo>
                    <a:pt x="104" y="112"/>
                  </a:lnTo>
                  <a:lnTo>
                    <a:pt x="96" y="128"/>
                  </a:lnTo>
                  <a:lnTo>
                    <a:pt x="48" y="112"/>
                  </a:lnTo>
                  <a:lnTo>
                    <a:pt x="32" y="112"/>
                  </a:lnTo>
                  <a:lnTo>
                    <a:pt x="24" y="120"/>
                  </a:lnTo>
                  <a:lnTo>
                    <a:pt x="0" y="128"/>
                  </a:lnTo>
                  <a:lnTo>
                    <a:pt x="0" y="144"/>
                  </a:lnTo>
                  <a:lnTo>
                    <a:pt x="32" y="144"/>
                  </a:lnTo>
                  <a:lnTo>
                    <a:pt x="40" y="160"/>
                  </a:lnTo>
                  <a:lnTo>
                    <a:pt x="88" y="168"/>
                  </a:lnTo>
                  <a:lnTo>
                    <a:pt x="96" y="176"/>
                  </a:lnTo>
                  <a:lnTo>
                    <a:pt x="104" y="208"/>
                  </a:lnTo>
                  <a:lnTo>
                    <a:pt x="64" y="208"/>
                  </a:lnTo>
                  <a:lnTo>
                    <a:pt x="56" y="224"/>
                  </a:lnTo>
                  <a:lnTo>
                    <a:pt x="64" y="240"/>
                  </a:lnTo>
                  <a:lnTo>
                    <a:pt x="88" y="248"/>
                  </a:lnTo>
                  <a:lnTo>
                    <a:pt x="136" y="264"/>
                  </a:lnTo>
                  <a:lnTo>
                    <a:pt x="136" y="280"/>
                  </a:lnTo>
                  <a:lnTo>
                    <a:pt x="120" y="288"/>
                  </a:lnTo>
                  <a:lnTo>
                    <a:pt x="136" y="304"/>
                  </a:lnTo>
                  <a:lnTo>
                    <a:pt x="136" y="328"/>
                  </a:lnTo>
                  <a:lnTo>
                    <a:pt x="208" y="360"/>
                  </a:lnTo>
                  <a:lnTo>
                    <a:pt x="224" y="360"/>
                  </a:lnTo>
                  <a:lnTo>
                    <a:pt x="248" y="360"/>
                  </a:lnTo>
                  <a:lnTo>
                    <a:pt x="256" y="368"/>
                  </a:lnTo>
                  <a:lnTo>
                    <a:pt x="256" y="344"/>
                  </a:lnTo>
                  <a:lnTo>
                    <a:pt x="288" y="352"/>
                  </a:lnTo>
                  <a:lnTo>
                    <a:pt x="296" y="376"/>
                  </a:lnTo>
                  <a:lnTo>
                    <a:pt x="312" y="384"/>
                  </a:lnTo>
                  <a:lnTo>
                    <a:pt x="336" y="36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28" name="Freeform 18"/>
            <p:cNvSpPr>
              <a:spLocks noChangeArrowheads="1"/>
            </p:cNvSpPr>
            <p:nvPr/>
          </p:nvSpPr>
          <p:spPr bwMode="auto">
            <a:xfrm>
              <a:off x="2652452" y="3256277"/>
              <a:ext cx="622128" cy="603813"/>
            </a:xfrm>
            <a:custGeom>
              <a:avLst/>
              <a:gdLst>
                <a:gd name="T0" fmla="*/ 122 w 369"/>
                <a:gd name="T1" fmla="*/ 540 h 353"/>
                <a:gd name="T2" fmla="*/ 83 w 369"/>
                <a:gd name="T3" fmla="*/ 445 h 353"/>
                <a:gd name="T4" fmla="*/ 141 w 369"/>
                <a:gd name="T5" fmla="*/ 324 h 353"/>
                <a:gd name="T6" fmla="*/ 20 w 369"/>
                <a:gd name="T7" fmla="*/ 271 h 353"/>
                <a:gd name="T8" fmla="*/ 41 w 369"/>
                <a:gd name="T9" fmla="*/ 231 h 353"/>
                <a:gd name="T10" fmla="*/ 122 w 369"/>
                <a:gd name="T11" fmla="*/ 231 h 353"/>
                <a:gd name="T12" fmla="*/ 261 w 369"/>
                <a:gd name="T13" fmla="*/ 202 h 353"/>
                <a:gd name="T14" fmla="*/ 422 w 369"/>
                <a:gd name="T15" fmla="*/ 189 h 353"/>
                <a:gd name="T16" fmla="*/ 343 w 369"/>
                <a:gd name="T17" fmla="*/ 135 h 353"/>
                <a:gd name="T18" fmla="*/ 362 w 369"/>
                <a:gd name="T19" fmla="*/ 67 h 353"/>
                <a:gd name="T20" fmla="*/ 463 w 369"/>
                <a:gd name="T21" fmla="*/ 67 h 353"/>
                <a:gd name="T22" fmla="*/ 525 w 369"/>
                <a:gd name="T23" fmla="*/ 81 h 353"/>
                <a:gd name="T24" fmla="*/ 585 w 369"/>
                <a:gd name="T25" fmla="*/ 67 h 353"/>
                <a:gd name="T26" fmla="*/ 626 w 369"/>
                <a:gd name="T27" fmla="*/ 0 h 353"/>
                <a:gd name="T28" fmla="*/ 728 w 369"/>
                <a:gd name="T29" fmla="*/ 27 h 353"/>
                <a:gd name="T30" fmla="*/ 806 w 369"/>
                <a:gd name="T31" fmla="*/ 122 h 353"/>
                <a:gd name="T32" fmla="*/ 868 w 369"/>
                <a:gd name="T33" fmla="*/ 149 h 353"/>
                <a:gd name="T34" fmla="*/ 907 w 369"/>
                <a:gd name="T35" fmla="*/ 109 h 353"/>
                <a:gd name="T36" fmla="*/ 907 w 369"/>
                <a:gd name="T37" fmla="*/ 163 h 353"/>
                <a:gd name="T38" fmla="*/ 907 w 369"/>
                <a:gd name="T39" fmla="*/ 215 h 353"/>
                <a:gd name="T40" fmla="*/ 847 w 369"/>
                <a:gd name="T41" fmla="*/ 285 h 353"/>
                <a:gd name="T42" fmla="*/ 928 w 369"/>
                <a:gd name="T43" fmla="*/ 311 h 353"/>
                <a:gd name="T44" fmla="*/ 907 w 369"/>
                <a:gd name="T45" fmla="*/ 351 h 353"/>
                <a:gd name="T46" fmla="*/ 928 w 369"/>
                <a:gd name="T47" fmla="*/ 393 h 353"/>
                <a:gd name="T48" fmla="*/ 868 w 369"/>
                <a:gd name="T49" fmla="*/ 432 h 353"/>
                <a:gd name="T50" fmla="*/ 868 w 369"/>
                <a:gd name="T51" fmla="*/ 472 h 353"/>
                <a:gd name="T52" fmla="*/ 786 w 369"/>
                <a:gd name="T53" fmla="*/ 486 h 353"/>
                <a:gd name="T54" fmla="*/ 685 w 369"/>
                <a:gd name="T55" fmla="*/ 525 h 353"/>
                <a:gd name="T56" fmla="*/ 585 w 369"/>
                <a:gd name="T57" fmla="*/ 513 h 353"/>
                <a:gd name="T58" fmla="*/ 525 w 369"/>
                <a:gd name="T59" fmla="*/ 486 h 353"/>
                <a:gd name="T60" fmla="*/ 485 w 369"/>
                <a:gd name="T61" fmla="*/ 513 h 353"/>
                <a:gd name="T62" fmla="*/ 362 w 369"/>
                <a:gd name="T63" fmla="*/ 594 h 353"/>
                <a:gd name="T64" fmla="*/ 202 w 369"/>
                <a:gd name="T65" fmla="*/ 554 h 353"/>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w 369"/>
                <a:gd name="T100" fmla="*/ 0 h 353"/>
                <a:gd name="T101" fmla="*/ 369 w 369"/>
                <a:gd name="T102" fmla="*/ 353 h 353"/>
              </a:gdLst>
              <a:ahLst/>
              <a:cxnLst>
                <a:cxn ang="T66">
                  <a:pos x="T0" y="T1"/>
                </a:cxn>
                <a:cxn ang="T67">
                  <a:pos x="T2" y="T3"/>
                </a:cxn>
                <a:cxn ang="T68">
                  <a:pos x="T4" y="T5"/>
                </a:cxn>
                <a:cxn ang="T69">
                  <a:pos x="T6" y="T7"/>
                </a:cxn>
                <a:cxn ang="T70">
                  <a:pos x="T8" y="T9"/>
                </a:cxn>
                <a:cxn ang="T71">
                  <a:pos x="T10" y="T11"/>
                </a:cxn>
                <a:cxn ang="T72">
                  <a:pos x="T12" y="T13"/>
                </a:cxn>
                <a:cxn ang="T73">
                  <a:pos x="T14" y="T15"/>
                </a:cxn>
                <a:cxn ang="T74">
                  <a:pos x="T16" y="T17"/>
                </a:cxn>
                <a:cxn ang="T75">
                  <a:pos x="T18" y="T19"/>
                </a:cxn>
                <a:cxn ang="T76">
                  <a:pos x="T20" y="T21"/>
                </a:cxn>
                <a:cxn ang="T77">
                  <a:pos x="T22" y="T23"/>
                </a:cxn>
                <a:cxn ang="T78">
                  <a:pos x="T24" y="T25"/>
                </a:cxn>
                <a:cxn ang="T79">
                  <a:pos x="T26" y="T27"/>
                </a:cxn>
                <a:cxn ang="T80">
                  <a:pos x="T28" y="T29"/>
                </a:cxn>
                <a:cxn ang="T81">
                  <a:pos x="T30" y="T31"/>
                </a:cxn>
                <a:cxn ang="T82">
                  <a:pos x="T32" y="T33"/>
                </a:cxn>
                <a:cxn ang="T83">
                  <a:pos x="T34" y="T35"/>
                </a:cxn>
                <a:cxn ang="T84">
                  <a:pos x="T36" y="T37"/>
                </a:cxn>
                <a:cxn ang="T85">
                  <a:pos x="T38" y="T39"/>
                </a:cxn>
                <a:cxn ang="T86">
                  <a:pos x="T40" y="T41"/>
                </a:cxn>
                <a:cxn ang="T87">
                  <a:pos x="T42" y="T43"/>
                </a:cxn>
                <a:cxn ang="T88">
                  <a:pos x="T44" y="T45"/>
                </a:cxn>
                <a:cxn ang="T89">
                  <a:pos x="T46" y="T47"/>
                </a:cxn>
                <a:cxn ang="T90">
                  <a:pos x="T48" y="T49"/>
                </a:cxn>
                <a:cxn ang="T91">
                  <a:pos x="T50" y="T51"/>
                </a:cxn>
                <a:cxn ang="T92">
                  <a:pos x="T52" y="T53"/>
                </a:cxn>
                <a:cxn ang="T93">
                  <a:pos x="T54" y="T55"/>
                </a:cxn>
                <a:cxn ang="T94">
                  <a:pos x="T56" y="T57"/>
                </a:cxn>
                <a:cxn ang="T95">
                  <a:pos x="T58" y="T59"/>
                </a:cxn>
                <a:cxn ang="T96">
                  <a:pos x="T60" y="T61"/>
                </a:cxn>
                <a:cxn ang="T97">
                  <a:pos x="T62" y="T63"/>
                </a:cxn>
                <a:cxn ang="T98">
                  <a:pos x="T64" y="T65"/>
                </a:cxn>
              </a:cxnLst>
              <a:rect l="T99" t="T100" r="T101" b="T102"/>
              <a:pathLst>
                <a:path w="369" h="353">
                  <a:moveTo>
                    <a:pt x="48" y="344"/>
                  </a:moveTo>
                  <a:lnTo>
                    <a:pt x="48" y="320"/>
                  </a:lnTo>
                  <a:lnTo>
                    <a:pt x="64" y="296"/>
                  </a:lnTo>
                  <a:lnTo>
                    <a:pt x="32" y="264"/>
                  </a:lnTo>
                  <a:lnTo>
                    <a:pt x="56" y="224"/>
                  </a:lnTo>
                  <a:lnTo>
                    <a:pt x="56" y="192"/>
                  </a:lnTo>
                  <a:lnTo>
                    <a:pt x="8" y="200"/>
                  </a:lnTo>
                  <a:lnTo>
                    <a:pt x="8" y="160"/>
                  </a:lnTo>
                  <a:lnTo>
                    <a:pt x="0" y="152"/>
                  </a:lnTo>
                  <a:lnTo>
                    <a:pt x="16" y="136"/>
                  </a:lnTo>
                  <a:lnTo>
                    <a:pt x="32" y="144"/>
                  </a:lnTo>
                  <a:lnTo>
                    <a:pt x="48" y="136"/>
                  </a:lnTo>
                  <a:lnTo>
                    <a:pt x="96" y="136"/>
                  </a:lnTo>
                  <a:lnTo>
                    <a:pt x="104" y="120"/>
                  </a:lnTo>
                  <a:lnTo>
                    <a:pt x="112" y="112"/>
                  </a:lnTo>
                  <a:lnTo>
                    <a:pt x="168" y="112"/>
                  </a:lnTo>
                  <a:lnTo>
                    <a:pt x="160" y="80"/>
                  </a:lnTo>
                  <a:lnTo>
                    <a:pt x="136" y="80"/>
                  </a:lnTo>
                  <a:lnTo>
                    <a:pt x="128" y="56"/>
                  </a:lnTo>
                  <a:lnTo>
                    <a:pt x="144" y="40"/>
                  </a:lnTo>
                  <a:lnTo>
                    <a:pt x="168" y="48"/>
                  </a:lnTo>
                  <a:lnTo>
                    <a:pt x="184" y="40"/>
                  </a:lnTo>
                  <a:lnTo>
                    <a:pt x="192" y="56"/>
                  </a:lnTo>
                  <a:lnTo>
                    <a:pt x="208" y="48"/>
                  </a:lnTo>
                  <a:lnTo>
                    <a:pt x="208" y="24"/>
                  </a:lnTo>
                  <a:lnTo>
                    <a:pt x="232" y="40"/>
                  </a:lnTo>
                  <a:lnTo>
                    <a:pt x="240" y="8"/>
                  </a:lnTo>
                  <a:lnTo>
                    <a:pt x="248" y="0"/>
                  </a:lnTo>
                  <a:lnTo>
                    <a:pt x="264" y="16"/>
                  </a:lnTo>
                  <a:lnTo>
                    <a:pt x="288" y="16"/>
                  </a:lnTo>
                  <a:lnTo>
                    <a:pt x="312" y="72"/>
                  </a:lnTo>
                  <a:lnTo>
                    <a:pt x="320" y="72"/>
                  </a:lnTo>
                  <a:lnTo>
                    <a:pt x="328" y="88"/>
                  </a:lnTo>
                  <a:lnTo>
                    <a:pt x="344" y="88"/>
                  </a:lnTo>
                  <a:lnTo>
                    <a:pt x="352" y="72"/>
                  </a:lnTo>
                  <a:lnTo>
                    <a:pt x="360" y="64"/>
                  </a:lnTo>
                  <a:lnTo>
                    <a:pt x="368" y="88"/>
                  </a:lnTo>
                  <a:lnTo>
                    <a:pt x="360" y="96"/>
                  </a:lnTo>
                  <a:lnTo>
                    <a:pt x="360" y="112"/>
                  </a:lnTo>
                  <a:lnTo>
                    <a:pt x="360" y="128"/>
                  </a:lnTo>
                  <a:lnTo>
                    <a:pt x="336" y="152"/>
                  </a:lnTo>
                  <a:lnTo>
                    <a:pt x="336" y="168"/>
                  </a:lnTo>
                  <a:lnTo>
                    <a:pt x="360" y="168"/>
                  </a:lnTo>
                  <a:lnTo>
                    <a:pt x="368" y="184"/>
                  </a:lnTo>
                  <a:lnTo>
                    <a:pt x="360" y="192"/>
                  </a:lnTo>
                  <a:lnTo>
                    <a:pt x="360" y="208"/>
                  </a:lnTo>
                  <a:lnTo>
                    <a:pt x="360" y="232"/>
                  </a:lnTo>
                  <a:lnTo>
                    <a:pt x="368" y="232"/>
                  </a:lnTo>
                  <a:lnTo>
                    <a:pt x="368" y="248"/>
                  </a:lnTo>
                  <a:lnTo>
                    <a:pt x="344" y="256"/>
                  </a:lnTo>
                  <a:lnTo>
                    <a:pt x="344" y="272"/>
                  </a:lnTo>
                  <a:lnTo>
                    <a:pt x="344" y="280"/>
                  </a:lnTo>
                  <a:lnTo>
                    <a:pt x="320" y="272"/>
                  </a:lnTo>
                  <a:lnTo>
                    <a:pt x="312" y="288"/>
                  </a:lnTo>
                  <a:lnTo>
                    <a:pt x="280" y="288"/>
                  </a:lnTo>
                  <a:lnTo>
                    <a:pt x="272" y="312"/>
                  </a:lnTo>
                  <a:lnTo>
                    <a:pt x="248" y="320"/>
                  </a:lnTo>
                  <a:lnTo>
                    <a:pt x="232" y="304"/>
                  </a:lnTo>
                  <a:lnTo>
                    <a:pt x="224" y="280"/>
                  </a:lnTo>
                  <a:lnTo>
                    <a:pt x="208" y="288"/>
                  </a:lnTo>
                  <a:lnTo>
                    <a:pt x="208" y="304"/>
                  </a:lnTo>
                  <a:lnTo>
                    <a:pt x="192" y="304"/>
                  </a:lnTo>
                  <a:lnTo>
                    <a:pt x="152" y="328"/>
                  </a:lnTo>
                  <a:lnTo>
                    <a:pt x="144" y="352"/>
                  </a:lnTo>
                  <a:lnTo>
                    <a:pt x="96" y="328"/>
                  </a:lnTo>
                  <a:lnTo>
                    <a:pt x="80" y="328"/>
                  </a:lnTo>
                  <a:lnTo>
                    <a:pt x="48" y="344"/>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35" name="Freeform 19"/>
            <p:cNvSpPr>
              <a:spLocks noChangeArrowheads="1"/>
            </p:cNvSpPr>
            <p:nvPr/>
          </p:nvSpPr>
          <p:spPr bwMode="auto">
            <a:xfrm>
              <a:off x="1950456" y="3214688"/>
              <a:ext cx="958414" cy="1052052"/>
            </a:xfrm>
            <a:custGeom>
              <a:avLst/>
              <a:gdLst>
                <a:gd name="T0" fmla="*/ 1325 w 569"/>
                <a:gd name="T1" fmla="*/ 745 h 617"/>
                <a:gd name="T2" fmla="*/ 1406 w 569"/>
                <a:gd name="T3" fmla="*/ 690 h 617"/>
                <a:gd name="T4" fmla="*/ 1325 w 569"/>
                <a:gd name="T5" fmla="*/ 677 h 617"/>
                <a:gd name="T6" fmla="*/ 1244 w 569"/>
                <a:gd name="T7" fmla="*/ 638 h 617"/>
                <a:gd name="T8" fmla="*/ 1166 w 569"/>
                <a:gd name="T9" fmla="*/ 599 h 617"/>
                <a:gd name="T10" fmla="*/ 1206 w 569"/>
                <a:gd name="T11" fmla="*/ 531 h 617"/>
                <a:gd name="T12" fmla="*/ 1185 w 569"/>
                <a:gd name="T13" fmla="*/ 413 h 617"/>
                <a:gd name="T14" fmla="*/ 1065 w 569"/>
                <a:gd name="T15" fmla="*/ 373 h 617"/>
                <a:gd name="T16" fmla="*/ 1043 w 569"/>
                <a:gd name="T17" fmla="*/ 293 h 617"/>
                <a:gd name="T18" fmla="*/ 1125 w 569"/>
                <a:gd name="T19" fmla="*/ 279 h 617"/>
                <a:gd name="T20" fmla="*/ 1283 w 569"/>
                <a:gd name="T21" fmla="*/ 266 h 617"/>
                <a:gd name="T22" fmla="*/ 1283 w 569"/>
                <a:gd name="T23" fmla="*/ 186 h 617"/>
                <a:gd name="T24" fmla="*/ 1166 w 569"/>
                <a:gd name="T25" fmla="*/ 186 h 617"/>
                <a:gd name="T26" fmla="*/ 1084 w 569"/>
                <a:gd name="T27" fmla="*/ 106 h 617"/>
                <a:gd name="T28" fmla="*/ 1023 w 569"/>
                <a:gd name="T29" fmla="*/ 159 h 617"/>
                <a:gd name="T30" fmla="*/ 964 w 569"/>
                <a:gd name="T31" fmla="*/ 239 h 617"/>
                <a:gd name="T32" fmla="*/ 922 w 569"/>
                <a:gd name="T33" fmla="*/ 399 h 617"/>
                <a:gd name="T34" fmla="*/ 844 w 569"/>
                <a:gd name="T35" fmla="*/ 373 h 617"/>
                <a:gd name="T36" fmla="*/ 722 w 569"/>
                <a:gd name="T37" fmla="*/ 399 h 617"/>
                <a:gd name="T38" fmla="*/ 682 w 569"/>
                <a:gd name="T39" fmla="*/ 373 h 617"/>
                <a:gd name="T40" fmla="*/ 582 w 569"/>
                <a:gd name="T41" fmla="*/ 173 h 617"/>
                <a:gd name="T42" fmla="*/ 543 w 569"/>
                <a:gd name="T43" fmla="*/ 186 h 617"/>
                <a:gd name="T44" fmla="*/ 523 w 569"/>
                <a:gd name="T45" fmla="*/ 122 h 617"/>
                <a:gd name="T46" fmla="*/ 402 w 569"/>
                <a:gd name="T47" fmla="*/ 66 h 617"/>
                <a:gd name="T48" fmla="*/ 341 w 569"/>
                <a:gd name="T49" fmla="*/ 135 h 617"/>
                <a:gd name="T50" fmla="*/ 341 w 569"/>
                <a:gd name="T51" fmla="*/ 0 h 617"/>
                <a:gd name="T52" fmla="*/ 281 w 569"/>
                <a:gd name="T53" fmla="*/ 0 h 617"/>
                <a:gd name="T54" fmla="*/ 240 w 569"/>
                <a:gd name="T55" fmla="*/ 53 h 617"/>
                <a:gd name="T56" fmla="*/ 221 w 569"/>
                <a:gd name="T57" fmla="*/ 106 h 617"/>
                <a:gd name="T58" fmla="*/ 200 w 569"/>
                <a:gd name="T59" fmla="*/ 159 h 617"/>
                <a:gd name="T60" fmla="*/ 260 w 569"/>
                <a:gd name="T61" fmla="*/ 186 h 617"/>
                <a:gd name="T62" fmla="*/ 221 w 569"/>
                <a:gd name="T63" fmla="*/ 399 h 617"/>
                <a:gd name="T64" fmla="*/ 60 w 569"/>
                <a:gd name="T65" fmla="*/ 466 h 617"/>
                <a:gd name="T66" fmla="*/ 20 w 569"/>
                <a:gd name="T67" fmla="*/ 518 h 617"/>
                <a:gd name="T68" fmla="*/ 0 w 569"/>
                <a:gd name="T69" fmla="*/ 623 h 617"/>
                <a:gd name="T70" fmla="*/ 121 w 569"/>
                <a:gd name="T71" fmla="*/ 611 h 617"/>
                <a:gd name="T72" fmla="*/ 200 w 569"/>
                <a:gd name="T73" fmla="*/ 651 h 617"/>
                <a:gd name="T74" fmla="*/ 221 w 569"/>
                <a:gd name="T75" fmla="*/ 677 h 617"/>
                <a:gd name="T76" fmla="*/ 240 w 569"/>
                <a:gd name="T77" fmla="*/ 745 h 617"/>
                <a:gd name="T78" fmla="*/ 301 w 569"/>
                <a:gd name="T79" fmla="*/ 772 h 617"/>
                <a:gd name="T80" fmla="*/ 281 w 569"/>
                <a:gd name="T81" fmla="*/ 838 h 617"/>
                <a:gd name="T82" fmla="*/ 260 w 569"/>
                <a:gd name="T83" fmla="*/ 876 h 617"/>
                <a:gd name="T84" fmla="*/ 362 w 569"/>
                <a:gd name="T85" fmla="*/ 930 h 617"/>
                <a:gd name="T86" fmla="*/ 501 w 569"/>
                <a:gd name="T87" fmla="*/ 959 h 617"/>
                <a:gd name="T88" fmla="*/ 560 w 569"/>
                <a:gd name="T89" fmla="*/ 943 h 617"/>
                <a:gd name="T90" fmla="*/ 582 w 569"/>
                <a:gd name="T91" fmla="*/ 997 h 617"/>
                <a:gd name="T92" fmla="*/ 662 w 569"/>
                <a:gd name="T93" fmla="*/ 984 h 617"/>
                <a:gd name="T94" fmla="*/ 682 w 569"/>
                <a:gd name="T95" fmla="*/ 851 h 617"/>
                <a:gd name="T96" fmla="*/ 823 w 569"/>
                <a:gd name="T97" fmla="*/ 838 h 617"/>
                <a:gd name="T98" fmla="*/ 882 w 569"/>
                <a:gd name="T99" fmla="*/ 851 h 617"/>
                <a:gd name="T100" fmla="*/ 964 w 569"/>
                <a:gd name="T101" fmla="*/ 851 h 617"/>
                <a:gd name="T102" fmla="*/ 1043 w 569"/>
                <a:gd name="T103" fmla="*/ 866 h 617"/>
                <a:gd name="T104" fmla="*/ 1106 w 569"/>
                <a:gd name="T105" fmla="*/ 838 h 617"/>
                <a:gd name="T106" fmla="*/ 1227 w 569"/>
                <a:gd name="T107" fmla="*/ 784 h 617"/>
                <a:gd name="T108" fmla="*/ 1305 w 569"/>
                <a:gd name="T109" fmla="*/ 772 h 617"/>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569"/>
                <a:gd name="T166" fmla="*/ 0 h 617"/>
                <a:gd name="T167" fmla="*/ 569 w 569"/>
                <a:gd name="T168" fmla="*/ 617 h 617"/>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569" h="617">
                  <a:moveTo>
                    <a:pt x="520" y="464"/>
                  </a:moveTo>
                  <a:lnTo>
                    <a:pt x="528" y="448"/>
                  </a:lnTo>
                  <a:lnTo>
                    <a:pt x="568" y="448"/>
                  </a:lnTo>
                  <a:lnTo>
                    <a:pt x="560" y="416"/>
                  </a:lnTo>
                  <a:lnTo>
                    <a:pt x="552" y="400"/>
                  </a:lnTo>
                  <a:lnTo>
                    <a:pt x="528" y="408"/>
                  </a:lnTo>
                  <a:lnTo>
                    <a:pt x="504" y="400"/>
                  </a:lnTo>
                  <a:lnTo>
                    <a:pt x="496" y="384"/>
                  </a:lnTo>
                  <a:lnTo>
                    <a:pt x="464" y="384"/>
                  </a:lnTo>
                  <a:lnTo>
                    <a:pt x="464" y="360"/>
                  </a:lnTo>
                  <a:lnTo>
                    <a:pt x="464" y="344"/>
                  </a:lnTo>
                  <a:lnTo>
                    <a:pt x="480" y="320"/>
                  </a:lnTo>
                  <a:lnTo>
                    <a:pt x="448" y="288"/>
                  </a:lnTo>
                  <a:lnTo>
                    <a:pt x="472" y="248"/>
                  </a:lnTo>
                  <a:lnTo>
                    <a:pt x="472" y="216"/>
                  </a:lnTo>
                  <a:lnTo>
                    <a:pt x="424" y="224"/>
                  </a:lnTo>
                  <a:lnTo>
                    <a:pt x="424" y="184"/>
                  </a:lnTo>
                  <a:lnTo>
                    <a:pt x="416" y="176"/>
                  </a:lnTo>
                  <a:lnTo>
                    <a:pt x="432" y="160"/>
                  </a:lnTo>
                  <a:lnTo>
                    <a:pt x="448" y="168"/>
                  </a:lnTo>
                  <a:lnTo>
                    <a:pt x="464" y="152"/>
                  </a:lnTo>
                  <a:lnTo>
                    <a:pt x="512" y="160"/>
                  </a:lnTo>
                  <a:lnTo>
                    <a:pt x="528" y="136"/>
                  </a:lnTo>
                  <a:lnTo>
                    <a:pt x="512" y="112"/>
                  </a:lnTo>
                  <a:lnTo>
                    <a:pt x="488" y="128"/>
                  </a:lnTo>
                  <a:lnTo>
                    <a:pt x="464" y="112"/>
                  </a:lnTo>
                  <a:lnTo>
                    <a:pt x="464" y="64"/>
                  </a:lnTo>
                  <a:lnTo>
                    <a:pt x="432" y="64"/>
                  </a:lnTo>
                  <a:lnTo>
                    <a:pt x="424" y="96"/>
                  </a:lnTo>
                  <a:lnTo>
                    <a:pt x="408" y="96"/>
                  </a:lnTo>
                  <a:lnTo>
                    <a:pt x="408" y="120"/>
                  </a:lnTo>
                  <a:lnTo>
                    <a:pt x="384" y="144"/>
                  </a:lnTo>
                  <a:lnTo>
                    <a:pt x="368" y="144"/>
                  </a:lnTo>
                  <a:lnTo>
                    <a:pt x="368" y="240"/>
                  </a:lnTo>
                  <a:lnTo>
                    <a:pt x="344" y="240"/>
                  </a:lnTo>
                  <a:lnTo>
                    <a:pt x="336" y="224"/>
                  </a:lnTo>
                  <a:lnTo>
                    <a:pt x="320" y="240"/>
                  </a:lnTo>
                  <a:lnTo>
                    <a:pt x="288" y="240"/>
                  </a:lnTo>
                  <a:lnTo>
                    <a:pt x="288" y="232"/>
                  </a:lnTo>
                  <a:lnTo>
                    <a:pt x="272" y="224"/>
                  </a:lnTo>
                  <a:lnTo>
                    <a:pt x="272" y="192"/>
                  </a:lnTo>
                  <a:lnTo>
                    <a:pt x="232" y="104"/>
                  </a:lnTo>
                  <a:lnTo>
                    <a:pt x="216" y="104"/>
                  </a:lnTo>
                  <a:lnTo>
                    <a:pt x="216" y="112"/>
                  </a:lnTo>
                  <a:lnTo>
                    <a:pt x="200" y="88"/>
                  </a:lnTo>
                  <a:lnTo>
                    <a:pt x="208" y="72"/>
                  </a:lnTo>
                  <a:lnTo>
                    <a:pt x="176" y="32"/>
                  </a:lnTo>
                  <a:lnTo>
                    <a:pt x="160" y="40"/>
                  </a:lnTo>
                  <a:lnTo>
                    <a:pt x="152" y="80"/>
                  </a:lnTo>
                  <a:lnTo>
                    <a:pt x="136" y="80"/>
                  </a:lnTo>
                  <a:lnTo>
                    <a:pt x="136" y="64"/>
                  </a:lnTo>
                  <a:lnTo>
                    <a:pt x="136" y="0"/>
                  </a:lnTo>
                  <a:lnTo>
                    <a:pt x="120" y="16"/>
                  </a:lnTo>
                  <a:lnTo>
                    <a:pt x="112" y="0"/>
                  </a:lnTo>
                  <a:lnTo>
                    <a:pt x="96" y="16"/>
                  </a:lnTo>
                  <a:lnTo>
                    <a:pt x="96" y="32"/>
                  </a:lnTo>
                  <a:lnTo>
                    <a:pt x="104" y="64"/>
                  </a:lnTo>
                  <a:lnTo>
                    <a:pt x="88" y="64"/>
                  </a:lnTo>
                  <a:lnTo>
                    <a:pt x="72" y="64"/>
                  </a:lnTo>
                  <a:lnTo>
                    <a:pt x="80" y="96"/>
                  </a:lnTo>
                  <a:lnTo>
                    <a:pt x="80" y="112"/>
                  </a:lnTo>
                  <a:lnTo>
                    <a:pt x="104" y="112"/>
                  </a:lnTo>
                  <a:lnTo>
                    <a:pt x="104" y="168"/>
                  </a:lnTo>
                  <a:lnTo>
                    <a:pt x="88" y="240"/>
                  </a:lnTo>
                  <a:lnTo>
                    <a:pt x="40" y="272"/>
                  </a:lnTo>
                  <a:lnTo>
                    <a:pt x="24" y="280"/>
                  </a:lnTo>
                  <a:lnTo>
                    <a:pt x="16" y="288"/>
                  </a:lnTo>
                  <a:lnTo>
                    <a:pt x="8" y="312"/>
                  </a:lnTo>
                  <a:lnTo>
                    <a:pt x="8" y="360"/>
                  </a:lnTo>
                  <a:lnTo>
                    <a:pt x="0" y="376"/>
                  </a:lnTo>
                  <a:lnTo>
                    <a:pt x="32" y="376"/>
                  </a:lnTo>
                  <a:lnTo>
                    <a:pt x="48" y="368"/>
                  </a:lnTo>
                  <a:lnTo>
                    <a:pt x="88" y="376"/>
                  </a:lnTo>
                  <a:lnTo>
                    <a:pt x="80" y="392"/>
                  </a:lnTo>
                  <a:lnTo>
                    <a:pt x="72" y="392"/>
                  </a:lnTo>
                  <a:lnTo>
                    <a:pt x="88" y="408"/>
                  </a:lnTo>
                  <a:lnTo>
                    <a:pt x="80" y="432"/>
                  </a:lnTo>
                  <a:lnTo>
                    <a:pt x="96" y="448"/>
                  </a:lnTo>
                  <a:lnTo>
                    <a:pt x="120" y="448"/>
                  </a:lnTo>
                  <a:lnTo>
                    <a:pt x="120" y="464"/>
                  </a:lnTo>
                  <a:lnTo>
                    <a:pt x="112" y="472"/>
                  </a:lnTo>
                  <a:lnTo>
                    <a:pt x="112" y="504"/>
                  </a:lnTo>
                  <a:lnTo>
                    <a:pt x="96" y="504"/>
                  </a:lnTo>
                  <a:lnTo>
                    <a:pt x="104" y="528"/>
                  </a:lnTo>
                  <a:lnTo>
                    <a:pt x="144" y="528"/>
                  </a:lnTo>
                  <a:lnTo>
                    <a:pt x="144" y="560"/>
                  </a:lnTo>
                  <a:lnTo>
                    <a:pt x="160" y="568"/>
                  </a:lnTo>
                  <a:lnTo>
                    <a:pt x="200" y="576"/>
                  </a:lnTo>
                  <a:lnTo>
                    <a:pt x="216" y="560"/>
                  </a:lnTo>
                  <a:lnTo>
                    <a:pt x="224" y="568"/>
                  </a:lnTo>
                  <a:lnTo>
                    <a:pt x="216" y="592"/>
                  </a:lnTo>
                  <a:lnTo>
                    <a:pt x="232" y="600"/>
                  </a:lnTo>
                  <a:lnTo>
                    <a:pt x="264" y="616"/>
                  </a:lnTo>
                  <a:lnTo>
                    <a:pt x="264" y="592"/>
                  </a:lnTo>
                  <a:lnTo>
                    <a:pt x="264" y="520"/>
                  </a:lnTo>
                  <a:lnTo>
                    <a:pt x="272" y="512"/>
                  </a:lnTo>
                  <a:lnTo>
                    <a:pt x="320" y="512"/>
                  </a:lnTo>
                  <a:lnTo>
                    <a:pt x="328" y="504"/>
                  </a:lnTo>
                  <a:lnTo>
                    <a:pt x="344" y="504"/>
                  </a:lnTo>
                  <a:lnTo>
                    <a:pt x="352" y="512"/>
                  </a:lnTo>
                  <a:lnTo>
                    <a:pt x="376" y="504"/>
                  </a:lnTo>
                  <a:lnTo>
                    <a:pt x="384" y="512"/>
                  </a:lnTo>
                  <a:lnTo>
                    <a:pt x="392" y="504"/>
                  </a:lnTo>
                  <a:lnTo>
                    <a:pt x="416" y="520"/>
                  </a:lnTo>
                  <a:lnTo>
                    <a:pt x="416" y="504"/>
                  </a:lnTo>
                  <a:lnTo>
                    <a:pt x="440" y="504"/>
                  </a:lnTo>
                  <a:lnTo>
                    <a:pt x="480" y="496"/>
                  </a:lnTo>
                  <a:lnTo>
                    <a:pt x="488" y="472"/>
                  </a:lnTo>
                  <a:lnTo>
                    <a:pt x="504" y="464"/>
                  </a:lnTo>
                  <a:lnTo>
                    <a:pt x="520" y="464"/>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36" name="Freeform 20"/>
            <p:cNvSpPr>
              <a:spLocks noChangeArrowheads="1"/>
            </p:cNvSpPr>
            <p:nvPr/>
          </p:nvSpPr>
          <p:spPr bwMode="auto">
            <a:xfrm>
              <a:off x="161137" y="1997820"/>
              <a:ext cx="2037330" cy="1340095"/>
            </a:xfrm>
            <a:custGeom>
              <a:avLst/>
              <a:gdLst>
                <a:gd name="T0" fmla="*/ 2979 w 1209"/>
                <a:gd name="T1" fmla="*/ 1217 h 785"/>
                <a:gd name="T2" fmla="*/ 2919 w 1209"/>
                <a:gd name="T3" fmla="*/ 1217 h 785"/>
                <a:gd name="T4" fmla="*/ 2919 w 1209"/>
                <a:gd name="T5" fmla="*/ 1311 h 785"/>
                <a:gd name="T6" fmla="*/ 2797 w 1209"/>
                <a:gd name="T7" fmla="*/ 1270 h 785"/>
                <a:gd name="T8" fmla="*/ 2736 w 1209"/>
                <a:gd name="T9" fmla="*/ 1257 h 785"/>
                <a:gd name="T10" fmla="*/ 2577 w 1209"/>
                <a:gd name="T11" fmla="*/ 1204 h 785"/>
                <a:gd name="T12" fmla="*/ 2618 w 1209"/>
                <a:gd name="T13" fmla="*/ 1161 h 785"/>
                <a:gd name="T14" fmla="*/ 2595 w 1209"/>
                <a:gd name="T15" fmla="*/ 1138 h 785"/>
                <a:gd name="T16" fmla="*/ 2517 w 1209"/>
                <a:gd name="T17" fmla="*/ 1110 h 785"/>
                <a:gd name="T18" fmla="*/ 2456 w 1209"/>
                <a:gd name="T19" fmla="*/ 1138 h 785"/>
                <a:gd name="T20" fmla="*/ 2334 w 1209"/>
                <a:gd name="T21" fmla="*/ 1084 h 785"/>
                <a:gd name="T22" fmla="*/ 2094 w 1209"/>
                <a:gd name="T23" fmla="*/ 1161 h 785"/>
                <a:gd name="T24" fmla="*/ 2034 w 1209"/>
                <a:gd name="T25" fmla="*/ 1204 h 785"/>
                <a:gd name="T26" fmla="*/ 1834 w 1209"/>
                <a:gd name="T27" fmla="*/ 1230 h 785"/>
                <a:gd name="T28" fmla="*/ 1650 w 1209"/>
                <a:gd name="T29" fmla="*/ 1190 h 785"/>
                <a:gd name="T30" fmla="*/ 1590 w 1209"/>
                <a:gd name="T31" fmla="*/ 1138 h 785"/>
                <a:gd name="T32" fmla="*/ 1468 w 1209"/>
                <a:gd name="T33" fmla="*/ 1177 h 785"/>
                <a:gd name="T34" fmla="*/ 1349 w 1209"/>
                <a:gd name="T35" fmla="*/ 1217 h 785"/>
                <a:gd name="T36" fmla="*/ 1147 w 1209"/>
                <a:gd name="T37" fmla="*/ 1124 h 785"/>
                <a:gd name="T38" fmla="*/ 1027 w 1209"/>
                <a:gd name="T39" fmla="*/ 1069 h 785"/>
                <a:gd name="T40" fmla="*/ 907 w 1209"/>
                <a:gd name="T41" fmla="*/ 1044 h 785"/>
                <a:gd name="T42" fmla="*/ 806 w 1209"/>
                <a:gd name="T43" fmla="*/ 990 h 785"/>
                <a:gd name="T44" fmla="*/ 684 w 1209"/>
                <a:gd name="T45" fmla="*/ 869 h 785"/>
                <a:gd name="T46" fmla="*/ 623 w 1209"/>
                <a:gd name="T47" fmla="*/ 854 h 785"/>
                <a:gd name="T48" fmla="*/ 523 w 1209"/>
                <a:gd name="T49" fmla="*/ 762 h 785"/>
                <a:gd name="T50" fmla="*/ 402 w 1209"/>
                <a:gd name="T51" fmla="*/ 643 h 785"/>
                <a:gd name="T52" fmla="*/ 301 w 1209"/>
                <a:gd name="T53" fmla="*/ 682 h 785"/>
                <a:gd name="T54" fmla="*/ 162 w 1209"/>
                <a:gd name="T55" fmla="*/ 549 h 785"/>
                <a:gd name="T56" fmla="*/ 79 w 1209"/>
                <a:gd name="T57" fmla="*/ 454 h 785"/>
                <a:gd name="T58" fmla="*/ 0 w 1209"/>
                <a:gd name="T59" fmla="*/ 429 h 785"/>
                <a:gd name="T60" fmla="*/ 41 w 1209"/>
                <a:gd name="T61" fmla="*/ 294 h 785"/>
                <a:gd name="T62" fmla="*/ 121 w 1209"/>
                <a:gd name="T63" fmla="*/ 321 h 785"/>
                <a:gd name="T64" fmla="*/ 200 w 1209"/>
                <a:gd name="T65" fmla="*/ 307 h 785"/>
                <a:gd name="T66" fmla="*/ 200 w 1209"/>
                <a:gd name="T67" fmla="*/ 214 h 785"/>
                <a:gd name="T68" fmla="*/ 141 w 1209"/>
                <a:gd name="T69" fmla="*/ 160 h 785"/>
                <a:gd name="T70" fmla="*/ 200 w 1209"/>
                <a:gd name="T71" fmla="*/ 80 h 785"/>
                <a:gd name="T72" fmla="*/ 384 w 1209"/>
                <a:gd name="T73" fmla="*/ 66 h 785"/>
                <a:gd name="T74" fmla="*/ 523 w 1209"/>
                <a:gd name="T75" fmla="*/ 13 h 785"/>
                <a:gd name="T76" fmla="*/ 723 w 1209"/>
                <a:gd name="T77" fmla="*/ 27 h 785"/>
                <a:gd name="T78" fmla="*/ 866 w 1209"/>
                <a:gd name="T79" fmla="*/ 93 h 785"/>
                <a:gd name="T80" fmla="*/ 1087 w 1209"/>
                <a:gd name="T81" fmla="*/ 93 h 785"/>
                <a:gd name="T82" fmla="*/ 1329 w 1209"/>
                <a:gd name="T83" fmla="*/ 66 h 785"/>
                <a:gd name="T84" fmla="*/ 1672 w 1209"/>
                <a:gd name="T85" fmla="*/ 93 h 785"/>
                <a:gd name="T86" fmla="*/ 1791 w 1209"/>
                <a:gd name="T87" fmla="*/ 122 h 785"/>
                <a:gd name="T88" fmla="*/ 1771 w 1209"/>
                <a:gd name="T89" fmla="*/ 160 h 785"/>
                <a:gd name="T90" fmla="*/ 1834 w 1209"/>
                <a:gd name="T91" fmla="*/ 227 h 785"/>
                <a:gd name="T92" fmla="*/ 1791 w 1209"/>
                <a:gd name="T93" fmla="*/ 307 h 785"/>
                <a:gd name="T94" fmla="*/ 1751 w 1209"/>
                <a:gd name="T95" fmla="*/ 416 h 785"/>
                <a:gd name="T96" fmla="*/ 1851 w 1209"/>
                <a:gd name="T97" fmla="*/ 535 h 785"/>
                <a:gd name="T98" fmla="*/ 2094 w 1209"/>
                <a:gd name="T99" fmla="*/ 615 h 785"/>
                <a:gd name="T100" fmla="*/ 2355 w 1209"/>
                <a:gd name="T101" fmla="*/ 695 h 785"/>
                <a:gd name="T102" fmla="*/ 2497 w 1209"/>
                <a:gd name="T103" fmla="*/ 708 h 785"/>
                <a:gd name="T104" fmla="*/ 2535 w 1209"/>
                <a:gd name="T105" fmla="*/ 804 h 785"/>
                <a:gd name="T106" fmla="*/ 2618 w 1209"/>
                <a:gd name="T107" fmla="*/ 830 h 785"/>
                <a:gd name="T108" fmla="*/ 2655 w 1209"/>
                <a:gd name="T109" fmla="*/ 790 h 785"/>
                <a:gd name="T110" fmla="*/ 2718 w 1209"/>
                <a:gd name="T111" fmla="*/ 804 h 785"/>
                <a:gd name="T112" fmla="*/ 2756 w 1209"/>
                <a:gd name="T113" fmla="*/ 776 h 785"/>
                <a:gd name="T114" fmla="*/ 2857 w 1209"/>
                <a:gd name="T115" fmla="*/ 737 h 785"/>
                <a:gd name="T116" fmla="*/ 2960 w 1209"/>
                <a:gd name="T117" fmla="*/ 762 h 785"/>
                <a:gd name="T118" fmla="*/ 3039 w 1209"/>
                <a:gd name="T119" fmla="*/ 895 h 785"/>
                <a:gd name="T120" fmla="*/ 3039 w 1209"/>
                <a:gd name="T121" fmla="*/ 963 h 785"/>
                <a:gd name="T122" fmla="*/ 3019 w 1209"/>
                <a:gd name="T123" fmla="*/ 1190 h 785"/>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w 1209"/>
                <a:gd name="T187" fmla="*/ 0 h 785"/>
                <a:gd name="T188" fmla="*/ 1209 w 1209"/>
                <a:gd name="T189" fmla="*/ 785 h 785"/>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T186" t="T187" r="T188" b="T189"/>
              <a:pathLst>
                <a:path w="1209" h="785">
                  <a:moveTo>
                    <a:pt x="1200" y="712"/>
                  </a:moveTo>
                  <a:lnTo>
                    <a:pt x="1184" y="728"/>
                  </a:lnTo>
                  <a:lnTo>
                    <a:pt x="1176" y="712"/>
                  </a:lnTo>
                  <a:lnTo>
                    <a:pt x="1160" y="728"/>
                  </a:lnTo>
                  <a:lnTo>
                    <a:pt x="1168" y="776"/>
                  </a:lnTo>
                  <a:lnTo>
                    <a:pt x="1160" y="784"/>
                  </a:lnTo>
                  <a:lnTo>
                    <a:pt x="1136" y="776"/>
                  </a:lnTo>
                  <a:lnTo>
                    <a:pt x="1112" y="760"/>
                  </a:lnTo>
                  <a:lnTo>
                    <a:pt x="1112" y="744"/>
                  </a:lnTo>
                  <a:lnTo>
                    <a:pt x="1088" y="752"/>
                  </a:lnTo>
                  <a:lnTo>
                    <a:pt x="1024" y="728"/>
                  </a:lnTo>
                  <a:lnTo>
                    <a:pt x="1024" y="720"/>
                  </a:lnTo>
                  <a:lnTo>
                    <a:pt x="1040" y="712"/>
                  </a:lnTo>
                  <a:lnTo>
                    <a:pt x="1040" y="696"/>
                  </a:lnTo>
                  <a:lnTo>
                    <a:pt x="1024" y="688"/>
                  </a:lnTo>
                  <a:lnTo>
                    <a:pt x="1032" y="680"/>
                  </a:lnTo>
                  <a:lnTo>
                    <a:pt x="1016" y="656"/>
                  </a:lnTo>
                  <a:lnTo>
                    <a:pt x="1000" y="664"/>
                  </a:lnTo>
                  <a:lnTo>
                    <a:pt x="984" y="672"/>
                  </a:lnTo>
                  <a:lnTo>
                    <a:pt x="976" y="680"/>
                  </a:lnTo>
                  <a:lnTo>
                    <a:pt x="960" y="680"/>
                  </a:lnTo>
                  <a:lnTo>
                    <a:pt x="928" y="648"/>
                  </a:lnTo>
                  <a:lnTo>
                    <a:pt x="864" y="696"/>
                  </a:lnTo>
                  <a:lnTo>
                    <a:pt x="832" y="696"/>
                  </a:lnTo>
                  <a:lnTo>
                    <a:pt x="824" y="720"/>
                  </a:lnTo>
                  <a:lnTo>
                    <a:pt x="808" y="720"/>
                  </a:lnTo>
                  <a:lnTo>
                    <a:pt x="760" y="744"/>
                  </a:lnTo>
                  <a:lnTo>
                    <a:pt x="728" y="736"/>
                  </a:lnTo>
                  <a:lnTo>
                    <a:pt x="712" y="712"/>
                  </a:lnTo>
                  <a:lnTo>
                    <a:pt x="656" y="712"/>
                  </a:lnTo>
                  <a:lnTo>
                    <a:pt x="664" y="688"/>
                  </a:lnTo>
                  <a:lnTo>
                    <a:pt x="632" y="680"/>
                  </a:lnTo>
                  <a:lnTo>
                    <a:pt x="600" y="680"/>
                  </a:lnTo>
                  <a:lnTo>
                    <a:pt x="584" y="704"/>
                  </a:lnTo>
                  <a:lnTo>
                    <a:pt x="552" y="728"/>
                  </a:lnTo>
                  <a:lnTo>
                    <a:pt x="536" y="728"/>
                  </a:lnTo>
                  <a:lnTo>
                    <a:pt x="544" y="680"/>
                  </a:lnTo>
                  <a:lnTo>
                    <a:pt x="456" y="672"/>
                  </a:lnTo>
                  <a:lnTo>
                    <a:pt x="424" y="640"/>
                  </a:lnTo>
                  <a:lnTo>
                    <a:pt x="408" y="640"/>
                  </a:lnTo>
                  <a:lnTo>
                    <a:pt x="392" y="648"/>
                  </a:lnTo>
                  <a:lnTo>
                    <a:pt x="360" y="624"/>
                  </a:lnTo>
                  <a:lnTo>
                    <a:pt x="336" y="600"/>
                  </a:lnTo>
                  <a:lnTo>
                    <a:pt x="320" y="592"/>
                  </a:lnTo>
                  <a:lnTo>
                    <a:pt x="280" y="544"/>
                  </a:lnTo>
                  <a:lnTo>
                    <a:pt x="272" y="520"/>
                  </a:lnTo>
                  <a:lnTo>
                    <a:pt x="264" y="512"/>
                  </a:lnTo>
                  <a:lnTo>
                    <a:pt x="248" y="512"/>
                  </a:lnTo>
                  <a:lnTo>
                    <a:pt x="224" y="464"/>
                  </a:lnTo>
                  <a:lnTo>
                    <a:pt x="208" y="456"/>
                  </a:lnTo>
                  <a:lnTo>
                    <a:pt x="192" y="424"/>
                  </a:lnTo>
                  <a:lnTo>
                    <a:pt x="160" y="384"/>
                  </a:lnTo>
                  <a:lnTo>
                    <a:pt x="144" y="384"/>
                  </a:lnTo>
                  <a:lnTo>
                    <a:pt x="120" y="408"/>
                  </a:lnTo>
                  <a:lnTo>
                    <a:pt x="96" y="376"/>
                  </a:lnTo>
                  <a:lnTo>
                    <a:pt x="64" y="328"/>
                  </a:lnTo>
                  <a:lnTo>
                    <a:pt x="40" y="304"/>
                  </a:lnTo>
                  <a:lnTo>
                    <a:pt x="32" y="272"/>
                  </a:lnTo>
                  <a:lnTo>
                    <a:pt x="8" y="280"/>
                  </a:lnTo>
                  <a:lnTo>
                    <a:pt x="0" y="256"/>
                  </a:lnTo>
                  <a:lnTo>
                    <a:pt x="8" y="248"/>
                  </a:lnTo>
                  <a:lnTo>
                    <a:pt x="16" y="176"/>
                  </a:lnTo>
                  <a:lnTo>
                    <a:pt x="32" y="168"/>
                  </a:lnTo>
                  <a:lnTo>
                    <a:pt x="48" y="192"/>
                  </a:lnTo>
                  <a:lnTo>
                    <a:pt x="64" y="184"/>
                  </a:lnTo>
                  <a:lnTo>
                    <a:pt x="80" y="184"/>
                  </a:lnTo>
                  <a:lnTo>
                    <a:pt x="72" y="144"/>
                  </a:lnTo>
                  <a:lnTo>
                    <a:pt x="80" y="128"/>
                  </a:lnTo>
                  <a:lnTo>
                    <a:pt x="56" y="120"/>
                  </a:lnTo>
                  <a:lnTo>
                    <a:pt x="56" y="96"/>
                  </a:lnTo>
                  <a:lnTo>
                    <a:pt x="64" y="56"/>
                  </a:lnTo>
                  <a:lnTo>
                    <a:pt x="80" y="48"/>
                  </a:lnTo>
                  <a:lnTo>
                    <a:pt x="120" y="56"/>
                  </a:lnTo>
                  <a:lnTo>
                    <a:pt x="152" y="40"/>
                  </a:lnTo>
                  <a:lnTo>
                    <a:pt x="176" y="0"/>
                  </a:lnTo>
                  <a:lnTo>
                    <a:pt x="208" y="8"/>
                  </a:lnTo>
                  <a:lnTo>
                    <a:pt x="272" y="32"/>
                  </a:lnTo>
                  <a:lnTo>
                    <a:pt x="288" y="16"/>
                  </a:lnTo>
                  <a:lnTo>
                    <a:pt x="336" y="24"/>
                  </a:lnTo>
                  <a:lnTo>
                    <a:pt x="344" y="56"/>
                  </a:lnTo>
                  <a:lnTo>
                    <a:pt x="408" y="72"/>
                  </a:lnTo>
                  <a:lnTo>
                    <a:pt x="432" y="56"/>
                  </a:lnTo>
                  <a:lnTo>
                    <a:pt x="504" y="56"/>
                  </a:lnTo>
                  <a:lnTo>
                    <a:pt x="528" y="40"/>
                  </a:lnTo>
                  <a:lnTo>
                    <a:pt x="640" y="32"/>
                  </a:lnTo>
                  <a:lnTo>
                    <a:pt x="664" y="56"/>
                  </a:lnTo>
                  <a:lnTo>
                    <a:pt x="696" y="64"/>
                  </a:lnTo>
                  <a:lnTo>
                    <a:pt x="712" y="72"/>
                  </a:lnTo>
                  <a:lnTo>
                    <a:pt x="720" y="88"/>
                  </a:lnTo>
                  <a:lnTo>
                    <a:pt x="704" y="96"/>
                  </a:lnTo>
                  <a:lnTo>
                    <a:pt x="728" y="104"/>
                  </a:lnTo>
                  <a:lnTo>
                    <a:pt x="728" y="136"/>
                  </a:lnTo>
                  <a:lnTo>
                    <a:pt x="704" y="168"/>
                  </a:lnTo>
                  <a:lnTo>
                    <a:pt x="712" y="184"/>
                  </a:lnTo>
                  <a:lnTo>
                    <a:pt x="704" y="232"/>
                  </a:lnTo>
                  <a:lnTo>
                    <a:pt x="696" y="248"/>
                  </a:lnTo>
                  <a:lnTo>
                    <a:pt x="712" y="296"/>
                  </a:lnTo>
                  <a:lnTo>
                    <a:pt x="736" y="320"/>
                  </a:lnTo>
                  <a:lnTo>
                    <a:pt x="784" y="320"/>
                  </a:lnTo>
                  <a:lnTo>
                    <a:pt x="832" y="368"/>
                  </a:lnTo>
                  <a:lnTo>
                    <a:pt x="864" y="376"/>
                  </a:lnTo>
                  <a:lnTo>
                    <a:pt x="936" y="416"/>
                  </a:lnTo>
                  <a:lnTo>
                    <a:pt x="968" y="400"/>
                  </a:lnTo>
                  <a:lnTo>
                    <a:pt x="992" y="424"/>
                  </a:lnTo>
                  <a:lnTo>
                    <a:pt x="1016" y="448"/>
                  </a:lnTo>
                  <a:lnTo>
                    <a:pt x="1008" y="480"/>
                  </a:lnTo>
                  <a:lnTo>
                    <a:pt x="1040" y="480"/>
                  </a:lnTo>
                  <a:lnTo>
                    <a:pt x="1040" y="496"/>
                  </a:lnTo>
                  <a:lnTo>
                    <a:pt x="1064" y="496"/>
                  </a:lnTo>
                  <a:lnTo>
                    <a:pt x="1056" y="472"/>
                  </a:lnTo>
                  <a:lnTo>
                    <a:pt x="1072" y="472"/>
                  </a:lnTo>
                  <a:lnTo>
                    <a:pt x="1080" y="480"/>
                  </a:lnTo>
                  <a:lnTo>
                    <a:pt x="1096" y="480"/>
                  </a:lnTo>
                  <a:lnTo>
                    <a:pt x="1096" y="464"/>
                  </a:lnTo>
                  <a:lnTo>
                    <a:pt x="1120" y="464"/>
                  </a:lnTo>
                  <a:lnTo>
                    <a:pt x="1136" y="440"/>
                  </a:lnTo>
                  <a:lnTo>
                    <a:pt x="1152" y="432"/>
                  </a:lnTo>
                  <a:lnTo>
                    <a:pt x="1176" y="456"/>
                  </a:lnTo>
                  <a:lnTo>
                    <a:pt x="1176" y="480"/>
                  </a:lnTo>
                  <a:lnTo>
                    <a:pt x="1208" y="536"/>
                  </a:lnTo>
                  <a:lnTo>
                    <a:pt x="1192" y="544"/>
                  </a:lnTo>
                  <a:lnTo>
                    <a:pt x="1208" y="576"/>
                  </a:lnTo>
                  <a:lnTo>
                    <a:pt x="1208" y="608"/>
                  </a:lnTo>
                  <a:lnTo>
                    <a:pt x="1200" y="712"/>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37" name="Freeform 21"/>
            <p:cNvSpPr>
              <a:spLocks noChangeArrowheads="1"/>
            </p:cNvSpPr>
            <p:nvPr/>
          </p:nvSpPr>
          <p:spPr bwMode="auto">
            <a:xfrm>
              <a:off x="2075162" y="2546180"/>
              <a:ext cx="1279286" cy="1079778"/>
            </a:xfrm>
            <a:custGeom>
              <a:avLst/>
              <a:gdLst>
                <a:gd name="T0" fmla="*/ 1730 w 761"/>
                <a:gd name="T1" fmla="*/ 812 h 633"/>
                <a:gd name="T2" fmla="*/ 1670 w 761"/>
                <a:gd name="T3" fmla="*/ 838 h 633"/>
                <a:gd name="T4" fmla="*/ 1630 w 761"/>
                <a:gd name="T5" fmla="*/ 812 h 633"/>
                <a:gd name="T6" fmla="*/ 1512 w 761"/>
                <a:gd name="T7" fmla="*/ 719 h 633"/>
                <a:gd name="T8" fmla="*/ 1453 w 761"/>
                <a:gd name="T9" fmla="*/ 707 h 633"/>
                <a:gd name="T10" fmla="*/ 1371 w 761"/>
                <a:gd name="T11" fmla="*/ 732 h 633"/>
                <a:gd name="T12" fmla="*/ 1332 w 761"/>
                <a:gd name="T13" fmla="*/ 786 h 633"/>
                <a:gd name="T14" fmla="*/ 1273 w 761"/>
                <a:gd name="T15" fmla="*/ 773 h 633"/>
                <a:gd name="T16" fmla="*/ 1173 w 761"/>
                <a:gd name="T17" fmla="*/ 786 h 633"/>
                <a:gd name="T18" fmla="*/ 1254 w 761"/>
                <a:gd name="T19" fmla="*/ 825 h 633"/>
                <a:gd name="T20" fmla="*/ 1133 w 761"/>
                <a:gd name="T21" fmla="*/ 880 h 633"/>
                <a:gd name="T22" fmla="*/ 1035 w 761"/>
                <a:gd name="T23" fmla="*/ 867 h 633"/>
                <a:gd name="T24" fmla="*/ 974 w 761"/>
                <a:gd name="T25" fmla="*/ 759 h 633"/>
                <a:gd name="T26" fmla="*/ 894 w 761"/>
                <a:gd name="T27" fmla="*/ 812 h 633"/>
                <a:gd name="T28" fmla="*/ 834 w 761"/>
                <a:gd name="T29" fmla="*/ 838 h 633"/>
                <a:gd name="T30" fmla="*/ 735 w 761"/>
                <a:gd name="T31" fmla="*/ 894 h 633"/>
                <a:gd name="T32" fmla="*/ 675 w 761"/>
                <a:gd name="T33" fmla="*/ 1052 h 633"/>
                <a:gd name="T34" fmla="*/ 619 w 761"/>
                <a:gd name="T35" fmla="*/ 1052 h 633"/>
                <a:gd name="T36" fmla="*/ 537 w 761"/>
                <a:gd name="T37" fmla="*/ 1039 h 633"/>
                <a:gd name="T38" fmla="*/ 498 w 761"/>
                <a:gd name="T39" fmla="*/ 960 h 633"/>
                <a:gd name="T40" fmla="*/ 360 w 761"/>
                <a:gd name="T41" fmla="*/ 825 h 633"/>
                <a:gd name="T42" fmla="*/ 319 w 761"/>
                <a:gd name="T43" fmla="*/ 800 h 633"/>
                <a:gd name="T44" fmla="*/ 259 w 761"/>
                <a:gd name="T45" fmla="*/ 707 h 633"/>
                <a:gd name="T46" fmla="*/ 199 w 761"/>
                <a:gd name="T47" fmla="*/ 773 h 633"/>
                <a:gd name="T48" fmla="*/ 179 w 761"/>
                <a:gd name="T49" fmla="*/ 414 h 633"/>
                <a:gd name="T50" fmla="*/ 179 w 761"/>
                <a:gd name="T51" fmla="*/ 359 h 633"/>
                <a:gd name="T52" fmla="*/ 101 w 761"/>
                <a:gd name="T53" fmla="*/ 227 h 633"/>
                <a:gd name="T54" fmla="*/ 0 w 761"/>
                <a:gd name="T55" fmla="*/ 173 h 633"/>
                <a:gd name="T56" fmla="*/ 20 w 761"/>
                <a:gd name="T57" fmla="*/ 106 h 633"/>
                <a:gd name="T58" fmla="*/ 41 w 761"/>
                <a:gd name="T59" fmla="*/ 53 h 633"/>
                <a:gd name="T60" fmla="*/ 79 w 761"/>
                <a:gd name="T61" fmla="*/ 0 h 633"/>
                <a:gd name="T62" fmla="*/ 158 w 761"/>
                <a:gd name="T63" fmla="*/ 27 h 633"/>
                <a:gd name="T64" fmla="*/ 218 w 761"/>
                <a:gd name="T65" fmla="*/ 135 h 633"/>
                <a:gd name="T66" fmla="*/ 319 w 761"/>
                <a:gd name="T67" fmla="*/ 200 h 633"/>
                <a:gd name="T68" fmla="*/ 377 w 761"/>
                <a:gd name="T69" fmla="*/ 173 h 633"/>
                <a:gd name="T70" fmla="*/ 438 w 761"/>
                <a:gd name="T71" fmla="*/ 214 h 633"/>
                <a:gd name="T72" fmla="*/ 558 w 761"/>
                <a:gd name="T73" fmla="*/ 159 h 633"/>
                <a:gd name="T74" fmla="*/ 716 w 761"/>
                <a:gd name="T75" fmla="*/ 159 h 633"/>
                <a:gd name="T76" fmla="*/ 735 w 761"/>
                <a:gd name="T77" fmla="*/ 66 h 633"/>
                <a:gd name="T78" fmla="*/ 795 w 761"/>
                <a:gd name="T79" fmla="*/ 53 h 633"/>
                <a:gd name="T80" fmla="*/ 855 w 761"/>
                <a:gd name="T81" fmla="*/ 80 h 633"/>
                <a:gd name="T82" fmla="*/ 995 w 761"/>
                <a:gd name="T83" fmla="*/ 122 h 633"/>
                <a:gd name="T84" fmla="*/ 1035 w 761"/>
                <a:gd name="T85" fmla="*/ 227 h 633"/>
                <a:gd name="T86" fmla="*/ 1173 w 761"/>
                <a:gd name="T87" fmla="*/ 266 h 633"/>
                <a:gd name="T88" fmla="*/ 1273 w 761"/>
                <a:gd name="T89" fmla="*/ 227 h 633"/>
                <a:gd name="T90" fmla="*/ 1371 w 761"/>
                <a:gd name="T91" fmla="*/ 239 h 633"/>
                <a:gd name="T92" fmla="*/ 1554 w 761"/>
                <a:gd name="T93" fmla="*/ 307 h 633"/>
                <a:gd name="T94" fmla="*/ 1752 w 761"/>
                <a:gd name="T95" fmla="*/ 374 h 633"/>
                <a:gd name="T96" fmla="*/ 1890 w 761"/>
                <a:gd name="T97" fmla="*/ 427 h 633"/>
                <a:gd name="T98" fmla="*/ 1850 w 761"/>
                <a:gd name="T99" fmla="*/ 493 h 633"/>
                <a:gd name="T100" fmla="*/ 1651 w 761"/>
                <a:gd name="T101" fmla="*/ 520 h 633"/>
                <a:gd name="T102" fmla="*/ 1609 w 761"/>
                <a:gd name="T103" fmla="*/ 559 h 633"/>
                <a:gd name="T104" fmla="*/ 1630 w 761"/>
                <a:gd name="T105" fmla="*/ 600 h 633"/>
                <a:gd name="T106" fmla="*/ 1630 w 761"/>
                <a:gd name="T107" fmla="*/ 627 h 633"/>
                <a:gd name="T108" fmla="*/ 1752 w 761"/>
                <a:gd name="T109" fmla="*/ 759 h 633"/>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761"/>
                <a:gd name="T166" fmla="*/ 0 h 633"/>
                <a:gd name="T167" fmla="*/ 761 w 761"/>
                <a:gd name="T168" fmla="*/ 633 h 633"/>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761" h="633">
                  <a:moveTo>
                    <a:pt x="696" y="480"/>
                  </a:moveTo>
                  <a:lnTo>
                    <a:pt x="696" y="488"/>
                  </a:lnTo>
                  <a:lnTo>
                    <a:pt x="688" y="504"/>
                  </a:lnTo>
                  <a:lnTo>
                    <a:pt x="672" y="504"/>
                  </a:lnTo>
                  <a:lnTo>
                    <a:pt x="664" y="488"/>
                  </a:lnTo>
                  <a:lnTo>
                    <a:pt x="656" y="488"/>
                  </a:lnTo>
                  <a:lnTo>
                    <a:pt x="632" y="432"/>
                  </a:lnTo>
                  <a:lnTo>
                    <a:pt x="608" y="432"/>
                  </a:lnTo>
                  <a:lnTo>
                    <a:pt x="592" y="416"/>
                  </a:lnTo>
                  <a:lnTo>
                    <a:pt x="584" y="424"/>
                  </a:lnTo>
                  <a:lnTo>
                    <a:pt x="576" y="456"/>
                  </a:lnTo>
                  <a:lnTo>
                    <a:pt x="552" y="440"/>
                  </a:lnTo>
                  <a:lnTo>
                    <a:pt x="552" y="464"/>
                  </a:lnTo>
                  <a:lnTo>
                    <a:pt x="536" y="472"/>
                  </a:lnTo>
                  <a:lnTo>
                    <a:pt x="528" y="464"/>
                  </a:lnTo>
                  <a:lnTo>
                    <a:pt x="512" y="464"/>
                  </a:lnTo>
                  <a:lnTo>
                    <a:pt x="488" y="456"/>
                  </a:lnTo>
                  <a:lnTo>
                    <a:pt x="472" y="472"/>
                  </a:lnTo>
                  <a:lnTo>
                    <a:pt x="480" y="496"/>
                  </a:lnTo>
                  <a:lnTo>
                    <a:pt x="504" y="496"/>
                  </a:lnTo>
                  <a:lnTo>
                    <a:pt x="512" y="528"/>
                  </a:lnTo>
                  <a:lnTo>
                    <a:pt x="456" y="528"/>
                  </a:lnTo>
                  <a:lnTo>
                    <a:pt x="440" y="504"/>
                  </a:lnTo>
                  <a:lnTo>
                    <a:pt x="416" y="520"/>
                  </a:lnTo>
                  <a:lnTo>
                    <a:pt x="392" y="504"/>
                  </a:lnTo>
                  <a:lnTo>
                    <a:pt x="392" y="456"/>
                  </a:lnTo>
                  <a:lnTo>
                    <a:pt x="360" y="456"/>
                  </a:lnTo>
                  <a:lnTo>
                    <a:pt x="360" y="488"/>
                  </a:lnTo>
                  <a:lnTo>
                    <a:pt x="336" y="496"/>
                  </a:lnTo>
                  <a:lnTo>
                    <a:pt x="336" y="504"/>
                  </a:lnTo>
                  <a:lnTo>
                    <a:pt x="312" y="536"/>
                  </a:lnTo>
                  <a:lnTo>
                    <a:pt x="296" y="536"/>
                  </a:lnTo>
                  <a:lnTo>
                    <a:pt x="296" y="632"/>
                  </a:lnTo>
                  <a:lnTo>
                    <a:pt x="272" y="632"/>
                  </a:lnTo>
                  <a:lnTo>
                    <a:pt x="264" y="616"/>
                  </a:lnTo>
                  <a:lnTo>
                    <a:pt x="248" y="632"/>
                  </a:lnTo>
                  <a:lnTo>
                    <a:pt x="216" y="632"/>
                  </a:lnTo>
                  <a:lnTo>
                    <a:pt x="216" y="624"/>
                  </a:lnTo>
                  <a:lnTo>
                    <a:pt x="200" y="616"/>
                  </a:lnTo>
                  <a:lnTo>
                    <a:pt x="200" y="576"/>
                  </a:lnTo>
                  <a:lnTo>
                    <a:pt x="160" y="496"/>
                  </a:lnTo>
                  <a:lnTo>
                    <a:pt x="144" y="496"/>
                  </a:lnTo>
                  <a:lnTo>
                    <a:pt x="144" y="504"/>
                  </a:lnTo>
                  <a:lnTo>
                    <a:pt x="128" y="480"/>
                  </a:lnTo>
                  <a:lnTo>
                    <a:pt x="136" y="472"/>
                  </a:lnTo>
                  <a:lnTo>
                    <a:pt x="104" y="424"/>
                  </a:lnTo>
                  <a:lnTo>
                    <a:pt x="88" y="432"/>
                  </a:lnTo>
                  <a:lnTo>
                    <a:pt x="80" y="464"/>
                  </a:lnTo>
                  <a:lnTo>
                    <a:pt x="64" y="472"/>
                  </a:lnTo>
                  <a:lnTo>
                    <a:pt x="72" y="248"/>
                  </a:lnTo>
                  <a:lnTo>
                    <a:pt x="56" y="224"/>
                  </a:lnTo>
                  <a:lnTo>
                    <a:pt x="72" y="216"/>
                  </a:lnTo>
                  <a:lnTo>
                    <a:pt x="40" y="160"/>
                  </a:lnTo>
                  <a:lnTo>
                    <a:pt x="40" y="136"/>
                  </a:lnTo>
                  <a:lnTo>
                    <a:pt x="16" y="112"/>
                  </a:lnTo>
                  <a:lnTo>
                    <a:pt x="0" y="104"/>
                  </a:lnTo>
                  <a:lnTo>
                    <a:pt x="0" y="96"/>
                  </a:lnTo>
                  <a:lnTo>
                    <a:pt x="8" y="64"/>
                  </a:lnTo>
                  <a:lnTo>
                    <a:pt x="24" y="48"/>
                  </a:lnTo>
                  <a:lnTo>
                    <a:pt x="16" y="32"/>
                  </a:lnTo>
                  <a:lnTo>
                    <a:pt x="16" y="0"/>
                  </a:lnTo>
                  <a:lnTo>
                    <a:pt x="32" y="0"/>
                  </a:lnTo>
                  <a:lnTo>
                    <a:pt x="40" y="16"/>
                  </a:lnTo>
                  <a:lnTo>
                    <a:pt x="64" y="16"/>
                  </a:lnTo>
                  <a:lnTo>
                    <a:pt x="88" y="40"/>
                  </a:lnTo>
                  <a:lnTo>
                    <a:pt x="88" y="80"/>
                  </a:lnTo>
                  <a:lnTo>
                    <a:pt x="104" y="80"/>
                  </a:lnTo>
                  <a:lnTo>
                    <a:pt x="128" y="120"/>
                  </a:lnTo>
                  <a:lnTo>
                    <a:pt x="152" y="112"/>
                  </a:lnTo>
                  <a:lnTo>
                    <a:pt x="152" y="104"/>
                  </a:lnTo>
                  <a:lnTo>
                    <a:pt x="160" y="112"/>
                  </a:lnTo>
                  <a:lnTo>
                    <a:pt x="176" y="128"/>
                  </a:lnTo>
                  <a:lnTo>
                    <a:pt x="216" y="128"/>
                  </a:lnTo>
                  <a:lnTo>
                    <a:pt x="224" y="96"/>
                  </a:lnTo>
                  <a:lnTo>
                    <a:pt x="256" y="88"/>
                  </a:lnTo>
                  <a:lnTo>
                    <a:pt x="288" y="96"/>
                  </a:lnTo>
                  <a:lnTo>
                    <a:pt x="304" y="72"/>
                  </a:lnTo>
                  <a:lnTo>
                    <a:pt x="296" y="40"/>
                  </a:lnTo>
                  <a:lnTo>
                    <a:pt x="296" y="32"/>
                  </a:lnTo>
                  <a:lnTo>
                    <a:pt x="320" y="32"/>
                  </a:lnTo>
                  <a:lnTo>
                    <a:pt x="336" y="24"/>
                  </a:lnTo>
                  <a:lnTo>
                    <a:pt x="344" y="48"/>
                  </a:lnTo>
                  <a:lnTo>
                    <a:pt x="384" y="72"/>
                  </a:lnTo>
                  <a:lnTo>
                    <a:pt x="400" y="72"/>
                  </a:lnTo>
                  <a:lnTo>
                    <a:pt x="400" y="88"/>
                  </a:lnTo>
                  <a:lnTo>
                    <a:pt x="416" y="136"/>
                  </a:lnTo>
                  <a:lnTo>
                    <a:pt x="432" y="152"/>
                  </a:lnTo>
                  <a:lnTo>
                    <a:pt x="472" y="160"/>
                  </a:lnTo>
                  <a:lnTo>
                    <a:pt x="496" y="128"/>
                  </a:lnTo>
                  <a:lnTo>
                    <a:pt x="512" y="136"/>
                  </a:lnTo>
                  <a:lnTo>
                    <a:pt x="520" y="152"/>
                  </a:lnTo>
                  <a:lnTo>
                    <a:pt x="552" y="144"/>
                  </a:lnTo>
                  <a:lnTo>
                    <a:pt x="592" y="176"/>
                  </a:lnTo>
                  <a:lnTo>
                    <a:pt x="624" y="184"/>
                  </a:lnTo>
                  <a:lnTo>
                    <a:pt x="656" y="192"/>
                  </a:lnTo>
                  <a:lnTo>
                    <a:pt x="704" y="224"/>
                  </a:lnTo>
                  <a:lnTo>
                    <a:pt x="728" y="232"/>
                  </a:lnTo>
                  <a:lnTo>
                    <a:pt x="760" y="256"/>
                  </a:lnTo>
                  <a:lnTo>
                    <a:pt x="760" y="296"/>
                  </a:lnTo>
                  <a:lnTo>
                    <a:pt x="744" y="296"/>
                  </a:lnTo>
                  <a:lnTo>
                    <a:pt x="712" y="312"/>
                  </a:lnTo>
                  <a:lnTo>
                    <a:pt x="664" y="312"/>
                  </a:lnTo>
                  <a:lnTo>
                    <a:pt x="648" y="328"/>
                  </a:lnTo>
                  <a:lnTo>
                    <a:pt x="648" y="336"/>
                  </a:lnTo>
                  <a:lnTo>
                    <a:pt x="656" y="352"/>
                  </a:lnTo>
                  <a:lnTo>
                    <a:pt x="656" y="360"/>
                  </a:lnTo>
                  <a:lnTo>
                    <a:pt x="648" y="376"/>
                  </a:lnTo>
                  <a:lnTo>
                    <a:pt x="656" y="376"/>
                  </a:lnTo>
                  <a:lnTo>
                    <a:pt x="696" y="424"/>
                  </a:lnTo>
                  <a:lnTo>
                    <a:pt x="704" y="456"/>
                  </a:lnTo>
                  <a:lnTo>
                    <a:pt x="696" y="48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38" name="Freeform 22"/>
            <p:cNvSpPr>
              <a:spLocks noChangeArrowheads="1"/>
            </p:cNvSpPr>
            <p:nvPr/>
          </p:nvSpPr>
          <p:spPr bwMode="auto">
            <a:xfrm>
              <a:off x="1333933" y="1794495"/>
              <a:ext cx="1321322" cy="1053592"/>
            </a:xfrm>
            <a:custGeom>
              <a:avLst/>
              <a:gdLst>
                <a:gd name="T0" fmla="*/ 1679 w 785"/>
                <a:gd name="T1" fmla="*/ 898 h 617"/>
                <a:gd name="T2" fmla="*/ 1541 w 785"/>
                <a:gd name="T3" fmla="*/ 951 h 617"/>
                <a:gd name="T4" fmla="*/ 1481 w 785"/>
                <a:gd name="T5" fmla="*/ 910 h 617"/>
                <a:gd name="T6" fmla="*/ 1420 w 785"/>
                <a:gd name="T7" fmla="*/ 938 h 617"/>
                <a:gd name="T8" fmla="*/ 1320 w 785"/>
                <a:gd name="T9" fmla="*/ 870 h 617"/>
                <a:gd name="T10" fmla="*/ 1260 w 785"/>
                <a:gd name="T11" fmla="*/ 765 h 617"/>
                <a:gd name="T12" fmla="*/ 1181 w 785"/>
                <a:gd name="T13" fmla="*/ 737 h 617"/>
                <a:gd name="T14" fmla="*/ 1140 w 785"/>
                <a:gd name="T15" fmla="*/ 765 h 617"/>
                <a:gd name="T16" fmla="*/ 1160 w 785"/>
                <a:gd name="T17" fmla="*/ 804 h 617"/>
                <a:gd name="T18" fmla="*/ 1102 w 785"/>
                <a:gd name="T19" fmla="*/ 898 h 617"/>
                <a:gd name="T20" fmla="*/ 1140 w 785"/>
                <a:gd name="T21" fmla="*/ 925 h 617"/>
                <a:gd name="T22" fmla="*/ 1060 w 785"/>
                <a:gd name="T23" fmla="*/ 977 h 617"/>
                <a:gd name="T24" fmla="*/ 1002 w 785"/>
                <a:gd name="T25" fmla="*/ 1004 h 617"/>
                <a:gd name="T26" fmla="*/ 941 w 785"/>
                <a:gd name="T27" fmla="*/ 991 h 617"/>
                <a:gd name="T28" fmla="*/ 920 w 785"/>
                <a:gd name="T29" fmla="*/ 1018 h 617"/>
                <a:gd name="T30" fmla="*/ 841 w 785"/>
                <a:gd name="T31" fmla="*/ 1004 h 617"/>
                <a:gd name="T32" fmla="*/ 800 w 785"/>
                <a:gd name="T33" fmla="*/ 951 h 617"/>
                <a:gd name="T34" fmla="*/ 580 w 785"/>
                <a:gd name="T35" fmla="*/ 898 h 617"/>
                <a:gd name="T36" fmla="*/ 339 w 785"/>
                <a:gd name="T37" fmla="*/ 830 h 617"/>
                <a:gd name="T38" fmla="*/ 101 w 785"/>
                <a:gd name="T39" fmla="*/ 737 h 617"/>
                <a:gd name="T40" fmla="*/ 0 w 785"/>
                <a:gd name="T41" fmla="*/ 615 h 617"/>
                <a:gd name="T42" fmla="*/ 41 w 785"/>
                <a:gd name="T43" fmla="*/ 510 h 617"/>
                <a:gd name="T44" fmla="*/ 79 w 785"/>
                <a:gd name="T45" fmla="*/ 416 h 617"/>
                <a:gd name="T46" fmla="*/ 20 w 785"/>
                <a:gd name="T47" fmla="*/ 361 h 617"/>
                <a:gd name="T48" fmla="*/ 121 w 785"/>
                <a:gd name="T49" fmla="*/ 349 h 617"/>
                <a:gd name="T50" fmla="*/ 259 w 785"/>
                <a:gd name="T51" fmla="*/ 375 h 617"/>
                <a:gd name="T52" fmla="*/ 239 w 785"/>
                <a:gd name="T53" fmla="*/ 308 h 617"/>
                <a:gd name="T54" fmla="*/ 321 w 785"/>
                <a:gd name="T55" fmla="*/ 227 h 617"/>
                <a:gd name="T56" fmla="*/ 221 w 785"/>
                <a:gd name="T57" fmla="*/ 122 h 617"/>
                <a:gd name="T58" fmla="*/ 381 w 785"/>
                <a:gd name="T59" fmla="*/ 27 h 617"/>
                <a:gd name="T60" fmla="*/ 722 w 785"/>
                <a:gd name="T61" fmla="*/ 0 h 617"/>
                <a:gd name="T62" fmla="*/ 961 w 785"/>
                <a:gd name="T63" fmla="*/ 67 h 617"/>
                <a:gd name="T64" fmla="*/ 1140 w 785"/>
                <a:gd name="T65" fmla="*/ 173 h 617"/>
                <a:gd name="T66" fmla="*/ 1181 w 785"/>
                <a:gd name="T67" fmla="*/ 80 h 617"/>
                <a:gd name="T68" fmla="*/ 1320 w 785"/>
                <a:gd name="T69" fmla="*/ 122 h 617"/>
                <a:gd name="T70" fmla="*/ 1481 w 785"/>
                <a:gd name="T71" fmla="*/ 161 h 617"/>
                <a:gd name="T72" fmla="*/ 1642 w 785"/>
                <a:gd name="T73" fmla="*/ 201 h 617"/>
                <a:gd name="T74" fmla="*/ 1822 w 785"/>
                <a:gd name="T75" fmla="*/ 294 h 617"/>
                <a:gd name="T76" fmla="*/ 1922 w 785"/>
                <a:gd name="T77" fmla="*/ 388 h 617"/>
                <a:gd name="T78" fmla="*/ 1963 w 785"/>
                <a:gd name="T79" fmla="*/ 562 h 617"/>
                <a:gd name="T80" fmla="*/ 1880 w 785"/>
                <a:gd name="T81" fmla="*/ 602 h 617"/>
                <a:gd name="T82" fmla="*/ 1780 w 785"/>
                <a:gd name="T83" fmla="*/ 682 h 617"/>
                <a:gd name="T84" fmla="*/ 1842 w 785"/>
                <a:gd name="T85" fmla="*/ 724 h 617"/>
                <a:gd name="T86" fmla="*/ 1761 w 785"/>
                <a:gd name="T87" fmla="*/ 765 h 617"/>
                <a:gd name="T88" fmla="*/ 1642 w 785"/>
                <a:gd name="T89" fmla="*/ 751 h 617"/>
                <a:gd name="T90" fmla="*/ 1663 w 785"/>
                <a:gd name="T91" fmla="*/ 817 h 617"/>
                <a:gd name="T92" fmla="*/ 1780 w 785"/>
                <a:gd name="T93" fmla="*/ 845 h 617"/>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785"/>
                <a:gd name="T142" fmla="*/ 0 h 617"/>
                <a:gd name="T143" fmla="*/ 785 w 785"/>
                <a:gd name="T144" fmla="*/ 617 h 617"/>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785" h="617">
                  <a:moveTo>
                    <a:pt x="704" y="528"/>
                  </a:moveTo>
                  <a:lnTo>
                    <a:pt x="672" y="536"/>
                  </a:lnTo>
                  <a:lnTo>
                    <a:pt x="656" y="568"/>
                  </a:lnTo>
                  <a:lnTo>
                    <a:pt x="616" y="568"/>
                  </a:lnTo>
                  <a:lnTo>
                    <a:pt x="608" y="552"/>
                  </a:lnTo>
                  <a:lnTo>
                    <a:pt x="592" y="544"/>
                  </a:lnTo>
                  <a:lnTo>
                    <a:pt x="592" y="552"/>
                  </a:lnTo>
                  <a:lnTo>
                    <a:pt x="568" y="560"/>
                  </a:lnTo>
                  <a:lnTo>
                    <a:pt x="544" y="520"/>
                  </a:lnTo>
                  <a:lnTo>
                    <a:pt x="528" y="520"/>
                  </a:lnTo>
                  <a:lnTo>
                    <a:pt x="528" y="480"/>
                  </a:lnTo>
                  <a:lnTo>
                    <a:pt x="504" y="456"/>
                  </a:lnTo>
                  <a:lnTo>
                    <a:pt x="488" y="456"/>
                  </a:lnTo>
                  <a:lnTo>
                    <a:pt x="472" y="440"/>
                  </a:lnTo>
                  <a:lnTo>
                    <a:pt x="456" y="440"/>
                  </a:lnTo>
                  <a:lnTo>
                    <a:pt x="456" y="456"/>
                  </a:lnTo>
                  <a:lnTo>
                    <a:pt x="456" y="472"/>
                  </a:lnTo>
                  <a:lnTo>
                    <a:pt x="464" y="480"/>
                  </a:lnTo>
                  <a:lnTo>
                    <a:pt x="448" y="496"/>
                  </a:lnTo>
                  <a:lnTo>
                    <a:pt x="440" y="536"/>
                  </a:lnTo>
                  <a:lnTo>
                    <a:pt x="448" y="552"/>
                  </a:lnTo>
                  <a:lnTo>
                    <a:pt x="456" y="552"/>
                  </a:lnTo>
                  <a:lnTo>
                    <a:pt x="440" y="560"/>
                  </a:lnTo>
                  <a:lnTo>
                    <a:pt x="424" y="584"/>
                  </a:lnTo>
                  <a:lnTo>
                    <a:pt x="400" y="584"/>
                  </a:lnTo>
                  <a:lnTo>
                    <a:pt x="400" y="600"/>
                  </a:lnTo>
                  <a:lnTo>
                    <a:pt x="384" y="608"/>
                  </a:lnTo>
                  <a:lnTo>
                    <a:pt x="376" y="592"/>
                  </a:lnTo>
                  <a:lnTo>
                    <a:pt x="360" y="592"/>
                  </a:lnTo>
                  <a:lnTo>
                    <a:pt x="368" y="608"/>
                  </a:lnTo>
                  <a:lnTo>
                    <a:pt x="352" y="616"/>
                  </a:lnTo>
                  <a:lnTo>
                    <a:pt x="336" y="600"/>
                  </a:lnTo>
                  <a:lnTo>
                    <a:pt x="312" y="600"/>
                  </a:lnTo>
                  <a:lnTo>
                    <a:pt x="320" y="568"/>
                  </a:lnTo>
                  <a:lnTo>
                    <a:pt x="264" y="520"/>
                  </a:lnTo>
                  <a:lnTo>
                    <a:pt x="232" y="536"/>
                  </a:lnTo>
                  <a:lnTo>
                    <a:pt x="168" y="496"/>
                  </a:lnTo>
                  <a:lnTo>
                    <a:pt x="136" y="496"/>
                  </a:lnTo>
                  <a:lnTo>
                    <a:pt x="88" y="440"/>
                  </a:lnTo>
                  <a:lnTo>
                    <a:pt x="40" y="440"/>
                  </a:lnTo>
                  <a:lnTo>
                    <a:pt x="16" y="416"/>
                  </a:lnTo>
                  <a:lnTo>
                    <a:pt x="0" y="368"/>
                  </a:lnTo>
                  <a:lnTo>
                    <a:pt x="8" y="352"/>
                  </a:lnTo>
                  <a:lnTo>
                    <a:pt x="16" y="304"/>
                  </a:lnTo>
                  <a:lnTo>
                    <a:pt x="8" y="280"/>
                  </a:lnTo>
                  <a:lnTo>
                    <a:pt x="32" y="248"/>
                  </a:lnTo>
                  <a:lnTo>
                    <a:pt x="32" y="224"/>
                  </a:lnTo>
                  <a:lnTo>
                    <a:pt x="8" y="216"/>
                  </a:lnTo>
                  <a:lnTo>
                    <a:pt x="16" y="208"/>
                  </a:lnTo>
                  <a:lnTo>
                    <a:pt x="48" y="208"/>
                  </a:lnTo>
                  <a:lnTo>
                    <a:pt x="56" y="200"/>
                  </a:lnTo>
                  <a:lnTo>
                    <a:pt x="104" y="224"/>
                  </a:lnTo>
                  <a:lnTo>
                    <a:pt x="104" y="192"/>
                  </a:lnTo>
                  <a:lnTo>
                    <a:pt x="96" y="184"/>
                  </a:lnTo>
                  <a:lnTo>
                    <a:pt x="96" y="160"/>
                  </a:lnTo>
                  <a:lnTo>
                    <a:pt x="128" y="136"/>
                  </a:lnTo>
                  <a:lnTo>
                    <a:pt x="120" y="112"/>
                  </a:lnTo>
                  <a:lnTo>
                    <a:pt x="88" y="72"/>
                  </a:lnTo>
                  <a:lnTo>
                    <a:pt x="96" y="32"/>
                  </a:lnTo>
                  <a:lnTo>
                    <a:pt x="152" y="16"/>
                  </a:lnTo>
                  <a:lnTo>
                    <a:pt x="256" y="8"/>
                  </a:lnTo>
                  <a:lnTo>
                    <a:pt x="288" y="0"/>
                  </a:lnTo>
                  <a:lnTo>
                    <a:pt x="344" y="24"/>
                  </a:lnTo>
                  <a:lnTo>
                    <a:pt x="384" y="40"/>
                  </a:lnTo>
                  <a:lnTo>
                    <a:pt x="424" y="64"/>
                  </a:lnTo>
                  <a:lnTo>
                    <a:pt x="456" y="104"/>
                  </a:lnTo>
                  <a:lnTo>
                    <a:pt x="472" y="56"/>
                  </a:lnTo>
                  <a:lnTo>
                    <a:pt x="472" y="48"/>
                  </a:lnTo>
                  <a:lnTo>
                    <a:pt x="504" y="64"/>
                  </a:lnTo>
                  <a:lnTo>
                    <a:pt x="528" y="72"/>
                  </a:lnTo>
                  <a:lnTo>
                    <a:pt x="584" y="64"/>
                  </a:lnTo>
                  <a:lnTo>
                    <a:pt x="592" y="96"/>
                  </a:lnTo>
                  <a:lnTo>
                    <a:pt x="640" y="128"/>
                  </a:lnTo>
                  <a:lnTo>
                    <a:pt x="656" y="120"/>
                  </a:lnTo>
                  <a:lnTo>
                    <a:pt x="728" y="192"/>
                  </a:lnTo>
                  <a:lnTo>
                    <a:pt x="728" y="176"/>
                  </a:lnTo>
                  <a:lnTo>
                    <a:pt x="760" y="208"/>
                  </a:lnTo>
                  <a:lnTo>
                    <a:pt x="768" y="232"/>
                  </a:lnTo>
                  <a:lnTo>
                    <a:pt x="776" y="288"/>
                  </a:lnTo>
                  <a:lnTo>
                    <a:pt x="784" y="336"/>
                  </a:lnTo>
                  <a:lnTo>
                    <a:pt x="776" y="360"/>
                  </a:lnTo>
                  <a:lnTo>
                    <a:pt x="752" y="360"/>
                  </a:lnTo>
                  <a:lnTo>
                    <a:pt x="744" y="392"/>
                  </a:lnTo>
                  <a:lnTo>
                    <a:pt x="712" y="408"/>
                  </a:lnTo>
                  <a:lnTo>
                    <a:pt x="712" y="424"/>
                  </a:lnTo>
                  <a:lnTo>
                    <a:pt x="736" y="432"/>
                  </a:lnTo>
                  <a:lnTo>
                    <a:pt x="728" y="440"/>
                  </a:lnTo>
                  <a:lnTo>
                    <a:pt x="704" y="456"/>
                  </a:lnTo>
                  <a:lnTo>
                    <a:pt x="672" y="448"/>
                  </a:lnTo>
                  <a:lnTo>
                    <a:pt x="656" y="448"/>
                  </a:lnTo>
                  <a:lnTo>
                    <a:pt x="648" y="464"/>
                  </a:lnTo>
                  <a:lnTo>
                    <a:pt x="664" y="488"/>
                  </a:lnTo>
                  <a:lnTo>
                    <a:pt x="696" y="496"/>
                  </a:lnTo>
                  <a:lnTo>
                    <a:pt x="712" y="504"/>
                  </a:lnTo>
                  <a:lnTo>
                    <a:pt x="704" y="52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39" name="Freeform 23"/>
            <p:cNvSpPr>
              <a:spLocks noChangeArrowheads="1"/>
            </p:cNvSpPr>
            <p:nvPr/>
          </p:nvSpPr>
          <p:spPr bwMode="auto">
            <a:xfrm>
              <a:off x="3729967" y="3131509"/>
              <a:ext cx="514237" cy="728580"/>
            </a:xfrm>
            <a:custGeom>
              <a:avLst/>
              <a:gdLst>
                <a:gd name="T0" fmla="*/ 685 w 305"/>
                <a:gd name="T1" fmla="*/ 69 h 425"/>
                <a:gd name="T2" fmla="*/ 708 w 305"/>
                <a:gd name="T3" fmla="*/ 122 h 425"/>
                <a:gd name="T4" fmla="*/ 766 w 305"/>
                <a:gd name="T5" fmla="*/ 150 h 425"/>
                <a:gd name="T6" fmla="*/ 766 w 305"/>
                <a:gd name="T7" fmla="*/ 231 h 425"/>
                <a:gd name="T8" fmla="*/ 685 w 305"/>
                <a:gd name="T9" fmla="*/ 259 h 425"/>
                <a:gd name="T10" fmla="*/ 685 w 305"/>
                <a:gd name="T11" fmla="*/ 273 h 425"/>
                <a:gd name="T12" fmla="*/ 606 w 305"/>
                <a:gd name="T13" fmla="*/ 273 h 425"/>
                <a:gd name="T14" fmla="*/ 566 w 305"/>
                <a:gd name="T15" fmla="*/ 300 h 425"/>
                <a:gd name="T16" fmla="*/ 566 w 305"/>
                <a:gd name="T17" fmla="*/ 342 h 425"/>
                <a:gd name="T18" fmla="*/ 585 w 305"/>
                <a:gd name="T19" fmla="*/ 354 h 425"/>
                <a:gd name="T20" fmla="*/ 525 w 305"/>
                <a:gd name="T21" fmla="*/ 410 h 425"/>
                <a:gd name="T22" fmla="*/ 485 w 305"/>
                <a:gd name="T23" fmla="*/ 410 h 425"/>
                <a:gd name="T24" fmla="*/ 485 w 305"/>
                <a:gd name="T25" fmla="*/ 464 h 425"/>
                <a:gd name="T26" fmla="*/ 485 w 305"/>
                <a:gd name="T27" fmla="*/ 479 h 425"/>
                <a:gd name="T28" fmla="*/ 485 w 305"/>
                <a:gd name="T29" fmla="*/ 518 h 425"/>
                <a:gd name="T30" fmla="*/ 444 w 305"/>
                <a:gd name="T31" fmla="*/ 546 h 425"/>
                <a:gd name="T32" fmla="*/ 422 w 305"/>
                <a:gd name="T33" fmla="*/ 614 h 425"/>
                <a:gd name="T34" fmla="*/ 404 w 305"/>
                <a:gd name="T35" fmla="*/ 656 h 425"/>
                <a:gd name="T36" fmla="*/ 404 w 305"/>
                <a:gd name="T37" fmla="*/ 669 h 425"/>
                <a:gd name="T38" fmla="*/ 384 w 305"/>
                <a:gd name="T39" fmla="*/ 710 h 425"/>
                <a:gd name="T40" fmla="*/ 343 w 305"/>
                <a:gd name="T41" fmla="*/ 710 h 425"/>
                <a:gd name="T42" fmla="*/ 322 w 305"/>
                <a:gd name="T43" fmla="*/ 696 h 425"/>
                <a:gd name="T44" fmla="*/ 162 w 305"/>
                <a:gd name="T45" fmla="*/ 723 h 425"/>
                <a:gd name="T46" fmla="*/ 141 w 305"/>
                <a:gd name="T47" fmla="*/ 710 h 425"/>
                <a:gd name="T48" fmla="*/ 202 w 305"/>
                <a:gd name="T49" fmla="*/ 629 h 425"/>
                <a:gd name="T50" fmla="*/ 141 w 305"/>
                <a:gd name="T51" fmla="*/ 614 h 425"/>
                <a:gd name="T52" fmla="*/ 101 w 305"/>
                <a:gd name="T53" fmla="*/ 629 h 425"/>
                <a:gd name="T54" fmla="*/ 61 w 305"/>
                <a:gd name="T55" fmla="*/ 614 h 425"/>
                <a:gd name="T56" fmla="*/ 61 w 305"/>
                <a:gd name="T57" fmla="*/ 546 h 425"/>
                <a:gd name="T58" fmla="*/ 101 w 305"/>
                <a:gd name="T59" fmla="*/ 533 h 425"/>
                <a:gd name="T60" fmla="*/ 122 w 305"/>
                <a:gd name="T61" fmla="*/ 533 h 425"/>
                <a:gd name="T62" fmla="*/ 122 w 305"/>
                <a:gd name="T63" fmla="*/ 492 h 425"/>
                <a:gd name="T64" fmla="*/ 83 w 305"/>
                <a:gd name="T65" fmla="*/ 492 h 425"/>
                <a:gd name="T66" fmla="*/ 83 w 305"/>
                <a:gd name="T67" fmla="*/ 464 h 425"/>
                <a:gd name="T68" fmla="*/ 41 w 305"/>
                <a:gd name="T69" fmla="*/ 451 h 425"/>
                <a:gd name="T70" fmla="*/ 41 w 305"/>
                <a:gd name="T71" fmla="*/ 368 h 425"/>
                <a:gd name="T72" fmla="*/ 0 w 305"/>
                <a:gd name="T73" fmla="*/ 342 h 425"/>
                <a:gd name="T74" fmla="*/ 20 w 305"/>
                <a:gd name="T75" fmla="*/ 300 h 425"/>
                <a:gd name="T76" fmla="*/ 83 w 305"/>
                <a:gd name="T77" fmla="*/ 259 h 425"/>
                <a:gd name="T78" fmla="*/ 83 w 305"/>
                <a:gd name="T79" fmla="*/ 218 h 425"/>
                <a:gd name="T80" fmla="*/ 61 w 305"/>
                <a:gd name="T81" fmla="*/ 206 h 425"/>
                <a:gd name="T82" fmla="*/ 83 w 305"/>
                <a:gd name="T83" fmla="*/ 178 h 425"/>
                <a:gd name="T84" fmla="*/ 41 w 305"/>
                <a:gd name="T85" fmla="*/ 136 h 425"/>
                <a:gd name="T86" fmla="*/ 83 w 305"/>
                <a:gd name="T87" fmla="*/ 109 h 425"/>
                <a:gd name="T88" fmla="*/ 141 w 305"/>
                <a:gd name="T89" fmla="*/ 96 h 425"/>
                <a:gd name="T90" fmla="*/ 283 w 305"/>
                <a:gd name="T91" fmla="*/ 41 h 425"/>
                <a:gd name="T92" fmla="*/ 362 w 305"/>
                <a:gd name="T93" fmla="*/ 13 h 425"/>
                <a:gd name="T94" fmla="*/ 422 w 305"/>
                <a:gd name="T95" fmla="*/ 13 h 425"/>
                <a:gd name="T96" fmla="*/ 463 w 305"/>
                <a:gd name="T97" fmla="*/ 0 h 425"/>
                <a:gd name="T98" fmla="*/ 485 w 305"/>
                <a:gd name="T99" fmla="*/ 13 h 425"/>
                <a:gd name="T100" fmla="*/ 463 w 305"/>
                <a:gd name="T101" fmla="*/ 27 h 425"/>
                <a:gd name="T102" fmla="*/ 463 w 305"/>
                <a:gd name="T103" fmla="*/ 56 h 425"/>
                <a:gd name="T104" fmla="*/ 525 w 305"/>
                <a:gd name="T105" fmla="*/ 56 h 425"/>
                <a:gd name="T106" fmla="*/ 525 w 305"/>
                <a:gd name="T107" fmla="*/ 27 h 425"/>
                <a:gd name="T108" fmla="*/ 546 w 305"/>
                <a:gd name="T109" fmla="*/ 0 h 425"/>
                <a:gd name="T110" fmla="*/ 585 w 305"/>
                <a:gd name="T111" fmla="*/ 27 h 425"/>
                <a:gd name="T112" fmla="*/ 606 w 305"/>
                <a:gd name="T113" fmla="*/ 56 h 425"/>
                <a:gd name="T114" fmla="*/ 685 w 305"/>
                <a:gd name="T115" fmla="*/ 56 h 425"/>
                <a:gd name="T116" fmla="*/ 685 w 305"/>
                <a:gd name="T117" fmla="*/ 69 h 425"/>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305"/>
                <a:gd name="T178" fmla="*/ 0 h 425"/>
                <a:gd name="T179" fmla="*/ 305 w 305"/>
                <a:gd name="T180" fmla="*/ 425 h 425"/>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305" h="425">
                  <a:moveTo>
                    <a:pt x="272" y="40"/>
                  </a:moveTo>
                  <a:lnTo>
                    <a:pt x="280" y="72"/>
                  </a:lnTo>
                  <a:lnTo>
                    <a:pt x="304" y="88"/>
                  </a:lnTo>
                  <a:lnTo>
                    <a:pt x="304" y="136"/>
                  </a:lnTo>
                  <a:lnTo>
                    <a:pt x="272" y="152"/>
                  </a:lnTo>
                  <a:lnTo>
                    <a:pt x="272" y="160"/>
                  </a:lnTo>
                  <a:lnTo>
                    <a:pt x="240" y="160"/>
                  </a:lnTo>
                  <a:lnTo>
                    <a:pt x="224" y="176"/>
                  </a:lnTo>
                  <a:lnTo>
                    <a:pt x="224" y="200"/>
                  </a:lnTo>
                  <a:lnTo>
                    <a:pt x="232" y="208"/>
                  </a:lnTo>
                  <a:lnTo>
                    <a:pt x="208" y="240"/>
                  </a:lnTo>
                  <a:lnTo>
                    <a:pt x="192" y="240"/>
                  </a:lnTo>
                  <a:lnTo>
                    <a:pt x="192" y="272"/>
                  </a:lnTo>
                  <a:lnTo>
                    <a:pt x="192" y="280"/>
                  </a:lnTo>
                  <a:lnTo>
                    <a:pt x="192" y="304"/>
                  </a:lnTo>
                  <a:lnTo>
                    <a:pt x="176" y="320"/>
                  </a:lnTo>
                  <a:lnTo>
                    <a:pt x="168" y="360"/>
                  </a:lnTo>
                  <a:lnTo>
                    <a:pt x="160" y="384"/>
                  </a:lnTo>
                  <a:lnTo>
                    <a:pt x="160" y="392"/>
                  </a:lnTo>
                  <a:lnTo>
                    <a:pt x="152" y="416"/>
                  </a:lnTo>
                  <a:lnTo>
                    <a:pt x="136" y="416"/>
                  </a:lnTo>
                  <a:lnTo>
                    <a:pt x="128" y="408"/>
                  </a:lnTo>
                  <a:lnTo>
                    <a:pt x="64" y="424"/>
                  </a:lnTo>
                  <a:lnTo>
                    <a:pt x="56" y="416"/>
                  </a:lnTo>
                  <a:lnTo>
                    <a:pt x="80" y="368"/>
                  </a:lnTo>
                  <a:lnTo>
                    <a:pt x="56" y="360"/>
                  </a:lnTo>
                  <a:lnTo>
                    <a:pt x="40" y="368"/>
                  </a:lnTo>
                  <a:lnTo>
                    <a:pt x="24" y="360"/>
                  </a:lnTo>
                  <a:lnTo>
                    <a:pt x="24" y="320"/>
                  </a:lnTo>
                  <a:lnTo>
                    <a:pt x="40" y="312"/>
                  </a:lnTo>
                  <a:lnTo>
                    <a:pt x="48" y="312"/>
                  </a:lnTo>
                  <a:lnTo>
                    <a:pt x="48" y="288"/>
                  </a:lnTo>
                  <a:lnTo>
                    <a:pt x="32" y="288"/>
                  </a:lnTo>
                  <a:lnTo>
                    <a:pt x="32" y="272"/>
                  </a:lnTo>
                  <a:lnTo>
                    <a:pt x="16" y="264"/>
                  </a:lnTo>
                  <a:lnTo>
                    <a:pt x="16" y="216"/>
                  </a:lnTo>
                  <a:lnTo>
                    <a:pt x="0" y="200"/>
                  </a:lnTo>
                  <a:lnTo>
                    <a:pt x="8" y="176"/>
                  </a:lnTo>
                  <a:lnTo>
                    <a:pt x="32" y="152"/>
                  </a:lnTo>
                  <a:lnTo>
                    <a:pt x="32" y="128"/>
                  </a:lnTo>
                  <a:lnTo>
                    <a:pt x="24" y="120"/>
                  </a:lnTo>
                  <a:lnTo>
                    <a:pt x="32" y="104"/>
                  </a:lnTo>
                  <a:lnTo>
                    <a:pt x="16" y="80"/>
                  </a:lnTo>
                  <a:lnTo>
                    <a:pt x="32" y="64"/>
                  </a:lnTo>
                  <a:lnTo>
                    <a:pt x="56" y="56"/>
                  </a:lnTo>
                  <a:lnTo>
                    <a:pt x="112" y="24"/>
                  </a:lnTo>
                  <a:lnTo>
                    <a:pt x="144" y="8"/>
                  </a:lnTo>
                  <a:lnTo>
                    <a:pt x="168" y="8"/>
                  </a:lnTo>
                  <a:lnTo>
                    <a:pt x="184" y="0"/>
                  </a:lnTo>
                  <a:lnTo>
                    <a:pt x="192" y="8"/>
                  </a:lnTo>
                  <a:lnTo>
                    <a:pt x="184" y="16"/>
                  </a:lnTo>
                  <a:lnTo>
                    <a:pt x="184" y="32"/>
                  </a:lnTo>
                  <a:lnTo>
                    <a:pt x="208" y="32"/>
                  </a:lnTo>
                  <a:lnTo>
                    <a:pt x="208" y="16"/>
                  </a:lnTo>
                  <a:lnTo>
                    <a:pt x="216" y="0"/>
                  </a:lnTo>
                  <a:lnTo>
                    <a:pt x="232" y="16"/>
                  </a:lnTo>
                  <a:lnTo>
                    <a:pt x="240" y="32"/>
                  </a:lnTo>
                  <a:lnTo>
                    <a:pt x="272" y="32"/>
                  </a:lnTo>
                  <a:lnTo>
                    <a:pt x="272" y="4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0" name="Freeform 24"/>
            <p:cNvSpPr>
              <a:spLocks noChangeArrowheads="1"/>
            </p:cNvSpPr>
            <p:nvPr/>
          </p:nvSpPr>
          <p:spPr bwMode="auto">
            <a:xfrm>
              <a:off x="3217132" y="3131509"/>
              <a:ext cx="594104" cy="714717"/>
            </a:xfrm>
            <a:custGeom>
              <a:avLst/>
              <a:gdLst>
                <a:gd name="T0" fmla="*/ 841 w 353"/>
                <a:gd name="T1" fmla="*/ 178 h 417"/>
                <a:gd name="T2" fmla="*/ 860 w 353"/>
                <a:gd name="T3" fmla="*/ 218 h 417"/>
                <a:gd name="T4" fmla="*/ 781 w 353"/>
                <a:gd name="T5" fmla="*/ 300 h 417"/>
                <a:gd name="T6" fmla="*/ 799 w 353"/>
                <a:gd name="T7" fmla="*/ 367 h 417"/>
                <a:gd name="T8" fmla="*/ 799 w 353"/>
                <a:gd name="T9" fmla="*/ 451 h 417"/>
                <a:gd name="T10" fmla="*/ 819 w 353"/>
                <a:gd name="T11" fmla="*/ 491 h 417"/>
                <a:gd name="T12" fmla="*/ 880 w 353"/>
                <a:gd name="T13" fmla="*/ 532 h 417"/>
                <a:gd name="T14" fmla="*/ 819 w 353"/>
                <a:gd name="T15" fmla="*/ 546 h 417"/>
                <a:gd name="T16" fmla="*/ 799 w 353"/>
                <a:gd name="T17" fmla="*/ 626 h 417"/>
                <a:gd name="T18" fmla="*/ 681 w 353"/>
                <a:gd name="T19" fmla="*/ 682 h 417"/>
                <a:gd name="T20" fmla="*/ 560 w 353"/>
                <a:gd name="T21" fmla="*/ 640 h 417"/>
                <a:gd name="T22" fmla="*/ 539 w 353"/>
                <a:gd name="T23" fmla="*/ 695 h 417"/>
                <a:gd name="T24" fmla="*/ 480 w 353"/>
                <a:gd name="T25" fmla="*/ 710 h 417"/>
                <a:gd name="T26" fmla="*/ 422 w 353"/>
                <a:gd name="T27" fmla="*/ 655 h 417"/>
                <a:gd name="T28" fmla="*/ 381 w 353"/>
                <a:gd name="T29" fmla="*/ 682 h 417"/>
                <a:gd name="T30" fmla="*/ 360 w 353"/>
                <a:gd name="T31" fmla="*/ 601 h 417"/>
                <a:gd name="T32" fmla="*/ 381 w 353"/>
                <a:gd name="T33" fmla="*/ 532 h 417"/>
                <a:gd name="T34" fmla="*/ 360 w 353"/>
                <a:gd name="T35" fmla="*/ 491 h 417"/>
                <a:gd name="T36" fmla="*/ 239 w 353"/>
                <a:gd name="T37" fmla="*/ 532 h 417"/>
                <a:gd name="T38" fmla="*/ 160 w 353"/>
                <a:gd name="T39" fmla="*/ 517 h 417"/>
                <a:gd name="T40" fmla="*/ 79 w 353"/>
                <a:gd name="T41" fmla="*/ 532 h 417"/>
                <a:gd name="T42" fmla="*/ 60 w 353"/>
                <a:gd name="T43" fmla="*/ 517 h 417"/>
                <a:gd name="T44" fmla="*/ 41 w 353"/>
                <a:gd name="T45" fmla="*/ 451 h 417"/>
                <a:gd name="T46" fmla="*/ 60 w 353"/>
                <a:gd name="T47" fmla="*/ 408 h 417"/>
                <a:gd name="T48" fmla="*/ 0 w 353"/>
                <a:gd name="T49" fmla="*/ 382 h 417"/>
                <a:gd name="T50" fmla="*/ 60 w 353"/>
                <a:gd name="T51" fmla="*/ 286 h 417"/>
                <a:gd name="T52" fmla="*/ 60 w 353"/>
                <a:gd name="T53" fmla="*/ 231 h 417"/>
                <a:gd name="T54" fmla="*/ 60 w 353"/>
                <a:gd name="T55" fmla="*/ 206 h 417"/>
                <a:gd name="T56" fmla="*/ 121 w 353"/>
                <a:gd name="T57" fmla="*/ 56 h 417"/>
                <a:gd name="T58" fmla="*/ 259 w 353"/>
                <a:gd name="T59" fmla="*/ 69 h 417"/>
                <a:gd name="T60" fmla="*/ 281 w 353"/>
                <a:gd name="T61" fmla="*/ 0 h 417"/>
                <a:gd name="T62" fmla="*/ 459 w 353"/>
                <a:gd name="T63" fmla="*/ 27 h 417"/>
                <a:gd name="T64" fmla="*/ 620 w 353"/>
                <a:gd name="T65" fmla="*/ 69 h 417"/>
                <a:gd name="T66" fmla="*/ 722 w 353"/>
                <a:gd name="T67" fmla="*/ 56 h 417"/>
                <a:gd name="T68" fmla="*/ 759 w 353"/>
                <a:gd name="T69" fmla="*/ 136 h 417"/>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w 353"/>
                <a:gd name="T106" fmla="*/ 0 h 417"/>
                <a:gd name="T107" fmla="*/ 353 w 353"/>
                <a:gd name="T108" fmla="*/ 417 h 417"/>
              </a:gdLst>
              <a:ahLst/>
              <a:cxnLst>
                <a:cxn ang="T70">
                  <a:pos x="T0" y="T1"/>
                </a:cxn>
                <a:cxn ang="T71">
                  <a:pos x="T2" y="T3"/>
                </a:cxn>
                <a:cxn ang="T72">
                  <a:pos x="T4" y="T5"/>
                </a:cxn>
                <a:cxn ang="T73">
                  <a:pos x="T6" y="T7"/>
                </a:cxn>
                <a:cxn ang="T74">
                  <a:pos x="T8" y="T9"/>
                </a:cxn>
                <a:cxn ang="T75">
                  <a:pos x="T10" y="T11"/>
                </a:cxn>
                <a:cxn ang="T76">
                  <a:pos x="T12" y="T13"/>
                </a:cxn>
                <a:cxn ang="T77">
                  <a:pos x="T14" y="T15"/>
                </a:cxn>
                <a:cxn ang="T78">
                  <a:pos x="T16" y="T17"/>
                </a:cxn>
                <a:cxn ang="T79">
                  <a:pos x="T18" y="T19"/>
                </a:cxn>
                <a:cxn ang="T80">
                  <a:pos x="T20" y="T21"/>
                </a:cxn>
                <a:cxn ang="T81">
                  <a:pos x="T22" y="T23"/>
                </a:cxn>
                <a:cxn ang="T82">
                  <a:pos x="T24" y="T25"/>
                </a:cxn>
                <a:cxn ang="T83">
                  <a:pos x="T26" y="T27"/>
                </a:cxn>
                <a:cxn ang="T84">
                  <a:pos x="T28" y="T29"/>
                </a:cxn>
                <a:cxn ang="T85">
                  <a:pos x="T30" y="T31"/>
                </a:cxn>
                <a:cxn ang="T86">
                  <a:pos x="T32" y="T33"/>
                </a:cxn>
                <a:cxn ang="T87">
                  <a:pos x="T34" y="T35"/>
                </a:cxn>
                <a:cxn ang="T88">
                  <a:pos x="T36" y="T37"/>
                </a:cxn>
                <a:cxn ang="T89">
                  <a:pos x="T38" y="T39"/>
                </a:cxn>
                <a:cxn ang="T90">
                  <a:pos x="T40" y="T41"/>
                </a:cxn>
                <a:cxn ang="T91">
                  <a:pos x="T42" y="T43"/>
                </a:cxn>
                <a:cxn ang="T92">
                  <a:pos x="T44" y="T45"/>
                </a:cxn>
                <a:cxn ang="T93">
                  <a:pos x="T46" y="T47"/>
                </a:cxn>
                <a:cxn ang="T94">
                  <a:pos x="T48" y="T49"/>
                </a:cxn>
                <a:cxn ang="T95">
                  <a:pos x="T50" y="T51"/>
                </a:cxn>
                <a:cxn ang="T96">
                  <a:pos x="T52" y="T53"/>
                </a:cxn>
                <a:cxn ang="T97">
                  <a:pos x="T54" y="T55"/>
                </a:cxn>
                <a:cxn ang="T98">
                  <a:pos x="T56" y="T57"/>
                </a:cxn>
                <a:cxn ang="T99">
                  <a:pos x="T58" y="T59"/>
                </a:cxn>
                <a:cxn ang="T100">
                  <a:pos x="T60" y="T61"/>
                </a:cxn>
                <a:cxn ang="T101">
                  <a:pos x="T62" y="T63"/>
                </a:cxn>
                <a:cxn ang="T102">
                  <a:pos x="T64" y="T65"/>
                </a:cxn>
                <a:cxn ang="T103">
                  <a:pos x="T66" y="T67"/>
                </a:cxn>
                <a:cxn ang="T104">
                  <a:pos x="T68" y="T69"/>
                </a:cxn>
              </a:cxnLst>
              <a:rect l="T105" t="T106" r="T107" b="T108"/>
              <a:pathLst>
                <a:path w="353" h="417">
                  <a:moveTo>
                    <a:pt x="320" y="80"/>
                  </a:moveTo>
                  <a:lnTo>
                    <a:pt x="336" y="104"/>
                  </a:lnTo>
                  <a:lnTo>
                    <a:pt x="328" y="120"/>
                  </a:lnTo>
                  <a:lnTo>
                    <a:pt x="344" y="128"/>
                  </a:lnTo>
                  <a:lnTo>
                    <a:pt x="328" y="152"/>
                  </a:lnTo>
                  <a:lnTo>
                    <a:pt x="312" y="176"/>
                  </a:lnTo>
                  <a:lnTo>
                    <a:pt x="304" y="200"/>
                  </a:lnTo>
                  <a:lnTo>
                    <a:pt x="320" y="216"/>
                  </a:lnTo>
                  <a:lnTo>
                    <a:pt x="320" y="248"/>
                  </a:lnTo>
                  <a:lnTo>
                    <a:pt x="320" y="264"/>
                  </a:lnTo>
                  <a:lnTo>
                    <a:pt x="336" y="272"/>
                  </a:lnTo>
                  <a:lnTo>
                    <a:pt x="328" y="288"/>
                  </a:lnTo>
                  <a:lnTo>
                    <a:pt x="352" y="288"/>
                  </a:lnTo>
                  <a:lnTo>
                    <a:pt x="352" y="312"/>
                  </a:lnTo>
                  <a:lnTo>
                    <a:pt x="344" y="312"/>
                  </a:lnTo>
                  <a:lnTo>
                    <a:pt x="328" y="320"/>
                  </a:lnTo>
                  <a:lnTo>
                    <a:pt x="328" y="360"/>
                  </a:lnTo>
                  <a:lnTo>
                    <a:pt x="320" y="368"/>
                  </a:lnTo>
                  <a:lnTo>
                    <a:pt x="264" y="368"/>
                  </a:lnTo>
                  <a:lnTo>
                    <a:pt x="272" y="400"/>
                  </a:lnTo>
                  <a:lnTo>
                    <a:pt x="248" y="400"/>
                  </a:lnTo>
                  <a:lnTo>
                    <a:pt x="224" y="376"/>
                  </a:lnTo>
                  <a:lnTo>
                    <a:pt x="216" y="384"/>
                  </a:lnTo>
                  <a:lnTo>
                    <a:pt x="216" y="408"/>
                  </a:lnTo>
                  <a:lnTo>
                    <a:pt x="200" y="408"/>
                  </a:lnTo>
                  <a:lnTo>
                    <a:pt x="192" y="416"/>
                  </a:lnTo>
                  <a:lnTo>
                    <a:pt x="168" y="416"/>
                  </a:lnTo>
                  <a:lnTo>
                    <a:pt x="168" y="384"/>
                  </a:lnTo>
                  <a:lnTo>
                    <a:pt x="152" y="384"/>
                  </a:lnTo>
                  <a:lnTo>
                    <a:pt x="152" y="400"/>
                  </a:lnTo>
                  <a:lnTo>
                    <a:pt x="136" y="400"/>
                  </a:lnTo>
                  <a:lnTo>
                    <a:pt x="144" y="352"/>
                  </a:lnTo>
                  <a:lnTo>
                    <a:pt x="152" y="336"/>
                  </a:lnTo>
                  <a:lnTo>
                    <a:pt x="152" y="312"/>
                  </a:lnTo>
                  <a:lnTo>
                    <a:pt x="152" y="296"/>
                  </a:lnTo>
                  <a:lnTo>
                    <a:pt x="144" y="288"/>
                  </a:lnTo>
                  <a:lnTo>
                    <a:pt x="96" y="296"/>
                  </a:lnTo>
                  <a:lnTo>
                    <a:pt x="96" y="312"/>
                  </a:lnTo>
                  <a:lnTo>
                    <a:pt x="72" y="320"/>
                  </a:lnTo>
                  <a:lnTo>
                    <a:pt x="64" y="304"/>
                  </a:lnTo>
                  <a:lnTo>
                    <a:pt x="56" y="320"/>
                  </a:lnTo>
                  <a:lnTo>
                    <a:pt x="32" y="312"/>
                  </a:lnTo>
                  <a:lnTo>
                    <a:pt x="32" y="304"/>
                  </a:lnTo>
                  <a:lnTo>
                    <a:pt x="24" y="304"/>
                  </a:lnTo>
                  <a:lnTo>
                    <a:pt x="24" y="288"/>
                  </a:lnTo>
                  <a:lnTo>
                    <a:pt x="16" y="264"/>
                  </a:lnTo>
                  <a:lnTo>
                    <a:pt x="32" y="256"/>
                  </a:lnTo>
                  <a:lnTo>
                    <a:pt x="24" y="240"/>
                  </a:lnTo>
                  <a:lnTo>
                    <a:pt x="0" y="240"/>
                  </a:lnTo>
                  <a:lnTo>
                    <a:pt x="0" y="224"/>
                  </a:lnTo>
                  <a:lnTo>
                    <a:pt x="24" y="192"/>
                  </a:lnTo>
                  <a:lnTo>
                    <a:pt x="24" y="168"/>
                  </a:lnTo>
                  <a:lnTo>
                    <a:pt x="32" y="160"/>
                  </a:lnTo>
                  <a:lnTo>
                    <a:pt x="24" y="136"/>
                  </a:lnTo>
                  <a:lnTo>
                    <a:pt x="16" y="136"/>
                  </a:lnTo>
                  <a:lnTo>
                    <a:pt x="24" y="120"/>
                  </a:lnTo>
                  <a:lnTo>
                    <a:pt x="16" y="80"/>
                  </a:lnTo>
                  <a:lnTo>
                    <a:pt x="48" y="32"/>
                  </a:lnTo>
                  <a:lnTo>
                    <a:pt x="80" y="32"/>
                  </a:lnTo>
                  <a:lnTo>
                    <a:pt x="104" y="40"/>
                  </a:lnTo>
                  <a:lnTo>
                    <a:pt x="96" y="8"/>
                  </a:lnTo>
                  <a:lnTo>
                    <a:pt x="112" y="0"/>
                  </a:lnTo>
                  <a:lnTo>
                    <a:pt x="152" y="16"/>
                  </a:lnTo>
                  <a:lnTo>
                    <a:pt x="184" y="16"/>
                  </a:lnTo>
                  <a:lnTo>
                    <a:pt x="208" y="40"/>
                  </a:lnTo>
                  <a:lnTo>
                    <a:pt x="248" y="40"/>
                  </a:lnTo>
                  <a:lnTo>
                    <a:pt x="256" y="48"/>
                  </a:lnTo>
                  <a:lnTo>
                    <a:pt x="288" y="32"/>
                  </a:lnTo>
                  <a:lnTo>
                    <a:pt x="304" y="32"/>
                  </a:lnTo>
                  <a:lnTo>
                    <a:pt x="304" y="80"/>
                  </a:lnTo>
                  <a:lnTo>
                    <a:pt x="320" y="8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1" name="Freeform 25"/>
            <p:cNvSpPr>
              <a:spLocks noChangeArrowheads="1"/>
            </p:cNvSpPr>
            <p:nvPr/>
          </p:nvSpPr>
          <p:spPr bwMode="auto">
            <a:xfrm>
              <a:off x="3165288" y="2724860"/>
              <a:ext cx="822498" cy="545280"/>
            </a:xfrm>
            <a:custGeom>
              <a:avLst/>
              <a:gdLst>
                <a:gd name="T0" fmla="*/ 1216 w 489"/>
                <a:gd name="T1" fmla="*/ 404 h 321"/>
                <a:gd name="T2" fmla="*/ 1116 w 489"/>
                <a:gd name="T3" fmla="*/ 430 h 321"/>
                <a:gd name="T4" fmla="*/ 977 w 489"/>
                <a:gd name="T5" fmla="*/ 483 h 321"/>
                <a:gd name="T6" fmla="*/ 918 w 489"/>
                <a:gd name="T7" fmla="*/ 495 h 321"/>
                <a:gd name="T8" fmla="*/ 879 w 489"/>
                <a:gd name="T9" fmla="*/ 522 h 321"/>
                <a:gd name="T10" fmla="*/ 819 w 489"/>
                <a:gd name="T11" fmla="*/ 522 h 321"/>
                <a:gd name="T12" fmla="*/ 837 w 489"/>
                <a:gd name="T13" fmla="*/ 444 h 321"/>
                <a:gd name="T14" fmla="*/ 797 w 489"/>
                <a:gd name="T15" fmla="*/ 444 h 321"/>
                <a:gd name="T16" fmla="*/ 718 w 489"/>
                <a:gd name="T17" fmla="*/ 471 h 321"/>
                <a:gd name="T18" fmla="*/ 697 w 489"/>
                <a:gd name="T19" fmla="*/ 458 h 321"/>
                <a:gd name="T20" fmla="*/ 598 w 489"/>
                <a:gd name="T21" fmla="*/ 458 h 321"/>
                <a:gd name="T22" fmla="*/ 559 w 489"/>
                <a:gd name="T23" fmla="*/ 417 h 321"/>
                <a:gd name="T24" fmla="*/ 459 w 489"/>
                <a:gd name="T25" fmla="*/ 417 h 321"/>
                <a:gd name="T26" fmla="*/ 360 w 489"/>
                <a:gd name="T27" fmla="*/ 391 h 321"/>
                <a:gd name="T28" fmla="*/ 319 w 489"/>
                <a:gd name="T29" fmla="*/ 404 h 321"/>
                <a:gd name="T30" fmla="*/ 339 w 489"/>
                <a:gd name="T31" fmla="*/ 458 h 321"/>
                <a:gd name="T32" fmla="*/ 278 w 489"/>
                <a:gd name="T33" fmla="*/ 444 h 321"/>
                <a:gd name="T34" fmla="*/ 199 w 489"/>
                <a:gd name="T35" fmla="*/ 444 h 321"/>
                <a:gd name="T36" fmla="*/ 121 w 489"/>
                <a:gd name="T37" fmla="*/ 522 h 321"/>
                <a:gd name="T38" fmla="*/ 20 w 489"/>
                <a:gd name="T39" fmla="*/ 444 h 321"/>
                <a:gd name="T40" fmla="*/ 0 w 489"/>
                <a:gd name="T41" fmla="*/ 444 h 321"/>
                <a:gd name="T42" fmla="*/ 20 w 489"/>
                <a:gd name="T43" fmla="*/ 417 h 321"/>
                <a:gd name="T44" fmla="*/ 41 w 489"/>
                <a:gd name="T45" fmla="*/ 404 h 321"/>
                <a:gd name="T46" fmla="*/ 0 w 489"/>
                <a:gd name="T47" fmla="*/ 378 h 321"/>
                <a:gd name="T48" fmla="*/ 0 w 489"/>
                <a:gd name="T49" fmla="*/ 365 h 321"/>
                <a:gd name="T50" fmla="*/ 41 w 489"/>
                <a:gd name="T51" fmla="*/ 340 h 321"/>
                <a:gd name="T52" fmla="*/ 179 w 489"/>
                <a:gd name="T53" fmla="*/ 340 h 321"/>
                <a:gd name="T54" fmla="*/ 239 w 489"/>
                <a:gd name="T55" fmla="*/ 314 h 321"/>
                <a:gd name="T56" fmla="*/ 278 w 489"/>
                <a:gd name="T57" fmla="*/ 300 h 321"/>
                <a:gd name="T58" fmla="*/ 278 w 489"/>
                <a:gd name="T59" fmla="*/ 260 h 321"/>
                <a:gd name="T60" fmla="*/ 199 w 489"/>
                <a:gd name="T61" fmla="*/ 196 h 321"/>
                <a:gd name="T62" fmla="*/ 179 w 489"/>
                <a:gd name="T63" fmla="*/ 130 h 321"/>
                <a:gd name="T64" fmla="*/ 218 w 489"/>
                <a:gd name="T65" fmla="*/ 92 h 321"/>
                <a:gd name="T66" fmla="*/ 218 w 489"/>
                <a:gd name="T67" fmla="*/ 66 h 321"/>
                <a:gd name="T68" fmla="*/ 179 w 489"/>
                <a:gd name="T69" fmla="*/ 13 h 321"/>
                <a:gd name="T70" fmla="*/ 319 w 489"/>
                <a:gd name="T71" fmla="*/ 13 h 321"/>
                <a:gd name="T72" fmla="*/ 360 w 489"/>
                <a:gd name="T73" fmla="*/ 26 h 321"/>
                <a:gd name="T74" fmla="*/ 418 w 489"/>
                <a:gd name="T75" fmla="*/ 0 h 321"/>
                <a:gd name="T76" fmla="*/ 519 w 489"/>
                <a:gd name="T77" fmla="*/ 117 h 321"/>
                <a:gd name="T78" fmla="*/ 697 w 489"/>
                <a:gd name="T79" fmla="*/ 117 h 321"/>
                <a:gd name="T80" fmla="*/ 736 w 489"/>
                <a:gd name="T81" fmla="*/ 130 h 321"/>
                <a:gd name="T82" fmla="*/ 778 w 489"/>
                <a:gd name="T83" fmla="*/ 117 h 321"/>
                <a:gd name="T84" fmla="*/ 837 w 489"/>
                <a:gd name="T85" fmla="*/ 143 h 321"/>
                <a:gd name="T86" fmla="*/ 837 w 489"/>
                <a:gd name="T87" fmla="*/ 184 h 321"/>
                <a:gd name="T88" fmla="*/ 879 w 489"/>
                <a:gd name="T89" fmla="*/ 208 h 321"/>
                <a:gd name="T90" fmla="*/ 898 w 489"/>
                <a:gd name="T91" fmla="*/ 184 h 321"/>
                <a:gd name="T92" fmla="*/ 935 w 489"/>
                <a:gd name="T93" fmla="*/ 208 h 321"/>
                <a:gd name="T94" fmla="*/ 1017 w 489"/>
                <a:gd name="T95" fmla="*/ 208 h 321"/>
                <a:gd name="T96" fmla="*/ 1036 w 489"/>
                <a:gd name="T97" fmla="*/ 196 h 321"/>
                <a:gd name="T98" fmla="*/ 1157 w 489"/>
                <a:gd name="T99" fmla="*/ 248 h 321"/>
                <a:gd name="T100" fmla="*/ 1178 w 489"/>
                <a:gd name="T101" fmla="*/ 314 h 321"/>
                <a:gd name="T102" fmla="*/ 1178 w 489"/>
                <a:gd name="T103" fmla="*/ 352 h 321"/>
                <a:gd name="T104" fmla="*/ 1216 w 489"/>
                <a:gd name="T105" fmla="*/ 404 h 321"/>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489"/>
                <a:gd name="T160" fmla="*/ 0 h 321"/>
                <a:gd name="T161" fmla="*/ 489 w 489"/>
                <a:gd name="T162" fmla="*/ 321 h 321"/>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489" h="321">
                  <a:moveTo>
                    <a:pt x="488" y="248"/>
                  </a:moveTo>
                  <a:lnTo>
                    <a:pt x="448" y="264"/>
                  </a:lnTo>
                  <a:lnTo>
                    <a:pt x="392" y="296"/>
                  </a:lnTo>
                  <a:lnTo>
                    <a:pt x="368" y="304"/>
                  </a:lnTo>
                  <a:lnTo>
                    <a:pt x="352" y="320"/>
                  </a:lnTo>
                  <a:lnTo>
                    <a:pt x="328" y="320"/>
                  </a:lnTo>
                  <a:lnTo>
                    <a:pt x="336" y="272"/>
                  </a:lnTo>
                  <a:lnTo>
                    <a:pt x="320" y="272"/>
                  </a:lnTo>
                  <a:lnTo>
                    <a:pt x="288" y="288"/>
                  </a:lnTo>
                  <a:lnTo>
                    <a:pt x="280" y="280"/>
                  </a:lnTo>
                  <a:lnTo>
                    <a:pt x="240" y="280"/>
                  </a:lnTo>
                  <a:lnTo>
                    <a:pt x="224" y="256"/>
                  </a:lnTo>
                  <a:lnTo>
                    <a:pt x="184" y="256"/>
                  </a:lnTo>
                  <a:lnTo>
                    <a:pt x="144" y="240"/>
                  </a:lnTo>
                  <a:lnTo>
                    <a:pt x="128" y="248"/>
                  </a:lnTo>
                  <a:lnTo>
                    <a:pt x="136" y="280"/>
                  </a:lnTo>
                  <a:lnTo>
                    <a:pt x="112" y="272"/>
                  </a:lnTo>
                  <a:lnTo>
                    <a:pt x="80" y="272"/>
                  </a:lnTo>
                  <a:lnTo>
                    <a:pt x="48" y="320"/>
                  </a:lnTo>
                  <a:lnTo>
                    <a:pt x="8" y="272"/>
                  </a:lnTo>
                  <a:lnTo>
                    <a:pt x="0" y="272"/>
                  </a:lnTo>
                  <a:lnTo>
                    <a:pt x="8" y="256"/>
                  </a:lnTo>
                  <a:lnTo>
                    <a:pt x="16" y="248"/>
                  </a:lnTo>
                  <a:lnTo>
                    <a:pt x="0" y="232"/>
                  </a:lnTo>
                  <a:lnTo>
                    <a:pt x="0" y="224"/>
                  </a:lnTo>
                  <a:lnTo>
                    <a:pt x="16" y="208"/>
                  </a:lnTo>
                  <a:lnTo>
                    <a:pt x="72" y="208"/>
                  </a:lnTo>
                  <a:lnTo>
                    <a:pt x="96" y="192"/>
                  </a:lnTo>
                  <a:lnTo>
                    <a:pt x="112" y="184"/>
                  </a:lnTo>
                  <a:lnTo>
                    <a:pt x="112" y="160"/>
                  </a:lnTo>
                  <a:lnTo>
                    <a:pt x="80" y="120"/>
                  </a:lnTo>
                  <a:lnTo>
                    <a:pt x="72" y="80"/>
                  </a:lnTo>
                  <a:lnTo>
                    <a:pt x="88" y="56"/>
                  </a:lnTo>
                  <a:lnTo>
                    <a:pt x="88" y="40"/>
                  </a:lnTo>
                  <a:lnTo>
                    <a:pt x="72" y="8"/>
                  </a:lnTo>
                  <a:lnTo>
                    <a:pt x="128" y="8"/>
                  </a:lnTo>
                  <a:lnTo>
                    <a:pt x="144" y="16"/>
                  </a:lnTo>
                  <a:lnTo>
                    <a:pt x="168" y="0"/>
                  </a:lnTo>
                  <a:lnTo>
                    <a:pt x="208" y="72"/>
                  </a:lnTo>
                  <a:lnTo>
                    <a:pt x="280" y="72"/>
                  </a:lnTo>
                  <a:lnTo>
                    <a:pt x="296" y="80"/>
                  </a:lnTo>
                  <a:lnTo>
                    <a:pt x="312" y="72"/>
                  </a:lnTo>
                  <a:lnTo>
                    <a:pt x="336" y="88"/>
                  </a:lnTo>
                  <a:lnTo>
                    <a:pt x="336" y="112"/>
                  </a:lnTo>
                  <a:lnTo>
                    <a:pt x="352" y="128"/>
                  </a:lnTo>
                  <a:lnTo>
                    <a:pt x="360" y="112"/>
                  </a:lnTo>
                  <a:lnTo>
                    <a:pt x="376" y="128"/>
                  </a:lnTo>
                  <a:lnTo>
                    <a:pt x="408" y="128"/>
                  </a:lnTo>
                  <a:lnTo>
                    <a:pt x="416" y="120"/>
                  </a:lnTo>
                  <a:lnTo>
                    <a:pt x="464" y="152"/>
                  </a:lnTo>
                  <a:lnTo>
                    <a:pt x="472" y="192"/>
                  </a:lnTo>
                  <a:lnTo>
                    <a:pt x="472" y="216"/>
                  </a:lnTo>
                  <a:lnTo>
                    <a:pt x="488" y="24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2" name="Freeform 26"/>
            <p:cNvSpPr>
              <a:spLocks noChangeArrowheads="1"/>
            </p:cNvSpPr>
            <p:nvPr/>
          </p:nvSpPr>
          <p:spPr bwMode="auto">
            <a:xfrm>
              <a:off x="3823847" y="2532317"/>
              <a:ext cx="512835" cy="657725"/>
            </a:xfrm>
            <a:custGeom>
              <a:avLst/>
              <a:gdLst>
                <a:gd name="T0" fmla="*/ 218 w 305"/>
                <a:gd name="T1" fmla="*/ 0 h 385"/>
                <a:gd name="T2" fmla="*/ 319 w 305"/>
                <a:gd name="T3" fmla="*/ 53 h 385"/>
                <a:gd name="T4" fmla="*/ 438 w 305"/>
                <a:gd name="T5" fmla="*/ 109 h 385"/>
                <a:gd name="T6" fmla="*/ 498 w 305"/>
                <a:gd name="T7" fmla="*/ 161 h 385"/>
                <a:gd name="T8" fmla="*/ 598 w 305"/>
                <a:gd name="T9" fmla="*/ 227 h 385"/>
                <a:gd name="T10" fmla="*/ 676 w 305"/>
                <a:gd name="T11" fmla="*/ 241 h 385"/>
                <a:gd name="T12" fmla="*/ 619 w 305"/>
                <a:gd name="T13" fmla="*/ 241 h 385"/>
                <a:gd name="T14" fmla="*/ 577 w 305"/>
                <a:gd name="T15" fmla="*/ 295 h 385"/>
                <a:gd name="T16" fmla="*/ 619 w 305"/>
                <a:gd name="T17" fmla="*/ 375 h 385"/>
                <a:gd name="T18" fmla="*/ 718 w 305"/>
                <a:gd name="T19" fmla="*/ 416 h 385"/>
                <a:gd name="T20" fmla="*/ 718 w 305"/>
                <a:gd name="T21" fmla="*/ 497 h 385"/>
                <a:gd name="T22" fmla="*/ 697 w 305"/>
                <a:gd name="T23" fmla="*/ 538 h 385"/>
                <a:gd name="T24" fmla="*/ 656 w 305"/>
                <a:gd name="T25" fmla="*/ 523 h 385"/>
                <a:gd name="T26" fmla="*/ 676 w 305"/>
                <a:gd name="T27" fmla="*/ 578 h 385"/>
                <a:gd name="T28" fmla="*/ 656 w 305"/>
                <a:gd name="T29" fmla="*/ 604 h 385"/>
                <a:gd name="T30" fmla="*/ 559 w 305"/>
                <a:gd name="T31" fmla="*/ 643 h 385"/>
                <a:gd name="T32" fmla="*/ 458 w 305"/>
                <a:gd name="T33" fmla="*/ 643 h 385"/>
                <a:gd name="T34" fmla="*/ 377 w 305"/>
                <a:gd name="T35" fmla="*/ 618 h 385"/>
                <a:gd name="T36" fmla="*/ 319 w 305"/>
                <a:gd name="T37" fmla="*/ 643 h 385"/>
                <a:gd name="T38" fmla="*/ 338 w 305"/>
                <a:gd name="T39" fmla="*/ 604 h 385"/>
                <a:gd name="T40" fmla="*/ 300 w 305"/>
                <a:gd name="T41" fmla="*/ 618 h 385"/>
                <a:gd name="T42" fmla="*/ 199 w 305"/>
                <a:gd name="T43" fmla="*/ 523 h 385"/>
                <a:gd name="T44" fmla="*/ 179 w 305"/>
                <a:gd name="T45" fmla="*/ 443 h 385"/>
                <a:gd name="T46" fmla="*/ 179 w 305"/>
                <a:gd name="T47" fmla="*/ 363 h 385"/>
                <a:gd name="T48" fmla="*/ 179 w 305"/>
                <a:gd name="T49" fmla="*/ 267 h 385"/>
                <a:gd name="T50" fmla="*/ 60 w 305"/>
                <a:gd name="T51" fmla="*/ 255 h 385"/>
                <a:gd name="T52" fmla="*/ 0 w 305"/>
                <a:gd name="T53" fmla="*/ 227 h 385"/>
                <a:gd name="T54" fmla="*/ 79 w 305"/>
                <a:gd name="T55" fmla="*/ 202 h 385"/>
                <a:gd name="T56" fmla="*/ 101 w 305"/>
                <a:gd name="T57" fmla="*/ 67 h 385"/>
                <a:gd name="T58" fmla="*/ 179 w 305"/>
                <a:gd name="T59" fmla="*/ 94 h 385"/>
                <a:gd name="T60" fmla="*/ 259 w 305"/>
                <a:gd name="T61" fmla="*/ 80 h 385"/>
                <a:gd name="T62" fmla="*/ 199 w 305"/>
                <a:gd name="T63" fmla="*/ 27 h 385"/>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w 305"/>
                <a:gd name="T97" fmla="*/ 0 h 385"/>
                <a:gd name="T98" fmla="*/ 305 w 305"/>
                <a:gd name="T99" fmla="*/ 385 h 385"/>
              </a:gdLst>
              <a:ahLst/>
              <a:cxnLst>
                <a:cxn ang="T64">
                  <a:pos x="T0" y="T1"/>
                </a:cxn>
                <a:cxn ang="T65">
                  <a:pos x="T2" y="T3"/>
                </a:cxn>
                <a:cxn ang="T66">
                  <a:pos x="T4" y="T5"/>
                </a:cxn>
                <a:cxn ang="T67">
                  <a:pos x="T6" y="T7"/>
                </a:cxn>
                <a:cxn ang="T68">
                  <a:pos x="T8" y="T9"/>
                </a:cxn>
                <a:cxn ang="T69">
                  <a:pos x="T10" y="T11"/>
                </a:cxn>
                <a:cxn ang="T70">
                  <a:pos x="T12" y="T13"/>
                </a:cxn>
                <a:cxn ang="T71">
                  <a:pos x="T14" y="T15"/>
                </a:cxn>
                <a:cxn ang="T72">
                  <a:pos x="T16" y="T17"/>
                </a:cxn>
                <a:cxn ang="T73">
                  <a:pos x="T18" y="T19"/>
                </a:cxn>
                <a:cxn ang="T74">
                  <a:pos x="T20" y="T21"/>
                </a:cxn>
                <a:cxn ang="T75">
                  <a:pos x="T22" y="T23"/>
                </a:cxn>
                <a:cxn ang="T76">
                  <a:pos x="T24" y="T25"/>
                </a:cxn>
                <a:cxn ang="T77">
                  <a:pos x="T26" y="T27"/>
                </a:cxn>
                <a:cxn ang="T78">
                  <a:pos x="T28" y="T29"/>
                </a:cxn>
                <a:cxn ang="T79">
                  <a:pos x="T30" y="T31"/>
                </a:cxn>
                <a:cxn ang="T80">
                  <a:pos x="T32" y="T33"/>
                </a:cxn>
                <a:cxn ang="T81">
                  <a:pos x="T34" y="T35"/>
                </a:cxn>
                <a:cxn ang="T82">
                  <a:pos x="T36" y="T37"/>
                </a:cxn>
                <a:cxn ang="T83">
                  <a:pos x="T38" y="T39"/>
                </a:cxn>
                <a:cxn ang="T84">
                  <a:pos x="T40" y="T41"/>
                </a:cxn>
                <a:cxn ang="T85">
                  <a:pos x="T42" y="T43"/>
                </a:cxn>
                <a:cxn ang="T86">
                  <a:pos x="T44" y="T45"/>
                </a:cxn>
                <a:cxn ang="T87">
                  <a:pos x="T46" y="T47"/>
                </a:cxn>
                <a:cxn ang="T88">
                  <a:pos x="T48" y="T49"/>
                </a:cxn>
                <a:cxn ang="T89">
                  <a:pos x="T50" y="T51"/>
                </a:cxn>
                <a:cxn ang="T90">
                  <a:pos x="T52" y="T53"/>
                </a:cxn>
                <a:cxn ang="T91">
                  <a:pos x="T54" y="T55"/>
                </a:cxn>
                <a:cxn ang="T92">
                  <a:pos x="T56" y="T57"/>
                </a:cxn>
                <a:cxn ang="T93">
                  <a:pos x="T58" y="T59"/>
                </a:cxn>
                <a:cxn ang="T94">
                  <a:pos x="T60" y="T61"/>
                </a:cxn>
                <a:cxn ang="T95">
                  <a:pos x="T62" y="T63"/>
                </a:cxn>
              </a:cxnLst>
              <a:rect l="T96" t="T97" r="T98" b="T99"/>
              <a:pathLst>
                <a:path w="305" h="385">
                  <a:moveTo>
                    <a:pt x="80" y="8"/>
                  </a:moveTo>
                  <a:lnTo>
                    <a:pt x="88" y="0"/>
                  </a:lnTo>
                  <a:lnTo>
                    <a:pt x="120" y="8"/>
                  </a:lnTo>
                  <a:lnTo>
                    <a:pt x="128" y="32"/>
                  </a:lnTo>
                  <a:lnTo>
                    <a:pt x="152" y="32"/>
                  </a:lnTo>
                  <a:lnTo>
                    <a:pt x="176" y="64"/>
                  </a:lnTo>
                  <a:lnTo>
                    <a:pt x="184" y="56"/>
                  </a:lnTo>
                  <a:lnTo>
                    <a:pt x="200" y="96"/>
                  </a:lnTo>
                  <a:lnTo>
                    <a:pt x="224" y="136"/>
                  </a:lnTo>
                  <a:lnTo>
                    <a:pt x="240" y="136"/>
                  </a:lnTo>
                  <a:lnTo>
                    <a:pt x="256" y="120"/>
                  </a:lnTo>
                  <a:lnTo>
                    <a:pt x="272" y="144"/>
                  </a:lnTo>
                  <a:lnTo>
                    <a:pt x="256" y="160"/>
                  </a:lnTo>
                  <a:lnTo>
                    <a:pt x="248" y="144"/>
                  </a:lnTo>
                  <a:lnTo>
                    <a:pt x="232" y="144"/>
                  </a:lnTo>
                  <a:lnTo>
                    <a:pt x="232" y="176"/>
                  </a:lnTo>
                  <a:lnTo>
                    <a:pt x="224" y="192"/>
                  </a:lnTo>
                  <a:lnTo>
                    <a:pt x="248" y="224"/>
                  </a:lnTo>
                  <a:lnTo>
                    <a:pt x="248" y="248"/>
                  </a:lnTo>
                  <a:lnTo>
                    <a:pt x="288" y="248"/>
                  </a:lnTo>
                  <a:lnTo>
                    <a:pt x="304" y="264"/>
                  </a:lnTo>
                  <a:lnTo>
                    <a:pt x="288" y="296"/>
                  </a:lnTo>
                  <a:lnTo>
                    <a:pt x="296" y="320"/>
                  </a:lnTo>
                  <a:lnTo>
                    <a:pt x="280" y="320"/>
                  </a:lnTo>
                  <a:lnTo>
                    <a:pt x="280" y="312"/>
                  </a:lnTo>
                  <a:lnTo>
                    <a:pt x="264" y="312"/>
                  </a:lnTo>
                  <a:lnTo>
                    <a:pt x="264" y="328"/>
                  </a:lnTo>
                  <a:lnTo>
                    <a:pt x="272" y="344"/>
                  </a:lnTo>
                  <a:lnTo>
                    <a:pt x="264" y="344"/>
                  </a:lnTo>
                  <a:lnTo>
                    <a:pt x="264" y="360"/>
                  </a:lnTo>
                  <a:lnTo>
                    <a:pt x="232" y="384"/>
                  </a:lnTo>
                  <a:lnTo>
                    <a:pt x="224" y="384"/>
                  </a:lnTo>
                  <a:lnTo>
                    <a:pt x="216" y="376"/>
                  </a:lnTo>
                  <a:lnTo>
                    <a:pt x="184" y="384"/>
                  </a:lnTo>
                  <a:lnTo>
                    <a:pt x="168" y="352"/>
                  </a:lnTo>
                  <a:lnTo>
                    <a:pt x="152" y="368"/>
                  </a:lnTo>
                  <a:lnTo>
                    <a:pt x="152" y="384"/>
                  </a:lnTo>
                  <a:lnTo>
                    <a:pt x="128" y="384"/>
                  </a:lnTo>
                  <a:lnTo>
                    <a:pt x="128" y="368"/>
                  </a:lnTo>
                  <a:lnTo>
                    <a:pt x="136" y="360"/>
                  </a:lnTo>
                  <a:lnTo>
                    <a:pt x="128" y="352"/>
                  </a:lnTo>
                  <a:lnTo>
                    <a:pt x="120" y="368"/>
                  </a:lnTo>
                  <a:lnTo>
                    <a:pt x="88" y="360"/>
                  </a:lnTo>
                  <a:lnTo>
                    <a:pt x="80" y="312"/>
                  </a:lnTo>
                  <a:lnTo>
                    <a:pt x="80" y="296"/>
                  </a:lnTo>
                  <a:lnTo>
                    <a:pt x="72" y="264"/>
                  </a:lnTo>
                  <a:lnTo>
                    <a:pt x="32" y="240"/>
                  </a:lnTo>
                  <a:lnTo>
                    <a:pt x="72" y="216"/>
                  </a:lnTo>
                  <a:lnTo>
                    <a:pt x="80" y="216"/>
                  </a:lnTo>
                  <a:lnTo>
                    <a:pt x="72" y="160"/>
                  </a:lnTo>
                  <a:lnTo>
                    <a:pt x="48" y="168"/>
                  </a:lnTo>
                  <a:lnTo>
                    <a:pt x="24" y="152"/>
                  </a:lnTo>
                  <a:lnTo>
                    <a:pt x="16" y="136"/>
                  </a:lnTo>
                  <a:lnTo>
                    <a:pt x="0" y="136"/>
                  </a:lnTo>
                  <a:lnTo>
                    <a:pt x="8" y="120"/>
                  </a:lnTo>
                  <a:lnTo>
                    <a:pt x="32" y="120"/>
                  </a:lnTo>
                  <a:lnTo>
                    <a:pt x="40" y="88"/>
                  </a:lnTo>
                  <a:lnTo>
                    <a:pt x="40" y="40"/>
                  </a:lnTo>
                  <a:lnTo>
                    <a:pt x="48" y="40"/>
                  </a:lnTo>
                  <a:lnTo>
                    <a:pt x="72" y="56"/>
                  </a:lnTo>
                  <a:lnTo>
                    <a:pt x="80" y="72"/>
                  </a:lnTo>
                  <a:lnTo>
                    <a:pt x="104" y="48"/>
                  </a:lnTo>
                  <a:lnTo>
                    <a:pt x="104" y="32"/>
                  </a:lnTo>
                  <a:lnTo>
                    <a:pt x="80" y="16"/>
                  </a:lnTo>
                  <a:lnTo>
                    <a:pt x="80" y="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3" name="Freeform 27"/>
            <p:cNvSpPr>
              <a:spLocks noChangeArrowheads="1"/>
            </p:cNvSpPr>
            <p:nvPr/>
          </p:nvSpPr>
          <p:spPr bwMode="auto">
            <a:xfrm>
              <a:off x="3367059" y="2327452"/>
              <a:ext cx="634739" cy="614595"/>
            </a:xfrm>
            <a:custGeom>
              <a:avLst/>
              <a:gdLst>
                <a:gd name="T0" fmla="*/ 500 w 377"/>
                <a:gd name="T1" fmla="*/ 13 h 361"/>
                <a:gd name="T2" fmla="*/ 621 w 377"/>
                <a:gd name="T3" fmla="*/ 0 h 361"/>
                <a:gd name="T4" fmla="*/ 661 w 377"/>
                <a:gd name="T5" fmla="*/ 27 h 361"/>
                <a:gd name="T6" fmla="*/ 761 w 377"/>
                <a:gd name="T7" fmla="*/ 40 h 361"/>
                <a:gd name="T8" fmla="*/ 803 w 377"/>
                <a:gd name="T9" fmla="*/ 27 h 361"/>
                <a:gd name="T10" fmla="*/ 842 w 377"/>
                <a:gd name="T11" fmla="*/ 27 h 361"/>
                <a:gd name="T12" fmla="*/ 701 w 377"/>
                <a:gd name="T13" fmla="*/ 105 h 361"/>
                <a:gd name="T14" fmla="*/ 681 w 377"/>
                <a:gd name="T15" fmla="*/ 144 h 361"/>
                <a:gd name="T16" fmla="*/ 701 w 377"/>
                <a:gd name="T17" fmla="*/ 158 h 361"/>
                <a:gd name="T18" fmla="*/ 722 w 377"/>
                <a:gd name="T19" fmla="*/ 158 h 361"/>
                <a:gd name="T20" fmla="*/ 803 w 377"/>
                <a:gd name="T21" fmla="*/ 210 h 361"/>
                <a:gd name="T22" fmla="*/ 881 w 377"/>
                <a:gd name="T23" fmla="*/ 210 h 361"/>
                <a:gd name="T24" fmla="*/ 881 w 377"/>
                <a:gd name="T25" fmla="*/ 239 h 361"/>
                <a:gd name="T26" fmla="*/ 941 w 377"/>
                <a:gd name="T27" fmla="*/ 252 h 361"/>
                <a:gd name="T28" fmla="*/ 941 w 377"/>
                <a:gd name="T29" fmla="*/ 279 h 361"/>
                <a:gd name="T30" fmla="*/ 881 w 377"/>
                <a:gd name="T31" fmla="*/ 316 h 361"/>
                <a:gd name="T32" fmla="*/ 881 w 377"/>
                <a:gd name="T33" fmla="*/ 292 h 361"/>
                <a:gd name="T34" fmla="*/ 821 w 377"/>
                <a:gd name="T35" fmla="*/ 265 h 361"/>
                <a:gd name="T36" fmla="*/ 782 w 377"/>
                <a:gd name="T37" fmla="*/ 265 h 361"/>
                <a:gd name="T38" fmla="*/ 782 w 377"/>
                <a:gd name="T39" fmla="*/ 344 h 361"/>
                <a:gd name="T40" fmla="*/ 761 w 377"/>
                <a:gd name="T41" fmla="*/ 396 h 361"/>
                <a:gd name="T42" fmla="*/ 701 w 377"/>
                <a:gd name="T43" fmla="*/ 396 h 361"/>
                <a:gd name="T44" fmla="*/ 681 w 377"/>
                <a:gd name="T45" fmla="*/ 409 h 361"/>
                <a:gd name="T46" fmla="*/ 722 w 377"/>
                <a:gd name="T47" fmla="*/ 422 h 361"/>
                <a:gd name="T48" fmla="*/ 743 w 377"/>
                <a:gd name="T49" fmla="*/ 450 h 361"/>
                <a:gd name="T50" fmla="*/ 803 w 377"/>
                <a:gd name="T51" fmla="*/ 474 h 361"/>
                <a:gd name="T52" fmla="*/ 860 w 377"/>
                <a:gd name="T53" fmla="*/ 462 h 361"/>
                <a:gd name="T54" fmla="*/ 881 w 377"/>
                <a:gd name="T55" fmla="*/ 554 h 361"/>
                <a:gd name="T56" fmla="*/ 761 w 377"/>
                <a:gd name="T57" fmla="*/ 594 h 361"/>
                <a:gd name="T58" fmla="*/ 743 w 377"/>
                <a:gd name="T59" fmla="*/ 580 h 361"/>
                <a:gd name="T60" fmla="*/ 722 w 377"/>
                <a:gd name="T61" fmla="*/ 594 h 361"/>
                <a:gd name="T62" fmla="*/ 643 w 377"/>
                <a:gd name="T63" fmla="*/ 594 h 361"/>
                <a:gd name="T64" fmla="*/ 601 w 377"/>
                <a:gd name="T65" fmla="*/ 567 h 361"/>
                <a:gd name="T66" fmla="*/ 582 w 377"/>
                <a:gd name="T67" fmla="*/ 594 h 361"/>
                <a:gd name="T68" fmla="*/ 542 w 377"/>
                <a:gd name="T69" fmla="*/ 567 h 361"/>
                <a:gd name="T70" fmla="*/ 542 w 377"/>
                <a:gd name="T71" fmla="*/ 527 h 361"/>
                <a:gd name="T72" fmla="*/ 482 w 377"/>
                <a:gd name="T73" fmla="*/ 501 h 361"/>
                <a:gd name="T74" fmla="*/ 440 w 377"/>
                <a:gd name="T75" fmla="*/ 514 h 361"/>
                <a:gd name="T76" fmla="*/ 401 w 377"/>
                <a:gd name="T77" fmla="*/ 501 h 361"/>
                <a:gd name="T78" fmla="*/ 221 w 377"/>
                <a:gd name="T79" fmla="*/ 487 h 361"/>
                <a:gd name="T80" fmla="*/ 121 w 377"/>
                <a:gd name="T81" fmla="*/ 382 h 361"/>
                <a:gd name="T82" fmla="*/ 41 w 377"/>
                <a:gd name="T83" fmla="*/ 303 h 361"/>
                <a:gd name="T84" fmla="*/ 0 w 377"/>
                <a:gd name="T85" fmla="*/ 210 h 361"/>
                <a:gd name="T86" fmla="*/ 79 w 377"/>
                <a:gd name="T87" fmla="*/ 210 h 361"/>
                <a:gd name="T88" fmla="*/ 281 w 377"/>
                <a:gd name="T89" fmla="*/ 130 h 361"/>
                <a:gd name="T90" fmla="*/ 341 w 377"/>
                <a:gd name="T91" fmla="*/ 130 h 361"/>
                <a:gd name="T92" fmla="*/ 422 w 377"/>
                <a:gd name="T93" fmla="*/ 130 h 361"/>
                <a:gd name="T94" fmla="*/ 482 w 377"/>
                <a:gd name="T95" fmla="*/ 80 h 361"/>
                <a:gd name="T96" fmla="*/ 500 w 377"/>
                <a:gd name="T97" fmla="*/ 13 h 361"/>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w 377"/>
                <a:gd name="T148" fmla="*/ 0 h 361"/>
                <a:gd name="T149" fmla="*/ 377 w 377"/>
                <a:gd name="T150" fmla="*/ 361 h 361"/>
              </a:gdLst>
              <a:ahLst/>
              <a:cxnLst>
                <a:cxn ang="T98">
                  <a:pos x="T0" y="T1"/>
                </a:cxn>
                <a:cxn ang="T99">
                  <a:pos x="T2" y="T3"/>
                </a:cxn>
                <a:cxn ang="T100">
                  <a:pos x="T4" y="T5"/>
                </a:cxn>
                <a:cxn ang="T101">
                  <a:pos x="T6" y="T7"/>
                </a:cxn>
                <a:cxn ang="T102">
                  <a:pos x="T8" y="T9"/>
                </a:cxn>
                <a:cxn ang="T103">
                  <a:pos x="T10" y="T11"/>
                </a:cxn>
                <a:cxn ang="T104">
                  <a:pos x="T12" y="T13"/>
                </a:cxn>
                <a:cxn ang="T105">
                  <a:pos x="T14" y="T15"/>
                </a:cxn>
                <a:cxn ang="T106">
                  <a:pos x="T16" y="T17"/>
                </a:cxn>
                <a:cxn ang="T107">
                  <a:pos x="T18" y="T19"/>
                </a:cxn>
                <a:cxn ang="T108">
                  <a:pos x="T20" y="T21"/>
                </a:cxn>
                <a:cxn ang="T109">
                  <a:pos x="T22" y="T23"/>
                </a:cxn>
                <a:cxn ang="T110">
                  <a:pos x="T24" y="T25"/>
                </a:cxn>
                <a:cxn ang="T111">
                  <a:pos x="T26" y="T27"/>
                </a:cxn>
                <a:cxn ang="T112">
                  <a:pos x="T28" y="T29"/>
                </a:cxn>
                <a:cxn ang="T113">
                  <a:pos x="T30" y="T31"/>
                </a:cxn>
                <a:cxn ang="T114">
                  <a:pos x="T32" y="T33"/>
                </a:cxn>
                <a:cxn ang="T115">
                  <a:pos x="T34" y="T35"/>
                </a:cxn>
                <a:cxn ang="T116">
                  <a:pos x="T36" y="T37"/>
                </a:cxn>
                <a:cxn ang="T117">
                  <a:pos x="T38" y="T39"/>
                </a:cxn>
                <a:cxn ang="T118">
                  <a:pos x="T40" y="T41"/>
                </a:cxn>
                <a:cxn ang="T119">
                  <a:pos x="T42" y="T43"/>
                </a:cxn>
                <a:cxn ang="T120">
                  <a:pos x="T44" y="T45"/>
                </a:cxn>
                <a:cxn ang="T121">
                  <a:pos x="T46" y="T47"/>
                </a:cxn>
                <a:cxn ang="T122">
                  <a:pos x="T48" y="T49"/>
                </a:cxn>
                <a:cxn ang="T123">
                  <a:pos x="T50" y="T51"/>
                </a:cxn>
                <a:cxn ang="T124">
                  <a:pos x="T52" y="T53"/>
                </a:cxn>
                <a:cxn ang="T125">
                  <a:pos x="T54" y="T55"/>
                </a:cxn>
                <a:cxn ang="T126">
                  <a:pos x="T56" y="T57"/>
                </a:cxn>
                <a:cxn ang="T127">
                  <a:pos x="T58" y="T59"/>
                </a:cxn>
                <a:cxn ang="T128">
                  <a:pos x="T60" y="T61"/>
                </a:cxn>
                <a:cxn ang="T129">
                  <a:pos x="T62" y="T63"/>
                </a:cxn>
                <a:cxn ang="T130">
                  <a:pos x="T64" y="T65"/>
                </a:cxn>
                <a:cxn ang="T131">
                  <a:pos x="T66" y="T67"/>
                </a:cxn>
                <a:cxn ang="T132">
                  <a:pos x="T68" y="T69"/>
                </a:cxn>
                <a:cxn ang="T133">
                  <a:pos x="T70" y="T71"/>
                </a:cxn>
                <a:cxn ang="T134">
                  <a:pos x="T72" y="T73"/>
                </a:cxn>
                <a:cxn ang="T135">
                  <a:pos x="T74" y="T75"/>
                </a:cxn>
                <a:cxn ang="T136">
                  <a:pos x="T76" y="T77"/>
                </a:cxn>
                <a:cxn ang="T137">
                  <a:pos x="T78" y="T79"/>
                </a:cxn>
                <a:cxn ang="T138">
                  <a:pos x="T80" y="T81"/>
                </a:cxn>
                <a:cxn ang="T139">
                  <a:pos x="T82" y="T83"/>
                </a:cxn>
                <a:cxn ang="T140">
                  <a:pos x="T84" y="T85"/>
                </a:cxn>
                <a:cxn ang="T141">
                  <a:pos x="T86" y="T87"/>
                </a:cxn>
                <a:cxn ang="T142">
                  <a:pos x="T88" y="T89"/>
                </a:cxn>
                <a:cxn ang="T143">
                  <a:pos x="T90" y="T91"/>
                </a:cxn>
                <a:cxn ang="T144">
                  <a:pos x="T92" y="T93"/>
                </a:cxn>
                <a:cxn ang="T145">
                  <a:pos x="T94" y="T95"/>
                </a:cxn>
                <a:cxn ang="T146">
                  <a:pos x="T96" y="T97"/>
                </a:cxn>
              </a:cxnLst>
              <a:rect l="T147" t="T148" r="T149" b="T150"/>
              <a:pathLst>
                <a:path w="377" h="361">
                  <a:moveTo>
                    <a:pt x="200" y="8"/>
                  </a:moveTo>
                  <a:lnTo>
                    <a:pt x="248" y="0"/>
                  </a:lnTo>
                  <a:lnTo>
                    <a:pt x="264" y="16"/>
                  </a:lnTo>
                  <a:lnTo>
                    <a:pt x="304" y="24"/>
                  </a:lnTo>
                  <a:lnTo>
                    <a:pt x="320" y="16"/>
                  </a:lnTo>
                  <a:lnTo>
                    <a:pt x="336" y="16"/>
                  </a:lnTo>
                  <a:lnTo>
                    <a:pt x="280" y="64"/>
                  </a:lnTo>
                  <a:lnTo>
                    <a:pt x="272" y="88"/>
                  </a:lnTo>
                  <a:lnTo>
                    <a:pt x="280" y="96"/>
                  </a:lnTo>
                  <a:lnTo>
                    <a:pt x="288" y="96"/>
                  </a:lnTo>
                  <a:lnTo>
                    <a:pt x="320" y="128"/>
                  </a:lnTo>
                  <a:lnTo>
                    <a:pt x="352" y="128"/>
                  </a:lnTo>
                  <a:lnTo>
                    <a:pt x="352" y="144"/>
                  </a:lnTo>
                  <a:lnTo>
                    <a:pt x="376" y="152"/>
                  </a:lnTo>
                  <a:lnTo>
                    <a:pt x="376" y="168"/>
                  </a:lnTo>
                  <a:lnTo>
                    <a:pt x="352" y="192"/>
                  </a:lnTo>
                  <a:lnTo>
                    <a:pt x="352" y="176"/>
                  </a:lnTo>
                  <a:lnTo>
                    <a:pt x="328" y="160"/>
                  </a:lnTo>
                  <a:lnTo>
                    <a:pt x="312" y="160"/>
                  </a:lnTo>
                  <a:lnTo>
                    <a:pt x="312" y="208"/>
                  </a:lnTo>
                  <a:lnTo>
                    <a:pt x="304" y="240"/>
                  </a:lnTo>
                  <a:lnTo>
                    <a:pt x="280" y="240"/>
                  </a:lnTo>
                  <a:lnTo>
                    <a:pt x="272" y="248"/>
                  </a:lnTo>
                  <a:lnTo>
                    <a:pt x="288" y="256"/>
                  </a:lnTo>
                  <a:lnTo>
                    <a:pt x="296" y="272"/>
                  </a:lnTo>
                  <a:lnTo>
                    <a:pt x="320" y="288"/>
                  </a:lnTo>
                  <a:lnTo>
                    <a:pt x="344" y="280"/>
                  </a:lnTo>
                  <a:lnTo>
                    <a:pt x="352" y="336"/>
                  </a:lnTo>
                  <a:lnTo>
                    <a:pt x="304" y="360"/>
                  </a:lnTo>
                  <a:lnTo>
                    <a:pt x="296" y="352"/>
                  </a:lnTo>
                  <a:lnTo>
                    <a:pt x="288" y="360"/>
                  </a:lnTo>
                  <a:lnTo>
                    <a:pt x="256" y="360"/>
                  </a:lnTo>
                  <a:lnTo>
                    <a:pt x="240" y="344"/>
                  </a:lnTo>
                  <a:lnTo>
                    <a:pt x="232" y="360"/>
                  </a:lnTo>
                  <a:lnTo>
                    <a:pt x="216" y="344"/>
                  </a:lnTo>
                  <a:lnTo>
                    <a:pt x="216" y="320"/>
                  </a:lnTo>
                  <a:lnTo>
                    <a:pt x="192" y="304"/>
                  </a:lnTo>
                  <a:lnTo>
                    <a:pt x="176" y="312"/>
                  </a:lnTo>
                  <a:lnTo>
                    <a:pt x="160" y="304"/>
                  </a:lnTo>
                  <a:lnTo>
                    <a:pt x="88" y="296"/>
                  </a:lnTo>
                  <a:lnTo>
                    <a:pt x="48" y="232"/>
                  </a:lnTo>
                  <a:lnTo>
                    <a:pt x="16" y="184"/>
                  </a:lnTo>
                  <a:lnTo>
                    <a:pt x="0" y="128"/>
                  </a:lnTo>
                  <a:lnTo>
                    <a:pt x="32" y="128"/>
                  </a:lnTo>
                  <a:lnTo>
                    <a:pt x="112" y="80"/>
                  </a:lnTo>
                  <a:lnTo>
                    <a:pt x="136" y="80"/>
                  </a:lnTo>
                  <a:lnTo>
                    <a:pt x="168" y="80"/>
                  </a:lnTo>
                  <a:lnTo>
                    <a:pt x="192" y="48"/>
                  </a:lnTo>
                  <a:lnTo>
                    <a:pt x="200" y="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4" name="Freeform 28"/>
            <p:cNvSpPr>
              <a:spLocks noChangeArrowheads="1"/>
            </p:cNvSpPr>
            <p:nvPr/>
          </p:nvSpPr>
          <p:spPr bwMode="auto">
            <a:xfrm>
              <a:off x="3354448" y="1768309"/>
              <a:ext cx="418956" cy="780952"/>
            </a:xfrm>
            <a:custGeom>
              <a:avLst/>
              <a:gdLst>
                <a:gd name="T0" fmla="*/ 519 w 249"/>
                <a:gd name="T1" fmla="*/ 565 h 457"/>
                <a:gd name="T2" fmla="*/ 498 w 249"/>
                <a:gd name="T3" fmla="*/ 632 h 457"/>
                <a:gd name="T4" fmla="*/ 438 w 249"/>
                <a:gd name="T5" fmla="*/ 687 h 457"/>
                <a:gd name="T6" fmla="*/ 339 w 249"/>
                <a:gd name="T7" fmla="*/ 673 h 457"/>
                <a:gd name="T8" fmla="*/ 199 w 249"/>
                <a:gd name="T9" fmla="*/ 724 h 457"/>
                <a:gd name="T10" fmla="*/ 101 w 249"/>
                <a:gd name="T11" fmla="*/ 765 h 457"/>
                <a:gd name="T12" fmla="*/ 20 w 249"/>
                <a:gd name="T13" fmla="*/ 765 h 457"/>
                <a:gd name="T14" fmla="*/ 0 w 249"/>
                <a:gd name="T15" fmla="*/ 752 h 457"/>
                <a:gd name="T16" fmla="*/ 41 w 249"/>
                <a:gd name="T17" fmla="*/ 646 h 457"/>
                <a:gd name="T18" fmla="*/ 60 w 249"/>
                <a:gd name="T19" fmla="*/ 619 h 457"/>
                <a:gd name="T20" fmla="*/ 20 w 249"/>
                <a:gd name="T21" fmla="*/ 551 h 457"/>
                <a:gd name="T22" fmla="*/ 41 w 249"/>
                <a:gd name="T23" fmla="*/ 444 h 457"/>
                <a:gd name="T24" fmla="*/ 60 w 249"/>
                <a:gd name="T25" fmla="*/ 376 h 457"/>
                <a:gd name="T26" fmla="*/ 79 w 249"/>
                <a:gd name="T27" fmla="*/ 349 h 457"/>
                <a:gd name="T28" fmla="*/ 41 w 249"/>
                <a:gd name="T29" fmla="*/ 323 h 457"/>
                <a:gd name="T30" fmla="*/ 79 w 249"/>
                <a:gd name="T31" fmla="*/ 270 h 457"/>
                <a:gd name="T32" fmla="*/ 138 w 249"/>
                <a:gd name="T33" fmla="*/ 189 h 457"/>
                <a:gd name="T34" fmla="*/ 138 w 249"/>
                <a:gd name="T35" fmla="*/ 135 h 457"/>
                <a:gd name="T36" fmla="*/ 179 w 249"/>
                <a:gd name="T37" fmla="*/ 135 h 457"/>
                <a:gd name="T38" fmla="*/ 300 w 249"/>
                <a:gd name="T39" fmla="*/ 41 h 457"/>
                <a:gd name="T40" fmla="*/ 360 w 249"/>
                <a:gd name="T41" fmla="*/ 27 h 457"/>
                <a:gd name="T42" fmla="*/ 421 w 249"/>
                <a:gd name="T43" fmla="*/ 0 h 457"/>
                <a:gd name="T44" fmla="*/ 438 w 249"/>
                <a:gd name="T45" fmla="*/ 13 h 457"/>
                <a:gd name="T46" fmla="*/ 538 w 249"/>
                <a:gd name="T47" fmla="*/ 0 h 457"/>
                <a:gd name="T48" fmla="*/ 598 w 249"/>
                <a:gd name="T49" fmla="*/ 41 h 457"/>
                <a:gd name="T50" fmla="*/ 538 w 249"/>
                <a:gd name="T51" fmla="*/ 54 h 457"/>
                <a:gd name="T52" fmla="*/ 519 w 249"/>
                <a:gd name="T53" fmla="*/ 80 h 457"/>
                <a:gd name="T54" fmla="*/ 598 w 249"/>
                <a:gd name="T55" fmla="*/ 80 h 457"/>
                <a:gd name="T56" fmla="*/ 620 w 249"/>
                <a:gd name="T57" fmla="*/ 149 h 457"/>
                <a:gd name="T58" fmla="*/ 580 w 249"/>
                <a:gd name="T59" fmla="*/ 202 h 457"/>
                <a:gd name="T60" fmla="*/ 538 w 249"/>
                <a:gd name="T61" fmla="*/ 175 h 457"/>
                <a:gd name="T62" fmla="*/ 480 w 249"/>
                <a:gd name="T63" fmla="*/ 202 h 457"/>
                <a:gd name="T64" fmla="*/ 498 w 249"/>
                <a:gd name="T65" fmla="*/ 229 h 457"/>
                <a:gd name="T66" fmla="*/ 459 w 249"/>
                <a:gd name="T67" fmla="*/ 270 h 457"/>
                <a:gd name="T68" fmla="*/ 560 w 249"/>
                <a:gd name="T69" fmla="*/ 363 h 457"/>
                <a:gd name="T70" fmla="*/ 480 w 249"/>
                <a:gd name="T71" fmla="*/ 510 h 457"/>
                <a:gd name="T72" fmla="*/ 519 w 249"/>
                <a:gd name="T73" fmla="*/ 565 h 457"/>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w 249"/>
                <a:gd name="T112" fmla="*/ 0 h 457"/>
                <a:gd name="T113" fmla="*/ 249 w 249"/>
                <a:gd name="T114" fmla="*/ 457 h 457"/>
              </a:gdLst>
              <a:ahLst/>
              <a:cxnLst>
                <a:cxn ang="T74">
                  <a:pos x="T0" y="T1"/>
                </a:cxn>
                <a:cxn ang="T75">
                  <a:pos x="T2" y="T3"/>
                </a:cxn>
                <a:cxn ang="T76">
                  <a:pos x="T4" y="T5"/>
                </a:cxn>
                <a:cxn ang="T77">
                  <a:pos x="T6" y="T7"/>
                </a:cxn>
                <a:cxn ang="T78">
                  <a:pos x="T8" y="T9"/>
                </a:cxn>
                <a:cxn ang="T79">
                  <a:pos x="T10" y="T11"/>
                </a:cxn>
                <a:cxn ang="T80">
                  <a:pos x="T12" y="T13"/>
                </a:cxn>
                <a:cxn ang="T81">
                  <a:pos x="T14" y="T15"/>
                </a:cxn>
                <a:cxn ang="T82">
                  <a:pos x="T16" y="T17"/>
                </a:cxn>
                <a:cxn ang="T83">
                  <a:pos x="T18" y="T19"/>
                </a:cxn>
                <a:cxn ang="T84">
                  <a:pos x="T20" y="T21"/>
                </a:cxn>
                <a:cxn ang="T85">
                  <a:pos x="T22" y="T23"/>
                </a:cxn>
                <a:cxn ang="T86">
                  <a:pos x="T24" y="T25"/>
                </a:cxn>
                <a:cxn ang="T87">
                  <a:pos x="T26" y="T27"/>
                </a:cxn>
                <a:cxn ang="T88">
                  <a:pos x="T28" y="T29"/>
                </a:cxn>
                <a:cxn ang="T89">
                  <a:pos x="T30" y="T31"/>
                </a:cxn>
                <a:cxn ang="T90">
                  <a:pos x="T32" y="T33"/>
                </a:cxn>
                <a:cxn ang="T91">
                  <a:pos x="T34" y="T35"/>
                </a:cxn>
                <a:cxn ang="T92">
                  <a:pos x="T36" y="T37"/>
                </a:cxn>
                <a:cxn ang="T93">
                  <a:pos x="T38" y="T39"/>
                </a:cxn>
                <a:cxn ang="T94">
                  <a:pos x="T40" y="T41"/>
                </a:cxn>
                <a:cxn ang="T95">
                  <a:pos x="T42" y="T43"/>
                </a:cxn>
                <a:cxn ang="T96">
                  <a:pos x="T44" y="T45"/>
                </a:cxn>
                <a:cxn ang="T97">
                  <a:pos x="T46" y="T47"/>
                </a:cxn>
                <a:cxn ang="T98">
                  <a:pos x="T48" y="T49"/>
                </a:cxn>
                <a:cxn ang="T99">
                  <a:pos x="T50" y="T51"/>
                </a:cxn>
                <a:cxn ang="T100">
                  <a:pos x="T52" y="T53"/>
                </a:cxn>
                <a:cxn ang="T101">
                  <a:pos x="T54" y="T55"/>
                </a:cxn>
                <a:cxn ang="T102">
                  <a:pos x="T56" y="T57"/>
                </a:cxn>
                <a:cxn ang="T103">
                  <a:pos x="T58" y="T59"/>
                </a:cxn>
                <a:cxn ang="T104">
                  <a:pos x="T60" y="T61"/>
                </a:cxn>
                <a:cxn ang="T105">
                  <a:pos x="T62" y="T63"/>
                </a:cxn>
                <a:cxn ang="T106">
                  <a:pos x="T64" y="T65"/>
                </a:cxn>
                <a:cxn ang="T107">
                  <a:pos x="T66" y="T67"/>
                </a:cxn>
                <a:cxn ang="T108">
                  <a:pos x="T68" y="T69"/>
                </a:cxn>
                <a:cxn ang="T109">
                  <a:pos x="T70" y="T71"/>
                </a:cxn>
                <a:cxn ang="T110">
                  <a:pos x="T72" y="T73"/>
                </a:cxn>
              </a:cxnLst>
              <a:rect l="T111" t="T112" r="T113" b="T114"/>
              <a:pathLst>
                <a:path w="249" h="457">
                  <a:moveTo>
                    <a:pt x="208" y="336"/>
                  </a:moveTo>
                  <a:lnTo>
                    <a:pt x="200" y="376"/>
                  </a:lnTo>
                  <a:lnTo>
                    <a:pt x="176" y="408"/>
                  </a:lnTo>
                  <a:lnTo>
                    <a:pt x="136" y="400"/>
                  </a:lnTo>
                  <a:lnTo>
                    <a:pt x="80" y="432"/>
                  </a:lnTo>
                  <a:lnTo>
                    <a:pt x="40" y="456"/>
                  </a:lnTo>
                  <a:lnTo>
                    <a:pt x="8" y="456"/>
                  </a:lnTo>
                  <a:lnTo>
                    <a:pt x="0" y="448"/>
                  </a:lnTo>
                  <a:lnTo>
                    <a:pt x="16" y="384"/>
                  </a:lnTo>
                  <a:lnTo>
                    <a:pt x="24" y="368"/>
                  </a:lnTo>
                  <a:lnTo>
                    <a:pt x="8" y="328"/>
                  </a:lnTo>
                  <a:lnTo>
                    <a:pt x="16" y="264"/>
                  </a:lnTo>
                  <a:lnTo>
                    <a:pt x="24" y="224"/>
                  </a:lnTo>
                  <a:lnTo>
                    <a:pt x="32" y="208"/>
                  </a:lnTo>
                  <a:lnTo>
                    <a:pt x="16" y="192"/>
                  </a:lnTo>
                  <a:lnTo>
                    <a:pt x="32" y="160"/>
                  </a:lnTo>
                  <a:lnTo>
                    <a:pt x="56" y="112"/>
                  </a:lnTo>
                  <a:lnTo>
                    <a:pt x="56" y="80"/>
                  </a:lnTo>
                  <a:lnTo>
                    <a:pt x="72" y="80"/>
                  </a:lnTo>
                  <a:lnTo>
                    <a:pt x="120" y="24"/>
                  </a:lnTo>
                  <a:lnTo>
                    <a:pt x="144" y="16"/>
                  </a:lnTo>
                  <a:lnTo>
                    <a:pt x="168" y="0"/>
                  </a:lnTo>
                  <a:lnTo>
                    <a:pt x="176" y="8"/>
                  </a:lnTo>
                  <a:lnTo>
                    <a:pt x="216" y="0"/>
                  </a:lnTo>
                  <a:lnTo>
                    <a:pt x="240" y="24"/>
                  </a:lnTo>
                  <a:lnTo>
                    <a:pt x="216" y="32"/>
                  </a:lnTo>
                  <a:lnTo>
                    <a:pt x="208" y="48"/>
                  </a:lnTo>
                  <a:lnTo>
                    <a:pt x="240" y="48"/>
                  </a:lnTo>
                  <a:lnTo>
                    <a:pt x="248" y="88"/>
                  </a:lnTo>
                  <a:lnTo>
                    <a:pt x="232" y="120"/>
                  </a:lnTo>
                  <a:lnTo>
                    <a:pt x="216" y="104"/>
                  </a:lnTo>
                  <a:lnTo>
                    <a:pt x="192" y="120"/>
                  </a:lnTo>
                  <a:lnTo>
                    <a:pt x="200" y="136"/>
                  </a:lnTo>
                  <a:lnTo>
                    <a:pt x="184" y="160"/>
                  </a:lnTo>
                  <a:lnTo>
                    <a:pt x="224" y="216"/>
                  </a:lnTo>
                  <a:lnTo>
                    <a:pt x="192" y="304"/>
                  </a:lnTo>
                  <a:lnTo>
                    <a:pt x="208" y="336"/>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5" name="Freeform 29"/>
            <p:cNvSpPr>
              <a:spLocks noChangeArrowheads="1"/>
            </p:cNvSpPr>
            <p:nvPr/>
          </p:nvSpPr>
          <p:spPr bwMode="auto">
            <a:xfrm>
              <a:off x="2908870" y="1903859"/>
              <a:ext cx="540859" cy="1038189"/>
            </a:xfrm>
            <a:custGeom>
              <a:avLst/>
              <a:gdLst>
                <a:gd name="T0" fmla="*/ 806 w 321"/>
                <a:gd name="T1" fmla="*/ 797 h 609"/>
                <a:gd name="T2" fmla="*/ 744 w 321"/>
                <a:gd name="T3" fmla="*/ 825 h 609"/>
                <a:gd name="T4" fmla="*/ 705 w 321"/>
                <a:gd name="T5" fmla="*/ 811 h 609"/>
                <a:gd name="T6" fmla="*/ 562 w 321"/>
                <a:gd name="T7" fmla="*/ 811 h 609"/>
                <a:gd name="T8" fmla="*/ 605 w 321"/>
                <a:gd name="T9" fmla="*/ 863 h 609"/>
                <a:gd name="T10" fmla="*/ 562 w 321"/>
                <a:gd name="T11" fmla="*/ 930 h 609"/>
                <a:gd name="T12" fmla="*/ 583 w 321"/>
                <a:gd name="T13" fmla="*/ 1010 h 609"/>
                <a:gd name="T14" fmla="*/ 503 w 321"/>
                <a:gd name="T15" fmla="*/ 996 h 609"/>
                <a:gd name="T16" fmla="*/ 384 w 321"/>
                <a:gd name="T17" fmla="*/ 943 h 609"/>
                <a:gd name="T18" fmla="*/ 240 w 321"/>
                <a:gd name="T19" fmla="*/ 916 h 609"/>
                <a:gd name="T20" fmla="*/ 141 w 321"/>
                <a:gd name="T21" fmla="*/ 863 h 609"/>
                <a:gd name="T22" fmla="*/ 41 w 321"/>
                <a:gd name="T23" fmla="*/ 863 h 609"/>
                <a:gd name="T24" fmla="*/ 41 w 321"/>
                <a:gd name="T25" fmla="*/ 851 h 609"/>
                <a:gd name="T26" fmla="*/ 0 w 321"/>
                <a:gd name="T27" fmla="*/ 838 h 609"/>
                <a:gd name="T28" fmla="*/ 20 w 321"/>
                <a:gd name="T29" fmla="*/ 825 h 609"/>
                <a:gd name="T30" fmla="*/ 20 w 321"/>
                <a:gd name="T31" fmla="*/ 784 h 609"/>
                <a:gd name="T32" fmla="*/ 0 w 321"/>
                <a:gd name="T33" fmla="*/ 771 h 609"/>
                <a:gd name="T34" fmla="*/ 41 w 321"/>
                <a:gd name="T35" fmla="*/ 758 h 609"/>
                <a:gd name="T36" fmla="*/ 121 w 321"/>
                <a:gd name="T37" fmla="*/ 758 h 609"/>
                <a:gd name="T38" fmla="*/ 121 w 321"/>
                <a:gd name="T39" fmla="*/ 572 h 609"/>
                <a:gd name="T40" fmla="*/ 221 w 321"/>
                <a:gd name="T41" fmla="*/ 572 h 609"/>
                <a:gd name="T42" fmla="*/ 221 w 321"/>
                <a:gd name="T43" fmla="*/ 597 h 609"/>
                <a:gd name="T44" fmla="*/ 281 w 321"/>
                <a:gd name="T45" fmla="*/ 597 h 609"/>
                <a:gd name="T46" fmla="*/ 281 w 321"/>
                <a:gd name="T47" fmla="*/ 545 h 609"/>
                <a:gd name="T48" fmla="*/ 402 w 321"/>
                <a:gd name="T49" fmla="*/ 545 h 609"/>
                <a:gd name="T50" fmla="*/ 422 w 321"/>
                <a:gd name="T51" fmla="*/ 466 h 609"/>
                <a:gd name="T52" fmla="*/ 422 w 321"/>
                <a:gd name="T53" fmla="*/ 411 h 609"/>
                <a:gd name="T54" fmla="*/ 362 w 321"/>
                <a:gd name="T55" fmla="*/ 385 h 609"/>
                <a:gd name="T56" fmla="*/ 281 w 321"/>
                <a:gd name="T57" fmla="*/ 345 h 609"/>
                <a:gd name="T58" fmla="*/ 240 w 321"/>
                <a:gd name="T59" fmla="*/ 307 h 609"/>
                <a:gd name="T60" fmla="*/ 260 w 321"/>
                <a:gd name="T61" fmla="*/ 239 h 609"/>
                <a:gd name="T62" fmla="*/ 301 w 321"/>
                <a:gd name="T63" fmla="*/ 214 h 609"/>
                <a:gd name="T64" fmla="*/ 362 w 321"/>
                <a:gd name="T65" fmla="*/ 239 h 609"/>
                <a:gd name="T66" fmla="*/ 444 w 321"/>
                <a:gd name="T67" fmla="*/ 239 h 609"/>
                <a:gd name="T68" fmla="*/ 463 w 321"/>
                <a:gd name="T69" fmla="*/ 199 h 609"/>
                <a:gd name="T70" fmla="*/ 503 w 321"/>
                <a:gd name="T71" fmla="*/ 199 h 609"/>
                <a:gd name="T72" fmla="*/ 483 w 321"/>
                <a:gd name="T73" fmla="*/ 145 h 609"/>
                <a:gd name="T74" fmla="*/ 622 w 321"/>
                <a:gd name="T75" fmla="*/ 53 h 609"/>
                <a:gd name="T76" fmla="*/ 622 w 321"/>
                <a:gd name="T77" fmla="*/ 27 h 609"/>
                <a:gd name="T78" fmla="*/ 705 w 321"/>
                <a:gd name="T79" fmla="*/ 27 h 609"/>
                <a:gd name="T80" fmla="*/ 723 w 321"/>
                <a:gd name="T81" fmla="*/ 41 h 609"/>
                <a:gd name="T82" fmla="*/ 744 w 321"/>
                <a:gd name="T83" fmla="*/ 13 h 609"/>
                <a:gd name="T84" fmla="*/ 765 w 321"/>
                <a:gd name="T85" fmla="*/ 0 h 609"/>
                <a:gd name="T86" fmla="*/ 806 w 321"/>
                <a:gd name="T87" fmla="*/ 41 h 609"/>
                <a:gd name="T88" fmla="*/ 806 w 321"/>
                <a:gd name="T89" fmla="*/ 53 h 609"/>
                <a:gd name="T90" fmla="*/ 705 w 321"/>
                <a:gd name="T91" fmla="*/ 186 h 609"/>
                <a:gd name="T92" fmla="*/ 744 w 321"/>
                <a:gd name="T93" fmla="*/ 214 h 609"/>
                <a:gd name="T94" fmla="*/ 705 w 321"/>
                <a:gd name="T95" fmla="*/ 307 h 609"/>
                <a:gd name="T96" fmla="*/ 684 w 321"/>
                <a:gd name="T97" fmla="*/ 411 h 609"/>
                <a:gd name="T98" fmla="*/ 723 w 321"/>
                <a:gd name="T99" fmla="*/ 479 h 609"/>
                <a:gd name="T100" fmla="*/ 663 w 321"/>
                <a:gd name="T101" fmla="*/ 597 h 609"/>
                <a:gd name="T102" fmla="*/ 684 w 321"/>
                <a:gd name="T103" fmla="*/ 623 h 609"/>
                <a:gd name="T104" fmla="*/ 723 w 321"/>
                <a:gd name="T105" fmla="*/ 716 h 609"/>
                <a:gd name="T106" fmla="*/ 806 w 321"/>
                <a:gd name="T107" fmla="*/ 797 h 609"/>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w 321"/>
                <a:gd name="T163" fmla="*/ 0 h 609"/>
                <a:gd name="T164" fmla="*/ 321 w 321"/>
                <a:gd name="T165" fmla="*/ 609 h 609"/>
              </a:gdLst>
              <a:ahLst/>
              <a:cxnLst>
                <a:cxn ang="T108">
                  <a:pos x="T0" y="T1"/>
                </a:cxn>
                <a:cxn ang="T109">
                  <a:pos x="T2" y="T3"/>
                </a:cxn>
                <a:cxn ang="T110">
                  <a:pos x="T4" y="T5"/>
                </a:cxn>
                <a:cxn ang="T111">
                  <a:pos x="T6" y="T7"/>
                </a:cxn>
                <a:cxn ang="T112">
                  <a:pos x="T8" y="T9"/>
                </a:cxn>
                <a:cxn ang="T113">
                  <a:pos x="T10" y="T11"/>
                </a:cxn>
                <a:cxn ang="T114">
                  <a:pos x="T12" y="T13"/>
                </a:cxn>
                <a:cxn ang="T115">
                  <a:pos x="T14" y="T15"/>
                </a:cxn>
                <a:cxn ang="T116">
                  <a:pos x="T16" y="T17"/>
                </a:cxn>
                <a:cxn ang="T117">
                  <a:pos x="T18" y="T19"/>
                </a:cxn>
                <a:cxn ang="T118">
                  <a:pos x="T20" y="T21"/>
                </a:cxn>
                <a:cxn ang="T119">
                  <a:pos x="T22" y="T23"/>
                </a:cxn>
                <a:cxn ang="T120">
                  <a:pos x="T24" y="T25"/>
                </a:cxn>
                <a:cxn ang="T121">
                  <a:pos x="T26" y="T27"/>
                </a:cxn>
                <a:cxn ang="T122">
                  <a:pos x="T28" y="T29"/>
                </a:cxn>
                <a:cxn ang="T123">
                  <a:pos x="T30" y="T31"/>
                </a:cxn>
                <a:cxn ang="T124">
                  <a:pos x="T32" y="T33"/>
                </a:cxn>
                <a:cxn ang="T125">
                  <a:pos x="T34" y="T35"/>
                </a:cxn>
                <a:cxn ang="T126">
                  <a:pos x="T36" y="T37"/>
                </a:cxn>
                <a:cxn ang="T127">
                  <a:pos x="T38" y="T39"/>
                </a:cxn>
                <a:cxn ang="T128">
                  <a:pos x="T40" y="T41"/>
                </a:cxn>
                <a:cxn ang="T129">
                  <a:pos x="T42" y="T43"/>
                </a:cxn>
                <a:cxn ang="T130">
                  <a:pos x="T44" y="T45"/>
                </a:cxn>
                <a:cxn ang="T131">
                  <a:pos x="T46" y="T47"/>
                </a:cxn>
                <a:cxn ang="T132">
                  <a:pos x="T48" y="T49"/>
                </a:cxn>
                <a:cxn ang="T133">
                  <a:pos x="T50" y="T51"/>
                </a:cxn>
                <a:cxn ang="T134">
                  <a:pos x="T52" y="T53"/>
                </a:cxn>
                <a:cxn ang="T135">
                  <a:pos x="T54" y="T55"/>
                </a:cxn>
                <a:cxn ang="T136">
                  <a:pos x="T56" y="T57"/>
                </a:cxn>
                <a:cxn ang="T137">
                  <a:pos x="T58" y="T59"/>
                </a:cxn>
                <a:cxn ang="T138">
                  <a:pos x="T60" y="T61"/>
                </a:cxn>
                <a:cxn ang="T139">
                  <a:pos x="T62" y="T63"/>
                </a:cxn>
                <a:cxn ang="T140">
                  <a:pos x="T64" y="T65"/>
                </a:cxn>
                <a:cxn ang="T141">
                  <a:pos x="T66" y="T67"/>
                </a:cxn>
                <a:cxn ang="T142">
                  <a:pos x="T68" y="T69"/>
                </a:cxn>
                <a:cxn ang="T143">
                  <a:pos x="T70" y="T71"/>
                </a:cxn>
                <a:cxn ang="T144">
                  <a:pos x="T72" y="T73"/>
                </a:cxn>
                <a:cxn ang="T145">
                  <a:pos x="T74" y="T75"/>
                </a:cxn>
                <a:cxn ang="T146">
                  <a:pos x="T76" y="T77"/>
                </a:cxn>
                <a:cxn ang="T147">
                  <a:pos x="T78" y="T79"/>
                </a:cxn>
                <a:cxn ang="T148">
                  <a:pos x="T80" y="T81"/>
                </a:cxn>
                <a:cxn ang="T149">
                  <a:pos x="T82" y="T83"/>
                </a:cxn>
                <a:cxn ang="T150">
                  <a:pos x="T84" y="T85"/>
                </a:cxn>
                <a:cxn ang="T151">
                  <a:pos x="T86" y="T87"/>
                </a:cxn>
                <a:cxn ang="T152">
                  <a:pos x="T88" y="T89"/>
                </a:cxn>
                <a:cxn ang="T153">
                  <a:pos x="T90" y="T91"/>
                </a:cxn>
                <a:cxn ang="T154">
                  <a:pos x="T92" y="T93"/>
                </a:cxn>
                <a:cxn ang="T155">
                  <a:pos x="T94" y="T95"/>
                </a:cxn>
                <a:cxn ang="T156">
                  <a:pos x="T96" y="T97"/>
                </a:cxn>
                <a:cxn ang="T157">
                  <a:pos x="T98" y="T99"/>
                </a:cxn>
                <a:cxn ang="T158">
                  <a:pos x="T100" y="T101"/>
                </a:cxn>
                <a:cxn ang="T159">
                  <a:pos x="T102" y="T103"/>
                </a:cxn>
                <a:cxn ang="T160">
                  <a:pos x="T104" y="T105"/>
                </a:cxn>
                <a:cxn ang="T161">
                  <a:pos x="T106" y="T107"/>
                </a:cxn>
              </a:cxnLst>
              <a:rect l="T162" t="T163" r="T164" b="T165"/>
              <a:pathLst>
                <a:path w="321" h="609">
                  <a:moveTo>
                    <a:pt x="320" y="480"/>
                  </a:moveTo>
                  <a:lnTo>
                    <a:pt x="296" y="496"/>
                  </a:lnTo>
                  <a:lnTo>
                    <a:pt x="280" y="488"/>
                  </a:lnTo>
                  <a:lnTo>
                    <a:pt x="224" y="488"/>
                  </a:lnTo>
                  <a:lnTo>
                    <a:pt x="240" y="520"/>
                  </a:lnTo>
                  <a:lnTo>
                    <a:pt x="224" y="560"/>
                  </a:lnTo>
                  <a:lnTo>
                    <a:pt x="232" y="608"/>
                  </a:lnTo>
                  <a:lnTo>
                    <a:pt x="200" y="600"/>
                  </a:lnTo>
                  <a:lnTo>
                    <a:pt x="152" y="568"/>
                  </a:lnTo>
                  <a:lnTo>
                    <a:pt x="96" y="552"/>
                  </a:lnTo>
                  <a:lnTo>
                    <a:pt x="56" y="520"/>
                  </a:lnTo>
                  <a:lnTo>
                    <a:pt x="16" y="520"/>
                  </a:lnTo>
                  <a:lnTo>
                    <a:pt x="16" y="512"/>
                  </a:lnTo>
                  <a:lnTo>
                    <a:pt x="0" y="504"/>
                  </a:lnTo>
                  <a:lnTo>
                    <a:pt x="8" y="496"/>
                  </a:lnTo>
                  <a:lnTo>
                    <a:pt x="8" y="472"/>
                  </a:lnTo>
                  <a:lnTo>
                    <a:pt x="0" y="464"/>
                  </a:lnTo>
                  <a:lnTo>
                    <a:pt x="16" y="456"/>
                  </a:lnTo>
                  <a:lnTo>
                    <a:pt x="48" y="456"/>
                  </a:lnTo>
                  <a:lnTo>
                    <a:pt x="48" y="344"/>
                  </a:lnTo>
                  <a:lnTo>
                    <a:pt x="88" y="344"/>
                  </a:lnTo>
                  <a:lnTo>
                    <a:pt x="88" y="360"/>
                  </a:lnTo>
                  <a:lnTo>
                    <a:pt x="112" y="360"/>
                  </a:lnTo>
                  <a:lnTo>
                    <a:pt x="112" y="328"/>
                  </a:lnTo>
                  <a:lnTo>
                    <a:pt x="160" y="328"/>
                  </a:lnTo>
                  <a:lnTo>
                    <a:pt x="168" y="280"/>
                  </a:lnTo>
                  <a:lnTo>
                    <a:pt x="168" y="248"/>
                  </a:lnTo>
                  <a:lnTo>
                    <a:pt x="144" y="232"/>
                  </a:lnTo>
                  <a:lnTo>
                    <a:pt x="112" y="208"/>
                  </a:lnTo>
                  <a:lnTo>
                    <a:pt x="96" y="184"/>
                  </a:lnTo>
                  <a:lnTo>
                    <a:pt x="104" y="144"/>
                  </a:lnTo>
                  <a:lnTo>
                    <a:pt x="120" y="128"/>
                  </a:lnTo>
                  <a:lnTo>
                    <a:pt x="144" y="144"/>
                  </a:lnTo>
                  <a:lnTo>
                    <a:pt x="176" y="144"/>
                  </a:lnTo>
                  <a:lnTo>
                    <a:pt x="184" y="120"/>
                  </a:lnTo>
                  <a:lnTo>
                    <a:pt x="200" y="120"/>
                  </a:lnTo>
                  <a:lnTo>
                    <a:pt x="192" y="88"/>
                  </a:lnTo>
                  <a:lnTo>
                    <a:pt x="248" y="32"/>
                  </a:lnTo>
                  <a:lnTo>
                    <a:pt x="248" y="16"/>
                  </a:lnTo>
                  <a:lnTo>
                    <a:pt x="280" y="16"/>
                  </a:lnTo>
                  <a:lnTo>
                    <a:pt x="288" y="24"/>
                  </a:lnTo>
                  <a:lnTo>
                    <a:pt x="296" y="8"/>
                  </a:lnTo>
                  <a:lnTo>
                    <a:pt x="304" y="0"/>
                  </a:lnTo>
                  <a:lnTo>
                    <a:pt x="320" y="24"/>
                  </a:lnTo>
                  <a:lnTo>
                    <a:pt x="320" y="32"/>
                  </a:lnTo>
                  <a:lnTo>
                    <a:pt x="280" y="112"/>
                  </a:lnTo>
                  <a:lnTo>
                    <a:pt x="296" y="128"/>
                  </a:lnTo>
                  <a:lnTo>
                    <a:pt x="280" y="184"/>
                  </a:lnTo>
                  <a:lnTo>
                    <a:pt x="272" y="248"/>
                  </a:lnTo>
                  <a:lnTo>
                    <a:pt x="288" y="288"/>
                  </a:lnTo>
                  <a:lnTo>
                    <a:pt x="264" y="360"/>
                  </a:lnTo>
                  <a:lnTo>
                    <a:pt x="272" y="376"/>
                  </a:lnTo>
                  <a:lnTo>
                    <a:pt x="288" y="432"/>
                  </a:lnTo>
                  <a:lnTo>
                    <a:pt x="320" y="48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6" name="Freeform 30"/>
            <p:cNvSpPr>
              <a:spLocks noChangeArrowheads="1"/>
            </p:cNvSpPr>
            <p:nvPr/>
          </p:nvSpPr>
          <p:spPr bwMode="auto">
            <a:xfrm>
              <a:off x="2807984" y="1917722"/>
              <a:ext cx="295651" cy="534498"/>
            </a:xfrm>
            <a:custGeom>
              <a:avLst/>
              <a:gdLst>
                <a:gd name="T0" fmla="*/ 423 w 177"/>
                <a:gd name="T1" fmla="*/ 201 h 313"/>
                <a:gd name="T2" fmla="*/ 386 w 177"/>
                <a:gd name="T3" fmla="*/ 173 h 313"/>
                <a:gd name="T4" fmla="*/ 288 w 177"/>
                <a:gd name="T5" fmla="*/ 149 h 313"/>
                <a:gd name="T6" fmla="*/ 327 w 177"/>
                <a:gd name="T7" fmla="*/ 53 h 313"/>
                <a:gd name="T8" fmla="*/ 309 w 177"/>
                <a:gd name="T9" fmla="*/ 0 h 313"/>
                <a:gd name="T10" fmla="*/ 175 w 177"/>
                <a:gd name="T11" fmla="*/ 93 h 313"/>
                <a:gd name="T12" fmla="*/ 154 w 177"/>
                <a:gd name="T13" fmla="*/ 187 h 313"/>
                <a:gd name="T14" fmla="*/ 97 w 177"/>
                <a:gd name="T15" fmla="*/ 201 h 313"/>
                <a:gd name="T16" fmla="*/ 20 w 177"/>
                <a:gd name="T17" fmla="*/ 241 h 313"/>
                <a:gd name="T18" fmla="*/ 0 w 177"/>
                <a:gd name="T19" fmla="*/ 280 h 313"/>
                <a:gd name="T20" fmla="*/ 97 w 177"/>
                <a:gd name="T21" fmla="*/ 322 h 313"/>
                <a:gd name="T22" fmla="*/ 97 w 177"/>
                <a:gd name="T23" fmla="*/ 375 h 313"/>
                <a:gd name="T24" fmla="*/ 116 w 177"/>
                <a:gd name="T25" fmla="*/ 402 h 313"/>
                <a:gd name="T26" fmla="*/ 97 w 177"/>
                <a:gd name="T27" fmla="*/ 442 h 313"/>
                <a:gd name="T28" fmla="*/ 116 w 177"/>
                <a:gd name="T29" fmla="*/ 468 h 313"/>
                <a:gd name="T30" fmla="*/ 230 w 177"/>
                <a:gd name="T31" fmla="*/ 523 h 313"/>
                <a:gd name="T32" fmla="*/ 272 w 177"/>
                <a:gd name="T33" fmla="*/ 523 h 313"/>
                <a:gd name="T34" fmla="*/ 272 w 177"/>
                <a:gd name="T35" fmla="*/ 497 h 313"/>
                <a:gd name="T36" fmla="*/ 309 w 177"/>
                <a:gd name="T37" fmla="*/ 456 h 313"/>
                <a:gd name="T38" fmla="*/ 288 w 177"/>
                <a:gd name="T39" fmla="*/ 402 h 313"/>
                <a:gd name="T40" fmla="*/ 272 w 177"/>
                <a:gd name="T41" fmla="*/ 402 h 313"/>
                <a:gd name="T42" fmla="*/ 250 w 177"/>
                <a:gd name="T43" fmla="*/ 349 h 313"/>
                <a:gd name="T44" fmla="*/ 288 w 177"/>
                <a:gd name="T45" fmla="*/ 349 h 313"/>
                <a:gd name="T46" fmla="*/ 288 w 177"/>
                <a:gd name="T47" fmla="*/ 294 h 313"/>
                <a:gd name="T48" fmla="*/ 327 w 177"/>
                <a:gd name="T49" fmla="*/ 294 h 313"/>
                <a:gd name="T50" fmla="*/ 365 w 177"/>
                <a:gd name="T51" fmla="*/ 308 h 313"/>
                <a:gd name="T52" fmla="*/ 386 w 177"/>
                <a:gd name="T53" fmla="*/ 227 h 313"/>
                <a:gd name="T54" fmla="*/ 423 w 177"/>
                <a:gd name="T55" fmla="*/ 201 h 313"/>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w 177"/>
                <a:gd name="T85" fmla="*/ 0 h 313"/>
                <a:gd name="T86" fmla="*/ 177 w 177"/>
                <a:gd name="T87" fmla="*/ 313 h 313"/>
              </a:gdLst>
              <a:ahLst/>
              <a:cxnLst>
                <a:cxn ang="T56">
                  <a:pos x="T0" y="T1"/>
                </a:cxn>
                <a:cxn ang="T57">
                  <a:pos x="T2" y="T3"/>
                </a:cxn>
                <a:cxn ang="T58">
                  <a:pos x="T4" y="T5"/>
                </a:cxn>
                <a:cxn ang="T59">
                  <a:pos x="T6" y="T7"/>
                </a:cxn>
                <a:cxn ang="T60">
                  <a:pos x="T8" y="T9"/>
                </a:cxn>
                <a:cxn ang="T61">
                  <a:pos x="T10" y="T11"/>
                </a:cxn>
                <a:cxn ang="T62">
                  <a:pos x="T12" y="T13"/>
                </a:cxn>
                <a:cxn ang="T63">
                  <a:pos x="T14" y="T15"/>
                </a:cxn>
                <a:cxn ang="T64">
                  <a:pos x="T16" y="T17"/>
                </a:cxn>
                <a:cxn ang="T65">
                  <a:pos x="T18" y="T19"/>
                </a:cxn>
                <a:cxn ang="T66">
                  <a:pos x="T20" y="T21"/>
                </a:cxn>
                <a:cxn ang="T67">
                  <a:pos x="T22" y="T23"/>
                </a:cxn>
                <a:cxn ang="T68">
                  <a:pos x="T24" y="T25"/>
                </a:cxn>
                <a:cxn ang="T69">
                  <a:pos x="T26" y="T27"/>
                </a:cxn>
                <a:cxn ang="T70">
                  <a:pos x="T28" y="T29"/>
                </a:cxn>
                <a:cxn ang="T71">
                  <a:pos x="T30" y="T31"/>
                </a:cxn>
                <a:cxn ang="T72">
                  <a:pos x="T32" y="T33"/>
                </a:cxn>
                <a:cxn ang="T73">
                  <a:pos x="T34" y="T35"/>
                </a:cxn>
                <a:cxn ang="T74">
                  <a:pos x="T36" y="T37"/>
                </a:cxn>
                <a:cxn ang="T75">
                  <a:pos x="T38" y="T39"/>
                </a:cxn>
                <a:cxn ang="T76">
                  <a:pos x="T40" y="T41"/>
                </a:cxn>
                <a:cxn ang="T77">
                  <a:pos x="T42" y="T43"/>
                </a:cxn>
                <a:cxn ang="T78">
                  <a:pos x="T44" y="T45"/>
                </a:cxn>
                <a:cxn ang="T79">
                  <a:pos x="T46" y="T47"/>
                </a:cxn>
                <a:cxn ang="T80">
                  <a:pos x="T48" y="T49"/>
                </a:cxn>
                <a:cxn ang="T81">
                  <a:pos x="T50" y="T51"/>
                </a:cxn>
                <a:cxn ang="T82">
                  <a:pos x="T52" y="T53"/>
                </a:cxn>
                <a:cxn ang="T83">
                  <a:pos x="T54" y="T55"/>
                </a:cxn>
              </a:cxnLst>
              <a:rect l="T84" t="T85" r="T86" b="T87"/>
              <a:pathLst>
                <a:path w="177" h="313">
                  <a:moveTo>
                    <a:pt x="176" y="120"/>
                  </a:moveTo>
                  <a:lnTo>
                    <a:pt x="160" y="104"/>
                  </a:lnTo>
                  <a:lnTo>
                    <a:pt x="120" y="88"/>
                  </a:lnTo>
                  <a:lnTo>
                    <a:pt x="136" y="32"/>
                  </a:lnTo>
                  <a:lnTo>
                    <a:pt x="128" y="0"/>
                  </a:lnTo>
                  <a:lnTo>
                    <a:pt x="72" y="56"/>
                  </a:lnTo>
                  <a:lnTo>
                    <a:pt x="64" y="112"/>
                  </a:lnTo>
                  <a:lnTo>
                    <a:pt x="40" y="120"/>
                  </a:lnTo>
                  <a:lnTo>
                    <a:pt x="8" y="144"/>
                  </a:lnTo>
                  <a:lnTo>
                    <a:pt x="0" y="168"/>
                  </a:lnTo>
                  <a:lnTo>
                    <a:pt x="40" y="192"/>
                  </a:lnTo>
                  <a:lnTo>
                    <a:pt x="40" y="224"/>
                  </a:lnTo>
                  <a:lnTo>
                    <a:pt x="48" y="240"/>
                  </a:lnTo>
                  <a:lnTo>
                    <a:pt x="40" y="264"/>
                  </a:lnTo>
                  <a:lnTo>
                    <a:pt x="48" y="280"/>
                  </a:lnTo>
                  <a:lnTo>
                    <a:pt x="96" y="312"/>
                  </a:lnTo>
                  <a:lnTo>
                    <a:pt x="112" y="312"/>
                  </a:lnTo>
                  <a:lnTo>
                    <a:pt x="112" y="296"/>
                  </a:lnTo>
                  <a:lnTo>
                    <a:pt x="128" y="272"/>
                  </a:lnTo>
                  <a:lnTo>
                    <a:pt x="120" y="240"/>
                  </a:lnTo>
                  <a:lnTo>
                    <a:pt x="112" y="240"/>
                  </a:lnTo>
                  <a:lnTo>
                    <a:pt x="104" y="208"/>
                  </a:lnTo>
                  <a:lnTo>
                    <a:pt x="120" y="208"/>
                  </a:lnTo>
                  <a:lnTo>
                    <a:pt x="120" y="176"/>
                  </a:lnTo>
                  <a:lnTo>
                    <a:pt x="136" y="176"/>
                  </a:lnTo>
                  <a:lnTo>
                    <a:pt x="152" y="184"/>
                  </a:lnTo>
                  <a:lnTo>
                    <a:pt x="160" y="136"/>
                  </a:lnTo>
                  <a:lnTo>
                    <a:pt x="176" y="120"/>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7" name="Freeform 31"/>
            <p:cNvSpPr>
              <a:spLocks noChangeArrowheads="1"/>
            </p:cNvSpPr>
            <p:nvPr/>
          </p:nvSpPr>
          <p:spPr bwMode="auto">
            <a:xfrm>
              <a:off x="1750086" y="1386305"/>
              <a:ext cx="1443225" cy="1434056"/>
            </a:xfrm>
            <a:custGeom>
              <a:avLst/>
              <a:gdLst>
                <a:gd name="T0" fmla="*/ 1584 w 857"/>
                <a:gd name="T1" fmla="*/ 798 h 841"/>
                <a:gd name="T2" fmla="*/ 1686 w 857"/>
                <a:gd name="T3" fmla="*/ 890 h 841"/>
                <a:gd name="T4" fmla="*/ 1686 w 857"/>
                <a:gd name="T5" fmla="*/ 943 h 841"/>
                <a:gd name="T6" fmla="*/ 1847 w 857"/>
                <a:gd name="T7" fmla="*/ 1038 h 841"/>
                <a:gd name="T8" fmla="*/ 1865 w 857"/>
                <a:gd name="T9" fmla="*/ 997 h 841"/>
                <a:gd name="T10" fmla="*/ 1885 w 857"/>
                <a:gd name="T11" fmla="*/ 917 h 841"/>
                <a:gd name="T12" fmla="*/ 1847 w 857"/>
                <a:gd name="T13" fmla="*/ 866 h 841"/>
                <a:gd name="T14" fmla="*/ 1885 w 857"/>
                <a:gd name="T15" fmla="*/ 811 h 841"/>
                <a:gd name="T16" fmla="*/ 2005 w 857"/>
                <a:gd name="T17" fmla="*/ 851 h 841"/>
                <a:gd name="T18" fmla="*/ 2148 w 857"/>
                <a:gd name="T19" fmla="*/ 917 h 841"/>
                <a:gd name="T20" fmla="*/ 2005 w 857"/>
                <a:gd name="T21" fmla="*/ 1052 h 841"/>
                <a:gd name="T22" fmla="*/ 1946 w 857"/>
                <a:gd name="T23" fmla="*/ 1104 h 841"/>
                <a:gd name="T24" fmla="*/ 1847 w 857"/>
                <a:gd name="T25" fmla="*/ 1077 h 841"/>
                <a:gd name="T26" fmla="*/ 1766 w 857"/>
                <a:gd name="T27" fmla="*/ 1250 h 841"/>
                <a:gd name="T28" fmla="*/ 1745 w 857"/>
                <a:gd name="T29" fmla="*/ 1291 h 841"/>
                <a:gd name="T30" fmla="*/ 1726 w 857"/>
                <a:gd name="T31" fmla="*/ 1343 h 841"/>
                <a:gd name="T32" fmla="*/ 1584 w 857"/>
                <a:gd name="T33" fmla="*/ 1397 h 841"/>
                <a:gd name="T34" fmla="*/ 1487 w 857"/>
                <a:gd name="T35" fmla="*/ 1263 h 841"/>
                <a:gd name="T36" fmla="*/ 1445 w 857"/>
                <a:gd name="T37" fmla="*/ 1250 h 841"/>
                <a:gd name="T38" fmla="*/ 1324 w 857"/>
                <a:gd name="T39" fmla="*/ 1156 h 841"/>
                <a:gd name="T40" fmla="*/ 1244 w 857"/>
                <a:gd name="T41" fmla="*/ 1182 h 841"/>
                <a:gd name="T42" fmla="*/ 1224 w 857"/>
                <a:gd name="T43" fmla="*/ 1210 h 841"/>
                <a:gd name="T44" fmla="*/ 1203 w 857"/>
                <a:gd name="T45" fmla="*/ 1291 h 841"/>
                <a:gd name="T46" fmla="*/ 1165 w 857"/>
                <a:gd name="T47" fmla="*/ 1238 h 841"/>
                <a:gd name="T48" fmla="*/ 1043 w 857"/>
                <a:gd name="T49" fmla="*/ 1210 h 841"/>
                <a:gd name="T50" fmla="*/ 1023 w 857"/>
                <a:gd name="T51" fmla="*/ 1145 h 841"/>
                <a:gd name="T52" fmla="*/ 1144 w 857"/>
                <a:gd name="T53" fmla="*/ 1156 h 841"/>
                <a:gd name="T54" fmla="*/ 1224 w 857"/>
                <a:gd name="T55" fmla="*/ 1118 h 841"/>
                <a:gd name="T56" fmla="*/ 1165 w 857"/>
                <a:gd name="T57" fmla="*/ 1064 h 841"/>
                <a:gd name="T58" fmla="*/ 1264 w 857"/>
                <a:gd name="T59" fmla="*/ 997 h 841"/>
                <a:gd name="T60" fmla="*/ 1344 w 857"/>
                <a:gd name="T61" fmla="*/ 943 h 841"/>
                <a:gd name="T62" fmla="*/ 1203 w 857"/>
                <a:gd name="T63" fmla="*/ 679 h 841"/>
                <a:gd name="T64" fmla="*/ 1023 w 857"/>
                <a:gd name="T65" fmla="*/ 599 h 841"/>
                <a:gd name="T66" fmla="*/ 861 w 857"/>
                <a:gd name="T67" fmla="*/ 559 h 841"/>
                <a:gd name="T68" fmla="*/ 703 w 857"/>
                <a:gd name="T69" fmla="*/ 518 h 841"/>
                <a:gd name="T70" fmla="*/ 522 w 857"/>
                <a:gd name="T71" fmla="*/ 559 h 841"/>
                <a:gd name="T72" fmla="*/ 121 w 857"/>
                <a:gd name="T73" fmla="*/ 399 h 841"/>
                <a:gd name="T74" fmla="*/ 20 w 857"/>
                <a:gd name="T75" fmla="*/ 266 h 841"/>
                <a:gd name="T76" fmla="*/ 121 w 857"/>
                <a:gd name="T77" fmla="*/ 252 h 841"/>
                <a:gd name="T78" fmla="*/ 281 w 857"/>
                <a:gd name="T79" fmla="*/ 159 h 841"/>
                <a:gd name="T80" fmla="*/ 341 w 857"/>
                <a:gd name="T81" fmla="*/ 106 h 841"/>
                <a:gd name="T82" fmla="*/ 542 w 857"/>
                <a:gd name="T83" fmla="*/ 53 h 841"/>
                <a:gd name="T84" fmla="*/ 582 w 857"/>
                <a:gd name="T85" fmla="*/ 0 h 841"/>
                <a:gd name="T86" fmla="*/ 722 w 857"/>
                <a:gd name="T87" fmla="*/ 122 h 841"/>
                <a:gd name="T88" fmla="*/ 743 w 857"/>
                <a:gd name="T89" fmla="*/ 214 h 841"/>
                <a:gd name="T90" fmla="*/ 782 w 857"/>
                <a:gd name="T91" fmla="*/ 293 h 841"/>
                <a:gd name="T92" fmla="*/ 844 w 857"/>
                <a:gd name="T93" fmla="*/ 320 h 841"/>
                <a:gd name="T94" fmla="*/ 1023 w 857"/>
                <a:gd name="T95" fmla="*/ 293 h 841"/>
                <a:gd name="T96" fmla="*/ 1023 w 857"/>
                <a:gd name="T97" fmla="*/ 359 h 841"/>
                <a:gd name="T98" fmla="*/ 964 w 857"/>
                <a:gd name="T99" fmla="*/ 424 h 841"/>
                <a:gd name="T100" fmla="*/ 1083 w 857"/>
                <a:gd name="T101" fmla="*/ 546 h 841"/>
                <a:gd name="T102" fmla="*/ 1244 w 857"/>
                <a:gd name="T103" fmla="*/ 572 h 841"/>
                <a:gd name="T104" fmla="*/ 1324 w 857"/>
                <a:gd name="T105" fmla="*/ 531 h 841"/>
                <a:gd name="T106" fmla="*/ 1465 w 857"/>
                <a:gd name="T107" fmla="*/ 531 h 841"/>
                <a:gd name="T108" fmla="*/ 1565 w 857"/>
                <a:gd name="T109" fmla="*/ 559 h 841"/>
                <a:gd name="T110" fmla="*/ 1445 w 857"/>
                <a:gd name="T111" fmla="*/ 651 h 841"/>
                <a:gd name="T112" fmla="*/ 1505 w 857"/>
                <a:gd name="T113" fmla="*/ 758 h 841"/>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857"/>
                <a:gd name="T172" fmla="*/ 0 h 841"/>
                <a:gd name="T173" fmla="*/ 857 w 857"/>
                <a:gd name="T174" fmla="*/ 841 h 841"/>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857" h="841">
                  <a:moveTo>
                    <a:pt x="640" y="456"/>
                  </a:moveTo>
                  <a:lnTo>
                    <a:pt x="632" y="480"/>
                  </a:lnTo>
                  <a:lnTo>
                    <a:pt x="680" y="504"/>
                  </a:lnTo>
                  <a:lnTo>
                    <a:pt x="672" y="536"/>
                  </a:lnTo>
                  <a:lnTo>
                    <a:pt x="680" y="544"/>
                  </a:lnTo>
                  <a:lnTo>
                    <a:pt x="672" y="568"/>
                  </a:lnTo>
                  <a:lnTo>
                    <a:pt x="680" y="592"/>
                  </a:lnTo>
                  <a:lnTo>
                    <a:pt x="736" y="624"/>
                  </a:lnTo>
                  <a:lnTo>
                    <a:pt x="744" y="624"/>
                  </a:lnTo>
                  <a:lnTo>
                    <a:pt x="744" y="600"/>
                  </a:lnTo>
                  <a:lnTo>
                    <a:pt x="760" y="584"/>
                  </a:lnTo>
                  <a:lnTo>
                    <a:pt x="752" y="552"/>
                  </a:lnTo>
                  <a:lnTo>
                    <a:pt x="736" y="544"/>
                  </a:lnTo>
                  <a:lnTo>
                    <a:pt x="736" y="520"/>
                  </a:lnTo>
                  <a:lnTo>
                    <a:pt x="752" y="520"/>
                  </a:lnTo>
                  <a:lnTo>
                    <a:pt x="752" y="488"/>
                  </a:lnTo>
                  <a:lnTo>
                    <a:pt x="784" y="496"/>
                  </a:lnTo>
                  <a:lnTo>
                    <a:pt x="800" y="512"/>
                  </a:lnTo>
                  <a:lnTo>
                    <a:pt x="840" y="536"/>
                  </a:lnTo>
                  <a:lnTo>
                    <a:pt x="856" y="552"/>
                  </a:lnTo>
                  <a:lnTo>
                    <a:pt x="848" y="632"/>
                  </a:lnTo>
                  <a:lnTo>
                    <a:pt x="800" y="632"/>
                  </a:lnTo>
                  <a:lnTo>
                    <a:pt x="800" y="664"/>
                  </a:lnTo>
                  <a:lnTo>
                    <a:pt x="776" y="664"/>
                  </a:lnTo>
                  <a:lnTo>
                    <a:pt x="776" y="648"/>
                  </a:lnTo>
                  <a:lnTo>
                    <a:pt x="736" y="648"/>
                  </a:lnTo>
                  <a:lnTo>
                    <a:pt x="736" y="760"/>
                  </a:lnTo>
                  <a:lnTo>
                    <a:pt x="704" y="752"/>
                  </a:lnTo>
                  <a:lnTo>
                    <a:pt x="688" y="768"/>
                  </a:lnTo>
                  <a:lnTo>
                    <a:pt x="696" y="776"/>
                  </a:lnTo>
                  <a:lnTo>
                    <a:pt x="704" y="800"/>
                  </a:lnTo>
                  <a:lnTo>
                    <a:pt x="688" y="808"/>
                  </a:lnTo>
                  <a:lnTo>
                    <a:pt x="664" y="840"/>
                  </a:lnTo>
                  <a:lnTo>
                    <a:pt x="632" y="840"/>
                  </a:lnTo>
                  <a:lnTo>
                    <a:pt x="608" y="816"/>
                  </a:lnTo>
                  <a:lnTo>
                    <a:pt x="592" y="760"/>
                  </a:lnTo>
                  <a:lnTo>
                    <a:pt x="592" y="752"/>
                  </a:lnTo>
                  <a:lnTo>
                    <a:pt x="576" y="752"/>
                  </a:lnTo>
                  <a:lnTo>
                    <a:pt x="544" y="736"/>
                  </a:lnTo>
                  <a:lnTo>
                    <a:pt x="528" y="696"/>
                  </a:lnTo>
                  <a:lnTo>
                    <a:pt x="512" y="704"/>
                  </a:lnTo>
                  <a:lnTo>
                    <a:pt x="496" y="712"/>
                  </a:lnTo>
                  <a:lnTo>
                    <a:pt x="488" y="712"/>
                  </a:lnTo>
                  <a:lnTo>
                    <a:pt x="488" y="728"/>
                  </a:lnTo>
                  <a:lnTo>
                    <a:pt x="496" y="752"/>
                  </a:lnTo>
                  <a:lnTo>
                    <a:pt x="480" y="776"/>
                  </a:lnTo>
                  <a:lnTo>
                    <a:pt x="448" y="768"/>
                  </a:lnTo>
                  <a:lnTo>
                    <a:pt x="464" y="744"/>
                  </a:lnTo>
                  <a:lnTo>
                    <a:pt x="448" y="736"/>
                  </a:lnTo>
                  <a:lnTo>
                    <a:pt x="416" y="728"/>
                  </a:lnTo>
                  <a:lnTo>
                    <a:pt x="400" y="704"/>
                  </a:lnTo>
                  <a:lnTo>
                    <a:pt x="408" y="688"/>
                  </a:lnTo>
                  <a:lnTo>
                    <a:pt x="424" y="688"/>
                  </a:lnTo>
                  <a:lnTo>
                    <a:pt x="456" y="696"/>
                  </a:lnTo>
                  <a:lnTo>
                    <a:pt x="480" y="680"/>
                  </a:lnTo>
                  <a:lnTo>
                    <a:pt x="488" y="672"/>
                  </a:lnTo>
                  <a:lnTo>
                    <a:pt x="464" y="664"/>
                  </a:lnTo>
                  <a:lnTo>
                    <a:pt x="464" y="640"/>
                  </a:lnTo>
                  <a:lnTo>
                    <a:pt x="496" y="632"/>
                  </a:lnTo>
                  <a:lnTo>
                    <a:pt x="504" y="600"/>
                  </a:lnTo>
                  <a:lnTo>
                    <a:pt x="528" y="600"/>
                  </a:lnTo>
                  <a:lnTo>
                    <a:pt x="536" y="568"/>
                  </a:lnTo>
                  <a:lnTo>
                    <a:pt x="520" y="480"/>
                  </a:lnTo>
                  <a:lnTo>
                    <a:pt x="480" y="408"/>
                  </a:lnTo>
                  <a:lnTo>
                    <a:pt x="480" y="432"/>
                  </a:lnTo>
                  <a:lnTo>
                    <a:pt x="408" y="360"/>
                  </a:lnTo>
                  <a:lnTo>
                    <a:pt x="392" y="368"/>
                  </a:lnTo>
                  <a:lnTo>
                    <a:pt x="344" y="336"/>
                  </a:lnTo>
                  <a:lnTo>
                    <a:pt x="336" y="304"/>
                  </a:lnTo>
                  <a:lnTo>
                    <a:pt x="280" y="312"/>
                  </a:lnTo>
                  <a:lnTo>
                    <a:pt x="224" y="288"/>
                  </a:lnTo>
                  <a:lnTo>
                    <a:pt x="208" y="336"/>
                  </a:lnTo>
                  <a:lnTo>
                    <a:pt x="136" y="280"/>
                  </a:lnTo>
                  <a:lnTo>
                    <a:pt x="48" y="240"/>
                  </a:lnTo>
                  <a:lnTo>
                    <a:pt x="0" y="248"/>
                  </a:lnTo>
                  <a:lnTo>
                    <a:pt x="8" y="160"/>
                  </a:lnTo>
                  <a:lnTo>
                    <a:pt x="24" y="144"/>
                  </a:lnTo>
                  <a:lnTo>
                    <a:pt x="48" y="152"/>
                  </a:lnTo>
                  <a:lnTo>
                    <a:pt x="72" y="112"/>
                  </a:lnTo>
                  <a:lnTo>
                    <a:pt x="112" y="96"/>
                  </a:lnTo>
                  <a:lnTo>
                    <a:pt x="136" y="80"/>
                  </a:lnTo>
                  <a:lnTo>
                    <a:pt x="136" y="64"/>
                  </a:lnTo>
                  <a:lnTo>
                    <a:pt x="200" y="64"/>
                  </a:lnTo>
                  <a:lnTo>
                    <a:pt x="216" y="32"/>
                  </a:lnTo>
                  <a:lnTo>
                    <a:pt x="216" y="8"/>
                  </a:lnTo>
                  <a:lnTo>
                    <a:pt x="232" y="0"/>
                  </a:lnTo>
                  <a:lnTo>
                    <a:pt x="272" y="8"/>
                  </a:lnTo>
                  <a:lnTo>
                    <a:pt x="288" y="72"/>
                  </a:lnTo>
                  <a:lnTo>
                    <a:pt x="288" y="104"/>
                  </a:lnTo>
                  <a:lnTo>
                    <a:pt x="296" y="128"/>
                  </a:lnTo>
                  <a:lnTo>
                    <a:pt x="312" y="152"/>
                  </a:lnTo>
                  <a:lnTo>
                    <a:pt x="312" y="176"/>
                  </a:lnTo>
                  <a:lnTo>
                    <a:pt x="320" y="192"/>
                  </a:lnTo>
                  <a:lnTo>
                    <a:pt x="336" y="192"/>
                  </a:lnTo>
                  <a:lnTo>
                    <a:pt x="336" y="168"/>
                  </a:lnTo>
                  <a:lnTo>
                    <a:pt x="408" y="176"/>
                  </a:lnTo>
                  <a:lnTo>
                    <a:pt x="408" y="200"/>
                  </a:lnTo>
                  <a:lnTo>
                    <a:pt x="408" y="216"/>
                  </a:lnTo>
                  <a:lnTo>
                    <a:pt x="384" y="240"/>
                  </a:lnTo>
                  <a:lnTo>
                    <a:pt x="384" y="256"/>
                  </a:lnTo>
                  <a:lnTo>
                    <a:pt x="432" y="304"/>
                  </a:lnTo>
                  <a:lnTo>
                    <a:pt x="432" y="328"/>
                  </a:lnTo>
                  <a:lnTo>
                    <a:pt x="488" y="352"/>
                  </a:lnTo>
                  <a:lnTo>
                    <a:pt x="496" y="344"/>
                  </a:lnTo>
                  <a:lnTo>
                    <a:pt x="488" y="312"/>
                  </a:lnTo>
                  <a:lnTo>
                    <a:pt x="528" y="320"/>
                  </a:lnTo>
                  <a:lnTo>
                    <a:pt x="536" y="320"/>
                  </a:lnTo>
                  <a:lnTo>
                    <a:pt x="584" y="320"/>
                  </a:lnTo>
                  <a:lnTo>
                    <a:pt x="608" y="312"/>
                  </a:lnTo>
                  <a:lnTo>
                    <a:pt x="624" y="336"/>
                  </a:lnTo>
                  <a:lnTo>
                    <a:pt x="584" y="368"/>
                  </a:lnTo>
                  <a:lnTo>
                    <a:pt x="576" y="392"/>
                  </a:lnTo>
                  <a:lnTo>
                    <a:pt x="568" y="416"/>
                  </a:lnTo>
                  <a:lnTo>
                    <a:pt x="600" y="456"/>
                  </a:lnTo>
                  <a:lnTo>
                    <a:pt x="640" y="456"/>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8" name="Freeform 32"/>
            <p:cNvSpPr>
              <a:spLocks noChangeArrowheads="1"/>
            </p:cNvSpPr>
            <p:nvPr/>
          </p:nvSpPr>
          <p:spPr bwMode="auto">
            <a:xfrm>
              <a:off x="2208275" y="61614"/>
              <a:ext cx="2397436" cy="2117966"/>
            </a:xfrm>
            <a:custGeom>
              <a:avLst/>
              <a:gdLst>
                <a:gd name="T0" fmla="*/ 41 w 1425"/>
                <a:gd name="T1" fmla="*/ 1497 h 1241"/>
                <a:gd name="T2" fmla="*/ 158 w 1425"/>
                <a:gd name="T3" fmla="*/ 1617 h 1241"/>
                <a:gd name="T4" fmla="*/ 339 w 1425"/>
                <a:gd name="T5" fmla="*/ 1629 h 1241"/>
                <a:gd name="T6" fmla="*/ 279 w 1425"/>
                <a:gd name="T7" fmla="*/ 1722 h 1241"/>
                <a:gd name="T8" fmla="*/ 538 w 1425"/>
                <a:gd name="T9" fmla="*/ 1885 h 1241"/>
                <a:gd name="T10" fmla="*/ 639 w 1425"/>
                <a:gd name="T11" fmla="*/ 1829 h 1241"/>
                <a:gd name="T12" fmla="*/ 879 w 1425"/>
                <a:gd name="T13" fmla="*/ 1843 h 1241"/>
                <a:gd name="T14" fmla="*/ 819 w 1425"/>
                <a:gd name="T15" fmla="*/ 2070 h 1241"/>
                <a:gd name="T16" fmla="*/ 1058 w 1425"/>
                <a:gd name="T17" fmla="*/ 2004 h 1241"/>
                <a:gd name="T18" fmla="*/ 1240 w 1425"/>
                <a:gd name="T19" fmla="*/ 1856 h 1241"/>
                <a:gd name="T20" fmla="*/ 1396 w 1425"/>
                <a:gd name="T21" fmla="*/ 2043 h 1241"/>
                <a:gd name="T22" fmla="*/ 1498 w 1425"/>
                <a:gd name="T23" fmla="*/ 2004 h 1241"/>
                <a:gd name="T24" fmla="*/ 1657 w 1425"/>
                <a:gd name="T25" fmla="*/ 1856 h 1241"/>
                <a:gd name="T26" fmla="*/ 1758 w 1425"/>
                <a:gd name="T27" fmla="*/ 1829 h 1241"/>
                <a:gd name="T28" fmla="*/ 1837 w 1425"/>
                <a:gd name="T29" fmla="*/ 1829 h 1241"/>
                <a:gd name="T30" fmla="*/ 1998 w 1425"/>
                <a:gd name="T31" fmla="*/ 1712 h 1241"/>
                <a:gd name="T32" fmla="*/ 2155 w 1425"/>
                <a:gd name="T33" fmla="*/ 1684 h 1241"/>
                <a:gd name="T34" fmla="*/ 2236 w 1425"/>
                <a:gd name="T35" fmla="*/ 1536 h 1241"/>
                <a:gd name="T36" fmla="*/ 2355 w 1425"/>
                <a:gd name="T37" fmla="*/ 1522 h 1241"/>
                <a:gd name="T38" fmla="*/ 2515 w 1425"/>
                <a:gd name="T39" fmla="*/ 1456 h 1241"/>
                <a:gd name="T40" fmla="*/ 2715 w 1425"/>
                <a:gd name="T41" fmla="*/ 1376 h 1241"/>
                <a:gd name="T42" fmla="*/ 2814 w 1425"/>
                <a:gd name="T43" fmla="*/ 1536 h 1241"/>
                <a:gd name="T44" fmla="*/ 2933 w 1425"/>
                <a:gd name="T45" fmla="*/ 1482 h 1241"/>
                <a:gd name="T46" fmla="*/ 2933 w 1425"/>
                <a:gd name="T47" fmla="*/ 1403 h 1241"/>
                <a:gd name="T48" fmla="*/ 3374 w 1425"/>
                <a:gd name="T49" fmla="*/ 1310 h 1241"/>
                <a:gd name="T50" fmla="*/ 3434 w 1425"/>
                <a:gd name="T51" fmla="*/ 1217 h 1241"/>
                <a:gd name="T52" fmla="*/ 3274 w 1425"/>
                <a:gd name="T53" fmla="*/ 1122 h 1241"/>
                <a:gd name="T54" fmla="*/ 3155 w 1425"/>
                <a:gd name="T55" fmla="*/ 934 h 1241"/>
                <a:gd name="T56" fmla="*/ 3334 w 1425"/>
                <a:gd name="T57" fmla="*/ 934 h 1241"/>
                <a:gd name="T58" fmla="*/ 3374 w 1425"/>
                <a:gd name="T59" fmla="*/ 788 h 1241"/>
                <a:gd name="T60" fmla="*/ 3233 w 1425"/>
                <a:gd name="T61" fmla="*/ 721 h 1241"/>
                <a:gd name="T62" fmla="*/ 3472 w 1425"/>
                <a:gd name="T63" fmla="*/ 493 h 1241"/>
                <a:gd name="T64" fmla="*/ 3554 w 1425"/>
                <a:gd name="T65" fmla="*/ 214 h 1241"/>
                <a:gd name="T66" fmla="*/ 3355 w 1425"/>
                <a:gd name="T67" fmla="*/ 214 h 1241"/>
                <a:gd name="T68" fmla="*/ 3155 w 1425"/>
                <a:gd name="T69" fmla="*/ 122 h 1241"/>
                <a:gd name="T70" fmla="*/ 2974 w 1425"/>
                <a:gd name="T71" fmla="*/ 109 h 1241"/>
                <a:gd name="T72" fmla="*/ 2914 w 1425"/>
                <a:gd name="T73" fmla="*/ 0 h 1241"/>
                <a:gd name="T74" fmla="*/ 2896 w 1425"/>
                <a:gd name="T75" fmla="*/ 109 h 1241"/>
                <a:gd name="T76" fmla="*/ 2814 w 1425"/>
                <a:gd name="T77" fmla="*/ 280 h 1241"/>
                <a:gd name="T78" fmla="*/ 2795 w 1425"/>
                <a:gd name="T79" fmla="*/ 401 h 1241"/>
                <a:gd name="T80" fmla="*/ 2476 w 1425"/>
                <a:gd name="T81" fmla="*/ 466 h 1241"/>
                <a:gd name="T82" fmla="*/ 2476 w 1425"/>
                <a:gd name="T83" fmla="*/ 721 h 1241"/>
                <a:gd name="T84" fmla="*/ 2634 w 1425"/>
                <a:gd name="T85" fmla="*/ 695 h 1241"/>
                <a:gd name="T86" fmla="*/ 2836 w 1425"/>
                <a:gd name="T87" fmla="*/ 748 h 1241"/>
                <a:gd name="T88" fmla="*/ 2836 w 1425"/>
                <a:gd name="T89" fmla="*/ 841 h 1241"/>
                <a:gd name="T90" fmla="*/ 2596 w 1425"/>
                <a:gd name="T91" fmla="*/ 895 h 1241"/>
                <a:gd name="T92" fmla="*/ 2476 w 1425"/>
                <a:gd name="T93" fmla="*/ 988 h 1241"/>
                <a:gd name="T94" fmla="*/ 2155 w 1425"/>
                <a:gd name="T95" fmla="*/ 1109 h 1241"/>
                <a:gd name="T96" fmla="*/ 1897 w 1425"/>
                <a:gd name="T97" fmla="*/ 1082 h 1241"/>
                <a:gd name="T98" fmla="*/ 1916 w 1425"/>
                <a:gd name="T99" fmla="*/ 1255 h 1241"/>
                <a:gd name="T100" fmla="*/ 1596 w 1425"/>
                <a:gd name="T101" fmla="*/ 1415 h 1241"/>
                <a:gd name="T102" fmla="*/ 1139 w 1425"/>
                <a:gd name="T103" fmla="*/ 1469 h 1241"/>
                <a:gd name="T104" fmla="*/ 879 w 1425"/>
                <a:gd name="T105" fmla="*/ 1482 h 1241"/>
                <a:gd name="T106" fmla="*/ 620 w 1425"/>
                <a:gd name="T107" fmla="*/ 1441 h 1241"/>
                <a:gd name="T108" fmla="*/ 239 w 1425"/>
                <a:gd name="T109" fmla="*/ 1363 h 1241"/>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1425"/>
                <a:gd name="T166" fmla="*/ 0 h 1241"/>
                <a:gd name="T167" fmla="*/ 1425 w 1425"/>
                <a:gd name="T168" fmla="*/ 1241 h 1241"/>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1425" h="1241">
                  <a:moveTo>
                    <a:pt x="0" y="784"/>
                  </a:moveTo>
                  <a:lnTo>
                    <a:pt x="16" y="848"/>
                  </a:lnTo>
                  <a:lnTo>
                    <a:pt x="16" y="896"/>
                  </a:lnTo>
                  <a:lnTo>
                    <a:pt x="40" y="928"/>
                  </a:lnTo>
                  <a:lnTo>
                    <a:pt x="48" y="968"/>
                  </a:lnTo>
                  <a:lnTo>
                    <a:pt x="64" y="968"/>
                  </a:lnTo>
                  <a:lnTo>
                    <a:pt x="64" y="944"/>
                  </a:lnTo>
                  <a:lnTo>
                    <a:pt x="136" y="952"/>
                  </a:lnTo>
                  <a:lnTo>
                    <a:pt x="136" y="976"/>
                  </a:lnTo>
                  <a:lnTo>
                    <a:pt x="136" y="992"/>
                  </a:lnTo>
                  <a:lnTo>
                    <a:pt x="112" y="1016"/>
                  </a:lnTo>
                  <a:lnTo>
                    <a:pt x="112" y="1032"/>
                  </a:lnTo>
                  <a:lnTo>
                    <a:pt x="160" y="1080"/>
                  </a:lnTo>
                  <a:lnTo>
                    <a:pt x="160" y="1104"/>
                  </a:lnTo>
                  <a:lnTo>
                    <a:pt x="216" y="1128"/>
                  </a:lnTo>
                  <a:lnTo>
                    <a:pt x="224" y="1120"/>
                  </a:lnTo>
                  <a:lnTo>
                    <a:pt x="216" y="1088"/>
                  </a:lnTo>
                  <a:lnTo>
                    <a:pt x="256" y="1096"/>
                  </a:lnTo>
                  <a:lnTo>
                    <a:pt x="264" y="1096"/>
                  </a:lnTo>
                  <a:lnTo>
                    <a:pt x="336" y="1088"/>
                  </a:lnTo>
                  <a:lnTo>
                    <a:pt x="352" y="1104"/>
                  </a:lnTo>
                  <a:lnTo>
                    <a:pt x="312" y="1144"/>
                  </a:lnTo>
                  <a:lnTo>
                    <a:pt x="296" y="1192"/>
                  </a:lnTo>
                  <a:lnTo>
                    <a:pt x="328" y="1240"/>
                  </a:lnTo>
                  <a:lnTo>
                    <a:pt x="376" y="1232"/>
                  </a:lnTo>
                  <a:lnTo>
                    <a:pt x="400" y="1208"/>
                  </a:lnTo>
                  <a:lnTo>
                    <a:pt x="424" y="1200"/>
                  </a:lnTo>
                  <a:lnTo>
                    <a:pt x="432" y="1136"/>
                  </a:lnTo>
                  <a:lnTo>
                    <a:pt x="488" y="1088"/>
                  </a:lnTo>
                  <a:lnTo>
                    <a:pt x="496" y="1112"/>
                  </a:lnTo>
                  <a:lnTo>
                    <a:pt x="480" y="1176"/>
                  </a:lnTo>
                  <a:lnTo>
                    <a:pt x="520" y="1192"/>
                  </a:lnTo>
                  <a:lnTo>
                    <a:pt x="560" y="1224"/>
                  </a:lnTo>
                  <a:lnTo>
                    <a:pt x="576" y="1224"/>
                  </a:lnTo>
                  <a:lnTo>
                    <a:pt x="592" y="1224"/>
                  </a:lnTo>
                  <a:lnTo>
                    <a:pt x="600" y="1200"/>
                  </a:lnTo>
                  <a:lnTo>
                    <a:pt x="616" y="1200"/>
                  </a:lnTo>
                  <a:lnTo>
                    <a:pt x="608" y="1168"/>
                  </a:lnTo>
                  <a:lnTo>
                    <a:pt x="664" y="1112"/>
                  </a:lnTo>
                  <a:lnTo>
                    <a:pt x="664" y="1096"/>
                  </a:lnTo>
                  <a:lnTo>
                    <a:pt x="696" y="1096"/>
                  </a:lnTo>
                  <a:lnTo>
                    <a:pt x="704" y="1096"/>
                  </a:lnTo>
                  <a:lnTo>
                    <a:pt x="712" y="1080"/>
                  </a:lnTo>
                  <a:lnTo>
                    <a:pt x="720" y="1080"/>
                  </a:lnTo>
                  <a:lnTo>
                    <a:pt x="736" y="1096"/>
                  </a:lnTo>
                  <a:lnTo>
                    <a:pt x="736" y="1072"/>
                  </a:lnTo>
                  <a:lnTo>
                    <a:pt x="760" y="1080"/>
                  </a:lnTo>
                  <a:lnTo>
                    <a:pt x="800" y="1024"/>
                  </a:lnTo>
                  <a:lnTo>
                    <a:pt x="832" y="1016"/>
                  </a:lnTo>
                  <a:lnTo>
                    <a:pt x="848" y="1000"/>
                  </a:lnTo>
                  <a:lnTo>
                    <a:pt x="864" y="1008"/>
                  </a:lnTo>
                  <a:lnTo>
                    <a:pt x="896" y="1000"/>
                  </a:lnTo>
                  <a:lnTo>
                    <a:pt x="872" y="928"/>
                  </a:lnTo>
                  <a:lnTo>
                    <a:pt x="896" y="920"/>
                  </a:lnTo>
                  <a:lnTo>
                    <a:pt x="896" y="888"/>
                  </a:lnTo>
                  <a:lnTo>
                    <a:pt x="928" y="872"/>
                  </a:lnTo>
                  <a:lnTo>
                    <a:pt x="944" y="912"/>
                  </a:lnTo>
                  <a:lnTo>
                    <a:pt x="984" y="888"/>
                  </a:lnTo>
                  <a:lnTo>
                    <a:pt x="1000" y="896"/>
                  </a:lnTo>
                  <a:lnTo>
                    <a:pt x="1008" y="872"/>
                  </a:lnTo>
                  <a:lnTo>
                    <a:pt x="1040" y="880"/>
                  </a:lnTo>
                  <a:lnTo>
                    <a:pt x="1040" y="840"/>
                  </a:lnTo>
                  <a:lnTo>
                    <a:pt x="1088" y="824"/>
                  </a:lnTo>
                  <a:lnTo>
                    <a:pt x="1112" y="864"/>
                  </a:lnTo>
                  <a:lnTo>
                    <a:pt x="1112" y="904"/>
                  </a:lnTo>
                  <a:lnTo>
                    <a:pt x="1128" y="920"/>
                  </a:lnTo>
                  <a:lnTo>
                    <a:pt x="1160" y="912"/>
                  </a:lnTo>
                  <a:lnTo>
                    <a:pt x="1176" y="912"/>
                  </a:lnTo>
                  <a:lnTo>
                    <a:pt x="1176" y="888"/>
                  </a:lnTo>
                  <a:lnTo>
                    <a:pt x="1176" y="864"/>
                  </a:lnTo>
                  <a:lnTo>
                    <a:pt x="1160" y="832"/>
                  </a:lnTo>
                  <a:lnTo>
                    <a:pt x="1176" y="840"/>
                  </a:lnTo>
                  <a:lnTo>
                    <a:pt x="1200" y="872"/>
                  </a:lnTo>
                  <a:lnTo>
                    <a:pt x="1328" y="776"/>
                  </a:lnTo>
                  <a:lnTo>
                    <a:pt x="1352" y="784"/>
                  </a:lnTo>
                  <a:lnTo>
                    <a:pt x="1392" y="752"/>
                  </a:lnTo>
                  <a:lnTo>
                    <a:pt x="1392" y="728"/>
                  </a:lnTo>
                  <a:lnTo>
                    <a:pt x="1376" y="728"/>
                  </a:lnTo>
                  <a:lnTo>
                    <a:pt x="1376" y="688"/>
                  </a:lnTo>
                  <a:lnTo>
                    <a:pt x="1352" y="640"/>
                  </a:lnTo>
                  <a:lnTo>
                    <a:pt x="1312" y="672"/>
                  </a:lnTo>
                  <a:lnTo>
                    <a:pt x="1288" y="616"/>
                  </a:lnTo>
                  <a:lnTo>
                    <a:pt x="1296" y="592"/>
                  </a:lnTo>
                  <a:lnTo>
                    <a:pt x="1264" y="560"/>
                  </a:lnTo>
                  <a:lnTo>
                    <a:pt x="1272" y="536"/>
                  </a:lnTo>
                  <a:lnTo>
                    <a:pt x="1312" y="560"/>
                  </a:lnTo>
                  <a:lnTo>
                    <a:pt x="1336" y="560"/>
                  </a:lnTo>
                  <a:lnTo>
                    <a:pt x="1328" y="512"/>
                  </a:lnTo>
                  <a:lnTo>
                    <a:pt x="1328" y="488"/>
                  </a:lnTo>
                  <a:lnTo>
                    <a:pt x="1352" y="472"/>
                  </a:lnTo>
                  <a:lnTo>
                    <a:pt x="1352" y="456"/>
                  </a:lnTo>
                  <a:lnTo>
                    <a:pt x="1320" y="472"/>
                  </a:lnTo>
                  <a:lnTo>
                    <a:pt x="1296" y="432"/>
                  </a:lnTo>
                  <a:lnTo>
                    <a:pt x="1368" y="336"/>
                  </a:lnTo>
                  <a:lnTo>
                    <a:pt x="1384" y="360"/>
                  </a:lnTo>
                  <a:lnTo>
                    <a:pt x="1392" y="296"/>
                  </a:lnTo>
                  <a:lnTo>
                    <a:pt x="1408" y="272"/>
                  </a:lnTo>
                  <a:lnTo>
                    <a:pt x="1400" y="216"/>
                  </a:lnTo>
                  <a:lnTo>
                    <a:pt x="1424" y="128"/>
                  </a:lnTo>
                  <a:lnTo>
                    <a:pt x="1384" y="88"/>
                  </a:lnTo>
                  <a:lnTo>
                    <a:pt x="1360" y="120"/>
                  </a:lnTo>
                  <a:lnTo>
                    <a:pt x="1344" y="128"/>
                  </a:lnTo>
                  <a:lnTo>
                    <a:pt x="1296" y="144"/>
                  </a:lnTo>
                  <a:lnTo>
                    <a:pt x="1280" y="120"/>
                  </a:lnTo>
                  <a:lnTo>
                    <a:pt x="1264" y="72"/>
                  </a:lnTo>
                  <a:lnTo>
                    <a:pt x="1240" y="56"/>
                  </a:lnTo>
                  <a:lnTo>
                    <a:pt x="1224" y="72"/>
                  </a:lnTo>
                  <a:lnTo>
                    <a:pt x="1192" y="64"/>
                  </a:lnTo>
                  <a:lnTo>
                    <a:pt x="1208" y="32"/>
                  </a:lnTo>
                  <a:lnTo>
                    <a:pt x="1200" y="0"/>
                  </a:lnTo>
                  <a:lnTo>
                    <a:pt x="1168" y="0"/>
                  </a:lnTo>
                  <a:lnTo>
                    <a:pt x="1128" y="40"/>
                  </a:lnTo>
                  <a:lnTo>
                    <a:pt x="1128" y="56"/>
                  </a:lnTo>
                  <a:lnTo>
                    <a:pt x="1160" y="64"/>
                  </a:lnTo>
                  <a:lnTo>
                    <a:pt x="1168" y="88"/>
                  </a:lnTo>
                  <a:lnTo>
                    <a:pt x="1136" y="136"/>
                  </a:lnTo>
                  <a:lnTo>
                    <a:pt x="1128" y="168"/>
                  </a:lnTo>
                  <a:lnTo>
                    <a:pt x="1112" y="200"/>
                  </a:lnTo>
                  <a:lnTo>
                    <a:pt x="1112" y="232"/>
                  </a:lnTo>
                  <a:lnTo>
                    <a:pt x="1120" y="240"/>
                  </a:lnTo>
                  <a:lnTo>
                    <a:pt x="1056" y="288"/>
                  </a:lnTo>
                  <a:lnTo>
                    <a:pt x="1016" y="280"/>
                  </a:lnTo>
                  <a:lnTo>
                    <a:pt x="992" y="280"/>
                  </a:lnTo>
                  <a:lnTo>
                    <a:pt x="944" y="416"/>
                  </a:lnTo>
                  <a:lnTo>
                    <a:pt x="960" y="432"/>
                  </a:lnTo>
                  <a:lnTo>
                    <a:pt x="992" y="432"/>
                  </a:lnTo>
                  <a:lnTo>
                    <a:pt x="1032" y="432"/>
                  </a:lnTo>
                  <a:lnTo>
                    <a:pt x="1040" y="440"/>
                  </a:lnTo>
                  <a:lnTo>
                    <a:pt x="1056" y="416"/>
                  </a:lnTo>
                  <a:lnTo>
                    <a:pt x="1080" y="408"/>
                  </a:lnTo>
                  <a:lnTo>
                    <a:pt x="1104" y="416"/>
                  </a:lnTo>
                  <a:lnTo>
                    <a:pt x="1136" y="448"/>
                  </a:lnTo>
                  <a:lnTo>
                    <a:pt x="1160" y="480"/>
                  </a:lnTo>
                  <a:lnTo>
                    <a:pt x="1160" y="512"/>
                  </a:lnTo>
                  <a:lnTo>
                    <a:pt x="1136" y="504"/>
                  </a:lnTo>
                  <a:lnTo>
                    <a:pt x="1088" y="520"/>
                  </a:lnTo>
                  <a:lnTo>
                    <a:pt x="1048" y="520"/>
                  </a:lnTo>
                  <a:lnTo>
                    <a:pt x="1040" y="536"/>
                  </a:lnTo>
                  <a:lnTo>
                    <a:pt x="1016" y="536"/>
                  </a:lnTo>
                  <a:lnTo>
                    <a:pt x="992" y="560"/>
                  </a:lnTo>
                  <a:lnTo>
                    <a:pt x="992" y="592"/>
                  </a:lnTo>
                  <a:lnTo>
                    <a:pt x="968" y="608"/>
                  </a:lnTo>
                  <a:lnTo>
                    <a:pt x="912" y="616"/>
                  </a:lnTo>
                  <a:lnTo>
                    <a:pt x="864" y="664"/>
                  </a:lnTo>
                  <a:lnTo>
                    <a:pt x="800" y="664"/>
                  </a:lnTo>
                  <a:lnTo>
                    <a:pt x="784" y="648"/>
                  </a:lnTo>
                  <a:lnTo>
                    <a:pt x="760" y="648"/>
                  </a:lnTo>
                  <a:lnTo>
                    <a:pt x="752" y="680"/>
                  </a:lnTo>
                  <a:lnTo>
                    <a:pt x="728" y="704"/>
                  </a:lnTo>
                  <a:lnTo>
                    <a:pt x="768" y="752"/>
                  </a:lnTo>
                  <a:lnTo>
                    <a:pt x="720" y="784"/>
                  </a:lnTo>
                  <a:lnTo>
                    <a:pt x="696" y="824"/>
                  </a:lnTo>
                  <a:lnTo>
                    <a:pt x="640" y="848"/>
                  </a:lnTo>
                  <a:lnTo>
                    <a:pt x="560" y="856"/>
                  </a:lnTo>
                  <a:lnTo>
                    <a:pt x="496" y="864"/>
                  </a:lnTo>
                  <a:lnTo>
                    <a:pt x="456" y="880"/>
                  </a:lnTo>
                  <a:lnTo>
                    <a:pt x="408" y="912"/>
                  </a:lnTo>
                  <a:lnTo>
                    <a:pt x="384" y="912"/>
                  </a:lnTo>
                  <a:lnTo>
                    <a:pt x="352" y="888"/>
                  </a:lnTo>
                  <a:lnTo>
                    <a:pt x="312" y="888"/>
                  </a:lnTo>
                  <a:lnTo>
                    <a:pt x="280" y="864"/>
                  </a:lnTo>
                  <a:lnTo>
                    <a:pt x="248" y="864"/>
                  </a:lnTo>
                  <a:lnTo>
                    <a:pt x="224" y="824"/>
                  </a:lnTo>
                  <a:lnTo>
                    <a:pt x="160" y="816"/>
                  </a:lnTo>
                  <a:lnTo>
                    <a:pt x="96" y="816"/>
                  </a:lnTo>
                  <a:lnTo>
                    <a:pt x="64" y="792"/>
                  </a:lnTo>
                  <a:lnTo>
                    <a:pt x="0" y="784"/>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49" name="Freeform 33"/>
            <p:cNvSpPr>
              <a:spLocks noChangeArrowheads="1"/>
            </p:cNvSpPr>
            <p:nvPr/>
          </p:nvSpPr>
          <p:spPr bwMode="auto">
            <a:xfrm>
              <a:off x="0" y="417432"/>
              <a:ext cx="2142419" cy="1762148"/>
            </a:xfrm>
            <a:custGeom>
              <a:avLst/>
              <a:gdLst>
                <a:gd name="T0" fmla="*/ 3140 w 1273"/>
                <a:gd name="T1" fmla="*/ 960 h 1033"/>
                <a:gd name="T2" fmla="*/ 3099 w 1273"/>
                <a:gd name="T3" fmla="*/ 1052 h 1033"/>
                <a:gd name="T4" fmla="*/ 2939 w 1273"/>
                <a:gd name="T5" fmla="*/ 1052 h 1033"/>
                <a:gd name="T6" fmla="*/ 2879 w 1273"/>
                <a:gd name="T7" fmla="*/ 1105 h 1033"/>
                <a:gd name="T8" fmla="*/ 2699 w 1273"/>
                <a:gd name="T9" fmla="*/ 1199 h 1033"/>
                <a:gd name="T10" fmla="*/ 2620 w 1273"/>
                <a:gd name="T11" fmla="*/ 1213 h 1033"/>
                <a:gd name="T12" fmla="*/ 2339 w 1273"/>
                <a:gd name="T13" fmla="*/ 1373 h 1033"/>
                <a:gd name="T14" fmla="*/ 2200 w 1273"/>
                <a:gd name="T15" fmla="*/ 1467 h 1033"/>
                <a:gd name="T16" fmla="*/ 2300 w 1273"/>
                <a:gd name="T17" fmla="*/ 1571 h 1033"/>
                <a:gd name="T18" fmla="*/ 2222 w 1273"/>
                <a:gd name="T19" fmla="*/ 1653 h 1033"/>
                <a:gd name="T20" fmla="*/ 2239 w 1273"/>
                <a:gd name="T21" fmla="*/ 1720 h 1033"/>
                <a:gd name="T22" fmla="*/ 2101 w 1273"/>
                <a:gd name="T23" fmla="*/ 1692 h 1033"/>
                <a:gd name="T24" fmla="*/ 2018 w 1273"/>
                <a:gd name="T25" fmla="*/ 1666 h 1033"/>
                <a:gd name="T26" fmla="*/ 1841 w 1273"/>
                <a:gd name="T27" fmla="*/ 1598 h 1033"/>
                <a:gd name="T28" fmla="*/ 1500 w 1273"/>
                <a:gd name="T29" fmla="*/ 1640 h 1033"/>
                <a:gd name="T30" fmla="*/ 1282 w 1273"/>
                <a:gd name="T31" fmla="*/ 1653 h 1033"/>
                <a:gd name="T32" fmla="*/ 1079 w 1273"/>
                <a:gd name="T33" fmla="*/ 1585 h 1033"/>
                <a:gd name="T34" fmla="*/ 920 w 1273"/>
                <a:gd name="T35" fmla="*/ 1598 h 1033"/>
                <a:gd name="T36" fmla="*/ 681 w 1273"/>
                <a:gd name="T37" fmla="*/ 1545 h 1033"/>
                <a:gd name="T38" fmla="*/ 539 w 1273"/>
                <a:gd name="T39" fmla="*/ 1640 h 1033"/>
                <a:gd name="T40" fmla="*/ 381 w 1273"/>
                <a:gd name="T41" fmla="*/ 1571 h 1033"/>
                <a:gd name="T42" fmla="*/ 259 w 1273"/>
                <a:gd name="T43" fmla="*/ 1440 h 1033"/>
                <a:gd name="T44" fmla="*/ 138 w 1273"/>
                <a:gd name="T45" fmla="*/ 1332 h 1033"/>
                <a:gd name="T46" fmla="*/ 160 w 1273"/>
                <a:gd name="T47" fmla="*/ 1291 h 1033"/>
                <a:gd name="T48" fmla="*/ 101 w 1273"/>
                <a:gd name="T49" fmla="*/ 1187 h 1033"/>
                <a:gd name="T50" fmla="*/ 0 w 1273"/>
                <a:gd name="T51" fmla="*/ 1146 h 1033"/>
                <a:gd name="T52" fmla="*/ 79 w 1273"/>
                <a:gd name="T53" fmla="*/ 1146 h 1033"/>
                <a:gd name="T54" fmla="*/ 79 w 1273"/>
                <a:gd name="T55" fmla="*/ 1026 h 1033"/>
                <a:gd name="T56" fmla="*/ 60 w 1273"/>
                <a:gd name="T57" fmla="*/ 947 h 1033"/>
                <a:gd name="T58" fmla="*/ 0 w 1273"/>
                <a:gd name="T59" fmla="*/ 867 h 1033"/>
                <a:gd name="T60" fmla="*/ 221 w 1273"/>
                <a:gd name="T61" fmla="*/ 773 h 1033"/>
                <a:gd name="T62" fmla="*/ 339 w 1273"/>
                <a:gd name="T63" fmla="*/ 760 h 1033"/>
                <a:gd name="T64" fmla="*/ 381 w 1273"/>
                <a:gd name="T65" fmla="*/ 800 h 1033"/>
                <a:gd name="T66" fmla="*/ 500 w 1273"/>
                <a:gd name="T67" fmla="*/ 800 h 1033"/>
                <a:gd name="T68" fmla="*/ 759 w 1273"/>
                <a:gd name="T69" fmla="*/ 760 h 1033"/>
                <a:gd name="T70" fmla="*/ 1041 w 1273"/>
                <a:gd name="T71" fmla="*/ 708 h 1033"/>
                <a:gd name="T72" fmla="*/ 1059 w 1273"/>
                <a:gd name="T73" fmla="*/ 627 h 1033"/>
                <a:gd name="T74" fmla="*/ 1179 w 1273"/>
                <a:gd name="T75" fmla="*/ 388 h 1033"/>
                <a:gd name="T76" fmla="*/ 1140 w 1273"/>
                <a:gd name="T77" fmla="*/ 332 h 1033"/>
                <a:gd name="T78" fmla="*/ 1480 w 1273"/>
                <a:gd name="T79" fmla="*/ 374 h 1033"/>
                <a:gd name="T80" fmla="*/ 1660 w 1273"/>
                <a:gd name="T81" fmla="*/ 159 h 1033"/>
                <a:gd name="T82" fmla="*/ 1959 w 1273"/>
                <a:gd name="T83" fmla="*/ 214 h 1033"/>
                <a:gd name="T84" fmla="*/ 1959 w 1273"/>
                <a:gd name="T85" fmla="*/ 135 h 1033"/>
                <a:gd name="T86" fmla="*/ 2101 w 1273"/>
                <a:gd name="T87" fmla="*/ 66 h 1033"/>
                <a:gd name="T88" fmla="*/ 2200 w 1273"/>
                <a:gd name="T89" fmla="*/ 0 h 1033"/>
                <a:gd name="T90" fmla="*/ 2319 w 1273"/>
                <a:gd name="T91" fmla="*/ 27 h 1033"/>
                <a:gd name="T92" fmla="*/ 2319 w 1273"/>
                <a:gd name="T93" fmla="*/ 80 h 1033"/>
                <a:gd name="T94" fmla="*/ 2401 w 1273"/>
                <a:gd name="T95" fmla="*/ 186 h 1033"/>
                <a:gd name="T96" fmla="*/ 2560 w 1273"/>
                <a:gd name="T97" fmla="*/ 239 h 1033"/>
                <a:gd name="T98" fmla="*/ 2599 w 1273"/>
                <a:gd name="T99" fmla="*/ 414 h 1033"/>
                <a:gd name="T100" fmla="*/ 2539 w 1273"/>
                <a:gd name="T101" fmla="*/ 559 h 1033"/>
                <a:gd name="T102" fmla="*/ 2782 w 1273"/>
                <a:gd name="T103" fmla="*/ 615 h 1033"/>
                <a:gd name="T104" fmla="*/ 3021 w 1273"/>
                <a:gd name="T105" fmla="*/ 732 h 1033"/>
                <a:gd name="T106" fmla="*/ 3082 w 1273"/>
                <a:gd name="T107" fmla="*/ 800 h 1033"/>
                <a:gd name="T108" fmla="*/ 3179 w 1273"/>
                <a:gd name="T109" fmla="*/ 947 h 1033"/>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1273"/>
                <a:gd name="T166" fmla="*/ 0 h 1033"/>
                <a:gd name="T167" fmla="*/ 1273 w 1273"/>
                <a:gd name="T168" fmla="*/ 1033 h 1033"/>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1273" h="1033">
                  <a:moveTo>
                    <a:pt x="1272" y="568"/>
                  </a:moveTo>
                  <a:lnTo>
                    <a:pt x="1256" y="576"/>
                  </a:lnTo>
                  <a:lnTo>
                    <a:pt x="1256" y="600"/>
                  </a:lnTo>
                  <a:lnTo>
                    <a:pt x="1240" y="632"/>
                  </a:lnTo>
                  <a:lnTo>
                    <a:pt x="1208" y="632"/>
                  </a:lnTo>
                  <a:lnTo>
                    <a:pt x="1176" y="632"/>
                  </a:lnTo>
                  <a:lnTo>
                    <a:pt x="1176" y="648"/>
                  </a:lnTo>
                  <a:lnTo>
                    <a:pt x="1152" y="664"/>
                  </a:lnTo>
                  <a:lnTo>
                    <a:pt x="1112" y="680"/>
                  </a:lnTo>
                  <a:lnTo>
                    <a:pt x="1080" y="720"/>
                  </a:lnTo>
                  <a:lnTo>
                    <a:pt x="1064" y="712"/>
                  </a:lnTo>
                  <a:lnTo>
                    <a:pt x="1048" y="728"/>
                  </a:lnTo>
                  <a:lnTo>
                    <a:pt x="1040" y="816"/>
                  </a:lnTo>
                  <a:lnTo>
                    <a:pt x="936" y="824"/>
                  </a:lnTo>
                  <a:lnTo>
                    <a:pt x="888" y="840"/>
                  </a:lnTo>
                  <a:lnTo>
                    <a:pt x="880" y="880"/>
                  </a:lnTo>
                  <a:lnTo>
                    <a:pt x="920" y="928"/>
                  </a:lnTo>
                  <a:lnTo>
                    <a:pt x="920" y="944"/>
                  </a:lnTo>
                  <a:lnTo>
                    <a:pt x="888" y="968"/>
                  </a:lnTo>
                  <a:lnTo>
                    <a:pt x="888" y="992"/>
                  </a:lnTo>
                  <a:lnTo>
                    <a:pt x="896" y="1000"/>
                  </a:lnTo>
                  <a:lnTo>
                    <a:pt x="896" y="1032"/>
                  </a:lnTo>
                  <a:lnTo>
                    <a:pt x="840" y="1008"/>
                  </a:lnTo>
                  <a:lnTo>
                    <a:pt x="840" y="1016"/>
                  </a:lnTo>
                  <a:lnTo>
                    <a:pt x="816" y="1016"/>
                  </a:lnTo>
                  <a:lnTo>
                    <a:pt x="808" y="1000"/>
                  </a:lnTo>
                  <a:lnTo>
                    <a:pt x="760" y="976"/>
                  </a:lnTo>
                  <a:lnTo>
                    <a:pt x="736" y="960"/>
                  </a:lnTo>
                  <a:lnTo>
                    <a:pt x="624" y="968"/>
                  </a:lnTo>
                  <a:lnTo>
                    <a:pt x="600" y="984"/>
                  </a:lnTo>
                  <a:lnTo>
                    <a:pt x="528" y="984"/>
                  </a:lnTo>
                  <a:lnTo>
                    <a:pt x="512" y="992"/>
                  </a:lnTo>
                  <a:lnTo>
                    <a:pt x="440" y="984"/>
                  </a:lnTo>
                  <a:lnTo>
                    <a:pt x="432" y="952"/>
                  </a:lnTo>
                  <a:lnTo>
                    <a:pt x="384" y="944"/>
                  </a:lnTo>
                  <a:lnTo>
                    <a:pt x="368" y="960"/>
                  </a:lnTo>
                  <a:lnTo>
                    <a:pt x="296" y="928"/>
                  </a:lnTo>
                  <a:lnTo>
                    <a:pt x="272" y="928"/>
                  </a:lnTo>
                  <a:lnTo>
                    <a:pt x="248" y="968"/>
                  </a:lnTo>
                  <a:lnTo>
                    <a:pt x="216" y="984"/>
                  </a:lnTo>
                  <a:lnTo>
                    <a:pt x="176" y="976"/>
                  </a:lnTo>
                  <a:lnTo>
                    <a:pt x="152" y="944"/>
                  </a:lnTo>
                  <a:lnTo>
                    <a:pt x="152" y="872"/>
                  </a:lnTo>
                  <a:lnTo>
                    <a:pt x="104" y="864"/>
                  </a:lnTo>
                  <a:lnTo>
                    <a:pt x="72" y="816"/>
                  </a:lnTo>
                  <a:lnTo>
                    <a:pt x="56" y="800"/>
                  </a:lnTo>
                  <a:lnTo>
                    <a:pt x="48" y="784"/>
                  </a:lnTo>
                  <a:lnTo>
                    <a:pt x="64" y="776"/>
                  </a:lnTo>
                  <a:lnTo>
                    <a:pt x="64" y="752"/>
                  </a:lnTo>
                  <a:lnTo>
                    <a:pt x="40" y="712"/>
                  </a:lnTo>
                  <a:lnTo>
                    <a:pt x="16" y="704"/>
                  </a:lnTo>
                  <a:lnTo>
                    <a:pt x="0" y="688"/>
                  </a:lnTo>
                  <a:lnTo>
                    <a:pt x="16" y="680"/>
                  </a:lnTo>
                  <a:lnTo>
                    <a:pt x="32" y="688"/>
                  </a:lnTo>
                  <a:lnTo>
                    <a:pt x="40" y="672"/>
                  </a:lnTo>
                  <a:lnTo>
                    <a:pt x="32" y="616"/>
                  </a:lnTo>
                  <a:lnTo>
                    <a:pt x="48" y="592"/>
                  </a:lnTo>
                  <a:lnTo>
                    <a:pt x="24" y="568"/>
                  </a:lnTo>
                  <a:lnTo>
                    <a:pt x="0" y="568"/>
                  </a:lnTo>
                  <a:lnTo>
                    <a:pt x="0" y="520"/>
                  </a:lnTo>
                  <a:lnTo>
                    <a:pt x="48" y="464"/>
                  </a:lnTo>
                  <a:lnTo>
                    <a:pt x="88" y="464"/>
                  </a:lnTo>
                  <a:lnTo>
                    <a:pt x="112" y="448"/>
                  </a:lnTo>
                  <a:lnTo>
                    <a:pt x="136" y="456"/>
                  </a:lnTo>
                  <a:lnTo>
                    <a:pt x="144" y="448"/>
                  </a:lnTo>
                  <a:lnTo>
                    <a:pt x="152" y="480"/>
                  </a:lnTo>
                  <a:lnTo>
                    <a:pt x="168" y="472"/>
                  </a:lnTo>
                  <a:lnTo>
                    <a:pt x="200" y="480"/>
                  </a:lnTo>
                  <a:lnTo>
                    <a:pt x="208" y="456"/>
                  </a:lnTo>
                  <a:lnTo>
                    <a:pt x="304" y="456"/>
                  </a:lnTo>
                  <a:lnTo>
                    <a:pt x="320" y="432"/>
                  </a:lnTo>
                  <a:lnTo>
                    <a:pt x="416" y="424"/>
                  </a:lnTo>
                  <a:lnTo>
                    <a:pt x="424" y="408"/>
                  </a:lnTo>
                  <a:lnTo>
                    <a:pt x="424" y="376"/>
                  </a:lnTo>
                  <a:lnTo>
                    <a:pt x="464" y="352"/>
                  </a:lnTo>
                  <a:lnTo>
                    <a:pt x="472" y="232"/>
                  </a:lnTo>
                  <a:lnTo>
                    <a:pt x="456" y="224"/>
                  </a:lnTo>
                  <a:lnTo>
                    <a:pt x="456" y="200"/>
                  </a:lnTo>
                  <a:lnTo>
                    <a:pt x="576" y="208"/>
                  </a:lnTo>
                  <a:lnTo>
                    <a:pt x="592" y="224"/>
                  </a:lnTo>
                  <a:lnTo>
                    <a:pt x="608" y="176"/>
                  </a:lnTo>
                  <a:lnTo>
                    <a:pt x="664" y="96"/>
                  </a:lnTo>
                  <a:lnTo>
                    <a:pt x="744" y="136"/>
                  </a:lnTo>
                  <a:lnTo>
                    <a:pt x="784" y="128"/>
                  </a:lnTo>
                  <a:lnTo>
                    <a:pt x="792" y="104"/>
                  </a:lnTo>
                  <a:lnTo>
                    <a:pt x="784" y="80"/>
                  </a:lnTo>
                  <a:lnTo>
                    <a:pt x="816" y="48"/>
                  </a:lnTo>
                  <a:lnTo>
                    <a:pt x="840" y="40"/>
                  </a:lnTo>
                  <a:lnTo>
                    <a:pt x="872" y="24"/>
                  </a:lnTo>
                  <a:lnTo>
                    <a:pt x="880" y="0"/>
                  </a:lnTo>
                  <a:lnTo>
                    <a:pt x="928" y="8"/>
                  </a:lnTo>
                  <a:lnTo>
                    <a:pt x="928" y="16"/>
                  </a:lnTo>
                  <a:lnTo>
                    <a:pt x="912" y="32"/>
                  </a:lnTo>
                  <a:lnTo>
                    <a:pt x="928" y="48"/>
                  </a:lnTo>
                  <a:lnTo>
                    <a:pt x="936" y="72"/>
                  </a:lnTo>
                  <a:lnTo>
                    <a:pt x="960" y="112"/>
                  </a:lnTo>
                  <a:lnTo>
                    <a:pt x="984" y="120"/>
                  </a:lnTo>
                  <a:lnTo>
                    <a:pt x="1024" y="144"/>
                  </a:lnTo>
                  <a:lnTo>
                    <a:pt x="1024" y="200"/>
                  </a:lnTo>
                  <a:lnTo>
                    <a:pt x="1040" y="248"/>
                  </a:lnTo>
                  <a:lnTo>
                    <a:pt x="1008" y="304"/>
                  </a:lnTo>
                  <a:lnTo>
                    <a:pt x="1016" y="336"/>
                  </a:lnTo>
                  <a:lnTo>
                    <a:pt x="1048" y="360"/>
                  </a:lnTo>
                  <a:lnTo>
                    <a:pt x="1112" y="368"/>
                  </a:lnTo>
                  <a:lnTo>
                    <a:pt x="1160" y="392"/>
                  </a:lnTo>
                  <a:lnTo>
                    <a:pt x="1208" y="440"/>
                  </a:lnTo>
                  <a:lnTo>
                    <a:pt x="1232" y="440"/>
                  </a:lnTo>
                  <a:lnTo>
                    <a:pt x="1232" y="480"/>
                  </a:lnTo>
                  <a:lnTo>
                    <a:pt x="1248" y="520"/>
                  </a:lnTo>
                  <a:lnTo>
                    <a:pt x="1272" y="568"/>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sp>
          <p:nvSpPr>
            <p:cNvPr id="50" name="Freeform 34"/>
            <p:cNvSpPr>
              <a:spLocks noChangeArrowheads="1"/>
            </p:cNvSpPr>
            <p:nvPr/>
          </p:nvSpPr>
          <p:spPr bwMode="auto">
            <a:xfrm>
              <a:off x="4458586" y="3652144"/>
              <a:ext cx="214382" cy="440537"/>
            </a:xfrm>
            <a:custGeom>
              <a:avLst/>
              <a:gdLst>
                <a:gd name="T0" fmla="*/ 55 w 129"/>
                <a:gd name="T1" fmla="*/ 395 h 257"/>
                <a:gd name="T2" fmla="*/ 75 w 129"/>
                <a:gd name="T3" fmla="*/ 424 h 257"/>
                <a:gd name="T4" fmla="*/ 130 w 129"/>
                <a:gd name="T5" fmla="*/ 437 h 257"/>
                <a:gd name="T6" fmla="*/ 151 w 129"/>
                <a:gd name="T7" fmla="*/ 382 h 257"/>
                <a:gd name="T8" fmla="*/ 243 w 129"/>
                <a:gd name="T9" fmla="*/ 315 h 257"/>
                <a:gd name="T10" fmla="*/ 243 w 129"/>
                <a:gd name="T11" fmla="*/ 218 h 257"/>
                <a:gd name="T12" fmla="*/ 280 w 129"/>
                <a:gd name="T13" fmla="*/ 164 h 257"/>
                <a:gd name="T14" fmla="*/ 300 w 129"/>
                <a:gd name="T15" fmla="*/ 122 h 257"/>
                <a:gd name="T16" fmla="*/ 263 w 129"/>
                <a:gd name="T17" fmla="*/ 96 h 257"/>
                <a:gd name="T18" fmla="*/ 243 w 129"/>
                <a:gd name="T19" fmla="*/ 0 h 257"/>
                <a:gd name="T20" fmla="*/ 151 w 129"/>
                <a:gd name="T21" fmla="*/ 41 h 257"/>
                <a:gd name="T22" fmla="*/ 114 w 129"/>
                <a:gd name="T23" fmla="*/ 41 h 257"/>
                <a:gd name="T24" fmla="*/ 130 w 129"/>
                <a:gd name="T25" fmla="*/ 69 h 257"/>
                <a:gd name="T26" fmla="*/ 55 w 129"/>
                <a:gd name="T27" fmla="*/ 122 h 257"/>
                <a:gd name="T28" fmla="*/ 55 w 129"/>
                <a:gd name="T29" fmla="*/ 191 h 257"/>
                <a:gd name="T30" fmla="*/ 0 w 129"/>
                <a:gd name="T31" fmla="*/ 231 h 257"/>
                <a:gd name="T32" fmla="*/ 18 w 129"/>
                <a:gd name="T33" fmla="*/ 286 h 257"/>
                <a:gd name="T34" fmla="*/ 38 w 129"/>
                <a:gd name="T35" fmla="*/ 382 h 257"/>
                <a:gd name="T36" fmla="*/ 55 w 129"/>
                <a:gd name="T37" fmla="*/ 395 h 257"/>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w 129"/>
                <a:gd name="T58" fmla="*/ 0 h 257"/>
                <a:gd name="T59" fmla="*/ 129 w 129"/>
                <a:gd name="T60" fmla="*/ 257 h 257"/>
              </a:gdLst>
              <a:ahLst/>
              <a:cxnLst>
                <a:cxn ang="T38">
                  <a:pos x="T0" y="T1"/>
                </a:cxn>
                <a:cxn ang="T39">
                  <a:pos x="T2" y="T3"/>
                </a:cxn>
                <a:cxn ang="T40">
                  <a:pos x="T4" y="T5"/>
                </a:cxn>
                <a:cxn ang="T41">
                  <a:pos x="T6" y="T7"/>
                </a:cxn>
                <a:cxn ang="T42">
                  <a:pos x="T8" y="T9"/>
                </a:cxn>
                <a:cxn ang="T43">
                  <a:pos x="T10" y="T11"/>
                </a:cxn>
                <a:cxn ang="T44">
                  <a:pos x="T12" y="T13"/>
                </a:cxn>
                <a:cxn ang="T45">
                  <a:pos x="T14" y="T15"/>
                </a:cxn>
                <a:cxn ang="T46">
                  <a:pos x="T16" y="T17"/>
                </a:cxn>
                <a:cxn ang="T47">
                  <a:pos x="T18" y="T19"/>
                </a:cxn>
                <a:cxn ang="T48">
                  <a:pos x="T20" y="T21"/>
                </a:cxn>
                <a:cxn ang="T49">
                  <a:pos x="T22" y="T23"/>
                </a:cxn>
                <a:cxn ang="T50">
                  <a:pos x="T24" y="T25"/>
                </a:cxn>
                <a:cxn ang="T51">
                  <a:pos x="T26" y="T27"/>
                </a:cxn>
                <a:cxn ang="T52">
                  <a:pos x="T28" y="T29"/>
                </a:cxn>
                <a:cxn ang="T53">
                  <a:pos x="T30" y="T31"/>
                </a:cxn>
                <a:cxn ang="T54">
                  <a:pos x="T32" y="T33"/>
                </a:cxn>
                <a:cxn ang="T55">
                  <a:pos x="T34" y="T35"/>
                </a:cxn>
                <a:cxn ang="T56">
                  <a:pos x="T36" y="T37"/>
                </a:cxn>
              </a:cxnLst>
              <a:rect l="T57" t="T58" r="T59" b="T60"/>
              <a:pathLst>
                <a:path w="129" h="257">
                  <a:moveTo>
                    <a:pt x="24" y="232"/>
                  </a:moveTo>
                  <a:lnTo>
                    <a:pt x="32" y="248"/>
                  </a:lnTo>
                  <a:lnTo>
                    <a:pt x="56" y="256"/>
                  </a:lnTo>
                  <a:lnTo>
                    <a:pt x="64" y="224"/>
                  </a:lnTo>
                  <a:lnTo>
                    <a:pt x="104" y="184"/>
                  </a:lnTo>
                  <a:lnTo>
                    <a:pt x="104" y="128"/>
                  </a:lnTo>
                  <a:lnTo>
                    <a:pt x="120" y="96"/>
                  </a:lnTo>
                  <a:lnTo>
                    <a:pt x="128" y="72"/>
                  </a:lnTo>
                  <a:lnTo>
                    <a:pt x="112" y="56"/>
                  </a:lnTo>
                  <a:lnTo>
                    <a:pt x="104" y="0"/>
                  </a:lnTo>
                  <a:lnTo>
                    <a:pt x="64" y="24"/>
                  </a:lnTo>
                  <a:lnTo>
                    <a:pt x="48" y="24"/>
                  </a:lnTo>
                  <a:lnTo>
                    <a:pt x="56" y="40"/>
                  </a:lnTo>
                  <a:lnTo>
                    <a:pt x="24" y="72"/>
                  </a:lnTo>
                  <a:lnTo>
                    <a:pt x="24" y="112"/>
                  </a:lnTo>
                  <a:lnTo>
                    <a:pt x="0" y="136"/>
                  </a:lnTo>
                  <a:lnTo>
                    <a:pt x="8" y="168"/>
                  </a:lnTo>
                  <a:lnTo>
                    <a:pt x="16" y="224"/>
                  </a:lnTo>
                  <a:lnTo>
                    <a:pt x="24" y="232"/>
                  </a:lnTo>
                </a:path>
              </a:pathLst>
            </a:custGeom>
            <a:solidFill>
              <a:srgbClr val="7F7F7F">
                <a:alpha val="39999"/>
              </a:srgbClr>
            </a:solidFill>
            <a:ln w="9525" cmpd="sng">
              <a:solidFill>
                <a:schemeClr val="bg1"/>
              </a:solidFill>
              <a:bevel/>
              <a:headEnd/>
              <a:tailEnd/>
            </a:ln>
          </p:spPr>
          <p:txBody>
            <a:bodyPr/>
            <a:lstStyle/>
            <a:p>
              <a:endParaRPr lang="zh-CN" altLang="zh-CN" sz="1200">
                <a:solidFill>
                  <a:srgbClr val="000000"/>
                </a:solidFill>
                <a:latin typeface="+mn-lt"/>
                <a:ea typeface="+mn-ea"/>
                <a:cs typeface="+mn-ea"/>
                <a:sym typeface="+mn-lt"/>
              </a:endParaRPr>
            </a:p>
          </p:txBody>
        </p:sp>
      </p:grpSp>
      <p:sp>
        <p:nvSpPr>
          <p:cNvPr id="51" name="Oval 302"/>
          <p:cNvSpPr>
            <a:spLocks noChangeArrowheads="1"/>
          </p:cNvSpPr>
          <p:nvPr/>
        </p:nvSpPr>
        <p:spPr bwMode="auto">
          <a:xfrm>
            <a:off x="2481571" y="2901585"/>
            <a:ext cx="117460" cy="119063"/>
          </a:xfrm>
          <a:prstGeom prst="ellipse">
            <a:avLst/>
          </a:prstGeom>
          <a:solidFill>
            <a:srgbClr val="C00000"/>
          </a:solidFill>
          <a:ln w="12700" cap="flat" cmpd="sng">
            <a:solidFill>
              <a:schemeClr val="bg1"/>
            </a:solidFill>
            <a:bevel/>
            <a:headEnd/>
            <a:tailEnd/>
          </a:ln>
        </p:spPr>
        <p:txBody>
          <a:bodyPr lIns="91424" tIns="45713" rIns="91424" bIns="45713" anchor="ctr"/>
          <a:lstStyle/>
          <a:p>
            <a:pPr algn="ctr"/>
            <a:endParaRPr lang="zh-CN" altLang="zh-CN" sz="3199">
              <a:solidFill>
                <a:srgbClr val="FFFFFF"/>
              </a:solidFill>
              <a:latin typeface="+mn-lt"/>
              <a:ea typeface="+mn-ea"/>
              <a:cs typeface="+mn-ea"/>
              <a:sym typeface="+mn-lt"/>
            </a:endParaRPr>
          </a:p>
        </p:txBody>
      </p:sp>
      <p:sp>
        <p:nvSpPr>
          <p:cNvPr id="52" name="Oval 303"/>
          <p:cNvSpPr>
            <a:spLocks noChangeArrowheads="1"/>
          </p:cNvSpPr>
          <p:nvPr/>
        </p:nvSpPr>
        <p:spPr bwMode="auto">
          <a:xfrm>
            <a:off x="2202210" y="3979498"/>
            <a:ext cx="117460" cy="117474"/>
          </a:xfrm>
          <a:prstGeom prst="ellipse">
            <a:avLst/>
          </a:prstGeom>
          <a:solidFill>
            <a:srgbClr val="C00000"/>
          </a:solidFill>
          <a:ln w="12700" cap="flat" cmpd="sng">
            <a:solidFill>
              <a:schemeClr val="bg1"/>
            </a:solidFill>
            <a:bevel/>
            <a:headEnd/>
            <a:tailEnd/>
          </a:ln>
        </p:spPr>
        <p:txBody>
          <a:bodyPr lIns="91424" tIns="45713" rIns="91424" bIns="45713" anchor="ctr"/>
          <a:lstStyle/>
          <a:p>
            <a:pPr algn="ctr"/>
            <a:endParaRPr lang="zh-CN" altLang="zh-CN" sz="3199">
              <a:solidFill>
                <a:srgbClr val="FFFFFF"/>
              </a:solidFill>
              <a:latin typeface="+mn-lt"/>
              <a:ea typeface="+mn-ea"/>
              <a:cs typeface="+mn-ea"/>
              <a:sym typeface="+mn-lt"/>
            </a:endParaRPr>
          </a:p>
        </p:txBody>
      </p:sp>
      <p:sp>
        <p:nvSpPr>
          <p:cNvPr id="53" name="Oval 304"/>
          <p:cNvSpPr>
            <a:spLocks noChangeArrowheads="1"/>
          </p:cNvSpPr>
          <p:nvPr/>
        </p:nvSpPr>
        <p:spPr bwMode="auto">
          <a:xfrm>
            <a:off x="3987905" y="4389073"/>
            <a:ext cx="117460" cy="117474"/>
          </a:xfrm>
          <a:prstGeom prst="ellipse">
            <a:avLst/>
          </a:prstGeom>
          <a:solidFill>
            <a:srgbClr val="C00000"/>
          </a:solidFill>
          <a:ln w="12700" cap="flat" cmpd="sng">
            <a:solidFill>
              <a:schemeClr val="bg1"/>
            </a:solidFill>
            <a:bevel/>
            <a:headEnd/>
            <a:tailEnd/>
          </a:ln>
        </p:spPr>
        <p:txBody>
          <a:bodyPr lIns="91424" tIns="45713" rIns="91424" bIns="45713" anchor="ctr"/>
          <a:lstStyle/>
          <a:p>
            <a:pPr algn="ctr"/>
            <a:endParaRPr lang="zh-CN" altLang="zh-CN" sz="3199">
              <a:solidFill>
                <a:srgbClr val="FFFFFF"/>
              </a:solidFill>
              <a:latin typeface="+mn-lt"/>
              <a:ea typeface="+mn-ea"/>
              <a:cs typeface="+mn-ea"/>
              <a:sym typeface="+mn-lt"/>
            </a:endParaRPr>
          </a:p>
        </p:txBody>
      </p:sp>
      <p:sp>
        <p:nvSpPr>
          <p:cNvPr id="54" name="Oval 305"/>
          <p:cNvSpPr>
            <a:spLocks noChangeArrowheads="1"/>
          </p:cNvSpPr>
          <p:nvPr/>
        </p:nvSpPr>
        <p:spPr bwMode="auto">
          <a:xfrm>
            <a:off x="4518060" y="4027122"/>
            <a:ext cx="119047" cy="119062"/>
          </a:xfrm>
          <a:prstGeom prst="ellipse">
            <a:avLst/>
          </a:prstGeom>
          <a:solidFill>
            <a:srgbClr val="C00000"/>
          </a:solidFill>
          <a:ln w="12700" cap="flat" cmpd="sng">
            <a:solidFill>
              <a:schemeClr val="bg1"/>
            </a:solidFill>
            <a:bevel/>
            <a:headEnd/>
            <a:tailEnd/>
          </a:ln>
        </p:spPr>
        <p:txBody>
          <a:bodyPr lIns="91424" tIns="45713" rIns="91424" bIns="45713" anchor="ctr"/>
          <a:lstStyle/>
          <a:p>
            <a:pPr algn="ctr"/>
            <a:endParaRPr lang="zh-CN" altLang="zh-CN" sz="3199">
              <a:solidFill>
                <a:srgbClr val="FFFFFF"/>
              </a:solidFill>
              <a:latin typeface="+mn-lt"/>
              <a:ea typeface="+mn-ea"/>
              <a:cs typeface="+mn-ea"/>
              <a:sym typeface="+mn-lt"/>
            </a:endParaRPr>
          </a:p>
        </p:txBody>
      </p:sp>
      <p:sp>
        <p:nvSpPr>
          <p:cNvPr id="59" name="Oval 306"/>
          <p:cNvSpPr>
            <a:spLocks noChangeArrowheads="1"/>
          </p:cNvSpPr>
          <p:nvPr/>
        </p:nvSpPr>
        <p:spPr bwMode="auto">
          <a:xfrm>
            <a:off x="5257736" y="3404821"/>
            <a:ext cx="119047" cy="119062"/>
          </a:xfrm>
          <a:prstGeom prst="ellipse">
            <a:avLst/>
          </a:prstGeom>
          <a:solidFill>
            <a:srgbClr val="C00000"/>
          </a:solidFill>
          <a:ln w="12700" cap="flat" cmpd="sng">
            <a:solidFill>
              <a:schemeClr val="bg1"/>
            </a:solidFill>
            <a:bevel/>
            <a:headEnd/>
            <a:tailEnd/>
          </a:ln>
        </p:spPr>
        <p:txBody>
          <a:bodyPr lIns="91424" tIns="45713" rIns="91424" bIns="45713" anchor="ctr"/>
          <a:lstStyle/>
          <a:p>
            <a:pPr algn="ctr"/>
            <a:endParaRPr lang="zh-CN" altLang="zh-CN" sz="3199">
              <a:solidFill>
                <a:srgbClr val="FFFFFF"/>
              </a:solidFill>
              <a:latin typeface="+mn-lt"/>
              <a:ea typeface="+mn-ea"/>
              <a:cs typeface="+mn-ea"/>
              <a:sym typeface="+mn-lt"/>
            </a:endParaRPr>
          </a:p>
        </p:txBody>
      </p:sp>
      <p:sp>
        <p:nvSpPr>
          <p:cNvPr id="60" name="Oval 307"/>
          <p:cNvSpPr>
            <a:spLocks noChangeArrowheads="1"/>
          </p:cNvSpPr>
          <p:nvPr/>
        </p:nvSpPr>
        <p:spPr bwMode="auto">
          <a:xfrm>
            <a:off x="5781538" y="4308109"/>
            <a:ext cx="117460" cy="119063"/>
          </a:xfrm>
          <a:prstGeom prst="ellipse">
            <a:avLst/>
          </a:prstGeom>
          <a:solidFill>
            <a:srgbClr val="C00000"/>
          </a:solidFill>
          <a:ln w="12700" cap="flat" cmpd="sng">
            <a:solidFill>
              <a:schemeClr val="bg1"/>
            </a:solidFill>
            <a:bevel/>
            <a:headEnd/>
            <a:tailEnd/>
          </a:ln>
        </p:spPr>
        <p:txBody>
          <a:bodyPr lIns="91424" tIns="45713" rIns="91424" bIns="45713" anchor="ctr"/>
          <a:lstStyle/>
          <a:p>
            <a:pPr algn="ctr"/>
            <a:endParaRPr lang="zh-CN" altLang="zh-CN" sz="3199">
              <a:solidFill>
                <a:srgbClr val="FFFFFF"/>
              </a:solidFill>
              <a:latin typeface="+mn-lt"/>
              <a:ea typeface="+mn-ea"/>
              <a:cs typeface="+mn-ea"/>
              <a:sym typeface="+mn-lt"/>
            </a:endParaRPr>
          </a:p>
        </p:txBody>
      </p:sp>
      <p:sp>
        <p:nvSpPr>
          <p:cNvPr id="61" name="Freeform 158"/>
          <p:cNvSpPr>
            <a:spLocks noEditPoints="1"/>
          </p:cNvSpPr>
          <p:nvPr/>
        </p:nvSpPr>
        <p:spPr bwMode="auto">
          <a:xfrm>
            <a:off x="5175114" y="2970247"/>
            <a:ext cx="300579" cy="397317"/>
          </a:xfrm>
          <a:custGeom>
            <a:avLst/>
            <a:gdLst>
              <a:gd name="T0" fmla="*/ 72 w 144"/>
              <a:gd name="T1" fmla="*/ 0 h 192"/>
              <a:gd name="T2" fmla="*/ 0 w 144"/>
              <a:gd name="T3" fmla="*/ 72 h 192"/>
              <a:gd name="T4" fmla="*/ 72 w 144"/>
              <a:gd name="T5" fmla="*/ 192 h 192"/>
              <a:gd name="T6" fmla="*/ 144 w 144"/>
              <a:gd name="T7" fmla="*/ 72 h 192"/>
              <a:gd name="T8" fmla="*/ 72 w 144"/>
              <a:gd name="T9" fmla="*/ 0 h 192"/>
              <a:gd name="T10" fmla="*/ 72 w 144"/>
              <a:gd name="T11" fmla="*/ 120 h 192"/>
              <a:gd name="T12" fmla="*/ 24 w 144"/>
              <a:gd name="T13" fmla="*/ 72 h 192"/>
              <a:gd name="T14" fmla="*/ 72 w 144"/>
              <a:gd name="T15" fmla="*/ 24 h 192"/>
              <a:gd name="T16" fmla="*/ 120 w 144"/>
              <a:gd name="T17" fmla="*/ 72 h 192"/>
              <a:gd name="T18" fmla="*/ 72 w 144"/>
              <a:gd name="T19" fmla="*/ 120 h 192"/>
              <a:gd name="T20" fmla="*/ 72 w 144"/>
              <a:gd name="T21" fmla="*/ 48 h 192"/>
              <a:gd name="T22" fmla="*/ 48 w 144"/>
              <a:gd name="T23" fmla="*/ 72 h 192"/>
              <a:gd name="T24" fmla="*/ 72 w 144"/>
              <a:gd name="T25" fmla="*/ 96 h 192"/>
              <a:gd name="T26" fmla="*/ 96 w 144"/>
              <a:gd name="T27" fmla="*/ 72 h 192"/>
              <a:gd name="T28" fmla="*/ 72 w 144"/>
              <a:gd name="T29" fmla="*/ 48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4" h="192">
                <a:moveTo>
                  <a:pt x="72" y="0"/>
                </a:moveTo>
                <a:cubicBezTo>
                  <a:pt x="32" y="0"/>
                  <a:pt x="0" y="32"/>
                  <a:pt x="0" y="72"/>
                </a:cubicBezTo>
                <a:cubicBezTo>
                  <a:pt x="0" y="112"/>
                  <a:pt x="72" y="192"/>
                  <a:pt x="72" y="192"/>
                </a:cubicBezTo>
                <a:cubicBezTo>
                  <a:pt x="72" y="192"/>
                  <a:pt x="144" y="112"/>
                  <a:pt x="144" y="72"/>
                </a:cubicBezTo>
                <a:cubicBezTo>
                  <a:pt x="144" y="32"/>
                  <a:pt x="112" y="0"/>
                  <a:pt x="72" y="0"/>
                </a:cubicBezTo>
                <a:close/>
                <a:moveTo>
                  <a:pt x="72" y="120"/>
                </a:moveTo>
                <a:cubicBezTo>
                  <a:pt x="45" y="120"/>
                  <a:pt x="24" y="99"/>
                  <a:pt x="24" y="72"/>
                </a:cubicBezTo>
                <a:cubicBezTo>
                  <a:pt x="24" y="45"/>
                  <a:pt x="45" y="24"/>
                  <a:pt x="72" y="24"/>
                </a:cubicBezTo>
                <a:cubicBezTo>
                  <a:pt x="99" y="24"/>
                  <a:pt x="120" y="45"/>
                  <a:pt x="120" y="72"/>
                </a:cubicBezTo>
                <a:cubicBezTo>
                  <a:pt x="120" y="99"/>
                  <a:pt x="99" y="120"/>
                  <a:pt x="72" y="120"/>
                </a:cubicBezTo>
                <a:close/>
                <a:moveTo>
                  <a:pt x="72" y="48"/>
                </a:moveTo>
                <a:cubicBezTo>
                  <a:pt x="59" y="48"/>
                  <a:pt x="48" y="59"/>
                  <a:pt x="48" y="72"/>
                </a:cubicBezTo>
                <a:cubicBezTo>
                  <a:pt x="48" y="85"/>
                  <a:pt x="59" y="96"/>
                  <a:pt x="72" y="96"/>
                </a:cubicBezTo>
                <a:cubicBezTo>
                  <a:pt x="85" y="96"/>
                  <a:pt x="96" y="85"/>
                  <a:pt x="96" y="72"/>
                </a:cubicBezTo>
                <a:cubicBezTo>
                  <a:pt x="96" y="59"/>
                  <a:pt x="85" y="48"/>
                  <a:pt x="72" y="48"/>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62" name="Freeform 158"/>
          <p:cNvSpPr>
            <a:spLocks noEditPoints="1"/>
          </p:cNvSpPr>
          <p:nvPr/>
        </p:nvSpPr>
        <p:spPr bwMode="auto">
          <a:xfrm>
            <a:off x="4447205" y="3558863"/>
            <a:ext cx="300579" cy="397317"/>
          </a:xfrm>
          <a:custGeom>
            <a:avLst/>
            <a:gdLst>
              <a:gd name="T0" fmla="*/ 72 w 144"/>
              <a:gd name="T1" fmla="*/ 0 h 192"/>
              <a:gd name="T2" fmla="*/ 0 w 144"/>
              <a:gd name="T3" fmla="*/ 72 h 192"/>
              <a:gd name="T4" fmla="*/ 72 w 144"/>
              <a:gd name="T5" fmla="*/ 192 h 192"/>
              <a:gd name="T6" fmla="*/ 144 w 144"/>
              <a:gd name="T7" fmla="*/ 72 h 192"/>
              <a:gd name="T8" fmla="*/ 72 w 144"/>
              <a:gd name="T9" fmla="*/ 0 h 192"/>
              <a:gd name="T10" fmla="*/ 72 w 144"/>
              <a:gd name="T11" fmla="*/ 120 h 192"/>
              <a:gd name="T12" fmla="*/ 24 w 144"/>
              <a:gd name="T13" fmla="*/ 72 h 192"/>
              <a:gd name="T14" fmla="*/ 72 w 144"/>
              <a:gd name="T15" fmla="*/ 24 h 192"/>
              <a:gd name="T16" fmla="*/ 120 w 144"/>
              <a:gd name="T17" fmla="*/ 72 h 192"/>
              <a:gd name="T18" fmla="*/ 72 w 144"/>
              <a:gd name="T19" fmla="*/ 120 h 192"/>
              <a:gd name="T20" fmla="*/ 72 w 144"/>
              <a:gd name="T21" fmla="*/ 48 h 192"/>
              <a:gd name="T22" fmla="*/ 48 w 144"/>
              <a:gd name="T23" fmla="*/ 72 h 192"/>
              <a:gd name="T24" fmla="*/ 72 w 144"/>
              <a:gd name="T25" fmla="*/ 96 h 192"/>
              <a:gd name="T26" fmla="*/ 96 w 144"/>
              <a:gd name="T27" fmla="*/ 72 h 192"/>
              <a:gd name="T28" fmla="*/ 72 w 144"/>
              <a:gd name="T29" fmla="*/ 48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4" h="192">
                <a:moveTo>
                  <a:pt x="72" y="0"/>
                </a:moveTo>
                <a:cubicBezTo>
                  <a:pt x="32" y="0"/>
                  <a:pt x="0" y="32"/>
                  <a:pt x="0" y="72"/>
                </a:cubicBezTo>
                <a:cubicBezTo>
                  <a:pt x="0" y="112"/>
                  <a:pt x="72" y="192"/>
                  <a:pt x="72" y="192"/>
                </a:cubicBezTo>
                <a:cubicBezTo>
                  <a:pt x="72" y="192"/>
                  <a:pt x="144" y="112"/>
                  <a:pt x="144" y="72"/>
                </a:cubicBezTo>
                <a:cubicBezTo>
                  <a:pt x="144" y="32"/>
                  <a:pt x="112" y="0"/>
                  <a:pt x="72" y="0"/>
                </a:cubicBezTo>
                <a:close/>
                <a:moveTo>
                  <a:pt x="72" y="120"/>
                </a:moveTo>
                <a:cubicBezTo>
                  <a:pt x="45" y="120"/>
                  <a:pt x="24" y="99"/>
                  <a:pt x="24" y="72"/>
                </a:cubicBezTo>
                <a:cubicBezTo>
                  <a:pt x="24" y="45"/>
                  <a:pt x="45" y="24"/>
                  <a:pt x="72" y="24"/>
                </a:cubicBezTo>
                <a:cubicBezTo>
                  <a:pt x="99" y="24"/>
                  <a:pt x="120" y="45"/>
                  <a:pt x="120" y="72"/>
                </a:cubicBezTo>
                <a:cubicBezTo>
                  <a:pt x="120" y="99"/>
                  <a:pt x="99" y="120"/>
                  <a:pt x="72" y="120"/>
                </a:cubicBezTo>
                <a:close/>
                <a:moveTo>
                  <a:pt x="72" y="48"/>
                </a:moveTo>
                <a:cubicBezTo>
                  <a:pt x="59" y="48"/>
                  <a:pt x="48" y="59"/>
                  <a:pt x="48" y="72"/>
                </a:cubicBezTo>
                <a:cubicBezTo>
                  <a:pt x="48" y="85"/>
                  <a:pt x="59" y="96"/>
                  <a:pt x="72" y="96"/>
                </a:cubicBezTo>
                <a:cubicBezTo>
                  <a:pt x="85" y="96"/>
                  <a:pt x="96" y="85"/>
                  <a:pt x="96" y="72"/>
                </a:cubicBezTo>
                <a:cubicBezTo>
                  <a:pt x="96" y="59"/>
                  <a:pt x="85" y="48"/>
                  <a:pt x="72" y="48"/>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63" name="Freeform 158"/>
          <p:cNvSpPr>
            <a:spLocks noEditPoints="1"/>
          </p:cNvSpPr>
          <p:nvPr/>
        </p:nvSpPr>
        <p:spPr bwMode="auto">
          <a:xfrm>
            <a:off x="2111126" y="3558863"/>
            <a:ext cx="300579" cy="397317"/>
          </a:xfrm>
          <a:custGeom>
            <a:avLst/>
            <a:gdLst>
              <a:gd name="T0" fmla="*/ 72 w 144"/>
              <a:gd name="T1" fmla="*/ 0 h 192"/>
              <a:gd name="T2" fmla="*/ 0 w 144"/>
              <a:gd name="T3" fmla="*/ 72 h 192"/>
              <a:gd name="T4" fmla="*/ 72 w 144"/>
              <a:gd name="T5" fmla="*/ 192 h 192"/>
              <a:gd name="T6" fmla="*/ 144 w 144"/>
              <a:gd name="T7" fmla="*/ 72 h 192"/>
              <a:gd name="T8" fmla="*/ 72 w 144"/>
              <a:gd name="T9" fmla="*/ 0 h 192"/>
              <a:gd name="T10" fmla="*/ 72 w 144"/>
              <a:gd name="T11" fmla="*/ 120 h 192"/>
              <a:gd name="T12" fmla="*/ 24 w 144"/>
              <a:gd name="T13" fmla="*/ 72 h 192"/>
              <a:gd name="T14" fmla="*/ 72 w 144"/>
              <a:gd name="T15" fmla="*/ 24 h 192"/>
              <a:gd name="T16" fmla="*/ 120 w 144"/>
              <a:gd name="T17" fmla="*/ 72 h 192"/>
              <a:gd name="T18" fmla="*/ 72 w 144"/>
              <a:gd name="T19" fmla="*/ 120 h 192"/>
              <a:gd name="T20" fmla="*/ 72 w 144"/>
              <a:gd name="T21" fmla="*/ 48 h 192"/>
              <a:gd name="T22" fmla="*/ 48 w 144"/>
              <a:gd name="T23" fmla="*/ 72 h 192"/>
              <a:gd name="T24" fmla="*/ 72 w 144"/>
              <a:gd name="T25" fmla="*/ 96 h 192"/>
              <a:gd name="T26" fmla="*/ 96 w 144"/>
              <a:gd name="T27" fmla="*/ 72 h 192"/>
              <a:gd name="T28" fmla="*/ 72 w 144"/>
              <a:gd name="T29" fmla="*/ 48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4" h="192">
                <a:moveTo>
                  <a:pt x="72" y="0"/>
                </a:moveTo>
                <a:cubicBezTo>
                  <a:pt x="32" y="0"/>
                  <a:pt x="0" y="32"/>
                  <a:pt x="0" y="72"/>
                </a:cubicBezTo>
                <a:cubicBezTo>
                  <a:pt x="0" y="112"/>
                  <a:pt x="72" y="192"/>
                  <a:pt x="72" y="192"/>
                </a:cubicBezTo>
                <a:cubicBezTo>
                  <a:pt x="72" y="192"/>
                  <a:pt x="144" y="112"/>
                  <a:pt x="144" y="72"/>
                </a:cubicBezTo>
                <a:cubicBezTo>
                  <a:pt x="144" y="32"/>
                  <a:pt x="112" y="0"/>
                  <a:pt x="72" y="0"/>
                </a:cubicBezTo>
                <a:close/>
                <a:moveTo>
                  <a:pt x="72" y="120"/>
                </a:moveTo>
                <a:cubicBezTo>
                  <a:pt x="45" y="120"/>
                  <a:pt x="24" y="99"/>
                  <a:pt x="24" y="72"/>
                </a:cubicBezTo>
                <a:cubicBezTo>
                  <a:pt x="24" y="45"/>
                  <a:pt x="45" y="24"/>
                  <a:pt x="72" y="24"/>
                </a:cubicBezTo>
                <a:cubicBezTo>
                  <a:pt x="99" y="24"/>
                  <a:pt x="120" y="45"/>
                  <a:pt x="120" y="72"/>
                </a:cubicBezTo>
                <a:cubicBezTo>
                  <a:pt x="120" y="99"/>
                  <a:pt x="99" y="120"/>
                  <a:pt x="72" y="120"/>
                </a:cubicBezTo>
                <a:close/>
                <a:moveTo>
                  <a:pt x="72" y="48"/>
                </a:moveTo>
                <a:cubicBezTo>
                  <a:pt x="59" y="48"/>
                  <a:pt x="48" y="59"/>
                  <a:pt x="48" y="72"/>
                </a:cubicBezTo>
                <a:cubicBezTo>
                  <a:pt x="48" y="85"/>
                  <a:pt x="59" y="96"/>
                  <a:pt x="72" y="96"/>
                </a:cubicBezTo>
                <a:cubicBezTo>
                  <a:pt x="85" y="96"/>
                  <a:pt x="96" y="85"/>
                  <a:pt x="96" y="72"/>
                </a:cubicBezTo>
                <a:cubicBezTo>
                  <a:pt x="96" y="59"/>
                  <a:pt x="85" y="48"/>
                  <a:pt x="72" y="48"/>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64" name="Freeform 158"/>
          <p:cNvSpPr>
            <a:spLocks noEditPoints="1"/>
          </p:cNvSpPr>
          <p:nvPr/>
        </p:nvSpPr>
        <p:spPr bwMode="auto">
          <a:xfrm>
            <a:off x="3905454" y="3979497"/>
            <a:ext cx="300579" cy="397317"/>
          </a:xfrm>
          <a:custGeom>
            <a:avLst/>
            <a:gdLst>
              <a:gd name="T0" fmla="*/ 72 w 144"/>
              <a:gd name="T1" fmla="*/ 0 h 192"/>
              <a:gd name="T2" fmla="*/ 0 w 144"/>
              <a:gd name="T3" fmla="*/ 72 h 192"/>
              <a:gd name="T4" fmla="*/ 72 w 144"/>
              <a:gd name="T5" fmla="*/ 192 h 192"/>
              <a:gd name="T6" fmla="*/ 144 w 144"/>
              <a:gd name="T7" fmla="*/ 72 h 192"/>
              <a:gd name="T8" fmla="*/ 72 w 144"/>
              <a:gd name="T9" fmla="*/ 0 h 192"/>
              <a:gd name="T10" fmla="*/ 72 w 144"/>
              <a:gd name="T11" fmla="*/ 120 h 192"/>
              <a:gd name="T12" fmla="*/ 24 w 144"/>
              <a:gd name="T13" fmla="*/ 72 h 192"/>
              <a:gd name="T14" fmla="*/ 72 w 144"/>
              <a:gd name="T15" fmla="*/ 24 h 192"/>
              <a:gd name="T16" fmla="*/ 120 w 144"/>
              <a:gd name="T17" fmla="*/ 72 h 192"/>
              <a:gd name="T18" fmla="*/ 72 w 144"/>
              <a:gd name="T19" fmla="*/ 120 h 192"/>
              <a:gd name="T20" fmla="*/ 72 w 144"/>
              <a:gd name="T21" fmla="*/ 48 h 192"/>
              <a:gd name="T22" fmla="*/ 48 w 144"/>
              <a:gd name="T23" fmla="*/ 72 h 192"/>
              <a:gd name="T24" fmla="*/ 72 w 144"/>
              <a:gd name="T25" fmla="*/ 96 h 192"/>
              <a:gd name="T26" fmla="*/ 96 w 144"/>
              <a:gd name="T27" fmla="*/ 72 h 192"/>
              <a:gd name="T28" fmla="*/ 72 w 144"/>
              <a:gd name="T29" fmla="*/ 48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4" h="192">
                <a:moveTo>
                  <a:pt x="72" y="0"/>
                </a:moveTo>
                <a:cubicBezTo>
                  <a:pt x="32" y="0"/>
                  <a:pt x="0" y="32"/>
                  <a:pt x="0" y="72"/>
                </a:cubicBezTo>
                <a:cubicBezTo>
                  <a:pt x="0" y="112"/>
                  <a:pt x="72" y="192"/>
                  <a:pt x="72" y="192"/>
                </a:cubicBezTo>
                <a:cubicBezTo>
                  <a:pt x="72" y="192"/>
                  <a:pt x="144" y="112"/>
                  <a:pt x="144" y="72"/>
                </a:cubicBezTo>
                <a:cubicBezTo>
                  <a:pt x="144" y="32"/>
                  <a:pt x="112" y="0"/>
                  <a:pt x="72" y="0"/>
                </a:cubicBezTo>
                <a:close/>
                <a:moveTo>
                  <a:pt x="72" y="120"/>
                </a:moveTo>
                <a:cubicBezTo>
                  <a:pt x="45" y="120"/>
                  <a:pt x="24" y="99"/>
                  <a:pt x="24" y="72"/>
                </a:cubicBezTo>
                <a:cubicBezTo>
                  <a:pt x="24" y="45"/>
                  <a:pt x="45" y="24"/>
                  <a:pt x="72" y="24"/>
                </a:cubicBezTo>
                <a:cubicBezTo>
                  <a:pt x="99" y="24"/>
                  <a:pt x="120" y="45"/>
                  <a:pt x="120" y="72"/>
                </a:cubicBezTo>
                <a:cubicBezTo>
                  <a:pt x="120" y="99"/>
                  <a:pt x="99" y="120"/>
                  <a:pt x="72" y="120"/>
                </a:cubicBezTo>
                <a:close/>
                <a:moveTo>
                  <a:pt x="72" y="48"/>
                </a:moveTo>
                <a:cubicBezTo>
                  <a:pt x="59" y="48"/>
                  <a:pt x="48" y="59"/>
                  <a:pt x="48" y="72"/>
                </a:cubicBezTo>
                <a:cubicBezTo>
                  <a:pt x="48" y="85"/>
                  <a:pt x="59" y="96"/>
                  <a:pt x="72" y="96"/>
                </a:cubicBezTo>
                <a:cubicBezTo>
                  <a:pt x="85" y="96"/>
                  <a:pt x="96" y="85"/>
                  <a:pt x="96" y="72"/>
                </a:cubicBezTo>
                <a:cubicBezTo>
                  <a:pt x="96" y="59"/>
                  <a:pt x="85" y="48"/>
                  <a:pt x="72" y="48"/>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65" name="Freeform 158"/>
          <p:cNvSpPr>
            <a:spLocks noEditPoints="1"/>
          </p:cNvSpPr>
          <p:nvPr/>
        </p:nvSpPr>
        <p:spPr bwMode="auto">
          <a:xfrm>
            <a:off x="2390012" y="2503247"/>
            <a:ext cx="300579" cy="397317"/>
          </a:xfrm>
          <a:custGeom>
            <a:avLst/>
            <a:gdLst>
              <a:gd name="T0" fmla="*/ 72 w 144"/>
              <a:gd name="T1" fmla="*/ 0 h 192"/>
              <a:gd name="T2" fmla="*/ 0 w 144"/>
              <a:gd name="T3" fmla="*/ 72 h 192"/>
              <a:gd name="T4" fmla="*/ 72 w 144"/>
              <a:gd name="T5" fmla="*/ 192 h 192"/>
              <a:gd name="T6" fmla="*/ 144 w 144"/>
              <a:gd name="T7" fmla="*/ 72 h 192"/>
              <a:gd name="T8" fmla="*/ 72 w 144"/>
              <a:gd name="T9" fmla="*/ 0 h 192"/>
              <a:gd name="T10" fmla="*/ 72 w 144"/>
              <a:gd name="T11" fmla="*/ 120 h 192"/>
              <a:gd name="T12" fmla="*/ 24 w 144"/>
              <a:gd name="T13" fmla="*/ 72 h 192"/>
              <a:gd name="T14" fmla="*/ 72 w 144"/>
              <a:gd name="T15" fmla="*/ 24 h 192"/>
              <a:gd name="T16" fmla="*/ 120 w 144"/>
              <a:gd name="T17" fmla="*/ 72 h 192"/>
              <a:gd name="T18" fmla="*/ 72 w 144"/>
              <a:gd name="T19" fmla="*/ 120 h 192"/>
              <a:gd name="T20" fmla="*/ 72 w 144"/>
              <a:gd name="T21" fmla="*/ 48 h 192"/>
              <a:gd name="T22" fmla="*/ 48 w 144"/>
              <a:gd name="T23" fmla="*/ 72 h 192"/>
              <a:gd name="T24" fmla="*/ 72 w 144"/>
              <a:gd name="T25" fmla="*/ 96 h 192"/>
              <a:gd name="T26" fmla="*/ 96 w 144"/>
              <a:gd name="T27" fmla="*/ 72 h 192"/>
              <a:gd name="T28" fmla="*/ 72 w 144"/>
              <a:gd name="T29" fmla="*/ 48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4" h="192">
                <a:moveTo>
                  <a:pt x="72" y="0"/>
                </a:moveTo>
                <a:cubicBezTo>
                  <a:pt x="32" y="0"/>
                  <a:pt x="0" y="32"/>
                  <a:pt x="0" y="72"/>
                </a:cubicBezTo>
                <a:cubicBezTo>
                  <a:pt x="0" y="112"/>
                  <a:pt x="72" y="192"/>
                  <a:pt x="72" y="192"/>
                </a:cubicBezTo>
                <a:cubicBezTo>
                  <a:pt x="72" y="192"/>
                  <a:pt x="144" y="112"/>
                  <a:pt x="144" y="72"/>
                </a:cubicBezTo>
                <a:cubicBezTo>
                  <a:pt x="144" y="32"/>
                  <a:pt x="112" y="0"/>
                  <a:pt x="72" y="0"/>
                </a:cubicBezTo>
                <a:close/>
                <a:moveTo>
                  <a:pt x="72" y="120"/>
                </a:moveTo>
                <a:cubicBezTo>
                  <a:pt x="45" y="120"/>
                  <a:pt x="24" y="99"/>
                  <a:pt x="24" y="72"/>
                </a:cubicBezTo>
                <a:cubicBezTo>
                  <a:pt x="24" y="45"/>
                  <a:pt x="45" y="24"/>
                  <a:pt x="72" y="24"/>
                </a:cubicBezTo>
                <a:cubicBezTo>
                  <a:pt x="99" y="24"/>
                  <a:pt x="120" y="45"/>
                  <a:pt x="120" y="72"/>
                </a:cubicBezTo>
                <a:cubicBezTo>
                  <a:pt x="120" y="99"/>
                  <a:pt x="99" y="120"/>
                  <a:pt x="72" y="120"/>
                </a:cubicBezTo>
                <a:close/>
                <a:moveTo>
                  <a:pt x="72" y="48"/>
                </a:moveTo>
                <a:cubicBezTo>
                  <a:pt x="59" y="48"/>
                  <a:pt x="48" y="59"/>
                  <a:pt x="48" y="72"/>
                </a:cubicBezTo>
                <a:cubicBezTo>
                  <a:pt x="48" y="85"/>
                  <a:pt x="59" y="96"/>
                  <a:pt x="72" y="96"/>
                </a:cubicBezTo>
                <a:cubicBezTo>
                  <a:pt x="85" y="96"/>
                  <a:pt x="96" y="85"/>
                  <a:pt x="96" y="72"/>
                </a:cubicBezTo>
                <a:cubicBezTo>
                  <a:pt x="96" y="59"/>
                  <a:pt x="85" y="48"/>
                  <a:pt x="72" y="48"/>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66" name="Freeform 158"/>
          <p:cNvSpPr>
            <a:spLocks noEditPoints="1"/>
          </p:cNvSpPr>
          <p:nvPr/>
        </p:nvSpPr>
        <p:spPr bwMode="auto">
          <a:xfrm>
            <a:off x="5680048" y="3891848"/>
            <a:ext cx="300579" cy="397317"/>
          </a:xfrm>
          <a:custGeom>
            <a:avLst/>
            <a:gdLst>
              <a:gd name="T0" fmla="*/ 72 w 144"/>
              <a:gd name="T1" fmla="*/ 0 h 192"/>
              <a:gd name="T2" fmla="*/ 0 w 144"/>
              <a:gd name="T3" fmla="*/ 72 h 192"/>
              <a:gd name="T4" fmla="*/ 72 w 144"/>
              <a:gd name="T5" fmla="*/ 192 h 192"/>
              <a:gd name="T6" fmla="*/ 144 w 144"/>
              <a:gd name="T7" fmla="*/ 72 h 192"/>
              <a:gd name="T8" fmla="*/ 72 w 144"/>
              <a:gd name="T9" fmla="*/ 0 h 192"/>
              <a:gd name="T10" fmla="*/ 72 w 144"/>
              <a:gd name="T11" fmla="*/ 120 h 192"/>
              <a:gd name="T12" fmla="*/ 24 w 144"/>
              <a:gd name="T13" fmla="*/ 72 h 192"/>
              <a:gd name="T14" fmla="*/ 72 w 144"/>
              <a:gd name="T15" fmla="*/ 24 h 192"/>
              <a:gd name="T16" fmla="*/ 120 w 144"/>
              <a:gd name="T17" fmla="*/ 72 h 192"/>
              <a:gd name="T18" fmla="*/ 72 w 144"/>
              <a:gd name="T19" fmla="*/ 120 h 192"/>
              <a:gd name="T20" fmla="*/ 72 w 144"/>
              <a:gd name="T21" fmla="*/ 48 h 192"/>
              <a:gd name="T22" fmla="*/ 48 w 144"/>
              <a:gd name="T23" fmla="*/ 72 h 192"/>
              <a:gd name="T24" fmla="*/ 72 w 144"/>
              <a:gd name="T25" fmla="*/ 96 h 192"/>
              <a:gd name="T26" fmla="*/ 96 w 144"/>
              <a:gd name="T27" fmla="*/ 72 h 192"/>
              <a:gd name="T28" fmla="*/ 72 w 144"/>
              <a:gd name="T29" fmla="*/ 48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4" h="192">
                <a:moveTo>
                  <a:pt x="72" y="0"/>
                </a:moveTo>
                <a:cubicBezTo>
                  <a:pt x="32" y="0"/>
                  <a:pt x="0" y="32"/>
                  <a:pt x="0" y="72"/>
                </a:cubicBezTo>
                <a:cubicBezTo>
                  <a:pt x="0" y="112"/>
                  <a:pt x="72" y="192"/>
                  <a:pt x="72" y="192"/>
                </a:cubicBezTo>
                <a:cubicBezTo>
                  <a:pt x="72" y="192"/>
                  <a:pt x="144" y="112"/>
                  <a:pt x="144" y="72"/>
                </a:cubicBezTo>
                <a:cubicBezTo>
                  <a:pt x="144" y="32"/>
                  <a:pt x="112" y="0"/>
                  <a:pt x="72" y="0"/>
                </a:cubicBezTo>
                <a:close/>
                <a:moveTo>
                  <a:pt x="72" y="120"/>
                </a:moveTo>
                <a:cubicBezTo>
                  <a:pt x="45" y="120"/>
                  <a:pt x="24" y="99"/>
                  <a:pt x="24" y="72"/>
                </a:cubicBezTo>
                <a:cubicBezTo>
                  <a:pt x="24" y="45"/>
                  <a:pt x="45" y="24"/>
                  <a:pt x="72" y="24"/>
                </a:cubicBezTo>
                <a:cubicBezTo>
                  <a:pt x="99" y="24"/>
                  <a:pt x="120" y="45"/>
                  <a:pt x="120" y="72"/>
                </a:cubicBezTo>
                <a:cubicBezTo>
                  <a:pt x="120" y="99"/>
                  <a:pt x="99" y="120"/>
                  <a:pt x="72" y="120"/>
                </a:cubicBezTo>
                <a:close/>
                <a:moveTo>
                  <a:pt x="72" y="48"/>
                </a:moveTo>
                <a:cubicBezTo>
                  <a:pt x="59" y="48"/>
                  <a:pt x="48" y="59"/>
                  <a:pt x="48" y="72"/>
                </a:cubicBezTo>
                <a:cubicBezTo>
                  <a:pt x="48" y="85"/>
                  <a:pt x="59" y="96"/>
                  <a:pt x="72" y="96"/>
                </a:cubicBezTo>
                <a:cubicBezTo>
                  <a:pt x="85" y="96"/>
                  <a:pt x="96" y="85"/>
                  <a:pt x="96" y="72"/>
                </a:cubicBezTo>
                <a:cubicBezTo>
                  <a:pt x="96" y="59"/>
                  <a:pt x="85" y="48"/>
                  <a:pt x="72" y="48"/>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67" name="矩形 66"/>
          <p:cNvSpPr/>
          <p:nvPr/>
        </p:nvSpPr>
        <p:spPr>
          <a:xfrm>
            <a:off x="7640465" y="2050477"/>
            <a:ext cx="3600622" cy="1477328"/>
          </a:xfrm>
          <a:prstGeom prst="rect">
            <a:avLst/>
          </a:prstGeom>
        </p:spPr>
        <p:txBody>
          <a:bodyPr wrap="square">
            <a:spAutoFit/>
          </a:bodyPr>
          <a:lstStyle/>
          <a:p>
            <a:pPr>
              <a:lnSpc>
                <a:spcPct val="150000"/>
              </a:lnSpc>
            </a:pPr>
            <a:r>
              <a:rPr lang="zh-CN" altLang="en-US" sz="1200" b="0" dirty="0">
                <a:solidFill>
                  <a:schemeClr val="accent3">
                    <a:lumMod val="75000"/>
                  </a:schemeClr>
                </a:solidFill>
                <a:latin typeface="+mn-lt"/>
                <a:ea typeface="+mn-ea"/>
                <a:cs typeface="+mn-ea"/>
                <a:sym typeface="+mn-lt"/>
              </a:rPr>
              <a:t>您的内容打在这里，或者通过复制您的文本后，在此框中选择粘贴，并选择只保留文字。您的内容打在这里，或者通过复制您的文本后，在此框中选择粘贴，并选择只保留文字。您的内容打在这里，或者通过复制您的文本后。</a:t>
            </a:r>
          </a:p>
        </p:txBody>
      </p:sp>
      <p:sp>
        <p:nvSpPr>
          <p:cNvPr id="68" name="矩形 67"/>
          <p:cNvSpPr/>
          <p:nvPr/>
        </p:nvSpPr>
        <p:spPr>
          <a:xfrm>
            <a:off x="7640465" y="4066993"/>
            <a:ext cx="3600622" cy="1477328"/>
          </a:xfrm>
          <a:prstGeom prst="rect">
            <a:avLst/>
          </a:prstGeom>
        </p:spPr>
        <p:txBody>
          <a:bodyPr wrap="square">
            <a:spAutoFit/>
          </a:bodyPr>
          <a:lstStyle/>
          <a:p>
            <a:pPr>
              <a:lnSpc>
                <a:spcPct val="150000"/>
              </a:lnSpc>
            </a:pPr>
            <a:r>
              <a:rPr lang="zh-CN" altLang="en-US" sz="1200" b="0" dirty="0">
                <a:solidFill>
                  <a:schemeClr val="accent3">
                    <a:lumMod val="75000"/>
                  </a:schemeClr>
                </a:solidFill>
                <a:latin typeface="+mn-lt"/>
                <a:ea typeface="+mn-ea"/>
                <a:cs typeface="+mn-ea"/>
                <a:sym typeface="+mn-lt"/>
              </a:rPr>
              <a:t>您的内容打在这里，或者通过复制您的文本后，在此框中选择粘贴，并选择只保留文字。您的内容打在这里，或者通过复制您的文本后，在此框中选择粘贴，并选择只保留文字。您的内容打在这里，或者通过复制您的文本后。</a:t>
            </a:r>
          </a:p>
        </p:txBody>
      </p:sp>
    </p:spTree>
    <p:extLst>
      <p:ext uri="{BB962C8B-B14F-4D97-AF65-F5344CB8AC3E}">
        <p14:creationId xmlns:p14="http://schemas.microsoft.com/office/powerpoint/2010/main" val="2432994826"/>
      </p:ext>
    </p:extLst>
  </p:cSld>
  <p:clrMapOvr>
    <a:masterClrMapping/>
  </p:clrMapOvr>
  <mc:AlternateContent xmlns:mc="http://schemas.openxmlformats.org/markup-compatibility/2006" xmlns:p14="http://schemas.microsoft.com/office/powerpoint/2010/main">
    <mc:Choice Requires="p14">
      <p:transition spd="slow" p14:dur="1250" advTm="0">
        <p14:flip dir="r"/>
      </p:transition>
    </mc:Choice>
    <mc:Fallback xmlns="">
      <p:transition spd="slow" advTm="0">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53" presetClass="entr" presetSubtype="16" fill="hold" nodeType="afterEffect">
                                      <p:stCondLst>
                                        <p:cond delay="0"/>
                                      </p:stCondLst>
                                      <p:childTnLst>
                                        <p:set>
                                          <p:cBhvr>
                                            <p:cTn id="22" dur="1" fill="hold">
                                              <p:stCondLst>
                                                <p:cond delay="0"/>
                                              </p:stCondLst>
                                            </p:cTn>
                                            <p:tgtEl>
                                              <p:spTgt spid="12"/>
                                            </p:tgtEl>
                                            <p:attrNameLst>
                                              <p:attrName>style.visibility</p:attrName>
                                            </p:attrNameLst>
                                          </p:cBhvr>
                                          <p:to>
                                            <p:strVal val="visible"/>
                                          </p:to>
                                        </p:set>
                                        <p:anim calcmode="lin" valueType="num">
                                          <p:cBhvr>
                                            <p:cTn id="23" dur="500" fill="hold"/>
                                            <p:tgtEl>
                                              <p:spTgt spid="12"/>
                                            </p:tgtEl>
                                            <p:attrNameLst>
                                              <p:attrName>ppt_w</p:attrName>
                                            </p:attrNameLst>
                                          </p:cBhvr>
                                          <p:tavLst>
                                            <p:tav tm="0">
                                              <p:val>
                                                <p:fltVal val="0"/>
                                              </p:val>
                                            </p:tav>
                                            <p:tav tm="100000">
                                              <p:val>
                                                <p:strVal val="#ppt_w"/>
                                              </p:val>
                                            </p:tav>
                                          </p:tavLst>
                                        </p:anim>
                                        <p:anim calcmode="lin" valueType="num">
                                          <p:cBhvr>
                                            <p:cTn id="24" dur="500" fill="hold"/>
                                            <p:tgtEl>
                                              <p:spTgt spid="12"/>
                                            </p:tgtEl>
                                            <p:attrNameLst>
                                              <p:attrName>ppt_h</p:attrName>
                                            </p:attrNameLst>
                                          </p:cBhvr>
                                          <p:tavLst>
                                            <p:tav tm="0">
                                              <p:val>
                                                <p:fltVal val="0"/>
                                              </p:val>
                                            </p:tav>
                                            <p:tav tm="100000">
                                              <p:val>
                                                <p:strVal val="#ppt_h"/>
                                              </p:val>
                                            </p:tav>
                                          </p:tavLst>
                                        </p:anim>
                                        <p:animEffect transition="in" filter="fade">
                                          <p:cBhvr>
                                            <p:cTn id="25" dur="500"/>
                                            <p:tgtEl>
                                              <p:spTgt spid="12"/>
                                            </p:tgtEl>
                                          </p:cBhvr>
                                        </p:animEffect>
                                      </p:childTnLst>
                                    </p:cTn>
                                  </p:par>
                                </p:childTnLst>
                              </p:cTn>
                            </p:par>
                            <p:par>
                              <p:cTn id="26" fill="hold">
                                <p:stCondLst>
                                  <p:cond delay="1900"/>
                                </p:stCondLst>
                                <p:childTnLst>
                                  <p:par>
                                    <p:cTn id="27" presetID="10" presetClass="entr" presetSubtype="0" fill="hold" grpId="0" nodeType="afterEffect">
                                      <p:stCondLst>
                                        <p:cond delay="0"/>
                                      </p:stCondLst>
                                      <p:childTnLst>
                                        <p:set>
                                          <p:cBhvr>
                                            <p:cTn id="28" dur="1" fill="hold">
                                              <p:stCondLst>
                                                <p:cond delay="0"/>
                                              </p:stCondLst>
                                            </p:cTn>
                                            <p:tgtEl>
                                              <p:spTgt spid="51"/>
                                            </p:tgtEl>
                                            <p:attrNameLst>
                                              <p:attrName>style.visibility</p:attrName>
                                            </p:attrNameLst>
                                          </p:cBhvr>
                                          <p:to>
                                            <p:strVal val="visible"/>
                                          </p:to>
                                        </p:set>
                                        <p:animEffect transition="in" filter="fade">
                                          <p:cBhvr>
                                            <p:cTn id="29" dur="500"/>
                                            <p:tgtEl>
                                              <p:spTgt spid="51"/>
                                            </p:tgtEl>
                                          </p:cBhvr>
                                        </p:animEffect>
                                      </p:childTnLst>
                                    </p:cTn>
                                  </p:par>
                                  <p:par>
                                    <p:cTn id="30" presetID="10" presetClass="entr" presetSubtype="0" fill="hold" grpId="0" nodeType="withEffect">
                                      <p:stCondLst>
                                        <p:cond delay="0"/>
                                      </p:stCondLst>
                                      <p:childTnLst>
                                        <p:set>
                                          <p:cBhvr>
                                            <p:cTn id="31" dur="1" fill="hold">
                                              <p:stCondLst>
                                                <p:cond delay="0"/>
                                              </p:stCondLst>
                                            </p:cTn>
                                            <p:tgtEl>
                                              <p:spTgt spid="52"/>
                                            </p:tgtEl>
                                            <p:attrNameLst>
                                              <p:attrName>style.visibility</p:attrName>
                                            </p:attrNameLst>
                                          </p:cBhvr>
                                          <p:to>
                                            <p:strVal val="visible"/>
                                          </p:to>
                                        </p:set>
                                        <p:animEffect transition="in" filter="fade">
                                          <p:cBhvr>
                                            <p:cTn id="32" dur="500"/>
                                            <p:tgtEl>
                                              <p:spTgt spid="52"/>
                                            </p:tgtEl>
                                          </p:cBhvr>
                                        </p:animEffect>
                                      </p:childTnLst>
                                    </p:cTn>
                                  </p:par>
                                  <p:par>
                                    <p:cTn id="33" presetID="10" presetClass="entr" presetSubtype="0" fill="hold" grpId="0" nodeType="withEffect">
                                      <p:stCondLst>
                                        <p:cond delay="0"/>
                                      </p:stCondLst>
                                      <p:childTnLst>
                                        <p:set>
                                          <p:cBhvr>
                                            <p:cTn id="34" dur="1" fill="hold">
                                              <p:stCondLst>
                                                <p:cond delay="0"/>
                                              </p:stCondLst>
                                            </p:cTn>
                                            <p:tgtEl>
                                              <p:spTgt spid="53"/>
                                            </p:tgtEl>
                                            <p:attrNameLst>
                                              <p:attrName>style.visibility</p:attrName>
                                            </p:attrNameLst>
                                          </p:cBhvr>
                                          <p:to>
                                            <p:strVal val="visible"/>
                                          </p:to>
                                        </p:set>
                                        <p:animEffect transition="in" filter="fade">
                                          <p:cBhvr>
                                            <p:cTn id="35" dur="500"/>
                                            <p:tgtEl>
                                              <p:spTgt spid="53"/>
                                            </p:tgtEl>
                                          </p:cBhvr>
                                        </p:animEffect>
                                      </p:childTnLst>
                                    </p:cTn>
                                  </p:par>
                                  <p:par>
                                    <p:cTn id="36" presetID="10" presetClass="entr" presetSubtype="0" fill="hold" grpId="0" nodeType="withEffect">
                                      <p:stCondLst>
                                        <p:cond delay="0"/>
                                      </p:stCondLst>
                                      <p:childTnLst>
                                        <p:set>
                                          <p:cBhvr>
                                            <p:cTn id="37" dur="1" fill="hold">
                                              <p:stCondLst>
                                                <p:cond delay="0"/>
                                              </p:stCondLst>
                                            </p:cTn>
                                            <p:tgtEl>
                                              <p:spTgt spid="54"/>
                                            </p:tgtEl>
                                            <p:attrNameLst>
                                              <p:attrName>style.visibility</p:attrName>
                                            </p:attrNameLst>
                                          </p:cBhvr>
                                          <p:to>
                                            <p:strVal val="visible"/>
                                          </p:to>
                                        </p:set>
                                        <p:animEffect transition="in" filter="fade">
                                          <p:cBhvr>
                                            <p:cTn id="38" dur="500"/>
                                            <p:tgtEl>
                                              <p:spTgt spid="54"/>
                                            </p:tgtEl>
                                          </p:cBhvr>
                                        </p:animEffect>
                                      </p:childTnLst>
                                    </p:cTn>
                                  </p:par>
                                  <p:par>
                                    <p:cTn id="39" presetID="10" presetClass="entr" presetSubtype="0" fill="hold" grpId="0" nodeType="withEffect">
                                      <p:stCondLst>
                                        <p:cond delay="0"/>
                                      </p:stCondLst>
                                      <p:childTnLst>
                                        <p:set>
                                          <p:cBhvr>
                                            <p:cTn id="40" dur="1" fill="hold">
                                              <p:stCondLst>
                                                <p:cond delay="0"/>
                                              </p:stCondLst>
                                            </p:cTn>
                                            <p:tgtEl>
                                              <p:spTgt spid="59"/>
                                            </p:tgtEl>
                                            <p:attrNameLst>
                                              <p:attrName>style.visibility</p:attrName>
                                            </p:attrNameLst>
                                          </p:cBhvr>
                                          <p:to>
                                            <p:strVal val="visible"/>
                                          </p:to>
                                        </p:set>
                                        <p:animEffect transition="in" filter="fade">
                                          <p:cBhvr>
                                            <p:cTn id="41" dur="500"/>
                                            <p:tgtEl>
                                              <p:spTgt spid="59"/>
                                            </p:tgtEl>
                                          </p:cBhvr>
                                        </p:animEffect>
                                      </p:childTnLst>
                                    </p:cTn>
                                  </p:par>
                                  <p:par>
                                    <p:cTn id="42" presetID="10" presetClass="entr" presetSubtype="0" fill="hold" grpId="0" nodeType="withEffect">
                                      <p:stCondLst>
                                        <p:cond delay="0"/>
                                      </p:stCondLst>
                                      <p:childTnLst>
                                        <p:set>
                                          <p:cBhvr>
                                            <p:cTn id="43" dur="1" fill="hold">
                                              <p:stCondLst>
                                                <p:cond delay="0"/>
                                              </p:stCondLst>
                                            </p:cTn>
                                            <p:tgtEl>
                                              <p:spTgt spid="60"/>
                                            </p:tgtEl>
                                            <p:attrNameLst>
                                              <p:attrName>style.visibility</p:attrName>
                                            </p:attrNameLst>
                                          </p:cBhvr>
                                          <p:to>
                                            <p:strVal val="visible"/>
                                          </p:to>
                                        </p:set>
                                        <p:animEffect transition="in" filter="fade">
                                          <p:cBhvr>
                                            <p:cTn id="44" dur="500"/>
                                            <p:tgtEl>
                                              <p:spTgt spid="60"/>
                                            </p:tgtEl>
                                          </p:cBhvr>
                                        </p:animEffect>
                                      </p:childTnLst>
                                    </p:cTn>
                                  </p:par>
                                </p:childTnLst>
                              </p:cTn>
                            </p:par>
                            <p:par>
                              <p:cTn id="45" fill="hold">
                                <p:stCondLst>
                                  <p:cond delay="2400"/>
                                </p:stCondLst>
                                <p:childTnLst>
                                  <p:par>
                                    <p:cTn id="46" presetID="2" presetClass="entr" presetSubtype="1" fill="hold" grpId="0" nodeType="afterEffect" p14:presetBounceEnd="46000">
                                      <p:stCondLst>
                                        <p:cond delay="0"/>
                                      </p:stCondLst>
                                      <p:childTnLst>
                                        <p:set>
                                          <p:cBhvr>
                                            <p:cTn id="47" dur="1" fill="hold">
                                              <p:stCondLst>
                                                <p:cond delay="0"/>
                                              </p:stCondLst>
                                            </p:cTn>
                                            <p:tgtEl>
                                              <p:spTgt spid="66"/>
                                            </p:tgtEl>
                                            <p:attrNameLst>
                                              <p:attrName>style.visibility</p:attrName>
                                            </p:attrNameLst>
                                          </p:cBhvr>
                                          <p:to>
                                            <p:strVal val="visible"/>
                                          </p:to>
                                        </p:set>
                                        <p:anim calcmode="lin" valueType="num" p14:bounceEnd="46000">
                                          <p:cBhvr additive="base">
                                            <p:cTn id="48" dur="500" fill="hold"/>
                                            <p:tgtEl>
                                              <p:spTgt spid="66"/>
                                            </p:tgtEl>
                                            <p:attrNameLst>
                                              <p:attrName>ppt_x</p:attrName>
                                            </p:attrNameLst>
                                          </p:cBhvr>
                                          <p:tavLst>
                                            <p:tav tm="0">
                                              <p:val>
                                                <p:strVal val="#ppt_x"/>
                                              </p:val>
                                            </p:tav>
                                            <p:tav tm="100000">
                                              <p:val>
                                                <p:strVal val="#ppt_x"/>
                                              </p:val>
                                            </p:tav>
                                          </p:tavLst>
                                        </p:anim>
                                        <p:anim calcmode="lin" valueType="num" p14:bounceEnd="46000">
                                          <p:cBhvr additive="base">
                                            <p:cTn id="49" dur="500" fill="hold"/>
                                            <p:tgtEl>
                                              <p:spTgt spid="66"/>
                                            </p:tgtEl>
                                            <p:attrNameLst>
                                              <p:attrName>ppt_y</p:attrName>
                                            </p:attrNameLst>
                                          </p:cBhvr>
                                          <p:tavLst>
                                            <p:tav tm="0">
                                              <p:val>
                                                <p:strVal val="0-#ppt_h/2"/>
                                              </p:val>
                                            </p:tav>
                                            <p:tav tm="100000">
                                              <p:val>
                                                <p:strVal val="#ppt_y"/>
                                              </p:val>
                                            </p:tav>
                                          </p:tavLst>
                                        </p:anim>
                                      </p:childTnLst>
                                    </p:cTn>
                                  </p:par>
                                  <p:par>
                                    <p:cTn id="50" presetID="2" presetClass="entr" presetSubtype="1" fill="hold" grpId="0" nodeType="withEffect" p14:presetBounceEnd="46000">
                                      <p:stCondLst>
                                        <p:cond delay="200"/>
                                      </p:stCondLst>
                                      <p:childTnLst>
                                        <p:set>
                                          <p:cBhvr>
                                            <p:cTn id="51" dur="1" fill="hold">
                                              <p:stCondLst>
                                                <p:cond delay="0"/>
                                              </p:stCondLst>
                                            </p:cTn>
                                            <p:tgtEl>
                                              <p:spTgt spid="61"/>
                                            </p:tgtEl>
                                            <p:attrNameLst>
                                              <p:attrName>style.visibility</p:attrName>
                                            </p:attrNameLst>
                                          </p:cBhvr>
                                          <p:to>
                                            <p:strVal val="visible"/>
                                          </p:to>
                                        </p:set>
                                        <p:anim calcmode="lin" valueType="num" p14:bounceEnd="46000">
                                          <p:cBhvr additive="base">
                                            <p:cTn id="52" dur="500" fill="hold"/>
                                            <p:tgtEl>
                                              <p:spTgt spid="61"/>
                                            </p:tgtEl>
                                            <p:attrNameLst>
                                              <p:attrName>ppt_x</p:attrName>
                                            </p:attrNameLst>
                                          </p:cBhvr>
                                          <p:tavLst>
                                            <p:tav tm="0">
                                              <p:val>
                                                <p:strVal val="#ppt_x"/>
                                              </p:val>
                                            </p:tav>
                                            <p:tav tm="100000">
                                              <p:val>
                                                <p:strVal val="#ppt_x"/>
                                              </p:val>
                                            </p:tav>
                                          </p:tavLst>
                                        </p:anim>
                                        <p:anim calcmode="lin" valueType="num" p14:bounceEnd="46000">
                                          <p:cBhvr additive="base">
                                            <p:cTn id="53" dur="500" fill="hold"/>
                                            <p:tgtEl>
                                              <p:spTgt spid="61"/>
                                            </p:tgtEl>
                                            <p:attrNameLst>
                                              <p:attrName>ppt_y</p:attrName>
                                            </p:attrNameLst>
                                          </p:cBhvr>
                                          <p:tavLst>
                                            <p:tav tm="0">
                                              <p:val>
                                                <p:strVal val="0-#ppt_h/2"/>
                                              </p:val>
                                            </p:tav>
                                            <p:tav tm="100000">
                                              <p:val>
                                                <p:strVal val="#ppt_y"/>
                                              </p:val>
                                            </p:tav>
                                          </p:tavLst>
                                        </p:anim>
                                      </p:childTnLst>
                                    </p:cTn>
                                  </p:par>
                                  <p:par>
                                    <p:cTn id="54" presetID="2" presetClass="entr" presetSubtype="1" fill="hold" grpId="0" nodeType="withEffect" p14:presetBounceEnd="46000">
                                      <p:stCondLst>
                                        <p:cond delay="200"/>
                                      </p:stCondLst>
                                      <p:childTnLst>
                                        <p:set>
                                          <p:cBhvr>
                                            <p:cTn id="55" dur="1" fill="hold">
                                              <p:stCondLst>
                                                <p:cond delay="0"/>
                                              </p:stCondLst>
                                            </p:cTn>
                                            <p:tgtEl>
                                              <p:spTgt spid="62"/>
                                            </p:tgtEl>
                                            <p:attrNameLst>
                                              <p:attrName>style.visibility</p:attrName>
                                            </p:attrNameLst>
                                          </p:cBhvr>
                                          <p:to>
                                            <p:strVal val="visible"/>
                                          </p:to>
                                        </p:set>
                                        <p:anim calcmode="lin" valueType="num" p14:bounceEnd="46000">
                                          <p:cBhvr additive="base">
                                            <p:cTn id="56" dur="500" fill="hold"/>
                                            <p:tgtEl>
                                              <p:spTgt spid="62"/>
                                            </p:tgtEl>
                                            <p:attrNameLst>
                                              <p:attrName>ppt_x</p:attrName>
                                            </p:attrNameLst>
                                          </p:cBhvr>
                                          <p:tavLst>
                                            <p:tav tm="0">
                                              <p:val>
                                                <p:strVal val="#ppt_x"/>
                                              </p:val>
                                            </p:tav>
                                            <p:tav tm="100000">
                                              <p:val>
                                                <p:strVal val="#ppt_x"/>
                                              </p:val>
                                            </p:tav>
                                          </p:tavLst>
                                        </p:anim>
                                        <p:anim calcmode="lin" valueType="num" p14:bounceEnd="46000">
                                          <p:cBhvr additive="base">
                                            <p:cTn id="57" dur="500" fill="hold"/>
                                            <p:tgtEl>
                                              <p:spTgt spid="62"/>
                                            </p:tgtEl>
                                            <p:attrNameLst>
                                              <p:attrName>ppt_y</p:attrName>
                                            </p:attrNameLst>
                                          </p:cBhvr>
                                          <p:tavLst>
                                            <p:tav tm="0">
                                              <p:val>
                                                <p:strVal val="0-#ppt_h/2"/>
                                              </p:val>
                                            </p:tav>
                                            <p:tav tm="100000">
                                              <p:val>
                                                <p:strVal val="#ppt_y"/>
                                              </p:val>
                                            </p:tav>
                                          </p:tavLst>
                                        </p:anim>
                                      </p:childTnLst>
                                    </p:cTn>
                                  </p:par>
                                  <p:par>
                                    <p:cTn id="58" presetID="2" presetClass="entr" presetSubtype="1" fill="hold" grpId="0" nodeType="withEffect" p14:presetBounceEnd="46000">
                                      <p:stCondLst>
                                        <p:cond delay="500"/>
                                      </p:stCondLst>
                                      <p:childTnLst>
                                        <p:set>
                                          <p:cBhvr>
                                            <p:cTn id="59" dur="1" fill="hold">
                                              <p:stCondLst>
                                                <p:cond delay="0"/>
                                              </p:stCondLst>
                                            </p:cTn>
                                            <p:tgtEl>
                                              <p:spTgt spid="64"/>
                                            </p:tgtEl>
                                            <p:attrNameLst>
                                              <p:attrName>style.visibility</p:attrName>
                                            </p:attrNameLst>
                                          </p:cBhvr>
                                          <p:to>
                                            <p:strVal val="visible"/>
                                          </p:to>
                                        </p:set>
                                        <p:anim calcmode="lin" valueType="num" p14:bounceEnd="46000">
                                          <p:cBhvr additive="base">
                                            <p:cTn id="60" dur="500" fill="hold"/>
                                            <p:tgtEl>
                                              <p:spTgt spid="64"/>
                                            </p:tgtEl>
                                            <p:attrNameLst>
                                              <p:attrName>ppt_x</p:attrName>
                                            </p:attrNameLst>
                                          </p:cBhvr>
                                          <p:tavLst>
                                            <p:tav tm="0">
                                              <p:val>
                                                <p:strVal val="#ppt_x"/>
                                              </p:val>
                                            </p:tav>
                                            <p:tav tm="100000">
                                              <p:val>
                                                <p:strVal val="#ppt_x"/>
                                              </p:val>
                                            </p:tav>
                                          </p:tavLst>
                                        </p:anim>
                                        <p:anim calcmode="lin" valueType="num" p14:bounceEnd="46000">
                                          <p:cBhvr additive="base">
                                            <p:cTn id="61" dur="500" fill="hold"/>
                                            <p:tgtEl>
                                              <p:spTgt spid="64"/>
                                            </p:tgtEl>
                                            <p:attrNameLst>
                                              <p:attrName>ppt_y</p:attrName>
                                            </p:attrNameLst>
                                          </p:cBhvr>
                                          <p:tavLst>
                                            <p:tav tm="0">
                                              <p:val>
                                                <p:strVal val="0-#ppt_h/2"/>
                                              </p:val>
                                            </p:tav>
                                            <p:tav tm="100000">
                                              <p:val>
                                                <p:strVal val="#ppt_y"/>
                                              </p:val>
                                            </p:tav>
                                          </p:tavLst>
                                        </p:anim>
                                      </p:childTnLst>
                                    </p:cTn>
                                  </p:par>
                                  <p:par>
                                    <p:cTn id="62" presetID="2" presetClass="entr" presetSubtype="1" fill="hold" grpId="0" nodeType="withEffect" p14:presetBounceEnd="46000">
                                      <p:stCondLst>
                                        <p:cond delay="300"/>
                                      </p:stCondLst>
                                      <p:childTnLst>
                                        <p:set>
                                          <p:cBhvr>
                                            <p:cTn id="63" dur="1" fill="hold">
                                              <p:stCondLst>
                                                <p:cond delay="0"/>
                                              </p:stCondLst>
                                            </p:cTn>
                                            <p:tgtEl>
                                              <p:spTgt spid="65"/>
                                            </p:tgtEl>
                                            <p:attrNameLst>
                                              <p:attrName>style.visibility</p:attrName>
                                            </p:attrNameLst>
                                          </p:cBhvr>
                                          <p:to>
                                            <p:strVal val="visible"/>
                                          </p:to>
                                        </p:set>
                                        <p:anim calcmode="lin" valueType="num" p14:bounceEnd="46000">
                                          <p:cBhvr additive="base">
                                            <p:cTn id="64" dur="500" fill="hold"/>
                                            <p:tgtEl>
                                              <p:spTgt spid="65"/>
                                            </p:tgtEl>
                                            <p:attrNameLst>
                                              <p:attrName>ppt_x</p:attrName>
                                            </p:attrNameLst>
                                          </p:cBhvr>
                                          <p:tavLst>
                                            <p:tav tm="0">
                                              <p:val>
                                                <p:strVal val="#ppt_x"/>
                                              </p:val>
                                            </p:tav>
                                            <p:tav tm="100000">
                                              <p:val>
                                                <p:strVal val="#ppt_x"/>
                                              </p:val>
                                            </p:tav>
                                          </p:tavLst>
                                        </p:anim>
                                        <p:anim calcmode="lin" valueType="num" p14:bounceEnd="46000">
                                          <p:cBhvr additive="base">
                                            <p:cTn id="65" dur="500" fill="hold"/>
                                            <p:tgtEl>
                                              <p:spTgt spid="65"/>
                                            </p:tgtEl>
                                            <p:attrNameLst>
                                              <p:attrName>ppt_y</p:attrName>
                                            </p:attrNameLst>
                                          </p:cBhvr>
                                          <p:tavLst>
                                            <p:tav tm="0">
                                              <p:val>
                                                <p:strVal val="0-#ppt_h/2"/>
                                              </p:val>
                                            </p:tav>
                                            <p:tav tm="100000">
                                              <p:val>
                                                <p:strVal val="#ppt_y"/>
                                              </p:val>
                                            </p:tav>
                                          </p:tavLst>
                                        </p:anim>
                                      </p:childTnLst>
                                    </p:cTn>
                                  </p:par>
                                  <p:par>
                                    <p:cTn id="66" presetID="2" presetClass="entr" presetSubtype="1" fill="hold" grpId="0" nodeType="withEffect" p14:presetBounceEnd="46000">
                                      <p:stCondLst>
                                        <p:cond delay="300"/>
                                      </p:stCondLst>
                                      <p:childTnLst>
                                        <p:set>
                                          <p:cBhvr>
                                            <p:cTn id="67" dur="1" fill="hold">
                                              <p:stCondLst>
                                                <p:cond delay="0"/>
                                              </p:stCondLst>
                                            </p:cTn>
                                            <p:tgtEl>
                                              <p:spTgt spid="63"/>
                                            </p:tgtEl>
                                            <p:attrNameLst>
                                              <p:attrName>style.visibility</p:attrName>
                                            </p:attrNameLst>
                                          </p:cBhvr>
                                          <p:to>
                                            <p:strVal val="visible"/>
                                          </p:to>
                                        </p:set>
                                        <p:anim calcmode="lin" valueType="num" p14:bounceEnd="46000">
                                          <p:cBhvr additive="base">
                                            <p:cTn id="68" dur="500" fill="hold"/>
                                            <p:tgtEl>
                                              <p:spTgt spid="63"/>
                                            </p:tgtEl>
                                            <p:attrNameLst>
                                              <p:attrName>ppt_x</p:attrName>
                                            </p:attrNameLst>
                                          </p:cBhvr>
                                          <p:tavLst>
                                            <p:tav tm="0">
                                              <p:val>
                                                <p:strVal val="#ppt_x"/>
                                              </p:val>
                                            </p:tav>
                                            <p:tav tm="100000">
                                              <p:val>
                                                <p:strVal val="#ppt_x"/>
                                              </p:val>
                                            </p:tav>
                                          </p:tavLst>
                                        </p:anim>
                                        <p:anim calcmode="lin" valueType="num" p14:bounceEnd="46000">
                                          <p:cBhvr additive="base">
                                            <p:cTn id="69" dur="500" fill="hold"/>
                                            <p:tgtEl>
                                              <p:spTgt spid="63"/>
                                            </p:tgtEl>
                                            <p:attrNameLst>
                                              <p:attrName>ppt_y</p:attrName>
                                            </p:attrNameLst>
                                          </p:cBhvr>
                                          <p:tavLst>
                                            <p:tav tm="0">
                                              <p:val>
                                                <p:strVal val="0-#ppt_h/2"/>
                                              </p:val>
                                            </p:tav>
                                            <p:tav tm="100000">
                                              <p:val>
                                                <p:strVal val="#ppt_y"/>
                                              </p:val>
                                            </p:tav>
                                          </p:tavLst>
                                        </p:anim>
                                      </p:childTnLst>
                                    </p:cTn>
                                  </p:par>
                                </p:childTnLst>
                              </p:cTn>
                            </p:par>
                            <p:par>
                              <p:cTn id="70" fill="hold">
                                <p:stCondLst>
                                  <p:cond delay="3400"/>
                                </p:stCondLst>
                                <p:childTnLst>
                                  <p:par>
                                    <p:cTn id="71" presetID="42" presetClass="entr" presetSubtype="0" fill="hold" grpId="0" nodeType="afterEffect">
                                      <p:stCondLst>
                                        <p:cond delay="0"/>
                                      </p:stCondLst>
                                      <p:childTnLst>
                                        <p:set>
                                          <p:cBhvr>
                                            <p:cTn id="72" dur="1" fill="hold">
                                              <p:stCondLst>
                                                <p:cond delay="0"/>
                                              </p:stCondLst>
                                            </p:cTn>
                                            <p:tgtEl>
                                              <p:spTgt spid="67"/>
                                            </p:tgtEl>
                                            <p:attrNameLst>
                                              <p:attrName>style.visibility</p:attrName>
                                            </p:attrNameLst>
                                          </p:cBhvr>
                                          <p:to>
                                            <p:strVal val="visible"/>
                                          </p:to>
                                        </p:set>
                                        <p:animEffect transition="in" filter="fade">
                                          <p:cBhvr>
                                            <p:cTn id="73" dur="1000"/>
                                            <p:tgtEl>
                                              <p:spTgt spid="67"/>
                                            </p:tgtEl>
                                          </p:cBhvr>
                                        </p:animEffect>
                                        <p:anim calcmode="lin" valueType="num">
                                          <p:cBhvr>
                                            <p:cTn id="74" dur="1000" fill="hold"/>
                                            <p:tgtEl>
                                              <p:spTgt spid="67"/>
                                            </p:tgtEl>
                                            <p:attrNameLst>
                                              <p:attrName>ppt_x</p:attrName>
                                            </p:attrNameLst>
                                          </p:cBhvr>
                                          <p:tavLst>
                                            <p:tav tm="0">
                                              <p:val>
                                                <p:strVal val="#ppt_x"/>
                                              </p:val>
                                            </p:tav>
                                            <p:tav tm="100000">
                                              <p:val>
                                                <p:strVal val="#ppt_x"/>
                                              </p:val>
                                            </p:tav>
                                          </p:tavLst>
                                        </p:anim>
                                        <p:anim calcmode="lin" valueType="num">
                                          <p:cBhvr>
                                            <p:cTn id="75" dur="1000" fill="hold"/>
                                            <p:tgtEl>
                                              <p:spTgt spid="67"/>
                                            </p:tgtEl>
                                            <p:attrNameLst>
                                              <p:attrName>ppt_y</p:attrName>
                                            </p:attrNameLst>
                                          </p:cBhvr>
                                          <p:tavLst>
                                            <p:tav tm="0">
                                              <p:val>
                                                <p:strVal val="#ppt_y+.1"/>
                                              </p:val>
                                            </p:tav>
                                            <p:tav tm="100000">
                                              <p:val>
                                                <p:strVal val="#ppt_y"/>
                                              </p:val>
                                            </p:tav>
                                          </p:tavLst>
                                        </p:anim>
                                      </p:childTnLst>
                                    </p:cTn>
                                  </p:par>
                                </p:childTnLst>
                              </p:cTn>
                            </p:par>
                            <p:par>
                              <p:cTn id="76" fill="hold">
                                <p:stCondLst>
                                  <p:cond delay="4400"/>
                                </p:stCondLst>
                                <p:childTnLst>
                                  <p:par>
                                    <p:cTn id="77" presetID="47" presetClass="entr" presetSubtype="0" fill="hold" grpId="0" nodeType="afterEffect">
                                      <p:stCondLst>
                                        <p:cond delay="0"/>
                                      </p:stCondLst>
                                      <p:childTnLst>
                                        <p:set>
                                          <p:cBhvr>
                                            <p:cTn id="78" dur="1" fill="hold">
                                              <p:stCondLst>
                                                <p:cond delay="0"/>
                                              </p:stCondLst>
                                            </p:cTn>
                                            <p:tgtEl>
                                              <p:spTgt spid="68"/>
                                            </p:tgtEl>
                                            <p:attrNameLst>
                                              <p:attrName>style.visibility</p:attrName>
                                            </p:attrNameLst>
                                          </p:cBhvr>
                                          <p:to>
                                            <p:strVal val="visible"/>
                                          </p:to>
                                        </p:set>
                                        <p:animEffect transition="in" filter="fade">
                                          <p:cBhvr>
                                            <p:cTn id="79" dur="1000"/>
                                            <p:tgtEl>
                                              <p:spTgt spid="68"/>
                                            </p:tgtEl>
                                          </p:cBhvr>
                                        </p:animEffect>
                                        <p:anim calcmode="lin" valueType="num">
                                          <p:cBhvr>
                                            <p:cTn id="80" dur="1000" fill="hold"/>
                                            <p:tgtEl>
                                              <p:spTgt spid="68"/>
                                            </p:tgtEl>
                                            <p:attrNameLst>
                                              <p:attrName>ppt_x</p:attrName>
                                            </p:attrNameLst>
                                          </p:cBhvr>
                                          <p:tavLst>
                                            <p:tav tm="0">
                                              <p:val>
                                                <p:strVal val="#ppt_x"/>
                                              </p:val>
                                            </p:tav>
                                            <p:tav tm="100000">
                                              <p:val>
                                                <p:strVal val="#ppt_x"/>
                                              </p:val>
                                            </p:tav>
                                          </p:tavLst>
                                        </p:anim>
                                        <p:anim calcmode="lin" valueType="num">
                                          <p:cBhvr>
                                            <p:cTn id="81" dur="1000" fill="hold"/>
                                            <p:tgtEl>
                                              <p:spTgt spid="68"/>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51" grpId="0" animBg="1"/>
          <p:bldP spid="52" grpId="0" animBg="1"/>
          <p:bldP spid="53" grpId="0" animBg="1"/>
          <p:bldP spid="54" grpId="0" animBg="1"/>
          <p:bldP spid="59" grpId="0" animBg="1"/>
          <p:bldP spid="60" grpId="0" animBg="1"/>
          <p:bldP spid="61" grpId="0" animBg="1"/>
          <p:bldP spid="62" grpId="0" animBg="1"/>
          <p:bldP spid="63" grpId="0" animBg="1"/>
          <p:bldP spid="64" grpId="0" animBg="1"/>
          <p:bldP spid="65" grpId="0" animBg="1"/>
          <p:bldP spid="66" grpId="0" animBg="1"/>
          <p:bldP spid="67" grpId="0"/>
          <p:bldP spid="68"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53" presetClass="entr" presetSubtype="16" fill="hold" nodeType="afterEffect">
                                      <p:stCondLst>
                                        <p:cond delay="0"/>
                                      </p:stCondLst>
                                      <p:childTnLst>
                                        <p:set>
                                          <p:cBhvr>
                                            <p:cTn id="22" dur="1" fill="hold">
                                              <p:stCondLst>
                                                <p:cond delay="0"/>
                                              </p:stCondLst>
                                            </p:cTn>
                                            <p:tgtEl>
                                              <p:spTgt spid="12"/>
                                            </p:tgtEl>
                                            <p:attrNameLst>
                                              <p:attrName>style.visibility</p:attrName>
                                            </p:attrNameLst>
                                          </p:cBhvr>
                                          <p:to>
                                            <p:strVal val="visible"/>
                                          </p:to>
                                        </p:set>
                                        <p:anim calcmode="lin" valueType="num">
                                          <p:cBhvr>
                                            <p:cTn id="23" dur="500" fill="hold"/>
                                            <p:tgtEl>
                                              <p:spTgt spid="12"/>
                                            </p:tgtEl>
                                            <p:attrNameLst>
                                              <p:attrName>ppt_w</p:attrName>
                                            </p:attrNameLst>
                                          </p:cBhvr>
                                          <p:tavLst>
                                            <p:tav tm="0">
                                              <p:val>
                                                <p:fltVal val="0"/>
                                              </p:val>
                                            </p:tav>
                                            <p:tav tm="100000">
                                              <p:val>
                                                <p:strVal val="#ppt_w"/>
                                              </p:val>
                                            </p:tav>
                                          </p:tavLst>
                                        </p:anim>
                                        <p:anim calcmode="lin" valueType="num">
                                          <p:cBhvr>
                                            <p:cTn id="24" dur="500" fill="hold"/>
                                            <p:tgtEl>
                                              <p:spTgt spid="12"/>
                                            </p:tgtEl>
                                            <p:attrNameLst>
                                              <p:attrName>ppt_h</p:attrName>
                                            </p:attrNameLst>
                                          </p:cBhvr>
                                          <p:tavLst>
                                            <p:tav tm="0">
                                              <p:val>
                                                <p:fltVal val="0"/>
                                              </p:val>
                                            </p:tav>
                                            <p:tav tm="100000">
                                              <p:val>
                                                <p:strVal val="#ppt_h"/>
                                              </p:val>
                                            </p:tav>
                                          </p:tavLst>
                                        </p:anim>
                                        <p:animEffect transition="in" filter="fade">
                                          <p:cBhvr>
                                            <p:cTn id="25" dur="500"/>
                                            <p:tgtEl>
                                              <p:spTgt spid="12"/>
                                            </p:tgtEl>
                                          </p:cBhvr>
                                        </p:animEffect>
                                      </p:childTnLst>
                                    </p:cTn>
                                  </p:par>
                                </p:childTnLst>
                              </p:cTn>
                            </p:par>
                            <p:par>
                              <p:cTn id="26" fill="hold">
                                <p:stCondLst>
                                  <p:cond delay="1900"/>
                                </p:stCondLst>
                                <p:childTnLst>
                                  <p:par>
                                    <p:cTn id="27" presetID="10" presetClass="entr" presetSubtype="0" fill="hold" grpId="0" nodeType="afterEffect">
                                      <p:stCondLst>
                                        <p:cond delay="0"/>
                                      </p:stCondLst>
                                      <p:childTnLst>
                                        <p:set>
                                          <p:cBhvr>
                                            <p:cTn id="28" dur="1" fill="hold">
                                              <p:stCondLst>
                                                <p:cond delay="0"/>
                                              </p:stCondLst>
                                            </p:cTn>
                                            <p:tgtEl>
                                              <p:spTgt spid="51"/>
                                            </p:tgtEl>
                                            <p:attrNameLst>
                                              <p:attrName>style.visibility</p:attrName>
                                            </p:attrNameLst>
                                          </p:cBhvr>
                                          <p:to>
                                            <p:strVal val="visible"/>
                                          </p:to>
                                        </p:set>
                                        <p:animEffect transition="in" filter="fade">
                                          <p:cBhvr>
                                            <p:cTn id="29" dur="500"/>
                                            <p:tgtEl>
                                              <p:spTgt spid="51"/>
                                            </p:tgtEl>
                                          </p:cBhvr>
                                        </p:animEffect>
                                      </p:childTnLst>
                                    </p:cTn>
                                  </p:par>
                                  <p:par>
                                    <p:cTn id="30" presetID="10" presetClass="entr" presetSubtype="0" fill="hold" grpId="0" nodeType="withEffect">
                                      <p:stCondLst>
                                        <p:cond delay="0"/>
                                      </p:stCondLst>
                                      <p:childTnLst>
                                        <p:set>
                                          <p:cBhvr>
                                            <p:cTn id="31" dur="1" fill="hold">
                                              <p:stCondLst>
                                                <p:cond delay="0"/>
                                              </p:stCondLst>
                                            </p:cTn>
                                            <p:tgtEl>
                                              <p:spTgt spid="52"/>
                                            </p:tgtEl>
                                            <p:attrNameLst>
                                              <p:attrName>style.visibility</p:attrName>
                                            </p:attrNameLst>
                                          </p:cBhvr>
                                          <p:to>
                                            <p:strVal val="visible"/>
                                          </p:to>
                                        </p:set>
                                        <p:animEffect transition="in" filter="fade">
                                          <p:cBhvr>
                                            <p:cTn id="32" dur="500"/>
                                            <p:tgtEl>
                                              <p:spTgt spid="52"/>
                                            </p:tgtEl>
                                          </p:cBhvr>
                                        </p:animEffect>
                                      </p:childTnLst>
                                    </p:cTn>
                                  </p:par>
                                  <p:par>
                                    <p:cTn id="33" presetID="10" presetClass="entr" presetSubtype="0" fill="hold" grpId="0" nodeType="withEffect">
                                      <p:stCondLst>
                                        <p:cond delay="0"/>
                                      </p:stCondLst>
                                      <p:childTnLst>
                                        <p:set>
                                          <p:cBhvr>
                                            <p:cTn id="34" dur="1" fill="hold">
                                              <p:stCondLst>
                                                <p:cond delay="0"/>
                                              </p:stCondLst>
                                            </p:cTn>
                                            <p:tgtEl>
                                              <p:spTgt spid="53"/>
                                            </p:tgtEl>
                                            <p:attrNameLst>
                                              <p:attrName>style.visibility</p:attrName>
                                            </p:attrNameLst>
                                          </p:cBhvr>
                                          <p:to>
                                            <p:strVal val="visible"/>
                                          </p:to>
                                        </p:set>
                                        <p:animEffect transition="in" filter="fade">
                                          <p:cBhvr>
                                            <p:cTn id="35" dur="500"/>
                                            <p:tgtEl>
                                              <p:spTgt spid="53"/>
                                            </p:tgtEl>
                                          </p:cBhvr>
                                        </p:animEffect>
                                      </p:childTnLst>
                                    </p:cTn>
                                  </p:par>
                                  <p:par>
                                    <p:cTn id="36" presetID="10" presetClass="entr" presetSubtype="0" fill="hold" grpId="0" nodeType="withEffect">
                                      <p:stCondLst>
                                        <p:cond delay="0"/>
                                      </p:stCondLst>
                                      <p:childTnLst>
                                        <p:set>
                                          <p:cBhvr>
                                            <p:cTn id="37" dur="1" fill="hold">
                                              <p:stCondLst>
                                                <p:cond delay="0"/>
                                              </p:stCondLst>
                                            </p:cTn>
                                            <p:tgtEl>
                                              <p:spTgt spid="54"/>
                                            </p:tgtEl>
                                            <p:attrNameLst>
                                              <p:attrName>style.visibility</p:attrName>
                                            </p:attrNameLst>
                                          </p:cBhvr>
                                          <p:to>
                                            <p:strVal val="visible"/>
                                          </p:to>
                                        </p:set>
                                        <p:animEffect transition="in" filter="fade">
                                          <p:cBhvr>
                                            <p:cTn id="38" dur="500"/>
                                            <p:tgtEl>
                                              <p:spTgt spid="54"/>
                                            </p:tgtEl>
                                          </p:cBhvr>
                                        </p:animEffect>
                                      </p:childTnLst>
                                    </p:cTn>
                                  </p:par>
                                  <p:par>
                                    <p:cTn id="39" presetID="10" presetClass="entr" presetSubtype="0" fill="hold" grpId="0" nodeType="withEffect">
                                      <p:stCondLst>
                                        <p:cond delay="0"/>
                                      </p:stCondLst>
                                      <p:childTnLst>
                                        <p:set>
                                          <p:cBhvr>
                                            <p:cTn id="40" dur="1" fill="hold">
                                              <p:stCondLst>
                                                <p:cond delay="0"/>
                                              </p:stCondLst>
                                            </p:cTn>
                                            <p:tgtEl>
                                              <p:spTgt spid="59"/>
                                            </p:tgtEl>
                                            <p:attrNameLst>
                                              <p:attrName>style.visibility</p:attrName>
                                            </p:attrNameLst>
                                          </p:cBhvr>
                                          <p:to>
                                            <p:strVal val="visible"/>
                                          </p:to>
                                        </p:set>
                                        <p:animEffect transition="in" filter="fade">
                                          <p:cBhvr>
                                            <p:cTn id="41" dur="500"/>
                                            <p:tgtEl>
                                              <p:spTgt spid="59"/>
                                            </p:tgtEl>
                                          </p:cBhvr>
                                        </p:animEffect>
                                      </p:childTnLst>
                                    </p:cTn>
                                  </p:par>
                                  <p:par>
                                    <p:cTn id="42" presetID="10" presetClass="entr" presetSubtype="0" fill="hold" grpId="0" nodeType="withEffect">
                                      <p:stCondLst>
                                        <p:cond delay="0"/>
                                      </p:stCondLst>
                                      <p:childTnLst>
                                        <p:set>
                                          <p:cBhvr>
                                            <p:cTn id="43" dur="1" fill="hold">
                                              <p:stCondLst>
                                                <p:cond delay="0"/>
                                              </p:stCondLst>
                                            </p:cTn>
                                            <p:tgtEl>
                                              <p:spTgt spid="60"/>
                                            </p:tgtEl>
                                            <p:attrNameLst>
                                              <p:attrName>style.visibility</p:attrName>
                                            </p:attrNameLst>
                                          </p:cBhvr>
                                          <p:to>
                                            <p:strVal val="visible"/>
                                          </p:to>
                                        </p:set>
                                        <p:animEffect transition="in" filter="fade">
                                          <p:cBhvr>
                                            <p:cTn id="44" dur="500"/>
                                            <p:tgtEl>
                                              <p:spTgt spid="60"/>
                                            </p:tgtEl>
                                          </p:cBhvr>
                                        </p:animEffect>
                                      </p:childTnLst>
                                    </p:cTn>
                                  </p:par>
                                </p:childTnLst>
                              </p:cTn>
                            </p:par>
                            <p:par>
                              <p:cTn id="45" fill="hold">
                                <p:stCondLst>
                                  <p:cond delay="2400"/>
                                </p:stCondLst>
                                <p:childTnLst>
                                  <p:par>
                                    <p:cTn id="46" presetID="2" presetClass="entr" presetSubtype="1" fill="hold" grpId="0" nodeType="afterEffect">
                                      <p:stCondLst>
                                        <p:cond delay="0"/>
                                      </p:stCondLst>
                                      <p:childTnLst>
                                        <p:set>
                                          <p:cBhvr>
                                            <p:cTn id="47" dur="1" fill="hold">
                                              <p:stCondLst>
                                                <p:cond delay="0"/>
                                              </p:stCondLst>
                                            </p:cTn>
                                            <p:tgtEl>
                                              <p:spTgt spid="66"/>
                                            </p:tgtEl>
                                            <p:attrNameLst>
                                              <p:attrName>style.visibility</p:attrName>
                                            </p:attrNameLst>
                                          </p:cBhvr>
                                          <p:to>
                                            <p:strVal val="visible"/>
                                          </p:to>
                                        </p:set>
                                        <p:anim calcmode="lin" valueType="num">
                                          <p:cBhvr additive="base">
                                            <p:cTn id="48" dur="500" fill="hold"/>
                                            <p:tgtEl>
                                              <p:spTgt spid="66"/>
                                            </p:tgtEl>
                                            <p:attrNameLst>
                                              <p:attrName>ppt_x</p:attrName>
                                            </p:attrNameLst>
                                          </p:cBhvr>
                                          <p:tavLst>
                                            <p:tav tm="0">
                                              <p:val>
                                                <p:strVal val="#ppt_x"/>
                                              </p:val>
                                            </p:tav>
                                            <p:tav tm="100000">
                                              <p:val>
                                                <p:strVal val="#ppt_x"/>
                                              </p:val>
                                            </p:tav>
                                          </p:tavLst>
                                        </p:anim>
                                        <p:anim calcmode="lin" valueType="num">
                                          <p:cBhvr additive="base">
                                            <p:cTn id="49" dur="500" fill="hold"/>
                                            <p:tgtEl>
                                              <p:spTgt spid="66"/>
                                            </p:tgtEl>
                                            <p:attrNameLst>
                                              <p:attrName>ppt_y</p:attrName>
                                            </p:attrNameLst>
                                          </p:cBhvr>
                                          <p:tavLst>
                                            <p:tav tm="0">
                                              <p:val>
                                                <p:strVal val="0-#ppt_h/2"/>
                                              </p:val>
                                            </p:tav>
                                            <p:tav tm="100000">
                                              <p:val>
                                                <p:strVal val="#ppt_y"/>
                                              </p:val>
                                            </p:tav>
                                          </p:tavLst>
                                        </p:anim>
                                      </p:childTnLst>
                                    </p:cTn>
                                  </p:par>
                                  <p:par>
                                    <p:cTn id="50" presetID="2" presetClass="entr" presetSubtype="1" fill="hold" grpId="0" nodeType="withEffect">
                                      <p:stCondLst>
                                        <p:cond delay="200"/>
                                      </p:stCondLst>
                                      <p:childTnLst>
                                        <p:set>
                                          <p:cBhvr>
                                            <p:cTn id="51" dur="1" fill="hold">
                                              <p:stCondLst>
                                                <p:cond delay="0"/>
                                              </p:stCondLst>
                                            </p:cTn>
                                            <p:tgtEl>
                                              <p:spTgt spid="61"/>
                                            </p:tgtEl>
                                            <p:attrNameLst>
                                              <p:attrName>style.visibility</p:attrName>
                                            </p:attrNameLst>
                                          </p:cBhvr>
                                          <p:to>
                                            <p:strVal val="visible"/>
                                          </p:to>
                                        </p:set>
                                        <p:anim calcmode="lin" valueType="num">
                                          <p:cBhvr additive="base">
                                            <p:cTn id="52" dur="500" fill="hold"/>
                                            <p:tgtEl>
                                              <p:spTgt spid="61"/>
                                            </p:tgtEl>
                                            <p:attrNameLst>
                                              <p:attrName>ppt_x</p:attrName>
                                            </p:attrNameLst>
                                          </p:cBhvr>
                                          <p:tavLst>
                                            <p:tav tm="0">
                                              <p:val>
                                                <p:strVal val="#ppt_x"/>
                                              </p:val>
                                            </p:tav>
                                            <p:tav tm="100000">
                                              <p:val>
                                                <p:strVal val="#ppt_x"/>
                                              </p:val>
                                            </p:tav>
                                          </p:tavLst>
                                        </p:anim>
                                        <p:anim calcmode="lin" valueType="num">
                                          <p:cBhvr additive="base">
                                            <p:cTn id="53" dur="500" fill="hold"/>
                                            <p:tgtEl>
                                              <p:spTgt spid="61"/>
                                            </p:tgtEl>
                                            <p:attrNameLst>
                                              <p:attrName>ppt_y</p:attrName>
                                            </p:attrNameLst>
                                          </p:cBhvr>
                                          <p:tavLst>
                                            <p:tav tm="0">
                                              <p:val>
                                                <p:strVal val="0-#ppt_h/2"/>
                                              </p:val>
                                            </p:tav>
                                            <p:tav tm="100000">
                                              <p:val>
                                                <p:strVal val="#ppt_y"/>
                                              </p:val>
                                            </p:tav>
                                          </p:tavLst>
                                        </p:anim>
                                      </p:childTnLst>
                                    </p:cTn>
                                  </p:par>
                                  <p:par>
                                    <p:cTn id="54" presetID="2" presetClass="entr" presetSubtype="1" fill="hold" grpId="0" nodeType="withEffect">
                                      <p:stCondLst>
                                        <p:cond delay="200"/>
                                      </p:stCondLst>
                                      <p:childTnLst>
                                        <p:set>
                                          <p:cBhvr>
                                            <p:cTn id="55" dur="1" fill="hold">
                                              <p:stCondLst>
                                                <p:cond delay="0"/>
                                              </p:stCondLst>
                                            </p:cTn>
                                            <p:tgtEl>
                                              <p:spTgt spid="62"/>
                                            </p:tgtEl>
                                            <p:attrNameLst>
                                              <p:attrName>style.visibility</p:attrName>
                                            </p:attrNameLst>
                                          </p:cBhvr>
                                          <p:to>
                                            <p:strVal val="visible"/>
                                          </p:to>
                                        </p:set>
                                        <p:anim calcmode="lin" valueType="num">
                                          <p:cBhvr additive="base">
                                            <p:cTn id="56" dur="500" fill="hold"/>
                                            <p:tgtEl>
                                              <p:spTgt spid="62"/>
                                            </p:tgtEl>
                                            <p:attrNameLst>
                                              <p:attrName>ppt_x</p:attrName>
                                            </p:attrNameLst>
                                          </p:cBhvr>
                                          <p:tavLst>
                                            <p:tav tm="0">
                                              <p:val>
                                                <p:strVal val="#ppt_x"/>
                                              </p:val>
                                            </p:tav>
                                            <p:tav tm="100000">
                                              <p:val>
                                                <p:strVal val="#ppt_x"/>
                                              </p:val>
                                            </p:tav>
                                          </p:tavLst>
                                        </p:anim>
                                        <p:anim calcmode="lin" valueType="num">
                                          <p:cBhvr additive="base">
                                            <p:cTn id="57" dur="500" fill="hold"/>
                                            <p:tgtEl>
                                              <p:spTgt spid="62"/>
                                            </p:tgtEl>
                                            <p:attrNameLst>
                                              <p:attrName>ppt_y</p:attrName>
                                            </p:attrNameLst>
                                          </p:cBhvr>
                                          <p:tavLst>
                                            <p:tav tm="0">
                                              <p:val>
                                                <p:strVal val="0-#ppt_h/2"/>
                                              </p:val>
                                            </p:tav>
                                            <p:tav tm="100000">
                                              <p:val>
                                                <p:strVal val="#ppt_y"/>
                                              </p:val>
                                            </p:tav>
                                          </p:tavLst>
                                        </p:anim>
                                      </p:childTnLst>
                                    </p:cTn>
                                  </p:par>
                                  <p:par>
                                    <p:cTn id="58" presetID="2" presetClass="entr" presetSubtype="1" fill="hold" grpId="0" nodeType="withEffect">
                                      <p:stCondLst>
                                        <p:cond delay="500"/>
                                      </p:stCondLst>
                                      <p:childTnLst>
                                        <p:set>
                                          <p:cBhvr>
                                            <p:cTn id="59" dur="1" fill="hold">
                                              <p:stCondLst>
                                                <p:cond delay="0"/>
                                              </p:stCondLst>
                                            </p:cTn>
                                            <p:tgtEl>
                                              <p:spTgt spid="64"/>
                                            </p:tgtEl>
                                            <p:attrNameLst>
                                              <p:attrName>style.visibility</p:attrName>
                                            </p:attrNameLst>
                                          </p:cBhvr>
                                          <p:to>
                                            <p:strVal val="visible"/>
                                          </p:to>
                                        </p:set>
                                        <p:anim calcmode="lin" valueType="num">
                                          <p:cBhvr additive="base">
                                            <p:cTn id="60" dur="500" fill="hold"/>
                                            <p:tgtEl>
                                              <p:spTgt spid="64"/>
                                            </p:tgtEl>
                                            <p:attrNameLst>
                                              <p:attrName>ppt_x</p:attrName>
                                            </p:attrNameLst>
                                          </p:cBhvr>
                                          <p:tavLst>
                                            <p:tav tm="0">
                                              <p:val>
                                                <p:strVal val="#ppt_x"/>
                                              </p:val>
                                            </p:tav>
                                            <p:tav tm="100000">
                                              <p:val>
                                                <p:strVal val="#ppt_x"/>
                                              </p:val>
                                            </p:tav>
                                          </p:tavLst>
                                        </p:anim>
                                        <p:anim calcmode="lin" valueType="num">
                                          <p:cBhvr additive="base">
                                            <p:cTn id="61" dur="500" fill="hold"/>
                                            <p:tgtEl>
                                              <p:spTgt spid="64"/>
                                            </p:tgtEl>
                                            <p:attrNameLst>
                                              <p:attrName>ppt_y</p:attrName>
                                            </p:attrNameLst>
                                          </p:cBhvr>
                                          <p:tavLst>
                                            <p:tav tm="0">
                                              <p:val>
                                                <p:strVal val="0-#ppt_h/2"/>
                                              </p:val>
                                            </p:tav>
                                            <p:tav tm="100000">
                                              <p:val>
                                                <p:strVal val="#ppt_y"/>
                                              </p:val>
                                            </p:tav>
                                          </p:tavLst>
                                        </p:anim>
                                      </p:childTnLst>
                                    </p:cTn>
                                  </p:par>
                                  <p:par>
                                    <p:cTn id="62" presetID="2" presetClass="entr" presetSubtype="1" fill="hold" grpId="0" nodeType="withEffect">
                                      <p:stCondLst>
                                        <p:cond delay="300"/>
                                      </p:stCondLst>
                                      <p:childTnLst>
                                        <p:set>
                                          <p:cBhvr>
                                            <p:cTn id="63" dur="1" fill="hold">
                                              <p:stCondLst>
                                                <p:cond delay="0"/>
                                              </p:stCondLst>
                                            </p:cTn>
                                            <p:tgtEl>
                                              <p:spTgt spid="65"/>
                                            </p:tgtEl>
                                            <p:attrNameLst>
                                              <p:attrName>style.visibility</p:attrName>
                                            </p:attrNameLst>
                                          </p:cBhvr>
                                          <p:to>
                                            <p:strVal val="visible"/>
                                          </p:to>
                                        </p:set>
                                        <p:anim calcmode="lin" valueType="num">
                                          <p:cBhvr additive="base">
                                            <p:cTn id="64" dur="500" fill="hold"/>
                                            <p:tgtEl>
                                              <p:spTgt spid="65"/>
                                            </p:tgtEl>
                                            <p:attrNameLst>
                                              <p:attrName>ppt_x</p:attrName>
                                            </p:attrNameLst>
                                          </p:cBhvr>
                                          <p:tavLst>
                                            <p:tav tm="0">
                                              <p:val>
                                                <p:strVal val="#ppt_x"/>
                                              </p:val>
                                            </p:tav>
                                            <p:tav tm="100000">
                                              <p:val>
                                                <p:strVal val="#ppt_x"/>
                                              </p:val>
                                            </p:tav>
                                          </p:tavLst>
                                        </p:anim>
                                        <p:anim calcmode="lin" valueType="num">
                                          <p:cBhvr additive="base">
                                            <p:cTn id="65" dur="500" fill="hold"/>
                                            <p:tgtEl>
                                              <p:spTgt spid="65"/>
                                            </p:tgtEl>
                                            <p:attrNameLst>
                                              <p:attrName>ppt_y</p:attrName>
                                            </p:attrNameLst>
                                          </p:cBhvr>
                                          <p:tavLst>
                                            <p:tav tm="0">
                                              <p:val>
                                                <p:strVal val="0-#ppt_h/2"/>
                                              </p:val>
                                            </p:tav>
                                            <p:tav tm="100000">
                                              <p:val>
                                                <p:strVal val="#ppt_y"/>
                                              </p:val>
                                            </p:tav>
                                          </p:tavLst>
                                        </p:anim>
                                      </p:childTnLst>
                                    </p:cTn>
                                  </p:par>
                                  <p:par>
                                    <p:cTn id="66" presetID="2" presetClass="entr" presetSubtype="1" fill="hold" grpId="0" nodeType="withEffect">
                                      <p:stCondLst>
                                        <p:cond delay="300"/>
                                      </p:stCondLst>
                                      <p:childTnLst>
                                        <p:set>
                                          <p:cBhvr>
                                            <p:cTn id="67" dur="1" fill="hold">
                                              <p:stCondLst>
                                                <p:cond delay="0"/>
                                              </p:stCondLst>
                                            </p:cTn>
                                            <p:tgtEl>
                                              <p:spTgt spid="63"/>
                                            </p:tgtEl>
                                            <p:attrNameLst>
                                              <p:attrName>style.visibility</p:attrName>
                                            </p:attrNameLst>
                                          </p:cBhvr>
                                          <p:to>
                                            <p:strVal val="visible"/>
                                          </p:to>
                                        </p:set>
                                        <p:anim calcmode="lin" valueType="num">
                                          <p:cBhvr additive="base">
                                            <p:cTn id="68" dur="500" fill="hold"/>
                                            <p:tgtEl>
                                              <p:spTgt spid="63"/>
                                            </p:tgtEl>
                                            <p:attrNameLst>
                                              <p:attrName>ppt_x</p:attrName>
                                            </p:attrNameLst>
                                          </p:cBhvr>
                                          <p:tavLst>
                                            <p:tav tm="0">
                                              <p:val>
                                                <p:strVal val="#ppt_x"/>
                                              </p:val>
                                            </p:tav>
                                            <p:tav tm="100000">
                                              <p:val>
                                                <p:strVal val="#ppt_x"/>
                                              </p:val>
                                            </p:tav>
                                          </p:tavLst>
                                        </p:anim>
                                        <p:anim calcmode="lin" valueType="num">
                                          <p:cBhvr additive="base">
                                            <p:cTn id="69" dur="500" fill="hold"/>
                                            <p:tgtEl>
                                              <p:spTgt spid="63"/>
                                            </p:tgtEl>
                                            <p:attrNameLst>
                                              <p:attrName>ppt_y</p:attrName>
                                            </p:attrNameLst>
                                          </p:cBhvr>
                                          <p:tavLst>
                                            <p:tav tm="0">
                                              <p:val>
                                                <p:strVal val="0-#ppt_h/2"/>
                                              </p:val>
                                            </p:tav>
                                            <p:tav tm="100000">
                                              <p:val>
                                                <p:strVal val="#ppt_y"/>
                                              </p:val>
                                            </p:tav>
                                          </p:tavLst>
                                        </p:anim>
                                      </p:childTnLst>
                                    </p:cTn>
                                  </p:par>
                                </p:childTnLst>
                              </p:cTn>
                            </p:par>
                            <p:par>
                              <p:cTn id="70" fill="hold">
                                <p:stCondLst>
                                  <p:cond delay="3400"/>
                                </p:stCondLst>
                                <p:childTnLst>
                                  <p:par>
                                    <p:cTn id="71" presetID="42" presetClass="entr" presetSubtype="0" fill="hold" grpId="0" nodeType="afterEffect">
                                      <p:stCondLst>
                                        <p:cond delay="0"/>
                                      </p:stCondLst>
                                      <p:childTnLst>
                                        <p:set>
                                          <p:cBhvr>
                                            <p:cTn id="72" dur="1" fill="hold">
                                              <p:stCondLst>
                                                <p:cond delay="0"/>
                                              </p:stCondLst>
                                            </p:cTn>
                                            <p:tgtEl>
                                              <p:spTgt spid="67"/>
                                            </p:tgtEl>
                                            <p:attrNameLst>
                                              <p:attrName>style.visibility</p:attrName>
                                            </p:attrNameLst>
                                          </p:cBhvr>
                                          <p:to>
                                            <p:strVal val="visible"/>
                                          </p:to>
                                        </p:set>
                                        <p:animEffect transition="in" filter="fade">
                                          <p:cBhvr>
                                            <p:cTn id="73" dur="1000"/>
                                            <p:tgtEl>
                                              <p:spTgt spid="67"/>
                                            </p:tgtEl>
                                          </p:cBhvr>
                                        </p:animEffect>
                                        <p:anim calcmode="lin" valueType="num">
                                          <p:cBhvr>
                                            <p:cTn id="74" dur="1000" fill="hold"/>
                                            <p:tgtEl>
                                              <p:spTgt spid="67"/>
                                            </p:tgtEl>
                                            <p:attrNameLst>
                                              <p:attrName>ppt_x</p:attrName>
                                            </p:attrNameLst>
                                          </p:cBhvr>
                                          <p:tavLst>
                                            <p:tav tm="0">
                                              <p:val>
                                                <p:strVal val="#ppt_x"/>
                                              </p:val>
                                            </p:tav>
                                            <p:tav tm="100000">
                                              <p:val>
                                                <p:strVal val="#ppt_x"/>
                                              </p:val>
                                            </p:tav>
                                          </p:tavLst>
                                        </p:anim>
                                        <p:anim calcmode="lin" valueType="num">
                                          <p:cBhvr>
                                            <p:cTn id="75" dur="1000" fill="hold"/>
                                            <p:tgtEl>
                                              <p:spTgt spid="67"/>
                                            </p:tgtEl>
                                            <p:attrNameLst>
                                              <p:attrName>ppt_y</p:attrName>
                                            </p:attrNameLst>
                                          </p:cBhvr>
                                          <p:tavLst>
                                            <p:tav tm="0">
                                              <p:val>
                                                <p:strVal val="#ppt_y+.1"/>
                                              </p:val>
                                            </p:tav>
                                            <p:tav tm="100000">
                                              <p:val>
                                                <p:strVal val="#ppt_y"/>
                                              </p:val>
                                            </p:tav>
                                          </p:tavLst>
                                        </p:anim>
                                      </p:childTnLst>
                                    </p:cTn>
                                  </p:par>
                                </p:childTnLst>
                              </p:cTn>
                            </p:par>
                            <p:par>
                              <p:cTn id="76" fill="hold">
                                <p:stCondLst>
                                  <p:cond delay="4400"/>
                                </p:stCondLst>
                                <p:childTnLst>
                                  <p:par>
                                    <p:cTn id="77" presetID="47" presetClass="entr" presetSubtype="0" fill="hold" grpId="0" nodeType="afterEffect">
                                      <p:stCondLst>
                                        <p:cond delay="0"/>
                                      </p:stCondLst>
                                      <p:childTnLst>
                                        <p:set>
                                          <p:cBhvr>
                                            <p:cTn id="78" dur="1" fill="hold">
                                              <p:stCondLst>
                                                <p:cond delay="0"/>
                                              </p:stCondLst>
                                            </p:cTn>
                                            <p:tgtEl>
                                              <p:spTgt spid="68"/>
                                            </p:tgtEl>
                                            <p:attrNameLst>
                                              <p:attrName>style.visibility</p:attrName>
                                            </p:attrNameLst>
                                          </p:cBhvr>
                                          <p:to>
                                            <p:strVal val="visible"/>
                                          </p:to>
                                        </p:set>
                                        <p:animEffect transition="in" filter="fade">
                                          <p:cBhvr>
                                            <p:cTn id="79" dur="1000"/>
                                            <p:tgtEl>
                                              <p:spTgt spid="68"/>
                                            </p:tgtEl>
                                          </p:cBhvr>
                                        </p:animEffect>
                                        <p:anim calcmode="lin" valueType="num">
                                          <p:cBhvr>
                                            <p:cTn id="80" dur="1000" fill="hold"/>
                                            <p:tgtEl>
                                              <p:spTgt spid="68"/>
                                            </p:tgtEl>
                                            <p:attrNameLst>
                                              <p:attrName>ppt_x</p:attrName>
                                            </p:attrNameLst>
                                          </p:cBhvr>
                                          <p:tavLst>
                                            <p:tav tm="0">
                                              <p:val>
                                                <p:strVal val="#ppt_x"/>
                                              </p:val>
                                            </p:tav>
                                            <p:tav tm="100000">
                                              <p:val>
                                                <p:strVal val="#ppt_x"/>
                                              </p:val>
                                            </p:tav>
                                          </p:tavLst>
                                        </p:anim>
                                        <p:anim calcmode="lin" valueType="num">
                                          <p:cBhvr>
                                            <p:cTn id="81" dur="1000" fill="hold"/>
                                            <p:tgtEl>
                                              <p:spTgt spid="68"/>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51" grpId="0" animBg="1"/>
          <p:bldP spid="52" grpId="0" animBg="1"/>
          <p:bldP spid="53" grpId="0" animBg="1"/>
          <p:bldP spid="54" grpId="0" animBg="1"/>
          <p:bldP spid="59" grpId="0" animBg="1"/>
          <p:bldP spid="60" grpId="0" animBg="1"/>
          <p:bldP spid="61" grpId="0" animBg="1"/>
          <p:bldP spid="62" grpId="0" animBg="1"/>
          <p:bldP spid="63" grpId="0" animBg="1"/>
          <p:bldP spid="64" grpId="0" animBg="1"/>
          <p:bldP spid="65" grpId="0" animBg="1"/>
          <p:bldP spid="66" grpId="0" animBg="1"/>
          <p:bldP spid="67" grpId="0"/>
          <p:bldP spid="68" grpId="0"/>
        </p:bldLst>
      </p:timing>
    </mc:Fallback>
  </mc:AlternateContent>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a:off x="3477778" y="2620561"/>
            <a:ext cx="688418" cy="2711962"/>
            <a:chOff x="2644154" y="1737427"/>
            <a:chExt cx="516473" cy="2034599"/>
          </a:xfrm>
        </p:grpSpPr>
        <p:sp>
          <p:nvSpPr>
            <p:cNvPr id="13" name="Line 134"/>
            <p:cNvSpPr>
              <a:spLocks noChangeShapeType="1"/>
            </p:cNvSpPr>
            <p:nvPr/>
          </p:nvSpPr>
          <p:spPr bwMode="auto">
            <a:xfrm flipV="1">
              <a:off x="2647410" y="2095413"/>
              <a:ext cx="501938" cy="329621"/>
            </a:xfrm>
            <a:prstGeom prst="line">
              <a:avLst/>
            </a:prstGeom>
            <a:noFill/>
            <a:ln w="12700">
              <a:solidFill>
                <a:srgbClr val="000000"/>
              </a:solidFill>
              <a:prstDash val="solid"/>
              <a:round/>
              <a:headEnd/>
              <a:tailEnd/>
            </a:ln>
            <a:extLst>
              <a:ext uri="{909E8E84-426E-40DD-AFC4-6F175D3DCCD1}">
                <a14:hiddenFill xmlns:a14="http://schemas.microsoft.com/office/drawing/2010/main">
                  <a:noFill/>
                </a14:hiddenFill>
              </a:ext>
            </a:extLst>
          </p:spPr>
          <p:txBody>
            <a:bodyPr vert="horz" wrap="square" lIns="130902" tIns="65452" rIns="130902" bIns="65452"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cxnSp>
          <p:nvCxnSpPr>
            <p:cNvPr id="14" name="Straight Connector 48"/>
            <p:cNvCxnSpPr/>
            <p:nvPr/>
          </p:nvCxnSpPr>
          <p:spPr>
            <a:xfrm flipH="1" flipV="1">
              <a:off x="2644154" y="1737427"/>
              <a:ext cx="516473" cy="347442"/>
            </a:xfrm>
            <a:prstGeom prst="line">
              <a:avLst/>
            </a:prstGeom>
            <a:noFill/>
            <a:ln w="12700" cap="flat" cmpd="sng" algn="ctr">
              <a:solidFill>
                <a:srgbClr val="000000"/>
              </a:solidFill>
              <a:prstDash val="solid"/>
            </a:ln>
            <a:effectLst/>
          </p:spPr>
        </p:cxnSp>
        <p:sp>
          <p:nvSpPr>
            <p:cNvPr id="15" name="Line 134"/>
            <p:cNvSpPr>
              <a:spLocks noChangeShapeType="1"/>
            </p:cNvSpPr>
            <p:nvPr/>
          </p:nvSpPr>
          <p:spPr bwMode="auto">
            <a:xfrm flipV="1">
              <a:off x="2647409" y="3405553"/>
              <a:ext cx="462619" cy="366473"/>
            </a:xfrm>
            <a:prstGeom prst="line">
              <a:avLst/>
            </a:prstGeom>
            <a:noFill/>
            <a:ln w="12700">
              <a:solidFill>
                <a:srgbClr val="000000"/>
              </a:solidFill>
              <a:prstDash val="solid"/>
              <a:round/>
              <a:headEnd/>
              <a:tailEnd/>
            </a:ln>
            <a:extLst>
              <a:ext uri="{909E8E84-426E-40DD-AFC4-6F175D3DCCD1}">
                <a14:hiddenFill xmlns:a14="http://schemas.microsoft.com/office/drawing/2010/main">
                  <a:noFill/>
                </a14:hiddenFill>
              </a:ext>
            </a:extLst>
          </p:spPr>
          <p:txBody>
            <a:bodyPr vert="horz" wrap="square" lIns="130902" tIns="65452" rIns="130902" bIns="65452"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cxnSp>
          <p:nvCxnSpPr>
            <p:cNvPr id="16" name="Straight Connector 40"/>
            <p:cNvCxnSpPr>
              <a:stCxn id="44" idx="2"/>
            </p:cNvCxnSpPr>
            <p:nvPr/>
          </p:nvCxnSpPr>
          <p:spPr>
            <a:xfrm flipH="1" flipV="1">
              <a:off x="2659249" y="3148833"/>
              <a:ext cx="450780" cy="259866"/>
            </a:xfrm>
            <a:prstGeom prst="line">
              <a:avLst/>
            </a:prstGeom>
            <a:noFill/>
            <a:ln w="12700" cap="flat" cmpd="sng" algn="ctr">
              <a:solidFill>
                <a:srgbClr val="000000"/>
              </a:solidFill>
              <a:prstDash val="solid"/>
            </a:ln>
            <a:effectLst/>
          </p:spPr>
        </p:cxnSp>
      </p:grpSp>
      <p:grpSp>
        <p:nvGrpSpPr>
          <p:cNvPr id="17" name="组合 16"/>
          <p:cNvGrpSpPr/>
          <p:nvPr/>
        </p:nvGrpSpPr>
        <p:grpSpPr>
          <a:xfrm>
            <a:off x="8025805" y="2642931"/>
            <a:ext cx="688418" cy="2689593"/>
            <a:chOff x="6131458" y="1754210"/>
            <a:chExt cx="516473" cy="2017817"/>
          </a:xfrm>
        </p:grpSpPr>
        <p:sp>
          <p:nvSpPr>
            <p:cNvPr id="18" name="Line 134"/>
            <p:cNvSpPr>
              <a:spLocks noChangeShapeType="1"/>
            </p:cNvSpPr>
            <p:nvPr/>
          </p:nvSpPr>
          <p:spPr bwMode="auto">
            <a:xfrm flipH="1" flipV="1">
              <a:off x="6142736" y="2095413"/>
              <a:ext cx="501938" cy="329621"/>
            </a:xfrm>
            <a:prstGeom prst="line">
              <a:avLst/>
            </a:prstGeom>
            <a:noFill/>
            <a:ln w="12700">
              <a:solidFill>
                <a:srgbClr val="000000"/>
              </a:solidFill>
              <a:prstDash val="solid"/>
              <a:round/>
              <a:headEnd/>
              <a:tailEnd/>
            </a:ln>
            <a:extLst>
              <a:ext uri="{909E8E84-426E-40DD-AFC4-6F175D3DCCD1}">
                <a14:hiddenFill xmlns:a14="http://schemas.microsoft.com/office/drawing/2010/main">
                  <a:noFill/>
                </a14:hiddenFill>
              </a:ext>
            </a:extLst>
          </p:spPr>
          <p:txBody>
            <a:bodyPr vert="horz" wrap="square" lIns="130902" tIns="65452" rIns="130902" bIns="65452"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cxnSp>
          <p:nvCxnSpPr>
            <p:cNvPr id="19" name="Straight Connector 180"/>
            <p:cNvCxnSpPr/>
            <p:nvPr/>
          </p:nvCxnSpPr>
          <p:spPr>
            <a:xfrm flipV="1">
              <a:off x="6131458" y="1754210"/>
              <a:ext cx="516473" cy="347442"/>
            </a:xfrm>
            <a:prstGeom prst="line">
              <a:avLst/>
            </a:prstGeom>
            <a:noFill/>
            <a:ln w="12700" cap="flat" cmpd="sng" algn="ctr">
              <a:solidFill>
                <a:srgbClr val="000000"/>
              </a:solidFill>
              <a:prstDash val="solid"/>
            </a:ln>
            <a:effectLst/>
          </p:spPr>
        </p:cxnSp>
        <p:sp>
          <p:nvSpPr>
            <p:cNvPr id="20" name="Line 134"/>
            <p:cNvSpPr>
              <a:spLocks noChangeShapeType="1"/>
            </p:cNvSpPr>
            <p:nvPr/>
          </p:nvSpPr>
          <p:spPr bwMode="auto">
            <a:xfrm flipH="1" flipV="1">
              <a:off x="6161986" y="3381828"/>
              <a:ext cx="482687" cy="390199"/>
            </a:xfrm>
            <a:prstGeom prst="line">
              <a:avLst/>
            </a:prstGeom>
            <a:noFill/>
            <a:ln w="12700">
              <a:solidFill>
                <a:srgbClr val="000000"/>
              </a:solidFill>
              <a:prstDash val="solid"/>
              <a:round/>
              <a:headEnd/>
              <a:tailEnd/>
            </a:ln>
            <a:extLst>
              <a:ext uri="{909E8E84-426E-40DD-AFC4-6F175D3DCCD1}">
                <a14:hiddenFill xmlns:a14="http://schemas.microsoft.com/office/drawing/2010/main">
                  <a:noFill/>
                </a14:hiddenFill>
              </a:ext>
            </a:extLst>
          </p:spPr>
          <p:txBody>
            <a:bodyPr vert="horz" wrap="square" lIns="130902" tIns="65452" rIns="130902" bIns="65452"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cxnSp>
          <p:nvCxnSpPr>
            <p:cNvPr id="21" name="Straight Connector 182"/>
            <p:cNvCxnSpPr>
              <a:stCxn id="51" idx="6"/>
            </p:cNvCxnSpPr>
            <p:nvPr/>
          </p:nvCxnSpPr>
          <p:spPr>
            <a:xfrm flipV="1">
              <a:off x="6161987" y="3148833"/>
              <a:ext cx="485944" cy="256721"/>
            </a:xfrm>
            <a:prstGeom prst="line">
              <a:avLst/>
            </a:prstGeom>
            <a:noFill/>
            <a:ln w="12700" cap="flat" cmpd="sng" algn="ctr">
              <a:solidFill>
                <a:srgbClr val="000000"/>
              </a:solidFill>
              <a:prstDash val="solid"/>
            </a:ln>
            <a:effectLst/>
          </p:spPr>
        </p:cxnSp>
      </p:grpSp>
      <p:sp>
        <p:nvSpPr>
          <p:cNvPr id="22" name="文本框 46"/>
          <p:cNvSpPr txBox="1"/>
          <p:nvPr/>
        </p:nvSpPr>
        <p:spPr>
          <a:xfrm>
            <a:off x="659691" y="2210177"/>
            <a:ext cx="809781" cy="830648"/>
          </a:xfrm>
          <a:prstGeom prst="rect">
            <a:avLst/>
          </a:prstGeom>
          <a:noFill/>
        </p:spPr>
        <p:txBody>
          <a:bodyPr wrap="none" lIns="91412" tIns="45706" rIns="91412" bIns="45706" rtlCol="0">
            <a:spAutoFit/>
          </a:bodyPr>
          <a:lstStyle/>
          <a:p>
            <a:pPr algn="ctr"/>
            <a:r>
              <a:rPr lang="en-US" altLang="zh-CN" sz="4798" dirty="0">
                <a:solidFill>
                  <a:srgbClr val="605E5E"/>
                </a:solidFill>
                <a:latin typeface="+mn-lt"/>
                <a:ea typeface="+mn-ea"/>
                <a:cs typeface="+mn-ea"/>
                <a:sym typeface="+mn-lt"/>
              </a:rPr>
              <a:t>01</a:t>
            </a:r>
            <a:endParaRPr lang="zh-CN" altLang="en-US" sz="4798" dirty="0">
              <a:solidFill>
                <a:srgbClr val="605E5E"/>
              </a:solidFill>
              <a:latin typeface="+mn-lt"/>
              <a:ea typeface="+mn-ea"/>
              <a:cs typeface="+mn-ea"/>
              <a:sym typeface="+mn-lt"/>
            </a:endParaRPr>
          </a:p>
        </p:txBody>
      </p:sp>
      <p:grpSp>
        <p:nvGrpSpPr>
          <p:cNvPr id="23" name="组合 22"/>
          <p:cNvGrpSpPr/>
          <p:nvPr/>
        </p:nvGrpSpPr>
        <p:grpSpPr>
          <a:xfrm>
            <a:off x="4832511" y="3270216"/>
            <a:ext cx="859395" cy="1542204"/>
            <a:chOff x="3690210" y="2224819"/>
            <a:chExt cx="644745" cy="1157010"/>
          </a:xfrm>
        </p:grpSpPr>
        <p:cxnSp>
          <p:nvCxnSpPr>
            <p:cNvPr id="24" name="Straight Connector 42"/>
            <p:cNvCxnSpPr/>
            <p:nvPr/>
          </p:nvCxnSpPr>
          <p:spPr>
            <a:xfrm>
              <a:off x="3690210" y="2224819"/>
              <a:ext cx="630697" cy="362354"/>
            </a:xfrm>
            <a:prstGeom prst="line">
              <a:avLst/>
            </a:prstGeom>
            <a:noFill/>
            <a:ln w="12700" cap="flat" cmpd="sng" algn="ctr">
              <a:solidFill>
                <a:srgbClr val="000000"/>
              </a:solidFill>
              <a:prstDash val="solid"/>
            </a:ln>
            <a:effectLst/>
          </p:spPr>
        </p:cxnSp>
        <p:cxnSp>
          <p:nvCxnSpPr>
            <p:cNvPr id="25" name="Straight Connector 43"/>
            <p:cNvCxnSpPr/>
            <p:nvPr/>
          </p:nvCxnSpPr>
          <p:spPr>
            <a:xfrm flipV="1">
              <a:off x="3708625" y="3086060"/>
              <a:ext cx="626330" cy="295769"/>
            </a:xfrm>
            <a:prstGeom prst="line">
              <a:avLst/>
            </a:prstGeom>
            <a:noFill/>
            <a:ln w="12700" cap="flat" cmpd="sng" algn="ctr">
              <a:solidFill>
                <a:srgbClr val="000000"/>
              </a:solidFill>
              <a:prstDash val="solid"/>
            </a:ln>
            <a:effectLst/>
          </p:spPr>
        </p:cxnSp>
      </p:grpSp>
      <p:grpSp>
        <p:nvGrpSpPr>
          <p:cNvPr id="26" name="组合 25"/>
          <p:cNvGrpSpPr/>
          <p:nvPr/>
        </p:nvGrpSpPr>
        <p:grpSpPr>
          <a:xfrm>
            <a:off x="6575043" y="3270216"/>
            <a:ext cx="859395" cy="1536574"/>
            <a:chOff x="4997513" y="2224819"/>
            <a:chExt cx="644745" cy="1152786"/>
          </a:xfrm>
        </p:grpSpPr>
        <p:cxnSp>
          <p:nvCxnSpPr>
            <p:cNvPr id="27" name="Straight Connector 56"/>
            <p:cNvCxnSpPr/>
            <p:nvPr/>
          </p:nvCxnSpPr>
          <p:spPr>
            <a:xfrm flipH="1">
              <a:off x="5011561" y="2224819"/>
              <a:ext cx="630697" cy="358130"/>
            </a:xfrm>
            <a:prstGeom prst="line">
              <a:avLst/>
            </a:prstGeom>
            <a:noFill/>
            <a:ln w="12700" cap="flat" cmpd="sng" algn="ctr">
              <a:solidFill>
                <a:srgbClr val="000000"/>
              </a:solidFill>
              <a:prstDash val="solid"/>
            </a:ln>
            <a:effectLst/>
          </p:spPr>
        </p:cxnSp>
        <p:cxnSp>
          <p:nvCxnSpPr>
            <p:cNvPr id="28" name="Straight Connector 57"/>
            <p:cNvCxnSpPr/>
            <p:nvPr/>
          </p:nvCxnSpPr>
          <p:spPr>
            <a:xfrm flipH="1" flipV="1">
              <a:off x="4997513" y="3081836"/>
              <a:ext cx="626330" cy="295769"/>
            </a:xfrm>
            <a:prstGeom prst="line">
              <a:avLst/>
            </a:prstGeom>
            <a:noFill/>
            <a:ln w="12700" cap="flat" cmpd="sng" algn="ctr">
              <a:solidFill>
                <a:srgbClr val="000000"/>
              </a:solidFill>
              <a:prstDash val="solid"/>
            </a:ln>
            <a:effectLst/>
          </p:spPr>
        </p:cxnSp>
      </p:grpSp>
      <p:sp>
        <p:nvSpPr>
          <p:cNvPr id="35" name="Isosceles Triangle 14"/>
          <p:cNvSpPr/>
          <p:nvPr/>
        </p:nvSpPr>
        <p:spPr bwMode="auto">
          <a:xfrm rot="10800000">
            <a:off x="4032896" y="1803902"/>
            <a:ext cx="4227752" cy="1261940"/>
          </a:xfrm>
          <a:prstGeom prst="triangle">
            <a:avLst/>
          </a:prstGeom>
          <a:blipFill dpi="0" rotWithShape="0">
            <a:blip r:embed="rId3" cstate="screen">
              <a:extLst>
                <a:ext uri="{28A0092B-C50C-407E-A947-70E740481C1C}">
                  <a14:useLocalDpi xmlns:a14="http://schemas.microsoft.com/office/drawing/2010/main"/>
                </a:ext>
              </a:extLst>
            </a:blip>
            <a:srcRect/>
            <a:tile tx="0" ty="-609600" sx="20000" sy="20000" flip="none" algn="t"/>
          </a:blipFill>
          <a:ln w="25400" cap="flat" cmpd="sng" algn="ctr">
            <a:noFill/>
            <a:prstDash val="solid"/>
            <a:round/>
            <a:headEnd type="none" w="med" len="med"/>
            <a:tailEnd type="none" w="med" len="med"/>
          </a:ln>
          <a:effectLst/>
          <a:extLst/>
        </p:spPr>
        <p:txBody>
          <a:bodyPr vert="horz" wrap="square" lIns="130902" tIns="65452" rIns="130902" bIns="65452" numCol="1" rtlCol="0" anchor="t" anchorCtr="0" compatLnSpc="1">
            <a:prstTxWarp prst="textNoShape">
              <a:avLst/>
            </a:prstTxWarp>
          </a:bodyPr>
          <a:lstStyle/>
          <a:p>
            <a:pPr defTabSz="1309009"/>
            <a:endParaRPr lang="en-US" sz="7997">
              <a:solidFill>
                <a:srgbClr val="000000"/>
              </a:solidFill>
              <a:latin typeface="+mn-lt"/>
              <a:ea typeface="+mn-ea"/>
              <a:cs typeface="+mn-ea"/>
              <a:sym typeface="+mn-lt"/>
            </a:endParaRPr>
          </a:p>
        </p:txBody>
      </p:sp>
      <p:grpSp>
        <p:nvGrpSpPr>
          <p:cNvPr id="36" name="组合 35"/>
          <p:cNvGrpSpPr/>
          <p:nvPr/>
        </p:nvGrpSpPr>
        <p:grpSpPr>
          <a:xfrm>
            <a:off x="5109743" y="3061998"/>
            <a:ext cx="2021443" cy="2021443"/>
            <a:chOff x="304800" y="673100"/>
            <a:chExt cx="4000500" cy="4000500"/>
          </a:xfrm>
          <a:effectLst>
            <a:outerShdw blurRad="444500" dist="254000" dir="8100000" algn="tr" rotWithShape="0">
              <a:prstClr val="black">
                <a:alpha val="50000"/>
              </a:prstClr>
            </a:outerShdw>
          </a:effectLst>
        </p:grpSpPr>
        <p:sp>
          <p:nvSpPr>
            <p:cNvPr id="37" name="同心圆 36"/>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38" name="椭圆 37"/>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39" name="椭圆 38"/>
          <p:cNvSpPr/>
          <p:nvPr/>
        </p:nvSpPr>
        <p:spPr>
          <a:xfrm>
            <a:off x="5394710" y="3372843"/>
            <a:ext cx="1411212" cy="1411212"/>
          </a:xfrm>
          <a:prstGeom prst="ellipse">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nvGrpSpPr>
          <p:cNvPr id="40" name="组合 39"/>
          <p:cNvGrpSpPr/>
          <p:nvPr/>
        </p:nvGrpSpPr>
        <p:grpSpPr>
          <a:xfrm>
            <a:off x="4059175" y="2725258"/>
            <a:ext cx="818002" cy="818002"/>
            <a:chOff x="3029608" y="2044574"/>
            <a:chExt cx="613691" cy="613691"/>
          </a:xfrm>
        </p:grpSpPr>
        <p:sp>
          <p:nvSpPr>
            <p:cNvPr id="41" name="椭圆 40"/>
            <p:cNvSpPr/>
            <p:nvPr/>
          </p:nvSpPr>
          <p:spPr>
            <a:xfrm>
              <a:off x="3029608" y="2044574"/>
              <a:ext cx="613691" cy="613691"/>
            </a:xfrm>
            <a:prstGeom prst="ellipse">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42" name="椭圆 41"/>
            <p:cNvSpPr/>
            <p:nvPr/>
          </p:nvSpPr>
          <p:spPr>
            <a:xfrm>
              <a:off x="3070159" y="2085975"/>
              <a:ext cx="524602" cy="524600"/>
            </a:xfrm>
            <a:prstGeom prst="ellipse">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43" name="组合 42"/>
          <p:cNvGrpSpPr/>
          <p:nvPr/>
        </p:nvGrpSpPr>
        <p:grpSpPr>
          <a:xfrm>
            <a:off x="4059175" y="4439234"/>
            <a:ext cx="818002" cy="818002"/>
            <a:chOff x="3029608" y="2044574"/>
            <a:chExt cx="613691" cy="613691"/>
          </a:xfrm>
        </p:grpSpPr>
        <p:sp>
          <p:nvSpPr>
            <p:cNvPr id="44" name="椭圆 43"/>
            <p:cNvSpPr/>
            <p:nvPr/>
          </p:nvSpPr>
          <p:spPr>
            <a:xfrm>
              <a:off x="3029608" y="2044574"/>
              <a:ext cx="613691" cy="613691"/>
            </a:xfrm>
            <a:prstGeom prst="ellipse">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45" name="椭圆 44"/>
            <p:cNvSpPr/>
            <p:nvPr/>
          </p:nvSpPr>
          <p:spPr>
            <a:xfrm>
              <a:off x="3070159" y="2085975"/>
              <a:ext cx="524602" cy="524600"/>
            </a:xfrm>
            <a:prstGeom prst="ellipse">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46" name="组合 45"/>
          <p:cNvGrpSpPr/>
          <p:nvPr/>
        </p:nvGrpSpPr>
        <p:grpSpPr>
          <a:xfrm>
            <a:off x="7373892" y="2725258"/>
            <a:ext cx="818002" cy="818002"/>
            <a:chOff x="3029608" y="2044574"/>
            <a:chExt cx="613691" cy="613691"/>
          </a:xfrm>
        </p:grpSpPr>
        <p:sp>
          <p:nvSpPr>
            <p:cNvPr id="47" name="椭圆 46"/>
            <p:cNvSpPr/>
            <p:nvPr/>
          </p:nvSpPr>
          <p:spPr>
            <a:xfrm>
              <a:off x="3029608" y="2044574"/>
              <a:ext cx="613691" cy="613691"/>
            </a:xfrm>
            <a:prstGeom prst="ellipse">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48" name="椭圆 47"/>
            <p:cNvSpPr/>
            <p:nvPr/>
          </p:nvSpPr>
          <p:spPr>
            <a:xfrm>
              <a:off x="3070159" y="2085975"/>
              <a:ext cx="524602" cy="524600"/>
            </a:xfrm>
            <a:prstGeom prst="ellipse">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49" name="组合 48"/>
          <p:cNvGrpSpPr/>
          <p:nvPr/>
        </p:nvGrpSpPr>
        <p:grpSpPr>
          <a:xfrm>
            <a:off x="7373892" y="4439234"/>
            <a:ext cx="818002" cy="818002"/>
            <a:chOff x="3029608" y="2044574"/>
            <a:chExt cx="613691" cy="613691"/>
          </a:xfrm>
        </p:grpSpPr>
        <p:sp>
          <p:nvSpPr>
            <p:cNvPr id="50" name="椭圆 49"/>
            <p:cNvSpPr/>
            <p:nvPr/>
          </p:nvSpPr>
          <p:spPr>
            <a:xfrm>
              <a:off x="3029608" y="2044574"/>
              <a:ext cx="613691" cy="613691"/>
            </a:xfrm>
            <a:prstGeom prst="ellipse">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51" name="椭圆 50"/>
            <p:cNvSpPr/>
            <p:nvPr/>
          </p:nvSpPr>
          <p:spPr>
            <a:xfrm>
              <a:off x="3070159" y="2085975"/>
              <a:ext cx="524602" cy="524600"/>
            </a:xfrm>
            <a:prstGeom prst="ellipse">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52" name="组合 51"/>
          <p:cNvGrpSpPr/>
          <p:nvPr/>
        </p:nvGrpSpPr>
        <p:grpSpPr>
          <a:xfrm>
            <a:off x="3340114" y="2479936"/>
            <a:ext cx="325991" cy="325989"/>
            <a:chOff x="304800" y="673100"/>
            <a:chExt cx="4000500" cy="4000500"/>
          </a:xfrm>
          <a:effectLst>
            <a:outerShdw blurRad="139700" dist="152400" dir="8100000" sx="70000" sy="70000" algn="tr" rotWithShape="0">
              <a:prstClr val="black">
                <a:alpha val="66000"/>
              </a:prstClr>
            </a:outerShdw>
          </a:effectLst>
        </p:grpSpPr>
        <p:sp>
          <p:nvSpPr>
            <p:cNvPr id="53" name="同心圆 52"/>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54" name="椭圆 53"/>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59" name="组合 58"/>
          <p:cNvGrpSpPr/>
          <p:nvPr/>
        </p:nvGrpSpPr>
        <p:grpSpPr>
          <a:xfrm>
            <a:off x="3340114" y="3360198"/>
            <a:ext cx="325991" cy="325989"/>
            <a:chOff x="304800" y="673100"/>
            <a:chExt cx="4000500" cy="4000500"/>
          </a:xfrm>
          <a:effectLst>
            <a:outerShdw blurRad="139700" dist="152400" dir="8100000" sx="70000" sy="70000" algn="tr" rotWithShape="0">
              <a:prstClr val="black">
                <a:alpha val="66000"/>
              </a:prstClr>
            </a:outerShdw>
          </a:effectLst>
        </p:grpSpPr>
        <p:sp>
          <p:nvSpPr>
            <p:cNvPr id="60" name="同心圆 59"/>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61" name="椭圆 60"/>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62" name="组合 61"/>
          <p:cNvGrpSpPr/>
          <p:nvPr/>
        </p:nvGrpSpPr>
        <p:grpSpPr>
          <a:xfrm>
            <a:off x="3340114" y="4274316"/>
            <a:ext cx="325991" cy="325989"/>
            <a:chOff x="304800" y="673100"/>
            <a:chExt cx="4000500" cy="4000500"/>
          </a:xfrm>
          <a:effectLst>
            <a:outerShdw blurRad="139700" dist="152400" dir="8100000" sx="70000" sy="70000" algn="tr" rotWithShape="0">
              <a:prstClr val="black">
                <a:alpha val="66000"/>
              </a:prstClr>
            </a:outerShdw>
          </a:effectLst>
        </p:grpSpPr>
        <p:sp>
          <p:nvSpPr>
            <p:cNvPr id="63" name="同心圆 62"/>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64" name="椭圆 63"/>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65" name="组合 64"/>
          <p:cNvGrpSpPr/>
          <p:nvPr/>
        </p:nvGrpSpPr>
        <p:grpSpPr>
          <a:xfrm>
            <a:off x="3340114" y="5137649"/>
            <a:ext cx="325991" cy="325989"/>
            <a:chOff x="304800" y="673100"/>
            <a:chExt cx="4000500" cy="4000500"/>
          </a:xfrm>
          <a:effectLst>
            <a:outerShdw blurRad="139700" dist="152400" dir="8100000" sx="70000" sy="70000" algn="tr" rotWithShape="0">
              <a:prstClr val="black">
                <a:alpha val="66000"/>
              </a:prstClr>
            </a:outerShdw>
          </a:effectLst>
        </p:grpSpPr>
        <p:sp>
          <p:nvSpPr>
            <p:cNvPr id="66" name="同心圆 65"/>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67" name="椭圆 66"/>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68" name="组合 67"/>
          <p:cNvGrpSpPr/>
          <p:nvPr/>
        </p:nvGrpSpPr>
        <p:grpSpPr>
          <a:xfrm>
            <a:off x="8635217" y="2479936"/>
            <a:ext cx="325991" cy="325989"/>
            <a:chOff x="304800" y="673100"/>
            <a:chExt cx="4000500" cy="4000500"/>
          </a:xfrm>
          <a:effectLst>
            <a:outerShdw blurRad="139700" dist="152400" dir="8100000" sx="70000" sy="70000" algn="tr" rotWithShape="0">
              <a:prstClr val="black">
                <a:alpha val="66000"/>
              </a:prstClr>
            </a:outerShdw>
          </a:effectLst>
        </p:grpSpPr>
        <p:sp>
          <p:nvSpPr>
            <p:cNvPr id="69" name="同心圆 68"/>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0" name="椭圆 69"/>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71" name="组合 70"/>
          <p:cNvGrpSpPr/>
          <p:nvPr/>
        </p:nvGrpSpPr>
        <p:grpSpPr>
          <a:xfrm>
            <a:off x="8635217" y="3360198"/>
            <a:ext cx="325991" cy="325989"/>
            <a:chOff x="304800" y="673100"/>
            <a:chExt cx="4000500" cy="4000500"/>
          </a:xfrm>
          <a:effectLst>
            <a:outerShdw blurRad="139700" dist="152400" dir="8100000" sx="70000" sy="70000" algn="tr" rotWithShape="0">
              <a:prstClr val="black">
                <a:alpha val="66000"/>
              </a:prstClr>
            </a:outerShdw>
          </a:effectLst>
        </p:grpSpPr>
        <p:sp>
          <p:nvSpPr>
            <p:cNvPr id="72" name="同心圆 71"/>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3" name="椭圆 72"/>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74" name="组合 73"/>
          <p:cNvGrpSpPr/>
          <p:nvPr/>
        </p:nvGrpSpPr>
        <p:grpSpPr>
          <a:xfrm>
            <a:off x="8635217" y="4274316"/>
            <a:ext cx="325991" cy="325989"/>
            <a:chOff x="304800" y="673100"/>
            <a:chExt cx="4000500" cy="4000500"/>
          </a:xfrm>
          <a:effectLst>
            <a:outerShdw blurRad="139700" dist="152400" dir="8100000" sx="70000" sy="70000" algn="tr" rotWithShape="0">
              <a:prstClr val="black">
                <a:alpha val="66000"/>
              </a:prstClr>
            </a:outerShdw>
          </a:effectLst>
        </p:grpSpPr>
        <p:sp>
          <p:nvSpPr>
            <p:cNvPr id="75" name="同心圆 74"/>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6" name="椭圆 75"/>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77" name="组合 76"/>
          <p:cNvGrpSpPr/>
          <p:nvPr/>
        </p:nvGrpSpPr>
        <p:grpSpPr>
          <a:xfrm>
            <a:off x="8635217" y="5137649"/>
            <a:ext cx="325991" cy="325989"/>
            <a:chOff x="304800" y="673100"/>
            <a:chExt cx="4000500" cy="4000500"/>
          </a:xfrm>
          <a:effectLst>
            <a:outerShdw blurRad="139700" dist="152400" dir="8100000" sx="70000" sy="70000" algn="tr" rotWithShape="0">
              <a:prstClr val="black">
                <a:alpha val="66000"/>
              </a:prstClr>
            </a:outerShdw>
          </a:effectLst>
        </p:grpSpPr>
        <p:sp>
          <p:nvSpPr>
            <p:cNvPr id="78" name="同心圆 77"/>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9" name="椭圆 78"/>
            <p:cNvSpPr/>
            <p:nvPr/>
          </p:nvSpPr>
          <p:spPr>
            <a:xfrm>
              <a:off x="392113" y="760413"/>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80" name="TextBox 228"/>
          <p:cNvSpPr txBox="1"/>
          <p:nvPr/>
        </p:nvSpPr>
        <p:spPr>
          <a:xfrm>
            <a:off x="1345585" y="2337383"/>
            <a:ext cx="1906493" cy="572460"/>
          </a:xfrm>
          <a:prstGeom prst="rect">
            <a:avLst/>
          </a:prstGeom>
          <a:noFill/>
        </p:spPr>
        <p:txBody>
          <a:bodyPr wrap="square" lIns="91436" tIns="45718" rIns="91436" bIns="45718" rtlCol="0">
            <a:spAutoFit/>
          </a:bodyPr>
          <a:lstStyle/>
          <a:p>
            <a:pPr algn="l" defTabSz="1218804" fontAlgn="auto">
              <a:lnSpc>
                <a:spcPct val="130000"/>
              </a:lnSpc>
              <a:spcBef>
                <a:spcPts val="0"/>
              </a:spcBef>
              <a:spcAft>
                <a:spcPts val="0"/>
              </a:spcAft>
              <a:defRPr/>
            </a:pPr>
            <a:r>
              <a:rPr lang="zh-CN" altLang="en-US" sz="1200" b="0" kern="0" dirty="0">
                <a:solidFill>
                  <a:schemeClr val="accent3">
                    <a:lumMod val="75000"/>
                  </a:schemeClr>
                </a:solidFill>
                <a:latin typeface="+mn-lt"/>
                <a:ea typeface="+mn-ea"/>
                <a:cs typeface="+mn-ea"/>
                <a:sym typeface="+mn-lt"/>
              </a:rPr>
              <a:t>您的内容打在这里，或者通过复制您的文本后</a:t>
            </a:r>
          </a:p>
        </p:txBody>
      </p:sp>
      <p:sp>
        <p:nvSpPr>
          <p:cNvPr id="81" name="文本框 46"/>
          <p:cNvSpPr txBox="1"/>
          <p:nvPr/>
        </p:nvSpPr>
        <p:spPr>
          <a:xfrm>
            <a:off x="659691" y="3124295"/>
            <a:ext cx="809781" cy="830648"/>
          </a:xfrm>
          <a:prstGeom prst="rect">
            <a:avLst/>
          </a:prstGeom>
          <a:noFill/>
        </p:spPr>
        <p:txBody>
          <a:bodyPr wrap="none" lIns="91412" tIns="45706" rIns="91412" bIns="45706" rtlCol="0">
            <a:spAutoFit/>
          </a:bodyPr>
          <a:lstStyle/>
          <a:p>
            <a:pPr algn="ctr"/>
            <a:r>
              <a:rPr lang="en-US" altLang="zh-CN" sz="4798" dirty="0">
                <a:solidFill>
                  <a:srgbClr val="605E5E"/>
                </a:solidFill>
                <a:latin typeface="+mn-lt"/>
                <a:ea typeface="+mn-ea"/>
                <a:cs typeface="+mn-ea"/>
                <a:sym typeface="+mn-lt"/>
              </a:rPr>
              <a:t>02</a:t>
            </a:r>
            <a:endParaRPr lang="zh-CN" altLang="en-US" sz="4798" dirty="0">
              <a:solidFill>
                <a:srgbClr val="605E5E"/>
              </a:solidFill>
              <a:latin typeface="+mn-lt"/>
              <a:ea typeface="+mn-ea"/>
              <a:cs typeface="+mn-ea"/>
              <a:sym typeface="+mn-lt"/>
            </a:endParaRPr>
          </a:p>
        </p:txBody>
      </p:sp>
      <p:sp>
        <p:nvSpPr>
          <p:cNvPr id="82" name="TextBox 230"/>
          <p:cNvSpPr txBox="1"/>
          <p:nvPr/>
        </p:nvSpPr>
        <p:spPr>
          <a:xfrm>
            <a:off x="1345585" y="3261658"/>
            <a:ext cx="1906493" cy="572460"/>
          </a:xfrm>
          <a:prstGeom prst="rect">
            <a:avLst/>
          </a:prstGeom>
          <a:noFill/>
        </p:spPr>
        <p:txBody>
          <a:bodyPr wrap="square" lIns="91436" tIns="45718" rIns="91436" bIns="45718" rtlCol="0">
            <a:spAutoFit/>
          </a:bodyPr>
          <a:lstStyle/>
          <a:p>
            <a:pPr algn="l" defTabSz="1218804" fontAlgn="auto">
              <a:lnSpc>
                <a:spcPct val="130000"/>
              </a:lnSpc>
              <a:spcBef>
                <a:spcPts val="0"/>
              </a:spcBef>
              <a:spcAft>
                <a:spcPts val="0"/>
              </a:spcAft>
              <a:defRPr/>
            </a:pPr>
            <a:r>
              <a:rPr lang="zh-CN" altLang="en-US" sz="1200" b="0" kern="0" dirty="0">
                <a:solidFill>
                  <a:schemeClr val="accent3">
                    <a:lumMod val="75000"/>
                  </a:schemeClr>
                </a:solidFill>
                <a:latin typeface="+mn-lt"/>
                <a:ea typeface="+mn-ea"/>
                <a:cs typeface="+mn-ea"/>
                <a:sym typeface="+mn-lt"/>
              </a:rPr>
              <a:t>您的内容打在这里，或者通过复制您的文本后</a:t>
            </a:r>
          </a:p>
        </p:txBody>
      </p:sp>
      <p:sp>
        <p:nvSpPr>
          <p:cNvPr id="83" name="文本框 46"/>
          <p:cNvSpPr txBox="1"/>
          <p:nvPr/>
        </p:nvSpPr>
        <p:spPr>
          <a:xfrm>
            <a:off x="659691" y="4038413"/>
            <a:ext cx="809781" cy="830648"/>
          </a:xfrm>
          <a:prstGeom prst="rect">
            <a:avLst/>
          </a:prstGeom>
          <a:noFill/>
        </p:spPr>
        <p:txBody>
          <a:bodyPr wrap="none" lIns="91412" tIns="45706" rIns="91412" bIns="45706" rtlCol="0">
            <a:spAutoFit/>
          </a:bodyPr>
          <a:lstStyle/>
          <a:p>
            <a:pPr algn="ctr"/>
            <a:r>
              <a:rPr lang="en-US" altLang="zh-CN" sz="4798" dirty="0">
                <a:solidFill>
                  <a:srgbClr val="605E5E"/>
                </a:solidFill>
                <a:latin typeface="+mn-lt"/>
                <a:ea typeface="+mn-ea"/>
                <a:cs typeface="+mn-ea"/>
                <a:sym typeface="+mn-lt"/>
              </a:rPr>
              <a:t>03</a:t>
            </a:r>
            <a:endParaRPr lang="zh-CN" altLang="en-US" sz="4798" dirty="0">
              <a:solidFill>
                <a:srgbClr val="605E5E"/>
              </a:solidFill>
              <a:latin typeface="+mn-lt"/>
              <a:ea typeface="+mn-ea"/>
              <a:cs typeface="+mn-ea"/>
              <a:sym typeface="+mn-lt"/>
            </a:endParaRPr>
          </a:p>
        </p:txBody>
      </p:sp>
      <p:sp>
        <p:nvSpPr>
          <p:cNvPr id="84" name="TextBox 232"/>
          <p:cNvSpPr txBox="1"/>
          <p:nvPr/>
        </p:nvSpPr>
        <p:spPr>
          <a:xfrm>
            <a:off x="1345585" y="4155462"/>
            <a:ext cx="1906493" cy="572460"/>
          </a:xfrm>
          <a:prstGeom prst="rect">
            <a:avLst/>
          </a:prstGeom>
          <a:noFill/>
        </p:spPr>
        <p:txBody>
          <a:bodyPr wrap="square" lIns="91436" tIns="45718" rIns="91436" bIns="45718" rtlCol="0">
            <a:spAutoFit/>
          </a:bodyPr>
          <a:lstStyle/>
          <a:p>
            <a:pPr algn="l" defTabSz="1218804" fontAlgn="auto">
              <a:lnSpc>
                <a:spcPct val="130000"/>
              </a:lnSpc>
              <a:spcBef>
                <a:spcPts val="0"/>
              </a:spcBef>
              <a:spcAft>
                <a:spcPts val="0"/>
              </a:spcAft>
              <a:defRPr/>
            </a:pPr>
            <a:r>
              <a:rPr lang="zh-CN" altLang="en-US" sz="1200" b="0" kern="0" dirty="0">
                <a:solidFill>
                  <a:schemeClr val="accent3">
                    <a:lumMod val="75000"/>
                  </a:schemeClr>
                </a:solidFill>
                <a:latin typeface="+mn-lt"/>
                <a:ea typeface="+mn-ea"/>
                <a:cs typeface="+mn-ea"/>
                <a:sym typeface="+mn-lt"/>
              </a:rPr>
              <a:t>您的内容打在这里，或者通过复制您的文本后</a:t>
            </a:r>
          </a:p>
        </p:txBody>
      </p:sp>
      <p:sp>
        <p:nvSpPr>
          <p:cNvPr id="85" name="文本框 46"/>
          <p:cNvSpPr txBox="1"/>
          <p:nvPr/>
        </p:nvSpPr>
        <p:spPr>
          <a:xfrm>
            <a:off x="659691" y="4952531"/>
            <a:ext cx="809781" cy="830648"/>
          </a:xfrm>
          <a:prstGeom prst="rect">
            <a:avLst/>
          </a:prstGeom>
          <a:noFill/>
        </p:spPr>
        <p:txBody>
          <a:bodyPr wrap="none" lIns="91412" tIns="45706" rIns="91412" bIns="45706" rtlCol="0">
            <a:spAutoFit/>
          </a:bodyPr>
          <a:lstStyle/>
          <a:p>
            <a:pPr algn="ctr"/>
            <a:r>
              <a:rPr lang="en-US" altLang="zh-CN" sz="4798" dirty="0">
                <a:solidFill>
                  <a:srgbClr val="605E5E"/>
                </a:solidFill>
                <a:latin typeface="+mn-lt"/>
                <a:ea typeface="+mn-ea"/>
                <a:cs typeface="+mn-ea"/>
                <a:sym typeface="+mn-lt"/>
              </a:rPr>
              <a:t>04</a:t>
            </a:r>
            <a:endParaRPr lang="zh-CN" altLang="en-US" sz="4798" dirty="0">
              <a:solidFill>
                <a:srgbClr val="605E5E"/>
              </a:solidFill>
              <a:latin typeface="+mn-lt"/>
              <a:ea typeface="+mn-ea"/>
              <a:cs typeface="+mn-ea"/>
              <a:sym typeface="+mn-lt"/>
            </a:endParaRPr>
          </a:p>
        </p:txBody>
      </p:sp>
      <p:sp>
        <p:nvSpPr>
          <p:cNvPr id="86" name="TextBox 234"/>
          <p:cNvSpPr txBox="1"/>
          <p:nvPr/>
        </p:nvSpPr>
        <p:spPr>
          <a:xfrm>
            <a:off x="1345585" y="5079737"/>
            <a:ext cx="1906493" cy="572460"/>
          </a:xfrm>
          <a:prstGeom prst="rect">
            <a:avLst/>
          </a:prstGeom>
          <a:noFill/>
        </p:spPr>
        <p:txBody>
          <a:bodyPr wrap="square" lIns="91436" tIns="45718" rIns="91436" bIns="45718" rtlCol="0">
            <a:spAutoFit/>
          </a:bodyPr>
          <a:lstStyle/>
          <a:p>
            <a:pPr algn="l" defTabSz="1218804" fontAlgn="auto">
              <a:lnSpc>
                <a:spcPct val="130000"/>
              </a:lnSpc>
              <a:spcBef>
                <a:spcPts val="0"/>
              </a:spcBef>
              <a:spcAft>
                <a:spcPts val="0"/>
              </a:spcAft>
              <a:defRPr/>
            </a:pPr>
            <a:r>
              <a:rPr lang="zh-CN" altLang="en-US" sz="1200" b="0" kern="0" dirty="0">
                <a:solidFill>
                  <a:schemeClr val="accent3">
                    <a:lumMod val="75000"/>
                  </a:schemeClr>
                </a:solidFill>
                <a:latin typeface="+mn-lt"/>
                <a:ea typeface="+mn-ea"/>
                <a:cs typeface="+mn-ea"/>
                <a:sym typeface="+mn-lt"/>
              </a:rPr>
              <a:t>您的内容打在这里，或者通过复制您的文本后</a:t>
            </a:r>
          </a:p>
        </p:txBody>
      </p:sp>
      <p:sp>
        <p:nvSpPr>
          <p:cNvPr id="87" name="文本框 46"/>
          <p:cNvSpPr txBox="1"/>
          <p:nvPr/>
        </p:nvSpPr>
        <p:spPr>
          <a:xfrm>
            <a:off x="8886753" y="2210177"/>
            <a:ext cx="809781" cy="830648"/>
          </a:xfrm>
          <a:prstGeom prst="rect">
            <a:avLst/>
          </a:prstGeom>
          <a:noFill/>
        </p:spPr>
        <p:txBody>
          <a:bodyPr wrap="none" lIns="91412" tIns="45706" rIns="91412" bIns="45706" rtlCol="0">
            <a:spAutoFit/>
          </a:bodyPr>
          <a:lstStyle/>
          <a:p>
            <a:pPr algn="ctr"/>
            <a:r>
              <a:rPr lang="en-US" altLang="zh-CN" sz="4798" dirty="0">
                <a:solidFill>
                  <a:srgbClr val="605E5E"/>
                </a:solidFill>
                <a:latin typeface="+mn-lt"/>
                <a:ea typeface="+mn-ea"/>
                <a:cs typeface="+mn-ea"/>
                <a:sym typeface="+mn-lt"/>
              </a:rPr>
              <a:t>05</a:t>
            </a:r>
            <a:endParaRPr lang="zh-CN" altLang="en-US" sz="4798" dirty="0">
              <a:solidFill>
                <a:srgbClr val="605E5E"/>
              </a:solidFill>
              <a:latin typeface="+mn-lt"/>
              <a:ea typeface="+mn-ea"/>
              <a:cs typeface="+mn-ea"/>
              <a:sym typeface="+mn-lt"/>
            </a:endParaRPr>
          </a:p>
        </p:txBody>
      </p:sp>
      <p:sp>
        <p:nvSpPr>
          <p:cNvPr id="88" name="TextBox 236"/>
          <p:cNvSpPr txBox="1"/>
          <p:nvPr/>
        </p:nvSpPr>
        <p:spPr>
          <a:xfrm>
            <a:off x="9572646" y="2337383"/>
            <a:ext cx="1906493" cy="572460"/>
          </a:xfrm>
          <a:prstGeom prst="rect">
            <a:avLst/>
          </a:prstGeom>
          <a:noFill/>
        </p:spPr>
        <p:txBody>
          <a:bodyPr wrap="square" lIns="91436" tIns="45718" rIns="91436" bIns="45718" rtlCol="0">
            <a:spAutoFit/>
          </a:bodyPr>
          <a:lstStyle/>
          <a:p>
            <a:pPr algn="l" defTabSz="1218804" fontAlgn="auto">
              <a:lnSpc>
                <a:spcPct val="130000"/>
              </a:lnSpc>
              <a:spcBef>
                <a:spcPts val="0"/>
              </a:spcBef>
              <a:spcAft>
                <a:spcPts val="0"/>
              </a:spcAft>
              <a:defRPr/>
            </a:pPr>
            <a:r>
              <a:rPr lang="zh-CN" altLang="en-US" sz="1200" b="0" kern="0" dirty="0">
                <a:solidFill>
                  <a:schemeClr val="accent3">
                    <a:lumMod val="75000"/>
                  </a:schemeClr>
                </a:solidFill>
                <a:latin typeface="+mn-lt"/>
                <a:ea typeface="+mn-ea"/>
                <a:cs typeface="+mn-ea"/>
                <a:sym typeface="+mn-lt"/>
              </a:rPr>
              <a:t>您的内容打在这里，或者通过复制您的文本后</a:t>
            </a:r>
          </a:p>
        </p:txBody>
      </p:sp>
      <p:sp>
        <p:nvSpPr>
          <p:cNvPr id="89" name="文本框 46"/>
          <p:cNvSpPr txBox="1"/>
          <p:nvPr/>
        </p:nvSpPr>
        <p:spPr>
          <a:xfrm>
            <a:off x="8886753" y="3124295"/>
            <a:ext cx="809781" cy="830648"/>
          </a:xfrm>
          <a:prstGeom prst="rect">
            <a:avLst/>
          </a:prstGeom>
          <a:noFill/>
        </p:spPr>
        <p:txBody>
          <a:bodyPr wrap="none" lIns="91412" tIns="45706" rIns="91412" bIns="45706" rtlCol="0">
            <a:spAutoFit/>
          </a:bodyPr>
          <a:lstStyle/>
          <a:p>
            <a:pPr algn="ctr"/>
            <a:r>
              <a:rPr lang="en-US" altLang="zh-CN" sz="4798" dirty="0">
                <a:solidFill>
                  <a:srgbClr val="605E5E"/>
                </a:solidFill>
                <a:latin typeface="+mn-lt"/>
                <a:ea typeface="+mn-ea"/>
                <a:cs typeface="+mn-ea"/>
                <a:sym typeface="+mn-lt"/>
              </a:rPr>
              <a:t>06</a:t>
            </a:r>
            <a:endParaRPr lang="zh-CN" altLang="en-US" sz="4798" dirty="0">
              <a:solidFill>
                <a:srgbClr val="605E5E"/>
              </a:solidFill>
              <a:latin typeface="+mn-lt"/>
              <a:ea typeface="+mn-ea"/>
              <a:cs typeface="+mn-ea"/>
              <a:sym typeface="+mn-lt"/>
            </a:endParaRPr>
          </a:p>
        </p:txBody>
      </p:sp>
      <p:sp>
        <p:nvSpPr>
          <p:cNvPr id="90" name="TextBox 238"/>
          <p:cNvSpPr txBox="1"/>
          <p:nvPr/>
        </p:nvSpPr>
        <p:spPr>
          <a:xfrm>
            <a:off x="9572646" y="3261658"/>
            <a:ext cx="1906493" cy="572460"/>
          </a:xfrm>
          <a:prstGeom prst="rect">
            <a:avLst/>
          </a:prstGeom>
          <a:noFill/>
        </p:spPr>
        <p:txBody>
          <a:bodyPr wrap="square" lIns="91436" tIns="45718" rIns="91436" bIns="45718" rtlCol="0">
            <a:spAutoFit/>
          </a:bodyPr>
          <a:lstStyle/>
          <a:p>
            <a:pPr algn="l" defTabSz="1218804" fontAlgn="auto">
              <a:lnSpc>
                <a:spcPct val="130000"/>
              </a:lnSpc>
              <a:spcBef>
                <a:spcPts val="0"/>
              </a:spcBef>
              <a:spcAft>
                <a:spcPts val="0"/>
              </a:spcAft>
              <a:defRPr/>
            </a:pPr>
            <a:r>
              <a:rPr lang="zh-CN" altLang="en-US" sz="1200" b="0" kern="0" dirty="0">
                <a:solidFill>
                  <a:schemeClr val="accent3">
                    <a:lumMod val="75000"/>
                  </a:schemeClr>
                </a:solidFill>
                <a:latin typeface="+mn-lt"/>
                <a:ea typeface="+mn-ea"/>
                <a:cs typeface="+mn-ea"/>
                <a:sym typeface="+mn-lt"/>
              </a:rPr>
              <a:t>您的内容打在这里，或者通过复制您的文本后</a:t>
            </a:r>
          </a:p>
        </p:txBody>
      </p:sp>
      <p:sp>
        <p:nvSpPr>
          <p:cNvPr id="91" name="文本框 46"/>
          <p:cNvSpPr txBox="1"/>
          <p:nvPr/>
        </p:nvSpPr>
        <p:spPr>
          <a:xfrm>
            <a:off x="8886753" y="4038413"/>
            <a:ext cx="809781" cy="830648"/>
          </a:xfrm>
          <a:prstGeom prst="rect">
            <a:avLst/>
          </a:prstGeom>
          <a:noFill/>
        </p:spPr>
        <p:txBody>
          <a:bodyPr wrap="none" lIns="91412" tIns="45706" rIns="91412" bIns="45706" rtlCol="0">
            <a:spAutoFit/>
          </a:bodyPr>
          <a:lstStyle/>
          <a:p>
            <a:pPr algn="ctr"/>
            <a:r>
              <a:rPr lang="en-US" altLang="zh-CN" sz="4798" dirty="0">
                <a:solidFill>
                  <a:srgbClr val="605E5E"/>
                </a:solidFill>
                <a:latin typeface="+mn-lt"/>
                <a:ea typeface="+mn-ea"/>
                <a:cs typeface="+mn-ea"/>
                <a:sym typeface="+mn-lt"/>
              </a:rPr>
              <a:t>07</a:t>
            </a:r>
            <a:endParaRPr lang="zh-CN" altLang="en-US" sz="4798" dirty="0">
              <a:solidFill>
                <a:srgbClr val="605E5E"/>
              </a:solidFill>
              <a:latin typeface="+mn-lt"/>
              <a:ea typeface="+mn-ea"/>
              <a:cs typeface="+mn-ea"/>
              <a:sym typeface="+mn-lt"/>
            </a:endParaRPr>
          </a:p>
        </p:txBody>
      </p:sp>
      <p:sp>
        <p:nvSpPr>
          <p:cNvPr id="92" name="TextBox 240"/>
          <p:cNvSpPr txBox="1"/>
          <p:nvPr/>
        </p:nvSpPr>
        <p:spPr>
          <a:xfrm>
            <a:off x="9572646" y="4155462"/>
            <a:ext cx="1906493" cy="572460"/>
          </a:xfrm>
          <a:prstGeom prst="rect">
            <a:avLst/>
          </a:prstGeom>
          <a:noFill/>
        </p:spPr>
        <p:txBody>
          <a:bodyPr wrap="square" lIns="91436" tIns="45718" rIns="91436" bIns="45718" rtlCol="0">
            <a:spAutoFit/>
          </a:bodyPr>
          <a:lstStyle/>
          <a:p>
            <a:pPr algn="l" defTabSz="1218804" fontAlgn="auto">
              <a:lnSpc>
                <a:spcPct val="130000"/>
              </a:lnSpc>
              <a:spcBef>
                <a:spcPts val="0"/>
              </a:spcBef>
              <a:spcAft>
                <a:spcPts val="0"/>
              </a:spcAft>
              <a:defRPr/>
            </a:pPr>
            <a:r>
              <a:rPr lang="zh-CN" altLang="en-US" sz="1200" b="0" kern="0" dirty="0">
                <a:solidFill>
                  <a:schemeClr val="accent3">
                    <a:lumMod val="75000"/>
                  </a:schemeClr>
                </a:solidFill>
                <a:latin typeface="+mn-lt"/>
                <a:ea typeface="+mn-ea"/>
                <a:cs typeface="+mn-ea"/>
                <a:sym typeface="+mn-lt"/>
              </a:rPr>
              <a:t>您的内容打在这里，或者通过复制您的文本后</a:t>
            </a:r>
          </a:p>
        </p:txBody>
      </p:sp>
      <p:sp>
        <p:nvSpPr>
          <p:cNvPr id="93" name="文本框 46"/>
          <p:cNvSpPr txBox="1"/>
          <p:nvPr/>
        </p:nvSpPr>
        <p:spPr>
          <a:xfrm>
            <a:off x="8886752" y="4952531"/>
            <a:ext cx="809781" cy="830648"/>
          </a:xfrm>
          <a:prstGeom prst="rect">
            <a:avLst/>
          </a:prstGeom>
          <a:noFill/>
        </p:spPr>
        <p:txBody>
          <a:bodyPr wrap="none" lIns="91412" tIns="45706" rIns="91412" bIns="45706" rtlCol="0">
            <a:spAutoFit/>
          </a:bodyPr>
          <a:lstStyle/>
          <a:p>
            <a:pPr algn="ctr"/>
            <a:r>
              <a:rPr lang="en-US" altLang="zh-CN" sz="4798" dirty="0">
                <a:solidFill>
                  <a:srgbClr val="605E5E"/>
                </a:solidFill>
                <a:latin typeface="+mn-lt"/>
                <a:ea typeface="+mn-ea"/>
                <a:cs typeface="+mn-ea"/>
                <a:sym typeface="+mn-lt"/>
              </a:rPr>
              <a:t>08</a:t>
            </a:r>
            <a:endParaRPr lang="zh-CN" altLang="en-US" sz="4798" dirty="0">
              <a:solidFill>
                <a:srgbClr val="605E5E"/>
              </a:solidFill>
              <a:latin typeface="+mn-lt"/>
              <a:ea typeface="+mn-ea"/>
              <a:cs typeface="+mn-ea"/>
              <a:sym typeface="+mn-lt"/>
            </a:endParaRPr>
          </a:p>
        </p:txBody>
      </p:sp>
      <p:sp>
        <p:nvSpPr>
          <p:cNvPr id="94" name="TextBox 242"/>
          <p:cNvSpPr txBox="1"/>
          <p:nvPr/>
        </p:nvSpPr>
        <p:spPr>
          <a:xfrm>
            <a:off x="9572646" y="5079737"/>
            <a:ext cx="1906493" cy="572460"/>
          </a:xfrm>
          <a:prstGeom prst="rect">
            <a:avLst/>
          </a:prstGeom>
          <a:noFill/>
        </p:spPr>
        <p:txBody>
          <a:bodyPr wrap="square" lIns="91436" tIns="45718" rIns="91436" bIns="45718" rtlCol="0">
            <a:spAutoFit/>
          </a:bodyPr>
          <a:lstStyle/>
          <a:p>
            <a:pPr algn="l" defTabSz="1218804" fontAlgn="auto">
              <a:lnSpc>
                <a:spcPct val="130000"/>
              </a:lnSpc>
              <a:spcBef>
                <a:spcPts val="0"/>
              </a:spcBef>
              <a:spcAft>
                <a:spcPts val="0"/>
              </a:spcAft>
              <a:defRPr/>
            </a:pPr>
            <a:r>
              <a:rPr lang="zh-CN" altLang="en-US" sz="1200" b="0" kern="0" dirty="0">
                <a:solidFill>
                  <a:schemeClr val="accent3">
                    <a:lumMod val="75000"/>
                  </a:schemeClr>
                </a:solidFill>
                <a:latin typeface="+mn-lt"/>
                <a:ea typeface="+mn-ea"/>
                <a:cs typeface="+mn-ea"/>
                <a:sym typeface="+mn-lt"/>
              </a:rPr>
              <a:t>您的内容打在这里，或者通过复制您的文本后</a:t>
            </a:r>
          </a:p>
        </p:txBody>
      </p:sp>
      <p:sp>
        <p:nvSpPr>
          <p:cNvPr id="95" name="矩形 3"/>
          <p:cNvSpPr>
            <a:spLocks noChangeArrowheads="1"/>
          </p:cNvSpPr>
          <p:nvPr/>
        </p:nvSpPr>
        <p:spPr bwMode="auto">
          <a:xfrm>
            <a:off x="5519434" y="3809658"/>
            <a:ext cx="1208933" cy="50255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91414" tIns="45709" rIns="91414" bIns="45709">
            <a:spAutoFit/>
          </a:bodyPr>
          <a:lstStyle/>
          <a:p>
            <a:r>
              <a:rPr lang="zh-CN" altLang="en-US" sz="2666" b="0" dirty="0" smtClean="0">
                <a:solidFill>
                  <a:schemeClr val="bg1"/>
                </a:solidFill>
                <a:latin typeface="+mn-lt"/>
                <a:ea typeface="+mn-ea"/>
                <a:cs typeface="+mn-ea"/>
                <a:sym typeface="+mn-lt"/>
              </a:rPr>
              <a:t>关键词</a:t>
            </a:r>
            <a:endParaRPr lang="zh-CN" altLang="en-US" sz="2666" b="0" dirty="0">
              <a:solidFill>
                <a:schemeClr val="bg1"/>
              </a:solidFill>
              <a:latin typeface="+mn-lt"/>
              <a:ea typeface="+mn-ea"/>
              <a:cs typeface="+mn-ea"/>
              <a:sym typeface="+mn-lt"/>
            </a:endParaRPr>
          </a:p>
        </p:txBody>
      </p:sp>
      <p:sp>
        <p:nvSpPr>
          <p:cNvPr id="96" name="矩形 3"/>
          <p:cNvSpPr>
            <a:spLocks noChangeArrowheads="1"/>
          </p:cNvSpPr>
          <p:nvPr/>
        </p:nvSpPr>
        <p:spPr bwMode="auto">
          <a:xfrm>
            <a:off x="4166162" y="2909694"/>
            <a:ext cx="593380" cy="4203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91414" tIns="45709" rIns="91414" bIns="45709">
            <a:spAutoFit/>
          </a:bodyPr>
          <a:lstStyle/>
          <a:p>
            <a:r>
              <a:rPr lang="zh-CN" altLang="en-US" sz="1066" b="0" dirty="0">
                <a:solidFill>
                  <a:schemeClr val="bg1"/>
                </a:solidFill>
                <a:latin typeface="+mn-lt"/>
                <a:ea typeface="+mn-ea"/>
                <a:cs typeface="+mn-ea"/>
                <a:sym typeface="+mn-lt"/>
              </a:rPr>
              <a:t>关键词</a:t>
            </a:r>
            <a:endParaRPr lang="en-US" altLang="zh-CN" sz="1066" b="0" dirty="0">
              <a:solidFill>
                <a:schemeClr val="bg1"/>
              </a:solidFill>
              <a:latin typeface="+mn-lt"/>
              <a:ea typeface="+mn-ea"/>
              <a:cs typeface="+mn-ea"/>
              <a:sym typeface="+mn-lt"/>
            </a:endParaRPr>
          </a:p>
          <a:p>
            <a:r>
              <a:rPr lang="zh-CN" altLang="en-US" sz="1066" b="0" dirty="0">
                <a:solidFill>
                  <a:schemeClr val="bg1"/>
                </a:solidFill>
                <a:latin typeface="+mn-lt"/>
                <a:ea typeface="+mn-ea"/>
                <a:cs typeface="+mn-ea"/>
                <a:sym typeface="+mn-lt"/>
              </a:rPr>
              <a:t>设问</a:t>
            </a:r>
          </a:p>
        </p:txBody>
      </p:sp>
      <p:sp>
        <p:nvSpPr>
          <p:cNvPr id="97" name="矩形 3"/>
          <p:cNvSpPr>
            <a:spLocks noChangeArrowheads="1"/>
          </p:cNvSpPr>
          <p:nvPr/>
        </p:nvSpPr>
        <p:spPr bwMode="auto">
          <a:xfrm>
            <a:off x="4166162" y="4647824"/>
            <a:ext cx="593380" cy="4203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91414" tIns="45709" rIns="91414" bIns="45709">
            <a:spAutoFit/>
          </a:bodyPr>
          <a:lstStyle/>
          <a:p>
            <a:r>
              <a:rPr lang="zh-CN" altLang="en-US" sz="1066" b="0" dirty="0">
                <a:solidFill>
                  <a:schemeClr val="bg1"/>
                </a:solidFill>
                <a:latin typeface="+mn-lt"/>
                <a:ea typeface="+mn-ea"/>
                <a:cs typeface="+mn-ea"/>
                <a:sym typeface="+mn-lt"/>
              </a:rPr>
              <a:t>关键词</a:t>
            </a:r>
            <a:endParaRPr lang="en-US" altLang="zh-CN" sz="1066" b="0" dirty="0">
              <a:solidFill>
                <a:schemeClr val="bg1"/>
              </a:solidFill>
              <a:latin typeface="+mn-lt"/>
              <a:ea typeface="+mn-ea"/>
              <a:cs typeface="+mn-ea"/>
              <a:sym typeface="+mn-lt"/>
            </a:endParaRPr>
          </a:p>
          <a:p>
            <a:r>
              <a:rPr lang="zh-CN" altLang="en-US" sz="1066" b="0" dirty="0">
                <a:solidFill>
                  <a:schemeClr val="bg1"/>
                </a:solidFill>
                <a:latin typeface="+mn-lt"/>
                <a:ea typeface="+mn-ea"/>
                <a:cs typeface="+mn-ea"/>
                <a:sym typeface="+mn-lt"/>
              </a:rPr>
              <a:t>设问</a:t>
            </a:r>
          </a:p>
        </p:txBody>
      </p:sp>
      <p:sp>
        <p:nvSpPr>
          <p:cNvPr id="98" name="矩形 3"/>
          <p:cNvSpPr>
            <a:spLocks noChangeArrowheads="1"/>
          </p:cNvSpPr>
          <p:nvPr/>
        </p:nvSpPr>
        <p:spPr bwMode="auto">
          <a:xfrm>
            <a:off x="7505231" y="2909694"/>
            <a:ext cx="593380" cy="4203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91414" tIns="45709" rIns="91414" bIns="45709">
            <a:spAutoFit/>
          </a:bodyPr>
          <a:lstStyle/>
          <a:p>
            <a:r>
              <a:rPr lang="zh-CN" altLang="en-US" sz="1066" b="0" dirty="0">
                <a:solidFill>
                  <a:schemeClr val="bg1"/>
                </a:solidFill>
                <a:latin typeface="+mn-lt"/>
                <a:ea typeface="+mn-ea"/>
                <a:cs typeface="+mn-ea"/>
                <a:sym typeface="+mn-lt"/>
              </a:rPr>
              <a:t>关键词</a:t>
            </a:r>
            <a:endParaRPr lang="en-US" altLang="zh-CN" sz="1066" b="0" dirty="0">
              <a:solidFill>
                <a:schemeClr val="bg1"/>
              </a:solidFill>
              <a:latin typeface="+mn-lt"/>
              <a:ea typeface="+mn-ea"/>
              <a:cs typeface="+mn-ea"/>
              <a:sym typeface="+mn-lt"/>
            </a:endParaRPr>
          </a:p>
          <a:p>
            <a:r>
              <a:rPr lang="zh-CN" altLang="en-US" sz="1066" b="0" dirty="0">
                <a:solidFill>
                  <a:schemeClr val="bg1"/>
                </a:solidFill>
                <a:latin typeface="+mn-lt"/>
                <a:ea typeface="+mn-ea"/>
                <a:cs typeface="+mn-ea"/>
                <a:sym typeface="+mn-lt"/>
              </a:rPr>
              <a:t>设问</a:t>
            </a:r>
          </a:p>
        </p:txBody>
      </p:sp>
      <p:sp>
        <p:nvSpPr>
          <p:cNvPr id="99" name="矩形 3"/>
          <p:cNvSpPr>
            <a:spLocks noChangeArrowheads="1"/>
          </p:cNvSpPr>
          <p:nvPr/>
        </p:nvSpPr>
        <p:spPr bwMode="auto">
          <a:xfrm>
            <a:off x="7505231" y="4647824"/>
            <a:ext cx="593380" cy="4203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none" lIns="91414" tIns="45709" rIns="91414" bIns="45709">
            <a:spAutoFit/>
          </a:bodyPr>
          <a:lstStyle/>
          <a:p>
            <a:r>
              <a:rPr lang="zh-CN" altLang="en-US" sz="1066" b="0" dirty="0">
                <a:solidFill>
                  <a:schemeClr val="bg1"/>
                </a:solidFill>
                <a:latin typeface="+mn-lt"/>
                <a:ea typeface="+mn-ea"/>
                <a:cs typeface="+mn-ea"/>
                <a:sym typeface="+mn-lt"/>
              </a:rPr>
              <a:t>关键词</a:t>
            </a:r>
            <a:endParaRPr lang="en-US" altLang="zh-CN" sz="1066" b="0" dirty="0">
              <a:solidFill>
                <a:schemeClr val="bg1"/>
              </a:solidFill>
              <a:latin typeface="+mn-lt"/>
              <a:ea typeface="+mn-ea"/>
              <a:cs typeface="+mn-ea"/>
              <a:sym typeface="+mn-lt"/>
            </a:endParaRPr>
          </a:p>
          <a:p>
            <a:r>
              <a:rPr lang="zh-CN" altLang="en-US" sz="1066" b="0" dirty="0">
                <a:solidFill>
                  <a:schemeClr val="bg1"/>
                </a:solidFill>
                <a:latin typeface="+mn-lt"/>
                <a:ea typeface="+mn-ea"/>
                <a:cs typeface="+mn-ea"/>
                <a:sym typeface="+mn-lt"/>
              </a:rPr>
              <a:t>设问</a:t>
            </a:r>
          </a:p>
        </p:txBody>
      </p:sp>
      <p:pic>
        <p:nvPicPr>
          <p:cNvPr id="100" name="Picture 3" descr="D:\360data\重要数据\桌面\未标题-1.png"/>
          <p:cNvPicPr>
            <a:picLocks noChangeAspect="1" noChangeArrowheads="1"/>
          </p:cNvPicPr>
          <p:nvPr/>
        </p:nvPicPr>
        <p:blipFill>
          <a:blip r:embed="rId4">
            <a:extLst>
              <a:ext uri="{28A0092B-C50C-407E-A947-70E740481C1C}">
                <a14:useLocalDpi xmlns:a14="http://schemas.microsoft.com/office/drawing/2010/main"/>
              </a:ext>
            </a:extLst>
          </a:blip>
          <a:srcRect/>
          <a:stretch>
            <a:fillRect/>
          </a:stretch>
        </p:blipFill>
        <p:spPr bwMode="auto">
          <a:xfrm>
            <a:off x="6174465" y="3022726"/>
            <a:ext cx="2962260" cy="3981450"/>
          </a:xfrm>
          <a:prstGeom prst="rect">
            <a:avLst/>
          </a:prstGeom>
          <a:noFill/>
          <a:extLst>
            <a:ext uri="{909E8E84-426E-40DD-AFC4-6F175D3DCCD1}">
              <a14:hiddenFill xmlns:a14="http://schemas.microsoft.com/office/drawing/2010/main">
                <a:solidFill>
                  <a:srgbClr val="FFFFFF"/>
                </a:solidFill>
              </a14:hiddenFill>
            </a:ext>
          </a:extLst>
        </p:spPr>
      </p:pic>
      <p:pic>
        <p:nvPicPr>
          <p:cNvPr id="101" name="Picture 4" descr="D:\360data\重要数据\桌面\未标题2-1.png"/>
          <p:cNvPicPr>
            <a:picLocks noChangeAspect="1" noChangeArrowheads="1"/>
          </p:cNvPicPr>
          <p:nvPr/>
        </p:nvPicPr>
        <p:blipFill>
          <a:blip r:embed="rId5">
            <a:extLst>
              <a:ext uri="{28A0092B-C50C-407E-A947-70E740481C1C}">
                <a14:useLocalDpi xmlns:a14="http://schemas.microsoft.com/office/drawing/2010/main"/>
              </a:ext>
            </a:extLst>
          </a:blip>
          <a:srcRect/>
          <a:stretch>
            <a:fillRect/>
          </a:stretch>
        </p:blipFill>
        <p:spPr bwMode="auto">
          <a:xfrm>
            <a:off x="2744235" y="2984626"/>
            <a:ext cx="3057511" cy="4019550"/>
          </a:xfrm>
          <a:prstGeom prst="rect">
            <a:avLst/>
          </a:prstGeom>
          <a:noFill/>
          <a:extLst>
            <a:ext uri="{909E8E84-426E-40DD-AFC4-6F175D3DCCD1}">
              <a14:hiddenFill xmlns:a14="http://schemas.microsoft.com/office/drawing/2010/main">
                <a:solidFill>
                  <a:srgbClr val="FFFFFF"/>
                </a:solidFill>
              </a14:hiddenFill>
            </a:ext>
          </a:extLst>
        </p:spPr>
      </p:pic>
    </p:spTree>
    <p:extLst>
      <p:ext uri="{BB962C8B-B14F-4D97-AF65-F5344CB8AC3E}">
        <p14:creationId xmlns:p14="http://schemas.microsoft.com/office/powerpoint/2010/main" val="2609513093"/>
      </p:ext>
    </p:extLst>
  </p:cSld>
  <p:clrMapOvr>
    <a:masterClrMapping/>
  </p:clrMapOvr>
  <mc:AlternateContent xmlns:mc="http://schemas.openxmlformats.org/markup-compatibility/2006" xmlns:p14="http://schemas.microsoft.com/office/powerpoint/2010/main">
    <mc:Choice Requires="p14">
      <p:transition spd="slow" p14:dur="1600" advTm="0">
        <p14:gallery dir="l"/>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2" presetClass="entr" presetSubtype="4" decel="100000" fill="hold" nodeType="afterEffect">
                                  <p:stCondLst>
                                    <p:cond delay="0"/>
                                  </p:stCondLst>
                                  <p:childTnLst>
                                    <p:set>
                                      <p:cBhvr>
                                        <p:cTn id="22" dur="1" fill="hold">
                                          <p:stCondLst>
                                            <p:cond delay="0"/>
                                          </p:stCondLst>
                                        </p:cTn>
                                        <p:tgtEl>
                                          <p:spTgt spid="100"/>
                                        </p:tgtEl>
                                        <p:attrNameLst>
                                          <p:attrName>style.visibility</p:attrName>
                                        </p:attrNameLst>
                                      </p:cBhvr>
                                      <p:to>
                                        <p:strVal val="visible"/>
                                      </p:to>
                                    </p:set>
                                    <p:anim calcmode="lin" valueType="num">
                                      <p:cBhvr additive="base">
                                        <p:cTn id="23" dur="500" fill="hold"/>
                                        <p:tgtEl>
                                          <p:spTgt spid="100"/>
                                        </p:tgtEl>
                                        <p:attrNameLst>
                                          <p:attrName>ppt_x</p:attrName>
                                        </p:attrNameLst>
                                      </p:cBhvr>
                                      <p:tavLst>
                                        <p:tav tm="0">
                                          <p:val>
                                            <p:strVal val="#ppt_x"/>
                                          </p:val>
                                        </p:tav>
                                        <p:tav tm="100000">
                                          <p:val>
                                            <p:strVal val="#ppt_x"/>
                                          </p:val>
                                        </p:tav>
                                      </p:tavLst>
                                    </p:anim>
                                    <p:anim calcmode="lin" valueType="num">
                                      <p:cBhvr additive="base">
                                        <p:cTn id="24" dur="500" fill="hold"/>
                                        <p:tgtEl>
                                          <p:spTgt spid="100"/>
                                        </p:tgtEl>
                                        <p:attrNameLst>
                                          <p:attrName>ppt_y</p:attrName>
                                        </p:attrNameLst>
                                      </p:cBhvr>
                                      <p:tavLst>
                                        <p:tav tm="0">
                                          <p:val>
                                            <p:strVal val="1+#ppt_h/2"/>
                                          </p:val>
                                        </p:tav>
                                        <p:tav tm="100000">
                                          <p:val>
                                            <p:strVal val="#ppt_y"/>
                                          </p:val>
                                        </p:tav>
                                      </p:tavLst>
                                    </p:anim>
                                  </p:childTnLst>
                                </p:cTn>
                              </p:par>
                              <p:par>
                                <p:cTn id="25" presetID="2" presetClass="entr" presetSubtype="4" decel="100000" fill="hold" nodeType="withEffect">
                                  <p:stCondLst>
                                    <p:cond delay="0"/>
                                  </p:stCondLst>
                                  <p:childTnLst>
                                    <p:set>
                                      <p:cBhvr>
                                        <p:cTn id="26" dur="1" fill="hold">
                                          <p:stCondLst>
                                            <p:cond delay="0"/>
                                          </p:stCondLst>
                                        </p:cTn>
                                        <p:tgtEl>
                                          <p:spTgt spid="101"/>
                                        </p:tgtEl>
                                        <p:attrNameLst>
                                          <p:attrName>style.visibility</p:attrName>
                                        </p:attrNameLst>
                                      </p:cBhvr>
                                      <p:to>
                                        <p:strVal val="visible"/>
                                      </p:to>
                                    </p:set>
                                    <p:anim calcmode="lin" valueType="num">
                                      <p:cBhvr additive="base">
                                        <p:cTn id="27" dur="500" fill="hold"/>
                                        <p:tgtEl>
                                          <p:spTgt spid="101"/>
                                        </p:tgtEl>
                                        <p:attrNameLst>
                                          <p:attrName>ppt_x</p:attrName>
                                        </p:attrNameLst>
                                      </p:cBhvr>
                                      <p:tavLst>
                                        <p:tav tm="0">
                                          <p:val>
                                            <p:strVal val="#ppt_x"/>
                                          </p:val>
                                        </p:tav>
                                        <p:tav tm="100000">
                                          <p:val>
                                            <p:strVal val="#ppt_x"/>
                                          </p:val>
                                        </p:tav>
                                      </p:tavLst>
                                    </p:anim>
                                    <p:anim calcmode="lin" valueType="num">
                                      <p:cBhvr additive="base">
                                        <p:cTn id="28" dur="500" fill="hold"/>
                                        <p:tgtEl>
                                          <p:spTgt spid="101"/>
                                        </p:tgtEl>
                                        <p:attrNameLst>
                                          <p:attrName>ppt_y</p:attrName>
                                        </p:attrNameLst>
                                      </p:cBhvr>
                                      <p:tavLst>
                                        <p:tav tm="0">
                                          <p:val>
                                            <p:strVal val="1+#ppt_h/2"/>
                                          </p:val>
                                        </p:tav>
                                        <p:tav tm="100000">
                                          <p:val>
                                            <p:strVal val="#ppt_y"/>
                                          </p:val>
                                        </p:tav>
                                      </p:tavLst>
                                    </p:anim>
                                  </p:childTnLst>
                                </p:cTn>
                              </p:par>
                              <p:par>
                                <p:cTn id="29" presetID="63" presetClass="path" presetSubtype="0" fill="hold" nodeType="withEffect">
                                  <p:stCondLst>
                                    <p:cond delay="500"/>
                                  </p:stCondLst>
                                  <p:childTnLst>
                                    <p:animMotion origin="layout" path="M 5E-6 0.00617 L 0.25001 0.00617 " pathEditMode="relative" rAng="0" ptsTypes="AA">
                                      <p:cBhvr>
                                        <p:cTn id="30" dur="500" fill="hold"/>
                                        <p:tgtEl>
                                          <p:spTgt spid="100"/>
                                        </p:tgtEl>
                                        <p:attrNameLst>
                                          <p:attrName>ppt_x</p:attrName>
                                          <p:attrName>ppt_y</p:attrName>
                                        </p:attrNameLst>
                                      </p:cBhvr>
                                      <p:rCtr x="12500" y="0"/>
                                    </p:animMotion>
                                  </p:childTnLst>
                                </p:cTn>
                              </p:par>
                              <p:par>
                                <p:cTn id="31" presetID="35" presetClass="path" presetSubtype="0" fill="hold" nodeType="withEffect">
                                  <p:stCondLst>
                                    <p:cond delay="500"/>
                                  </p:stCondLst>
                                  <p:childTnLst>
                                    <p:animMotion origin="layout" path="M 0 0 L -0.25 0 E" pathEditMode="relative" ptsTypes="">
                                      <p:cBhvr>
                                        <p:cTn id="32" dur="500" fill="hold"/>
                                        <p:tgtEl>
                                          <p:spTgt spid="101"/>
                                        </p:tgtEl>
                                        <p:attrNameLst>
                                          <p:attrName>ppt_x</p:attrName>
                                          <p:attrName>ppt_y</p:attrName>
                                        </p:attrNameLst>
                                      </p:cBhvr>
                                    </p:animMotion>
                                  </p:childTnLst>
                                </p:cTn>
                              </p:par>
                              <p:par>
                                <p:cTn id="33" presetID="10" presetClass="exit" presetSubtype="0" fill="hold" nodeType="withEffect">
                                  <p:stCondLst>
                                    <p:cond delay="700"/>
                                  </p:stCondLst>
                                  <p:childTnLst>
                                    <p:animEffect transition="out" filter="fade">
                                      <p:cBhvr>
                                        <p:cTn id="34" dur="300"/>
                                        <p:tgtEl>
                                          <p:spTgt spid="101"/>
                                        </p:tgtEl>
                                      </p:cBhvr>
                                    </p:animEffect>
                                    <p:set>
                                      <p:cBhvr>
                                        <p:cTn id="35" dur="1" fill="hold">
                                          <p:stCondLst>
                                            <p:cond delay="299"/>
                                          </p:stCondLst>
                                        </p:cTn>
                                        <p:tgtEl>
                                          <p:spTgt spid="101"/>
                                        </p:tgtEl>
                                        <p:attrNameLst>
                                          <p:attrName>style.visibility</p:attrName>
                                        </p:attrNameLst>
                                      </p:cBhvr>
                                      <p:to>
                                        <p:strVal val="hidden"/>
                                      </p:to>
                                    </p:set>
                                  </p:childTnLst>
                                </p:cTn>
                              </p:par>
                              <p:par>
                                <p:cTn id="36" presetID="10" presetClass="exit" presetSubtype="0" fill="hold" nodeType="withEffect">
                                  <p:stCondLst>
                                    <p:cond delay="700"/>
                                  </p:stCondLst>
                                  <p:childTnLst>
                                    <p:animEffect transition="out" filter="fade">
                                      <p:cBhvr>
                                        <p:cTn id="37" dur="300"/>
                                        <p:tgtEl>
                                          <p:spTgt spid="100"/>
                                        </p:tgtEl>
                                      </p:cBhvr>
                                    </p:animEffect>
                                    <p:set>
                                      <p:cBhvr>
                                        <p:cTn id="38" dur="1" fill="hold">
                                          <p:stCondLst>
                                            <p:cond delay="299"/>
                                          </p:stCondLst>
                                        </p:cTn>
                                        <p:tgtEl>
                                          <p:spTgt spid="100"/>
                                        </p:tgtEl>
                                        <p:attrNameLst>
                                          <p:attrName>style.visibility</p:attrName>
                                        </p:attrNameLst>
                                      </p:cBhvr>
                                      <p:to>
                                        <p:strVal val="hidden"/>
                                      </p:to>
                                    </p:set>
                                  </p:childTnLst>
                                </p:cTn>
                              </p:par>
                              <p:par>
                                <p:cTn id="39" presetID="53" presetClass="entr" presetSubtype="16" fill="hold" nodeType="withEffect">
                                  <p:stCondLst>
                                    <p:cond delay="700"/>
                                  </p:stCondLst>
                                  <p:childTnLst>
                                    <p:set>
                                      <p:cBhvr>
                                        <p:cTn id="40" dur="1" fill="hold">
                                          <p:stCondLst>
                                            <p:cond delay="0"/>
                                          </p:stCondLst>
                                        </p:cTn>
                                        <p:tgtEl>
                                          <p:spTgt spid="36"/>
                                        </p:tgtEl>
                                        <p:attrNameLst>
                                          <p:attrName>style.visibility</p:attrName>
                                        </p:attrNameLst>
                                      </p:cBhvr>
                                      <p:to>
                                        <p:strVal val="visible"/>
                                      </p:to>
                                    </p:set>
                                    <p:anim calcmode="lin" valueType="num">
                                      <p:cBhvr>
                                        <p:cTn id="41" dur="500" fill="hold"/>
                                        <p:tgtEl>
                                          <p:spTgt spid="36"/>
                                        </p:tgtEl>
                                        <p:attrNameLst>
                                          <p:attrName>ppt_w</p:attrName>
                                        </p:attrNameLst>
                                      </p:cBhvr>
                                      <p:tavLst>
                                        <p:tav tm="0">
                                          <p:val>
                                            <p:fltVal val="0"/>
                                          </p:val>
                                        </p:tav>
                                        <p:tav tm="100000">
                                          <p:val>
                                            <p:strVal val="#ppt_w"/>
                                          </p:val>
                                        </p:tav>
                                      </p:tavLst>
                                    </p:anim>
                                    <p:anim calcmode="lin" valueType="num">
                                      <p:cBhvr>
                                        <p:cTn id="42" dur="500" fill="hold"/>
                                        <p:tgtEl>
                                          <p:spTgt spid="36"/>
                                        </p:tgtEl>
                                        <p:attrNameLst>
                                          <p:attrName>ppt_h</p:attrName>
                                        </p:attrNameLst>
                                      </p:cBhvr>
                                      <p:tavLst>
                                        <p:tav tm="0">
                                          <p:val>
                                            <p:fltVal val="0"/>
                                          </p:val>
                                        </p:tav>
                                        <p:tav tm="100000">
                                          <p:val>
                                            <p:strVal val="#ppt_h"/>
                                          </p:val>
                                        </p:tav>
                                      </p:tavLst>
                                    </p:anim>
                                    <p:animEffect transition="in" filter="fade">
                                      <p:cBhvr>
                                        <p:cTn id="43" dur="500"/>
                                        <p:tgtEl>
                                          <p:spTgt spid="36"/>
                                        </p:tgtEl>
                                      </p:cBhvr>
                                    </p:animEffect>
                                  </p:childTnLst>
                                </p:cTn>
                              </p:par>
                              <p:par>
                                <p:cTn id="44" presetID="21" presetClass="entr" presetSubtype="1" fill="hold" grpId="0" nodeType="withEffect">
                                  <p:stCondLst>
                                    <p:cond delay="700"/>
                                  </p:stCondLst>
                                  <p:childTnLst>
                                    <p:set>
                                      <p:cBhvr>
                                        <p:cTn id="45" dur="1" fill="hold">
                                          <p:stCondLst>
                                            <p:cond delay="0"/>
                                          </p:stCondLst>
                                        </p:cTn>
                                        <p:tgtEl>
                                          <p:spTgt spid="39"/>
                                        </p:tgtEl>
                                        <p:attrNameLst>
                                          <p:attrName>style.visibility</p:attrName>
                                        </p:attrNameLst>
                                      </p:cBhvr>
                                      <p:to>
                                        <p:strVal val="visible"/>
                                      </p:to>
                                    </p:set>
                                    <p:animEffect transition="in" filter="wheel(1)">
                                      <p:cBhvr>
                                        <p:cTn id="46" dur="1000"/>
                                        <p:tgtEl>
                                          <p:spTgt spid="39"/>
                                        </p:tgtEl>
                                      </p:cBhvr>
                                    </p:animEffect>
                                  </p:childTnLst>
                                </p:cTn>
                              </p:par>
                            </p:childTnLst>
                          </p:cTn>
                        </p:par>
                        <p:par>
                          <p:cTn id="47" fill="hold">
                            <p:stCondLst>
                              <p:cond delay="3100"/>
                            </p:stCondLst>
                            <p:childTnLst>
                              <p:par>
                                <p:cTn id="48" presetID="22" presetClass="entr" presetSubtype="8" fill="hold" grpId="0" nodeType="afterEffect">
                                  <p:stCondLst>
                                    <p:cond delay="0"/>
                                  </p:stCondLst>
                                  <p:childTnLst>
                                    <p:set>
                                      <p:cBhvr>
                                        <p:cTn id="49" dur="1" fill="hold">
                                          <p:stCondLst>
                                            <p:cond delay="0"/>
                                          </p:stCondLst>
                                        </p:cTn>
                                        <p:tgtEl>
                                          <p:spTgt spid="95"/>
                                        </p:tgtEl>
                                        <p:attrNameLst>
                                          <p:attrName>style.visibility</p:attrName>
                                        </p:attrNameLst>
                                      </p:cBhvr>
                                      <p:to>
                                        <p:strVal val="visible"/>
                                      </p:to>
                                    </p:set>
                                    <p:animEffect transition="in" filter="wipe(left)">
                                      <p:cBhvr>
                                        <p:cTn id="50" dur="500"/>
                                        <p:tgtEl>
                                          <p:spTgt spid="95"/>
                                        </p:tgtEl>
                                      </p:cBhvr>
                                    </p:animEffect>
                                  </p:childTnLst>
                                </p:cTn>
                              </p:par>
                            </p:childTnLst>
                          </p:cTn>
                        </p:par>
                        <p:par>
                          <p:cTn id="51" fill="hold">
                            <p:stCondLst>
                              <p:cond delay="3600"/>
                            </p:stCondLst>
                            <p:childTnLst>
                              <p:par>
                                <p:cTn id="52" presetID="47" presetClass="entr" presetSubtype="0" fill="hold" grpId="0" nodeType="afterEffect">
                                  <p:stCondLst>
                                    <p:cond delay="0"/>
                                  </p:stCondLst>
                                  <p:childTnLst>
                                    <p:set>
                                      <p:cBhvr>
                                        <p:cTn id="53" dur="1" fill="hold">
                                          <p:stCondLst>
                                            <p:cond delay="0"/>
                                          </p:stCondLst>
                                        </p:cTn>
                                        <p:tgtEl>
                                          <p:spTgt spid="35"/>
                                        </p:tgtEl>
                                        <p:attrNameLst>
                                          <p:attrName>style.visibility</p:attrName>
                                        </p:attrNameLst>
                                      </p:cBhvr>
                                      <p:to>
                                        <p:strVal val="visible"/>
                                      </p:to>
                                    </p:set>
                                    <p:animEffect transition="in" filter="fade">
                                      <p:cBhvr>
                                        <p:cTn id="54" dur="300"/>
                                        <p:tgtEl>
                                          <p:spTgt spid="35"/>
                                        </p:tgtEl>
                                      </p:cBhvr>
                                    </p:animEffect>
                                    <p:anim calcmode="lin" valueType="num">
                                      <p:cBhvr>
                                        <p:cTn id="55" dur="300" fill="hold"/>
                                        <p:tgtEl>
                                          <p:spTgt spid="35"/>
                                        </p:tgtEl>
                                        <p:attrNameLst>
                                          <p:attrName>ppt_x</p:attrName>
                                        </p:attrNameLst>
                                      </p:cBhvr>
                                      <p:tavLst>
                                        <p:tav tm="0">
                                          <p:val>
                                            <p:strVal val="#ppt_x"/>
                                          </p:val>
                                        </p:tav>
                                        <p:tav tm="100000">
                                          <p:val>
                                            <p:strVal val="#ppt_x"/>
                                          </p:val>
                                        </p:tav>
                                      </p:tavLst>
                                    </p:anim>
                                    <p:anim calcmode="lin" valueType="num">
                                      <p:cBhvr>
                                        <p:cTn id="56" dur="300" fill="hold"/>
                                        <p:tgtEl>
                                          <p:spTgt spid="35"/>
                                        </p:tgtEl>
                                        <p:attrNameLst>
                                          <p:attrName>ppt_y</p:attrName>
                                        </p:attrNameLst>
                                      </p:cBhvr>
                                      <p:tavLst>
                                        <p:tav tm="0">
                                          <p:val>
                                            <p:strVal val="#ppt_y-.1"/>
                                          </p:val>
                                        </p:tav>
                                        <p:tav tm="100000">
                                          <p:val>
                                            <p:strVal val="#ppt_y"/>
                                          </p:val>
                                        </p:tav>
                                      </p:tavLst>
                                    </p:anim>
                                  </p:childTnLst>
                                </p:cTn>
                              </p:par>
                            </p:childTnLst>
                          </p:cTn>
                        </p:par>
                        <p:par>
                          <p:cTn id="57" fill="hold">
                            <p:stCondLst>
                              <p:cond delay="3900"/>
                            </p:stCondLst>
                            <p:childTnLst>
                              <p:par>
                                <p:cTn id="58" presetID="22" presetClass="entr" presetSubtype="2" fill="hold" nodeType="afterEffect">
                                  <p:stCondLst>
                                    <p:cond delay="0"/>
                                  </p:stCondLst>
                                  <p:childTnLst>
                                    <p:set>
                                      <p:cBhvr>
                                        <p:cTn id="59" dur="1" fill="hold">
                                          <p:stCondLst>
                                            <p:cond delay="0"/>
                                          </p:stCondLst>
                                        </p:cTn>
                                        <p:tgtEl>
                                          <p:spTgt spid="23"/>
                                        </p:tgtEl>
                                        <p:attrNameLst>
                                          <p:attrName>style.visibility</p:attrName>
                                        </p:attrNameLst>
                                      </p:cBhvr>
                                      <p:to>
                                        <p:strVal val="visible"/>
                                      </p:to>
                                    </p:set>
                                    <p:animEffect transition="in" filter="wipe(right)">
                                      <p:cBhvr>
                                        <p:cTn id="60" dur="500"/>
                                        <p:tgtEl>
                                          <p:spTgt spid="23"/>
                                        </p:tgtEl>
                                      </p:cBhvr>
                                    </p:animEffect>
                                  </p:childTnLst>
                                </p:cTn>
                              </p:par>
                            </p:childTnLst>
                          </p:cTn>
                        </p:par>
                        <p:par>
                          <p:cTn id="61" fill="hold">
                            <p:stCondLst>
                              <p:cond delay="4400"/>
                            </p:stCondLst>
                            <p:childTnLst>
                              <p:par>
                                <p:cTn id="62" presetID="22" presetClass="entr" presetSubtype="8" fill="hold" nodeType="afterEffect">
                                  <p:stCondLst>
                                    <p:cond delay="0"/>
                                  </p:stCondLst>
                                  <p:childTnLst>
                                    <p:set>
                                      <p:cBhvr>
                                        <p:cTn id="63" dur="1" fill="hold">
                                          <p:stCondLst>
                                            <p:cond delay="0"/>
                                          </p:stCondLst>
                                        </p:cTn>
                                        <p:tgtEl>
                                          <p:spTgt spid="26"/>
                                        </p:tgtEl>
                                        <p:attrNameLst>
                                          <p:attrName>style.visibility</p:attrName>
                                        </p:attrNameLst>
                                      </p:cBhvr>
                                      <p:to>
                                        <p:strVal val="visible"/>
                                      </p:to>
                                    </p:set>
                                    <p:animEffect transition="in" filter="wipe(left)">
                                      <p:cBhvr>
                                        <p:cTn id="64" dur="500"/>
                                        <p:tgtEl>
                                          <p:spTgt spid="26"/>
                                        </p:tgtEl>
                                      </p:cBhvr>
                                    </p:animEffect>
                                  </p:childTnLst>
                                </p:cTn>
                              </p:par>
                            </p:childTnLst>
                          </p:cTn>
                        </p:par>
                        <p:par>
                          <p:cTn id="65" fill="hold">
                            <p:stCondLst>
                              <p:cond delay="4900"/>
                            </p:stCondLst>
                            <p:childTnLst>
                              <p:par>
                                <p:cTn id="66" presetID="53" presetClass="entr" presetSubtype="16" fill="hold" nodeType="afterEffect">
                                  <p:stCondLst>
                                    <p:cond delay="0"/>
                                  </p:stCondLst>
                                  <p:childTnLst>
                                    <p:set>
                                      <p:cBhvr>
                                        <p:cTn id="67" dur="1" fill="hold">
                                          <p:stCondLst>
                                            <p:cond delay="0"/>
                                          </p:stCondLst>
                                        </p:cTn>
                                        <p:tgtEl>
                                          <p:spTgt spid="40"/>
                                        </p:tgtEl>
                                        <p:attrNameLst>
                                          <p:attrName>style.visibility</p:attrName>
                                        </p:attrNameLst>
                                      </p:cBhvr>
                                      <p:to>
                                        <p:strVal val="visible"/>
                                      </p:to>
                                    </p:set>
                                    <p:anim calcmode="lin" valueType="num">
                                      <p:cBhvr>
                                        <p:cTn id="68" dur="500" fill="hold"/>
                                        <p:tgtEl>
                                          <p:spTgt spid="40"/>
                                        </p:tgtEl>
                                        <p:attrNameLst>
                                          <p:attrName>ppt_w</p:attrName>
                                        </p:attrNameLst>
                                      </p:cBhvr>
                                      <p:tavLst>
                                        <p:tav tm="0">
                                          <p:val>
                                            <p:fltVal val="0"/>
                                          </p:val>
                                        </p:tav>
                                        <p:tav tm="100000">
                                          <p:val>
                                            <p:strVal val="#ppt_w"/>
                                          </p:val>
                                        </p:tav>
                                      </p:tavLst>
                                    </p:anim>
                                    <p:anim calcmode="lin" valueType="num">
                                      <p:cBhvr>
                                        <p:cTn id="69" dur="500" fill="hold"/>
                                        <p:tgtEl>
                                          <p:spTgt spid="40"/>
                                        </p:tgtEl>
                                        <p:attrNameLst>
                                          <p:attrName>ppt_h</p:attrName>
                                        </p:attrNameLst>
                                      </p:cBhvr>
                                      <p:tavLst>
                                        <p:tav tm="0">
                                          <p:val>
                                            <p:fltVal val="0"/>
                                          </p:val>
                                        </p:tav>
                                        <p:tav tm="100000">
                                          <p:val>
                                            <p:strVal val="#ppt_h"/>
                                          </p:val>
                                        </p:tav>
                                      </p:tavLst>
                                    </p:anim>
                                    <p:animEffect transition="in" filter="fade">
                                      <p:cBhvr>
                                        <p:cTn id="70" dur="500"/>
                                        <p:tgtEl>
                                          <p:spTgt spid="40"/>
                                        </p:tgtEl>
                                      </p:cBhvr>
                                    </p:animEffect>
                                  </p:childTnLst>
                                </p:cTn>
                              </p:par>
                              <p:par>
                                <p:cTn id="71" presetID="53" presetClass="entr" presetSubtype="16" fill="hold" nodeType="withEffect">
                                  <p:stCondLst>
                                    <p:cond delay="0"/>
                                  </p:stCondLst>
                                  <p:childTnLst>
                                    <p:set>
                                      <p:cBhvr>
                                        <p:cTn id="72" dur="1" fill="hold">
                                          <p:stCondLst>
                                            <p:cond delay="0"/>
                                          </p:stCondLst>
                                        </p:cTn>
                                        <p:tgtEl>
                                          <p:spTgt spid="43"/>
                                        </p:tgtEl>
                                        <p:attrNameLst>
                                          <p:attrName>style.visibility</p:attrName>
                                        </p:attrNameLst>
                                      </p:cBhvr>
                                      <p:to>
                                        <p:strVal val="visible"/>
                                      </p:to>
                                    </p:set>
                                    <p:anim calcmode="lin" valueType="num">
                                      <p:cBhvr>
                                        <p:cTn id="73" dur="500" fill="hold"/>
                                        <p:tgtEl>
                                          <p:spTgt spid="43"/>
                                        </p:tgtEl>
                                        <p:attrNameLst>
                                          <p:attrName>ppt_w</p:attrName>
                                        </p:attrNameLst>
                                      </p:cBhvr>
                                      <p:tavLst>
                                        <p:tav tm="0">
                                          <p:val>
                                            <p:fltVal val="0"/>
                                          </p:val>
                                        </p:tav>
                                        <p:tav tm="100000">
                                          <p:val>
                                            <p:strVal val="#ppt_w"/>
                                          </p:val>
                                        </p:tav>
                                      </p:tavLst>
                                    </p:anim>
                                    <p:anim calcmode="lin" valueType="num">
                                      <p:cBhvr>
                                        <p:cTn id="74" dur="500" fill="hold"/>
                                        <p:tgtEl>
                                          <p:spTgt spid="43"/>
                                        </p:tgtEl>
                                        <p:attrNameLst>
                                          <p:attrName>ppt_h</p:attrName>
                                        </p:attrNameLst>
                                      </p:cBhvr>
                                      <p:tavLst>
                                        <p:tav tm="0">
                                          <p:val>
                                            <p:fltVal val="0"/>
                                          </p:val>
                                        </p:tav>
                                        <p:tav tm="100000">
                                          <p:val>
                                            <p:strVal val="#ppt_h"/>
                                          </p:val>
                                        </p:tav>
                                      </p:tavLst>
                                    </p:anim>
                                    <p:animEffect transition="in" filter="fade">
                                      <p:cBhvr>
                                        <p:cTn id="75" dur="500"/>
                                        <p:tgtEl>
                                          <p:spTgt spid="43"/>
                                        </p:tgtEl>
                                      </p:cBhvr>
                                    </p:animEffect>
                                  </p:childTnLst>
                                </p:cTn>
                              </p:par>
                              <p:par>
                                <p:cTn id="76" presetID="53" presetClass="entr" presetSubtype="16" fill="hold" nodeType="withEffect">
                                  <p:stCondLst>
                                    <p:cond delay="0"/>
                                  </p:stCondLst>
                                  <p:childTnLst>
                                    <p:set>
                                      <p:cBhvr>
                                        <p:cTn id="77" dur="1" fill="hold">
                                          <p:stCondLst>
                                            <p:cond delay="0"/>
                                          </p:stCondLst>
                                        </p:cTn>
                                        <p:tgtEl>
                                          <p:spTgt spid="46"/>
                                        </p:tgtEl>
                                        <p:attrNameLst>
                                          <p:attrName>style.visibility</p:attrName>
                                        </p:attrNameLst>
                                      </p:cBhvr>
                                      <p:to>
                                        <p:strVal val="visible"/>
                                      </p:to>
                                    </p:set>
                                    <p:anim calcmode="lin" valueType="num">
                                      <p:cBhvr>
                                        <p:cTn id="78" dur="500" fill="hold"/>
                                        <p:tgtEl>
                                          <p:spTgt spid="46"/>
                                        </p:tgtEl>
                                        <p:attrNameLst>
                                          <p:attrName>ppt_w</p:attrName>
                                        </p:attrNameLst>
                                      </p:cBhvr>
                                      <p:tavLst>
                                        <p:tav tm="0">
                                          <p:val>
                                            <p:fltVal val="0"/>
                                          </p:val>
                                        </p:tav>
                                        <p:tav tm="100000">
                                          <p:val>
                                            <p:strVal val="#ppt_w"/>
                                          </p:val>
                                        </p:tav>
                                      </p:tavLst>
                                    </p:anim>
                                    <p:anim calcmode="lin" valueType="num">
                                      <p:cBhvr>
                                        <p:cTn id="79" dur="500" fill="hold"/>
                                        <p:tgtEl>
                                          <p:spTgt spid="46"/>
                                        </p:tgtEl>
                                        <p:attrNameLst>
                                          <p:attrName>ppt_h</p:attrName>
                                        </p:attrNameLst>
                                      </p:cBhvr>
                                      <p:tavLst>
                                        <p:tav tm="0">
                                          <p:val>
                                            <p:fltVal val="0"/>
                                          </p:val>
                                        </p:tav>
                                        <p:tav tm="100000">
                                          <p:val>
                                            <p:strVal val="#ppt_h"/>
                                          </p:val>
                                        </p:tav>
                                      </p:tavLst>
                                    </p:anim>
                                    <p:animEffect transition="in" filter="fade">
                                      <p:cBhvr>
                                        <p:cTn id="80" dur="500"/>
                                        <p:tgtEl>
                                          <p:spTgt spid="46"/>
                                        </p:tgtEl>
                                      </p:cBhvr>
                                    </p:animEffect>
                                  </p:childTnLst>
                                </p:cTn>
                              </p:par>
                              <p:par>
                                <p:cTn id="81" presetID="53" presetClass="entr" presetSubtype="16" fill="hold" nodeType="withEffect">
                                  <p:stCondLst>
                                    <p:cond delay="0"/>
                                  </p:stCondLst>
                                  <p:childTnLst>
                                    <p:set>
                                      <p:cBhvr>
                                        <p:cTn id="82" dur="1" fill="hold">
                                          <p:stCondLst>
                                            <p:cond delay="0"/>
                                          </p:stCondLst>
                                        </p:cTn>
                                        <p:tgtEl>
                                          <p:spTgt spid="49"/>
                                        </p:tgtEl>
                                        <p:attrNameLst>
                                          <p:attrName>style.visibility</p:attrName>
                                        </p:attrNameLst>
                                      </p:cBhvr>
                                      <p:to>
                                        <p:strVal val="visible"/>
                                      </p:to>
                                    </p:set>
                                    <p:anim calcmode="lin" valueType="num">
                                      <p:cBhvr>
                                        <p:cTn id="83" dur="500" fill="hold"/>
                                        <p:tgtEl>
                                          <p:spTgt spid="49"/>
                                        </p:tgtEl>
                                        <p:attrNameLst>
                                          <p:attrName>ppt_w</p:attrName>
                                        </p:attrNameLst>
                                      </p:cBhvr>
                                      <p:tavLst>
                                        <p:tav tm="0">
                                          <p:val>
                                            <p:fltVal val="0"/>
                                          </p:val>
                                        </p:tav>
                                        <p:tav tm="100000">
                                          <p:val>
                                            <p:strVal val="#ppt_w"/>
                                          </p:val>
                                        </p:tav>
                                      </p:tavLst>
                                    </p:anim>
                                    <p:anim calcmode="lin" valueType="num">
                                      <p:cBhvr>
                                        <p:cTn id="84" dur="500" fill="hold"/>
                                        <p:tgtEl>
                                          <p:spTgt spid="49"/>
                                        </p:tgtEl>
                                        <p:attrNameLst>
                                          <p:attrName>ppt_h</p:attrName>
                                        </p:attrNameLst>
                                      </p:cBhvr>
                                      <p:tavLst>
                                        <p:tav tm="0">
                                          <p:val>
                                            <p:fltVal val="0"/>
                                          </p:val>
                                        </p:tav>
                                        <p:tav tm="100000">
                                          <p:val>
                                            <p:strVal val="#ppt_h"/>
                                          </p:val>
                                        </p:tav>
                                      </p:tavLst>
                                    </p:anim>
                                    <p:animEffect transition="in" filter="fade">
                                      <p:cBhvr>
                                        <p:cTn id="85" dur="500"/>
                                        <p:tgtEl>
                                          <p:spTgt spid="49"/>
                                        </p:tgtEl>
                                      </p:cBhvr>
                                    </p:animEffect>
                                  </p:childTnLst>
                                </p:cTn>
                              </p:par>
                            </p:childTnLst>
                          </p:cTn>
                        </p:par>
                        <p:par>
                          <p:cTn id="86" fill="hold">
                            <p:stCondLst>
                              <p:cond delay="5400"/>
                            </p:stCondLst>
                            <p:childTnLst>
                              <p:par>
                                <p:cTn id="87" presetID="22" presetClass="entr" presetSubtype="8" fill="hold" grpId="0" nodeType="afterEffect">
                                  <p:stCondLst>
                                    <p:cond delay="0"/>
                                  </p:stCondLst>
                                  <p:childTnLst>
                                    <p:set>
                                      <p:cBhvr>
                                        <p:cTn id="88" dur="1" fill="hold">
                                          <p:stCondLst>
                                            <p:cond delay="0"/>
                                          </p:stCondLst>
                                        </p:cTn>
                                        <p:tgtEl>
                                          <p:spTgt spid="96"/>
                                        </p:tgtEl>
                                        <p:attrNameLst>
                                          <p:attrName>style.visibility</p:attrName>
                                        </p:attrNameLst>
                                      </p:cBhvr>
                                      <p:to>
                                        <p:strVal val="visible"/>
                                      </p:to>
                                    </p:set>
                                    <p:animEffect transition="in" filter="wipe(left)">
                                      <p:cBhvr>
                                        <p:cTn id="89" dur="500"/>
                                        <p:tgtEl>
                                          <p:spTgt spid="96"/>
                                        </p:tgtEl>
                                      </p:cBhvr>
                                    </p:animEffect>
                                  </p:childTnLst>
                                </p:cTn>
                              </p:par>
                              <p:par>
                                <p:cTn id="90" presetID="22" presetClass="entr" presetSubtype="8" fill="hold" grpId="0" nodeType="withEffect">
                                  <p:stCondLst>
                                    <p:cond delay="0"/>
                                  </p:stCondLst>
                                  <p:childTnLst>
                                    <p:set>
                                      <p:cBhvr>
                                        <p:cTn id="91" dur="1" fill="hold">
                                          <p:stCondLst>
                                            <p:cond delay="0"/>
                                          </p:stCondLst>
                                        </p:cTn>
                                        <p:tgtEl>
                                          <p:spTgt spid="97"/>
                                        </p:tgtEl>
                                        <p:attrNameLst>
                                          <p:attrName>style.visibility</p:attrName>
                                        </p:attrNameLst>
                                      </p:cBhvr>
                                      <p:to>
                                        <p:strVal val="visible"/>
                                      </p:to>
                                    </p:set>
                                    <p:animEffect transition="in" filter="wipe(left)">
                                      <p:cBhvr>
                                        <p:cTn id="92" dur="500"/>
                                        <p:tgtEl>
                                          <p:spTgt spid="97"/>
                                        </p:tgtEl>
                                      </p:cBhvr>
                                    </p:animEffect>
                                  </p:childTnLst>
                                </p:cTn>
                              </p:par>
                              <p:par>
                                <p:cTn id="93" presetID="22" presetClass="entr" presetSubtype="8" fill="hold" grpId="0" nodeType="withEffect">
                                  <p:stCondLst>
                                    <p:cond delay="0"/>
                                  </p:stCondLst>
                                  <p:childTnLst>
                                    <p:set>
                                      <p:cBhvr>
                                        <p:cTn id="94" dur="1" fill="hold">
                                          <p:stCondLst>
                                            <p:cond delay="0"/>
                                          </p:stCondLst>
                                        </p:cTn>
                                        <p:tgtEl>
                                          <p:spTgt spid="98"/>
                                        </p:tgtEl>
                                        <p:attrNameLst>
                                          <p:attrName>style.visibility</p:attrName>
                                        </p:attrNameLst>
                                      </p:cBhvr>
                                      <p:to>
                                        <p:strVal val="visible"/>
                                      </p:to>
                                    </p:set>
                                    <p:animEffect transition="in" filter="wipe(left)">
                                      <p:cBhvr>
                                        <p:cTn id="95" dur="500"/>
                                        <p:tgtEl>
                                          <p:spTgt spid="98"/>
                                        </p:tgtEl>
                                      </p:cBhvr>
                                    </p:animEffect>
                                  </p:childTnLst>
                                </p:cTn>
                              </p:par>
                              <p:par>
                                <p:cTn id="96" presetID="22" presetClass="entr" presetSubtype="8" fill="hold" grpId="0" nodeType="withEffect">
                                  <p:stCondLst>
                                    <p:cond delay="0"/>
                                  </p:stCondLst>
                                  <p:childTnLst>
                                    <p:set>
                                      <p:cBhvr>
                                        <p:cTn id="97" dur="1" fill="hold">
                                          <p:stCondLst>
                                            <p:cond delay="0"/>
                                          </p:stCondLst>
                                        </p:cTn>
                                        <p:tgtEl>
                                          <p:spTgt spid="99"/>
                                        </p:tgtEl>
                                        <p:attrNameLst>
                                          <p:attrName>style.visibility</p:attrName>
                                        </p:attrNameLst>
                                      </p:cBhvr>
                                      <p:to>
                                        <p:strVal val="visible"/>
                                      </p:to>
                                    </p:set>
                                    <p:animEffect transition="in" filter="wipe(left)">
                                      <p:cBhvr>
                                        <p:cTn id="98" dur="500"/>
                                        <p:tgtEl>
                                          <p:spTgt spid="99"/>
                                        </p:tgtEl>
                                      </p:cBhvr>
                                    </p:animEffect>
                                  </p:childTnLst>
                                </p:cTn>
                              </p:par>
                            </p:childTnLst>
                          </p:cTn>
                        </p:par>
                        <p:par>
                          <p:cTn id="99" fill="hold">
                            <p:stCondLst>
                              <p:cond delay="5900"/>
                            </p:stCondLst>
                            <p:childTnLst>
                              <p:par>
                                <p:cTn id="100" presetID="22" presetClass="entr" presetSubtype="2" fill="hold" nodeType="afterEffect">
                                  <p:stCondLst>
                                    <p:cond delay="0"/>
                                  </p:stCondLst>
                                  <p:childTnLst>
                                    <p:set>
                                      <p:cBhvr>
                                        <p:cTn id="101" dur="1" fill="hold">
                                          <p:stCondLst>
                                            <p:cond delay="0"/>
                                          </p:stCondLst>
                                        </p:cTn>
                                        <p:tgtEl>
                                          <p:spTgt spid="12"/>
                                        </p:tgtEl>
                                        <p:attrNameLst>
                                          <p:attrName>style.visibility</p:attrName>
                                        </p:attrNameLst>
                                      </p:cBhvr>
                                      <p:to>
                                        <p:strVal val="visible"/>
                                      </p:to>
                                    </p:set>
                                    <p:animEffect transition="in" filter="wipe(right)">
                                      <p:cBhvr>
                                        <p:cTn id="102" dur="500"/>
                                        <p:tgtEl>
                                          <p:spTgt spid="12"/>
                                        </p:tgtEl>
                                      </p:cBhvr>
                                    </p:animEffect>
                                  </p:childTnLst>
                                </p:cTn>
                              </p:par>
                            </p:childTnLst>
                          </p:cTn>
                        </p:par>
                        <p:par>
                          <p:cTn id="103" fill="hold">
                            <p:stCondLst>
                              <p:cond delay="6400"/>
                            </p:stCondLst>
                            <p:childTnLst>
                              <p:par>
                                <p:cTn id="104" presetID="22" presetClass="entr" presetSubtype="8" fill="hold" nodeType="afterEffect">
                                  <p:stCondLst>
                                    <p:cond delay="0"/>
                                  </p:stCondLst>
                                  <p:childTnLst>
                                    <p:set>
                                      <p:cBhvr>
                                        <p:cTn id="105" dur="1" fill="hold">
                                          <p:stCondLst>
                                            <p:cond delay="0"/>
                                          </p:stCondLst>
                                        </p:cTn>
                                        <p:tgtEl>
                                          <p:spTgt spid="17"/>
                                        </p:tgtEl>
                                        <p:attrNameLst>
                                          <p:attrName>style.visibility</p:attrName>
                                        </p:attrNameLst>
                                      </p:cBhvr>
                                      <p:to>
                                        <p:strVal val="visible"/>
                                      </p:to>
                                    </p:set>
                                    <p:animEffect transition="in" filter="wipe(left)">
                                      <p:cBhvr>
                                        <p:cTn id="106" dur="500"/>
                                        <p:tgtEl>
                                          <p:spTgt spid="17"/>
                                        </p:tgtEl>
                                      </p:cBhvr>
                                    </p:animEffect>
                                  </p:childTnLst>
                                </p:cTn>
                              </p:par>
                            </p:childTnLst>
                          </p:cTn>
                        </p:par>
                        <p:par>
                          <p:cTn id="107" fill="hold">
                            <p:stCondLst>
                              <p:cond delay="6900"/>
                            </p:stCondLst>
                            <p:childTnLst>
                              <p:par>
                                <p:cTn id="108" presetID="14" presetClass="entr" presetSubtype="10" fill="hold" nodeType="afterEffect">
                                  <p:stCondLst>
                                    <p:cond delay="0"/>
                                  </p:stCondLst>
                                  <p:childTnLst>
                                    <p:set>
                                      <p:cBhvr>
                                        <p:cTn id="109" dur="1" fill="hold">
                                          <p:stCondLst>
                                            <p:cond delay="0"/>
                                          </p:stCondLst>
                                        </p:cTn>
                                        <p:tgtEl>
                                          <p:spTgt spid="52"/>
                                        </p:tgtEl>
                                        <p:attrNameLst>
                                          <p:attrName>style.visibility</p:attrName>
                                        </p:attrNameLst>
                                      </p:cBhvr>
                                      <p:to>
                                        <p:strVal val="visible"/>
                                      </p:to>
                                    </p:set>
                                    <p:animEffect transition="in" filter="randombar(horizontal)">
                                      <p:cBhvr>
                                        <p:cTn id="110" dur="500"/>
                                        <p:tgtEl>
                                          <p:spTgt spid="52"/>
                                        </p:tgtEl>
                                      </p:cBhvr>
                                    </p:animEffect>
                                  </p:childTnLst>
                                </p:cTn>
                              </p:par>
                              <p:par>
                                <p:cTn id="111" presetID="14" presetClass="entr" presetSubtype="10" fill="hold" nodeType="withEffect">
                                  <p:stCondLst>
                                    <p:cond delay="0"/>
                                  </p:stCondLst>
                                  <p:childTnLst>
                                    <p:set>
                                      <p:cBhvr>
                                        <p:cTn id="112" dur="1" fill="hold">
                                          <p:stCondLst>
                                            <p:cond delay="0"/>
                                          </p:stCondLst>
                                        </p:cTn>
                                        <p:tgtEl>
                                          <p:spTgt spid="59"/>
                                        </p:tgtEl>
                                        <p:attrNameLst>
                                          <p:attrName>style.visibility</p:attrName>
                                        </p:attrNameLst>
                                      </p:cBhvr>
                                      <p:to>
                                        <p:strVal val="visible"/>
                                      </p:to>
                                    </p:set>
                                    <p:animEffect transition="in" filter="randombar(horizontal)">
                                      <p:cBhvr>
                                        <p:cTn id="113" dur="500"/>
                                        <p:tgtEl>
                                          <p:spTgt spid="59"/>
                                        </p:tgtEl>
                                      </p:cBhvr>
                                    </p:animEffect>
                                  </p:childTnLst>
                                </p:cTn>
                              </p:par>
                              <p:par>
                                <p:cTn id="114" presetID="14" presetClass="entr" presetSubtype="10" fill="hold" nodeType="withEffect">
                                  <p:stCondLst>
                                    <p:cond delay="0"/>
                                  </p:stCondLst>
                                  <p:childTnLst>
                                    <p:set>
                                      <p:cBhvr>
                                        <p:cTn id="115" dur="1" fill="hold">
                                          <p:stCondLst>
                                            <p:cond delay="0"/>
                                          </p:stCondLst>
                                        </p:cTn>
                                        <p:tgtEl>
                                          <p:spTgt spid="62"/>
                                        </p:tgtEl>
                                        <p:attrNameLst>
                                          <p:attrName>style.visibility</p:attrName>
                                        </p:attrNameLst>
                                      </p:cBhvr>
                                      <p:to>
                                        <p:strVal val="visible"/>
                                      </p:to>
                                    </p:set>
                                    <p:animEffect transition="in" filter="randombar(horizontal)">
                                      <p:cBhvr>
                                        <p:cTn id="116" dur="500"/>
                                        <p:tgtEl>
                                          <p:spTgt spid="62"/>
                                        </p:tgtEl>
                                      </p:cBhvr>
                                    </p:animEffect>
                                  </p:childTnLst>
                                </p:cTn>
                              </p:par>
                              <p:par>
                                <p:cTn id="117" presetID="14" presetClass="entr" presetSubtype="10" fill="hold" nodeType="withEffect">
                                  <p:stCondLst>
                                    <p:cond delay="0"/>
                                  </p:stCondLst>
                                  <p:childTnLst>
                                    <p:set>
                                      <p:cBhvr>
                                        <p:cTn id="118" dur="1" fill="hold">
                                          <p:stCondLst>
                                            <p:cond delay="0"/>
                                          </p:stCondLst>
                                        </p:cTn>
                                        <p:tgtEl>
                                          <p:spTgt spid="65"/>
                                        </p:tgtEl>
                                        <p:attrNameLst>
                                          <p:attrName>style.visibility</p:attrName>
                                        </p:attrNameLst>
                                      </p:cBhvr>
                                      <p:to>
                                        <p:strVal val="visible"/>
                                      </p:to>
                                    </p:set>
                                    <p:animEffect transition="in" filter="randombar(horizontal)">
                                      <p:cBhvr>
                                        <p:cTn id="119" dur="500"/>
                                        <p:tgtEl>
                                          <p:spTgt spid="65"/>
                                        </p:tgtEl>
                                      </p:cBhvr>
                                    </p:animEffect>
                                  </p:childTnLst>
                                </p:cTn>
                              </p:par>
                              <p:par>
                                <p:cTn id="120" presetID="14" presetClass="entr" presetSubtype="10" fill="hold" nodeType="withEffect">
                                  <p:stCondLst>
                                    <p:cond delay="0"/>
                                  </p:stCondLst>
                                  <p:childTnLst>
                                    <p:set>
                                      <p:cBhvr>
                                        <p:cTn id="121" dur="1" fill="hold">
                                          <p:stCondLst>
                                            <p:cond delay="0"/>
                                          </p:stCondLst>
                                        </p:cTn>
                                        <p:tgtEl>
                                          <p:spTgt spid="68"/>
                                        </p:tgtEl>
                                        <p:attrNameLst>
                                          <p:attrName>style.visibility</p:attrName>
                                        </p:attrNameLst>
                                      </p:cBhvr>
                                      <p:to>
                                        <p:strVal val="visible"/>
                                      </p:to>
                                    </p:set>
                                    <p:animEffect transition="in" filter="randombar(horizontal)">
                                      <p:cBhvr>
                                        <p:cTn id="122" dur="500"/>
                                        <p:tgtEl>
                                          <p:spTgt spid="68"/>
                                        </p:tgtEl>
                                      </p:cBhvr>
                                    </p:animEffect>
                                  </p:childTnLst>
                                </p:cTn>
                              </p:par>
                              <p:par>
                                <p:cTn id="123" presetID="14" presetClass="entr" presetSubtype="10" fill="hold" nodeType="withEffect">
                                  <p:stCondLst>
                                    <p:cond delay="0"/>
                                  </p:stCondLst>
                                  <p:childTnLst>
                                    <p:set>
                                      <p:cBhvr>
                                        <p:cTn id="124" dur="1" fill="hold">
                                          <p:stCondLst>
                                            <p:cond delay="0"/>
                                          </p:stCondLst>
                                        </p:cTn>
                                        <p:tgtEl>
                                          <p:spTgt spid="71"/>
                                        </p:tgtEl>
                                        <p:attrNameLst>
                                          <p:attrName>style.visibility</p:attrName>
                                        </p:attrNameLst>
                                      </p:cBhvr>
                                      <p:to>
                                        <p:strVal val="visible"/>
                                      </p:to>
                                    </p:set>
                                    <p:animEffect transition="in" filter="randombar(horizontal)">
                                      <p:cBhvr>
                                        <p:cTn id="125" dur="500"/>
                                        <p:tgtEl>
                                          <p:spTgt spid="71"/>
                                        </p:tgtEl>
                                      </p:cBhvr>
                                    </p:animEffect>
                                  </p:childTnLst>
                                </p:cTn>
                              </p:par>
                              <p:par>
                                <p:cTn id="126" presetID="14" presetClass="entr" presetSubtype="10" fill="hold" nodeType="withEffect">
                                  <p:stCondLst>
                                    <p:cond delay="0"/>
                                  </p:stCondLst>
                                  <p:childTnLst>
                                    <p:set>
                                      <p:cBhvr>
                                        <p:cTn id="127" dur="1" fill="hold">
                                          <p:stCondLst>
                                            <p:cond delay="0"/>
                                          </p:stCondLst>
                                        </p:cTn>
                                        <p:tgtEl>
                                          <p:spTgt spid="74"/>
                                        </p:tgtEl>
                                        <p:attrNameLst>
                                          <p:attrName>style.visibility</p:attrName>
                                        </p:attrNameLst>
                                      </p:cBhvr>
                                      <p:to>
                                        <p:strVal val="visible"/>
                                      </p:to>
                                    </p:set>
                                    <p:animEffect transition="in" filter="randombar(horizontal)">
                                      <p:cBhvr>
                                        <p:cTn id="128" dur="500"/>
                                        <p:tgtEl>
                                          <p:spTgt spid="74"/>
                                        </p:tgtEl>
                                      </p:cBhvr>
                                    </p:animEffect>
                                  </p:childTnLst>
                                </p:cTn>
                              </p:par>
                              <p:par>
                                <p:cTn id="129" presetID="14" presetClass="entr" presetSubtype="10" fill="hold" nodeType="withEffect">
                                  <p:stCondLst>
                                    <p:cond delay="0"/>
                                  </p:stCondLst>
                                  <p:childTnLst>
                                    <p:set>
                                      <p:cBhvr>
                                        <p:cTn id="130" dur="1" fill="hold">
                                          <p:stCondLst>
                                            <p:cond delay="0"/>
                                          </p:stCondLst>
                                        </p:cTn>
                                        <p:tgtEl>
                                          <p:spTgt spid="77"/>
                                        </p:tgtEl>
                                        <p:attrNameLst>
                                          <p:attrName>style.visibility</p:attrName>
                                        </p:attrNameLst>
                                      </p:cBhvr>
                                      <p:to>
                                        <p:strVal val="visible"/>
                                      </p:to>
                                    </p:set>
                                    <p:animEffect transition="in" filter="randombar(horizontal)">
                                      <p:cBhvr>
                                        <p:cTn id="131" dur="500"/>
                                        <p:tgtEl>
                                          <p:spTgt spid="77"/>
                                        </p:tgtEl>
                                      </p:cBhvr>
                                    </p:animEffect>
                                  </p:childTnLst>
                                </p:cTn>
                              </p:par>
                            </p:childTnLst>
                          </p:cTn>
                        </p:par>
                        <p:par>
                          <p:cTn id="132" fill="hold">
                            <p:stCondLst>
                              <p:cond delay="7400"/>
                            </p:stCondLst>
                            <p:childTnLst>
                              <p:par>
                                <p:cTn id="133" presetID="16" presetClass="entr" presetSubtype="21" fill="hold" grpId="0" nodeType="afterEffect">
                                  <p:stCondLst>
                                    <p:cond delay="0"/>
                                  </p:stCondLst>
                                  <p:childTnLst>
                                    <p:set>
                                      <p:cBhvr>
                                        <p:cTn id="134" dur="1" fill="hold">
                                          <p:stCondLst>
                                            <p:cond delay="0"/>
                                          </p:stCondLst>
                                        </p:cTn>
                                        <p:tgtEl>
                                          <p:spTgt spid="22"/>
                                        </p:tgtEl>
                                        <p:attrNameLst>
                                          <p:attrName>style.visibility</p:attrName>
                                        </p:attrNameLst>
                                      </p:cBhvr>
                                      <p:to>
                                        <p:strVal val="visible"/>
                                      </p:to>
                                    </p:set>
                                    <p:animEffect transition="in" filter="barn(inVertical)">
                                      <p:cBhvr>
                                        <p:cTn id="135" dur="500"/>
                                        <p:tgtEl>
                                          <p:spTgt spid="22"/>
                                        </p:tgtEl>
                                      </p:cBhvr>
                                    </p:animEffect>
                                  </p:childTnLst>
                                </p:cTn>
                              </p:par>
                              <p:par>
                                <p:cTn id="136" presetID="14" presetClass="entr" presetSubtype="10" fill="hold" grpId="0" nodeType="withEffect">
                                  <p:stCondLst>
                                    <p:cond delay="0"/>
                                  </p:stCondLst>
                                  <p:childTnLst>
                                    <p:set>
                                      <p:cBhvr>
                                        <p:cTn id="137" dur="1" fill="hold">
                                          <p:stCondLst>
                                            <p:cond delay="0"/>
                                          </p:stCondLst>
                                        </p:cTn>
                                        <p:tgtEl>
                                          <p:spTgt spid="80"/>
                                        </p:tgtEl>
                                        <p:attrNameLst>
                                          <p:attrName>style.visibility</p:attrName>
                                        </p:attrNameLst>
                                      </p:cBhvr>
                                      <p:to>
                                        <p:strVal val="visible"/>
                                      </p:to>
                                    </p:set>
                                    <p:animEffect transition="in" filter="randombar(horizontal)">
                                      <p:cBhvr>
                                        <p:cTn id="138" dur="500"/>
                                        <p:tgtEl>
                                          <p:spTgt spid="80"/>
                                        </p:tgtEl>
                                      </p:cBhvr>
                                    </p:animEffect>
                                  </p:childTnLst>
                                </p:cTn>
                              </p:par>
                            </p:childTnLst>
                          </p:cTn>
                        </p:par>
                        <p:par>
                          <p:cTn id="139" fill="hold">
                            <p:stCondLst>
                              <p:cond delay="7900"/>
                            </p:stCondLst>
                            <p:childTnLst>
                              <p:par>
                                <p:cTn id="140" presetID="16" presetClass="entr" presetSubtype="21" fill="hold" grpId="0" nodeType="afterEffect">
                                  <p:stCondLst>
                                    <p:cond delay="0"/>
                                  </p:stCondLst>
                                  <p:childTnLst>
                                    <p:set>
                                      <p:cBhvr>
                                        <p:cTn id="141" dur="1" fill="hold">
                                          <p:stCondLst>
                                            <p:cond delay="0"/>
                                          </p:stCondLst>
                                        </p:cTn>
                                        <p:tgtEl>
                                          <p:spTgt spid="81"/>
                                        </p:tgtEl>
                                        <p:attrNameLst>
                                          <p:attrName>style.visibility</p:attrName>
                                        </p:attrNameLst>
                                      </p:cBhvr>
                                      <p:to>
                                        <p:strVal val="visible"/>
                                      </p:to>
                                    </p:set>
                                    <p:animEffect transition="in" filter="barn(inVertical)">
                                      <p:cBhvr>
                                        <p:cTn id="142" dur="500"/>
                                        <p:tgtEl>
                                          <p:spTgt spid="81"/>
                                        </p:tgtEl>
                                      </p:cBhvr>
                                    </p:animEffect>
                                  </p:childTnLst>
                                </p:cTn>
                              </p:par>
                              <p:par>
                                <p:cTn id="143" presetID="14" presetClass="entr" presetSubtype="10" fill="hold" grpId="0" nodeType="withEffect">
                                  <p:stCondLst>
                                    <p:cond delay="0"/>
                                  </p:stCondLst>
                                  <p:childTnLst>
                                    <p:set>
                                      <p:cBhvr>
                                        <p:cTn id="144" dur="1" fill="hold">
                                          <p:stCondLst>
                                            <p:cond delay="0"/>
                                          </p:stCondLst>
                                        </p:cTn>
                                        <p:tgtEl>
                                          <p:spTgt spid="82"/>
                                        </p:tgtEl>
                                        <p:attrNameLst>
                                          <p:attrName>style.visibility</p:attrName>
                                        </p:attrNameLst>
                                      </p:cBhvr>
                                      <p:to>
                                        <p:strVal val="visible"/>
                                      </p:to>
                                    </p:set>
                                    <p:animEffect transition="in" filter="randombar(horizontal)">
                                      <p:cBhvr>
                                        <p:cTn id="145" dur="500"/>
                                        <p:tgtEl>
                                          <p:spTgt spid="82"/>
                                        </p:tgtEl>
                                      </p:cBhvr>
                                    </p:animEffect>
                                  </p:childTnLst>
                                </p:cTn>
                              </p:par>
                            </p:childTnLst>
                          </p:cTn>
                        </p:par>
                        <p:par>
                          <p:cTn id="146" fill="hold">
                            <p:stCondLst>
                              <p:cond delay="8400"/>
                            </p:stCondLst>
                            <p:childTnLst>
                              <p:par>
                                <p:cTn id="147" presetID="16" presetClass="entr" presetSubtype="21" fill="hold" grpId="0" nodeType="afterEffect">
                                  <p:stCondLst>
                                    <p:cond delay="0"/>
                                  </p:stCondLst>
                                  <p:childTnLst>
                                    <p:set>
                                      <p:cBhvr>
                                        <p:cTn id="148" dur="1" fill="hold">
                                          <p:stCondLst>
                                            <p:cond delay="0"/>
                                          </p:stCondLst>
                                        </p:cTn>
                                        <p:tgtEl>
                                          <p:spTgt spid="83"/>
                                        </p:tgtEl>
                                        <p:attrNameLst>
                                          <p:attrName>style.visibility</p:attrName>
                                        </p:attrNameLst>
                                      </p:cBhvr>
                                      <p:to>
                                        <p:strVal val="visible"/>
                                      </p:to>
                                    </p:set>
                                    <p:animEffect transition="in" filter="barn(inVertical)">
                                      <p:cBhvr>
                                        <p:cTn id="149" dur="500"/>
                                        <p:tgtEl>
                                          <p:spTgt spid="83"/>
                                        </p:tgtEl>
                                      </p:cBhvr>
                                    </p:animEffect>
                                  </p:childTnLst>
                                </p:cTn>
                              </p:par>
                              <p:par>
                                <p:cTn id="150" presetID="14" presetClass="entr" presetSubtype="10" fill="hold" grpId="0" nodeType="withEffect">
                                  <p:stCondLst>
                                    <p:cond delay="0"/>
                                  </p:stCondLst>
                                  <p:childTnLst>
                                    <p:set>
                                      <p:cBhvr>
                                        <p:cTn id="151" dur="1" fill="hold">
                                          <p:stCondLst>
                                            <p:cond delay="0"/>
                                          </p:stCondLst>
                                        </p:cTn>
                                        <p:tgtEl>
                                          <p:spTgt spid="84"/>
                                        </p:tgtEl>
                                        <p:attrNameLst>
                                          <p:attrName>style.visibility</p:attrName>
                                        </p:attrNameLst>
                                      </p:cBhvr>
                                      <p:to>
                                        <p:strVal val="visible"/>
                                      </p:to>
                                    </p:set>
                                    <p:animEffect transition="in" filter="randombar(horizontal)">
                                      <p:cBhvr>
                                        <p:cTn id="152" dur="500"/>
                                        <p:tgtEl>
                                          <p:spTgt spid="84"/>
                                        </p:tgtEl>
                                      </p:cBhvr>
                                    </p:animEffect>
                                  </p:childTnLst>
                                </p:cTn>
                              </p:par>
                            </p:childTnLst>
                          </p:cTn>
                        </p:par>
                        <p:par>
                          <p:cTn id="153" fill="hold">
                            <p:stCondLst>
                              <p:cond delay="8900"/>
                            </p:stCondLst>
                            <p:childTnLst>
                              <p:par>
                                <p:cTn id="154" presetID="16" presetClass="entr" presetSubtype="21" fill="hold" grpId="0" nodeType="afterEffect">
                                  <p:stCondLst>
                                    <p:cond delay="0"/>
                                  </p:stCondLst>
                                  <p:childTnLst>
                                    <p:set>
                                      <p:cBhvr>
                                        <p:cTn id="155" dur="1" fill="hold">
                                          <p:stCondLst>
                                            <p:cond delay="0"/>
                                          </p:stCondLst>
                                        </p:cTn>
                                        <p:tgtEl>
                                          <p:spTgt spid="85"/>
                                        </p:tgtEl>
                                        <p:attrNameLst>
                                          <p:attrName>style.visibility</p:attrName>
                                        </p:attrNameLst>
                                      </p:cBhvr>
                                      <p:to>
                                        <p:strVal val="visible"/>
                                      </p:to>
                                    </p:set>
                                    <p:animEffect transition="in" filter="barn(inVertical)">
                                      <p:cBhvr>
                                        <p:cTn id="156" dur="500"/>
                                        <p:tgtEl>
                                          <p:spTgt spid="85"/>
                                        </p:tgtEl>
                                      </p:cBhvr>
                                    </p:animEffect>
                                  </p:childTnLst>
                                </p:cTn>
                              </p:par>
                              <p:par>
                                <p:cTn id="157" presetID="14" presetClass="entr" presetSubtype="10" fill="hold" grpId="0" nodeType="withEffect">
                                  <p:stCondLst>
                                    <p:cond delay="0"/>
                                  </p:stCondLst>
                                  <p:childTnLst>
                                    <p:set>
                                      <p:cBhvr>
                                        <p:cTn id="158" dur="1" fill="hold">
                                          <p:stCondLst>
                                            <p:cond delay="0"/>
                                          </p:stCondLst>
                                        </p:cTn>
                                        <p:tgtEl>
                                          <p:spTgt spid="86"/>
                                        </p:tgtEl>
                                        <p:attrNameLst>
                                          <p:attrName>style.visibility</p:attrName>
                                        </p:attrNameLst>
                                      </p:cBhvr>
                                      <p:to>
                                        <p:strVal val="visible"/>
                                      </p:to>
                                    </p:set>
                                    <p:animEffect transition="in" filter="randombar(horizontal)">
                                      <p:cBhvr>
                                        <p:cTn id="159" dur="500"/>
                                        <p:tgtEl>
                                          <p:spTgt spid="86"/>
                                        </p:tgtEl>
                                      </p:cBhvr>
                                    </p:animEffect>
                                  </p:childTnLst>
                                </p:cTn>
                              </p:par>
                            </p:childTnLst>
                          </p:cTn>
                        </p:par>
                        <p:par>
                          <p:cTn id="160" fill="hold">
                            <p:stCondLst>
                              <p:cond delay="9400"/>
                            </p:stCondLst>
                            <p:childTnLst>
                              <p:par>
                                <p:cTn id="161" presetID="16" presetClass="entr" presetSubtype="21" fill="hold" grpId="0" nodeType="afterEffect">
                                  <p:stCondLst>
                                    <p:cond delay="0"/>
                                  </p:stCondLst>
                                  <p:childTnLst>
                                    <p:set>
                                      <p:cBhvr>
                                        <p:cTn id="162" dur="1" fill="hold">
                                          <p:stCondLst>
                                            <p:cond delay="0"/>
                                          </p:stCondLst>
                                        </p:cTn>
                                        <p:tgtEl>
                                          <p:spTgt spid="87"/>
                                        </p:tgtEl>
                                        <p:attrNameLst>
                                          <p:attrName>style.visibility</p:attrName>
                                        </p:attrNameLst>
                                      </p:cBhvr>
                                      <p:to>
                                        <p:strVal val="visible"/>
                                      </p:to>
                                    </p:set>
                                    <p:animEffect transition="in" filter="barn(inVertical)">
                                      <p:cBhvr>
                                        <p:cTn id="163" dur="500"/>
                                        <p:tgtEl>
                                          <p:spTgt spid="87"/>
                                        </p:tgtEl>
                                      </p:cBhvr>
                                    </p:animEffect>
                                  </p:childTnLst>
                                </p:cTn>
                              </p:par>
                              <p:par>
                                <p:cTn id="164" presetID="14" presetClass="entr" presetSubtype="10" fill="hold" grpId="0" nodeType="withEffect">
                                  <p:stCondLst>
                                    <p:cond delay="0"/>
                                  </p:stCondLst>
                                  <p:childTnLst>
                                    <p:set>
                                      <p:cBhvr>
                                        <p:cTn id="165" dur="1" fill="hold">
                                          <p:stCondLst>
                                            <p:cond delay="0"/>
                                          </p:stCondLst>
                                        </p:cTn>
                                        <p:tgtEl>
                                          <p:spTgt spid="88"/>
                                        </p:tgtEl>
                                        <p:attrNameLst>
                                          <p:attrName>style.visibility</p:attrName>
                                        </p:attrNameLst>
                                      </p:cBhvr>
                                      <p:to>
                                        <p:strVal val="visible"/>
                                      </p:to>
                                    </p:set>
                                    <p:animEffect transition="in" filter="randombar(horizontal)">
                                      <p:cBhvr>
                                        <p:cTn id="166" dur="500"/>
                                        <p:tgtEl>
                                          <p:spTgt spid="88"/>
                                        </p:tgtEl>
                                      </p:cBhvr>
                                    </p:animEffect>
                                  </p:childTnLst>
                                </p:cTn>
                              </p:par>
                            </p:childTnLst>
                          </p:cTn>
                        </p:par>
                        <p:par>
                          <p:cTn id="167" fill="hold">
                            <p:stCondLst>
                              <p:cond delay="9900"/>
                            </p:stCondLst>
                            <p:childTnLst>
                              <p:par>
                                <p:cTn id="168" presetID="16" presetClass="entr" presetSubtype="21" fill="hold" grpId="0" nodeType="afterEffect">
                                  <p:stCondLst>
                                    <p:cond delay="0"/>
                                  </p:stCondLst>
                                  <p:childTnLst>
                                    <p:set>
                                      <p:cBhvr>
                                        <p:cTn id="169" dur="1" fill="hold">
                                          <p:stCondLst>
                                            <p:cond delay="0"/>
                                          </p:stCondLst>
                                        </p:cTn>
                                        <p:tgtEl>
                                          <p:spTgt spid="89"/>
                                        </p:tgtEl>
                                        <p:attrNameLst>
                                          <p:attrName>style.visibility</p:attrName>
                                        </p:attrNameLst>
                                      </p:cBhvr>
                                      <p:to>
                                        <p:strVal val="visible"/>
                                      </p:to>
                                    </p:set>
                                    <p:animEffect transition="in" filter="barn(inVertical)">
                                      <p:cBhvr>
                                        <p:cTn id="170" dur="500"/>
                                        <p:tgtEl>
                                          <p:spTgt spid="89"/>
                                        </p:tgtEl>
                                      </p:cBhvr>
                                    </p:animEffect>
                                  </p:childTnLst>
                                </p:cTn>
                              </p:par>
                              <p:par>
                                <p:cTn id="171" presetID="14" presetClass="entr" presetSubtype="10" fill="hold" grpId="0" nodeType="withEffect">
                                  <p:stCondLst>
                                    <p:cond delay="0"/>
                                  </p:stCondLst>
                                  <p:childTnLst>
                                    <p:set>
                                      <p:cBhvr>
                                        <p:cTn id="172" dur="1" fill="hold">
                                          <p:stCondLst>
                                            <p:cond delay="0"/>
                                          </p:stCondLst>
                                        </p:cTn>
                                        <p:tgtEl>
                                          <p:spTgt spid="90"/>
                                        </p:tgtEl>
                                        <p:attrNameLst>
                                          <p:attrName>style.visibility</p:attrName>
                                        </p:attrNameLst>
                                      </p:cBhvr>
                                      <p:to>
                                        <p:strVal val="visible"/>
                                      </p:to>
                                    </p:set>
                                    <p:animEffect transition="in" filter="randombar(horizontal)">
                                      <p:cBhvr>
                                        <p:cTn id="173" dur="500"/>
                                        <p:tgtEl>
                                          <p:spTgt spid="90"/>
                                        </p:tgtEl>
                                      </p:cBhvr>
                                    </p:animEffect>
                                  </p:childTnLst>
                                </p:cTn>
                              </p:par>
                            </p:childTnLst>
                          </p:cTn>
                        </p:par>
                        <p:par>
                          <p:cTn id="174" fill="hold">
                            <p:stCondLst>
                              <p:cond delay="10400"/>
                            </p:stCondLst>
                            <p:childTnLst>
                              <p:par>
                                <p:cTn id="175" presetID="16" presetClass="entr" presetSubtype="21" fill="hold" grpId="0" nodeType="afterEffect">
                                  <p:stCondLst>
                                    <p:cond delay="0"/>
                                  </p:stCondLst>
                                  <p:childTnLst>
                                    <p:set>
                                      <p:cBhvr>
                                        <p:cTn id="176" dur="1" fill="hold">
                                          <p:stCondLst>
                                            <p:cond delay="0"/>
                                          </p:stCondLst>
                                        </p:cTn>
                                        <p:tgtEl>
                                          <p:spTgt spid="91"/>
                                        </p:tgtEl>
                                        <p:attrNameLst>
                                          <p:attrName>style.visibility</p:attrName>
                                        </p:attrNameLst>
                                      </p:cBhvr>
                                      <p:to>
                                        <p:strVal val="visible"/>
                                      </p:to>
                                    </p:set>
                                    <p:animEffect transition="in" filter="barn(inVertical)">
                                      <p:cBhvr>
                                        <p:cTn id="177" dur="500"/>
                                        <p:tgtEl>
                                          <p:spTgt spid="91"/>
                                        </p:tgtEl>
                                      </p:cBhvr>
                                    </p:animEffect>
                                  </p:childTnLst>
                                </p:cTn>
                              </p:par>
                              <p:par>
                                <p:cTn id="178" presetID="14" presetClass="entr" presetSubtype="10" fill="hold" grpId="0" nodeType="withEffect">
                                  <p:stCondLst>
                                    <p:cond delay="0"/>
                                  </p:stCondLst>
                                  <p:childTnLst>
                                    <p:set>
                                      <p:cBhvr>
                                        <p:cTn id="179" dur="1" fill="hold">
                                          <p:stCondLst>
                                            <p:cond delay="0"/>
                                          </p:stCondLst>
                                        </p:cTn>
                                        <p:tgtEl>
                                          <p:spTgt spid="92"/>
                                        </p:tgtEl>
                                        <p:attrNameLst>
                                          <p:attrName>style.visibility</p:attrName>
                                        </p:attrNameLst>
                                      </p:cBhvr>
                                      <p:to>
                                        <p:strVal val="visible"/>
                                      </p:to>
                                    </p:set>
                                    <p:animEffect transition="in" filter="randombar(horizontal)">
                                      <p:cBhvr>
                                        <p:cTn id="180" dur="500"/>
                                        <p:tgtEl>
                                          <p:spTgt spid="92"/>
                                        </p:tgtEl>
                                      </p:cBhvr>
                                    </p:animEffect>
                                  </p:childTnLst>
                                </p:cTn>
                              </p:par>
                            </p:childTnLst>
                          </p:cTn>
                        </p:par>
                        <p:par>
                          <p:cTn id="181" fill="hold">
                            <p:stCondLst>
                              <p:cond delay="10900"/>
                            </p:stCondLst>
                            <p:childTnLst>
                              <p:par>
                                <p:cTn id="182" presetID="16" presetClass="entr" presetSubtype="21" fill="hold" grpId="0" nodeType="afterEffect">
                                  <p:stCondLst>
                                    <p:cond delay="0"/>
                                  </p:stCondLst>
                                  <p:childTnLst>
                                    <p:set>
                                      <p:cBhvr>
                                        <p:cTn id="183" dur="1" fill="hold">
                                          <p:stCondLst>
                                            <p:cond delay="0"/>
                                          </p:stCondLst>
                                        </p:cTn>
                                        <p:tgtEl>
                                          <p:spTgt spid="93"/>
                                        </p:tgtEl>
                                        <p:attrNameLst>
                                          <p:attrName>style.visibility</p:attrName>
                                        </p:attrNameLst>
                                      </p:cBhvr>
                                      <p:to>
                                        <p:strVal val="visible"/>
                                      </p:to>
                                    </p:set>
                                    <p:animEffect transition="in" filter="barn(inVertical)">
                                      <p:cBhvr>
                                        <p:cTn id="184" dur="500"/>
                                        <p:tgtEl>
                                          <p:spTgt spid="93"/>
                                        </p:tgtEl>
                                      </p:cBhvr>
                                    </p:animEffect>
                                  </p:childTnLst>
                                </p:cTn>
                              </p:par>
                              <p:par>
                                <p:cTn id="185" presetID="14" presetClass="entr" presetSubtype="10" fill="hold" grpId="0" nodeType="withEffect">
                                  <p:stCondLst>
                                    <p:cond delay="0"/>
                                  </p:stCondLst>
                                  <p:childTnLst>
                                    <p:set>
                                      <p:cBhvr>
                                        <p:cTn id="186" dur="1" fill="hold">
                                          <p:stCondLst>
                                            <p:cond delay="0"/>
                                          </p:stCondLst>
                                        </p:cTn>
                                        <p:tgtEl>
                                          <p:spTgt spid="94"/>
                                        </p:tgtEl>
                                        <p:attrNameLst>
                                          <p:attrName>style.visibility</p:attrName>
                                        </p:attrNameLst>
                                      </p:cBhvr>
                                      <p:to>
                                        <p:strVal val="visible"/>
                                      </p:to>
                                    </p:set>
                                    <p:animEffect transition="in" filter="randombar(horizontal)">
                                      <p:cBhvr>
                                        <p:cTn id="187" dur="500"/>
                                        <p:tgtEl>
                                          <p:spTgt spid="9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22" grpId="0"/>
      <p:bldP spid="35" grpId="0" animBg="1"/>
      <p:bldP spid="39" grpId="0" animBg="1"/>
      <p:bldP spid="80" grpId="0"/>
      <p:bldP spid="81" grpId="0"/>
      <p:bldP spid="82" grpId="0"/>
      <p:bldP spid="83" grpId="0"/>
      <p:bldP spid="84" grpId="0"/>
      <p:bldP spid="85" grpId="0"/>
      <p:bldP spid="86" grpId="0"/>
      <p:bldP spid="87" grpId="0"/>
      <p:bldP spid="88" grpId="0"/>
      <p:bldP spid="89" grpId="0"/>
      <p:bldP spid="90" grpId="0"/>
      <p:bldP spid="91" grpId="0"/>
      <p:bldP spid="92" grpId="0"/>
      <p:bldP spid="93" grpId="0"/>
      <p:bldP spid="94" grpId="0"/>
      <p:bldP spid="95" grpId="0"/>
      <p:bldP spid="96" grpId="0"/>
      <p:bldP spid="97" grpId="0"/>
      <p:bldP spid="98" grpId="0"/>
      <p:bldP spid="99"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a:off x="893267" y="2921158"/>
            <a:ext cx="5926643" cy="835983"/>
            <a:chOff x="669540" y="2255926"/>
            <a:chExt cx="4446354" cy="627181"/>
          </a:xfrm>
        </p:grpSpPr>
        <p:sp>
          <p:nvSpPr>
            <p:cNvPr id="13" name="矩形 12"/>
            <p:cNvSpPr/>
            <p:nvPr/>
          </p:nvSpPr>
          <p:spPr>
            <a:xfrm>
              <a:off x="720388" y="2636578"/>
              <a:ext cx="3496656" cy="246529"/>
            </a:xfrm>
            <a:prstGeom prst="rect">
              <a:avLst/>
            </a:prstGeom>
            <a:solidFill>
              <a:srgbClr val="C00000"/>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4" name="矩形 13"/>
            <p:cNvSpPr/>
            <p:nvPr/>
          </p:nvSpPr>
          <p:spPr>
            <a:xfrm>
              <a:off x="4217044" y="2636577"/>
              <a:ext cx="898850" cy="246529"/>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5" name="文本框 12"/>
            <p:cNvSpPr txBox="1"/>
            <p:nvPr/>
          </p:nvSpPr>
          <p:spPr>
            <a:xfrm>
              <a:off x="669540" y="2255926"/>
              <a:ext cx="1452703" cy="277085"/>
            </a:xfrm>
            <a:prstGeom prst="rect">
              <a:avLst/>
            </a:prstGeom>
            <a:noFill/>
          </p:spPr>
          <p:txBody>
            <a:bodyPr wrap="square" rtlCol="0">
              <a:spAutoFit/>
            </a:bodyPr>
            <a:lstStyle/>
            <a:p>
              <a:pPr algn="l"/>
              <a:r>
                <a:rPr lang="zh-CN" altLang="en-US" b="0" dirty="0" smtClean="0">
                  <a:solidFill>
                    <a:schemeClr val="accent3">
                      <a:lumMod val="50000"/>
                    </a:schemeClr>
                  </a:solidFill>
                  <a:latin typeface="+mn-lt"/>
                  <a:ea typeface="+mn-ea"/>
                  <a:cs typeface="+mn-ea"/>
                  <a:sym typeface="+mn-lt"/>
                </a:rPr>
                <a:t>第二季度</a:t>
              </a:r>
              <a:endParaRPr lang="zh-CN" altLang="en-US" b="0" dirty="0">
                <a:solidFill>
                  <a:schemeClr val="accent3">
                    <a:lumMod val="50000"/>
                  </a:schemeClr>
                </a:solidFill>
                <a:latin typeface="+mn-lt"/>
                <a:ea typeface="+mn-ea"/>
                <a:cs typeface="+mn-ea"/>
                <a:sym typeface="+mn-lt"/>
              </a:endParaRPr>
            </a:p>
          </p:txBody>
        </p:sp>
      </p:grpSp>
      <p:grpSp>
        <p:nvGrpSpPr>
          <p:cNvPr id="16" name="组合 15"/>
          <p:cNvGrpSpPr/>
          <p:nvPr/>
        </p:nvGrpSpPr>
        <p:grpSpPr>
          <a:xfrm>
            <a:off x="893267" y="3936844"/>
            <a:ext cx="5926643" cy="823438"/>
            <a:chOff x="669540" y="3085713"/>
            <a:chExt cx="4446354" cy="617769"/>
          </a:xfrm>
        </p:grpSpPr>
        <p:sp>
          <p:nvSpPr>
            <p:cNvPr id="17" name="矩形 16"/>
            <p:cNvSpPr/>
            <p:nvPr/>
          </p:nvSpPr>
          <p:spPr>
            <a:xfrm>
              <a:off x="2371016" y="3456952"/>
              <a:ext cx="2744878" cy="246530"/>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8" name="文本框 13"/>
            <p:cNvSpPr txBox="1"/>
            <p:nvPr/>
          </p:nvSpPr>
          <p:spPr>
            <a:xfrm>
              <a:off x="669540" y="3085713"/>
              <a:ext cx="1452703" cy="277084"/>
            </a:xfrm>
            <a:prstGeom prst="rect">
              <a:avLst/>
            </a:prstGeom>
            <a:noFill/>
          </p:spPr>
          <p:txBody>
            <a:bodyPr wrap="square" rtlCol="0">
              <a:spAutoFit/>
            </a:bodyPr>
            <a:lstStyle/>
            <a:p>
              <a:pPr algn="l"/>
              <a:r>
                <a:rPr lang="zh-CN" altLang="en-US" b="0" dirty="0" smtClean="0">
                  <a:solidFill>
                    <a:schemeClr val="accent3">
                      <a:lumMod val="50000"/>
                    </a:schemeClr>
                  </a:solidFill>
                  <a:latin typeface="+mn-lt"/>
                  <a:ea typeface="+mn-ea"/>
                  <a:cs typeface="+mn-ea"/>
                  <a:sym typeface="+mn-lt"/>
                </a:rPr>
                <a:t>第三季度</a:t>
              </a:r>
              <a:endParaRPr lang="zh-CN" altLang="en-US" b="0" dirty="0">
                <a:solidFill>
                  <a:schemeClr val="accent3">
                    <a:lumMod val="50000"/>
                  </a:schemeClr>
                </a:solidFill>
                <a:latin typeface="+mn-lt"/>
                <a:ea typeface="+mn-ea"/>
                <a:cs typeface="+mn-ea"/>
                <a:sym typeface="+mn-lt"/>
              </a:endParaRPr>
            </a:p>
          </p:txBody>
        </p:sp>
        <p:sp>
          <p:nvSpPr>
            <p:cNvPr id="19" name="矩形 18"/>
            <p:cNvSpPr/>
            <p:nvPr/>
          </p:nvSpPr>
          <p:spPr>
            <a:xfrm>
              <a:off x="720388" y="3456952"/>
              <a:ext cx="2346513" cy="246530"/>
            </a:xfrm>
            <a:prstGeom prst="rect">
              <a:avLst/>
            </a:prstGeom>
            <a:solidFill>
              <a:srgbClr val="C00000"/>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0" name="组合 19"/>
          <p:cNvGrpSpPr/>
          <p:nvPr/>
        </p:nvGrpSpPr>
        <p:grpSpPr>
          <a:xfrm>
            <a:off x="893267" y="5042883"/>
            <a:ext cx="5926643" cy="816760"/>
            <a:chOff x="669540" y="3915498"/>
            <a:chExt cx="4446354" cy="612759"/>
          </a:xfrm>
        </p:grpSpPr>
        <p:sp>
          <p:nvSpPr>
            <p:cNvPr id="21" name="文本框 14"/>
            <p:cNvSpPr txBox="1"/>
            <p:nvPr/>
          </p:nvSpPr>
          <p:spPr>
            <a:xfrm>
              <a:off x="669540" y="3915498"/>
              <a:ext cx="1452703" cy="277084"/>
            </a:xfrm>
            <a:prstGeom prst="rect">
              <a:avLst/>
            </a:prstGeom>
            <a:noFill/>
          </p:spPr>
          <p:txBody>
            <a:bodyPr wrap="square" rtlCol="0">
              <a:spAutoFit/>
            </a:bodyPr>
            <a:lstStyle/>
            <a:p>
              <a:pPr algn="l"/>
              <a:r>
                <a:rPr lang="zh-CN" altLang="en-US" b="0" dirty="0" smtClean="0">
                  <a:solidFill>
                    <a:schemeClr val="accent3">
                      <a:lumMod val="50000"/>
                    </a:schemeClr>
                  </a:solidFill>
                  <a:latin typeface="+mn-lt"/>
                  <a:ea typeface="+mn-ea"/>
                  <a:cs typeface="+mn-ea"/>
                  <a:sym typeface="+mn-lt"/>
                </a:rPr>
                <a:t>第四季度</a:t>
              </a:r>
              <a:endParaRPr lang="zh-CN" altLang="en-US" b="0" dirty="0">
                <a:solidFill>
                  <a:schemeClr val="accent3">
                    <a:lumMod val="50000"/>
                  </a:schemeClr>
                </a:solidFill>
                <a:latin typeface="+mn-lt"/>
                <a:ea typeface="+mn-ea"/>
                <a:cs typeface="+mn-ea"/>
                <a:sym typeface="+mn-lt"/>
              </a:endParaRPr>
            </a:p>
          </p:txBody>
        </p:sp>
        <p:sp>
          <p:nvSpPr>
            <p:cNvPr id="22" name="矩形 21"/>
            <p:cNvSpPr/>
            <p:nvPr/>
          </p:nvSpPr>
          <p:spPr>
            <a:xfrm>
              <a:off x="720387" y="4281728"/>
              <a:ext cx="3938308" cy="246529"/>
            </a:xfrm>
            <a:prstGeom prst="rect">
              <a:avLst/>
            </a:prstGeom>
            <a:solidFill>
              <a:srgbClr val="C00000"/>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 name="矩形 22"/>
            <p:cNvSpPr/>
            <p:nvPr/>
          </p:nvSpPr>
          <p:spPr>
            <a:xfrm>
              <a:off x="4658695" y="4281728"/>
              <a:ext cx="457199" cy="246529"/>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4" name="组合 23"/>
          <p:cNvGrpSpPr/>
          <p:nvPr/>
        </p:nvGrpSpPr>
        <p:grpSpPr>
          <a:xfrm>
            <a:off x="5929635" y="4903115"/>
            <a:ext cx="594033" cy="611543"/>
            <a:chOff x="5939521" y="4572770"/>
            <a:chExt cx="594216" cy="550559"/>
          </a:xfrm>
        </p:grpSpPr>
        <p:grpSp>
          <p:nvGrpSpPr>
            <p:cNvPr id="25" name="组合 24"/>
            <p:cNvGrpSpPr/>
            <p:nvPr/>
          </p:nvGrpSpPr>
          <p:grpSpPr>
            <a:xfrm>
              <a:off x="5942984" y="4572770"/>
              <a:ext cx="541778" cy="550559"/>
              <a:chOff x="6511364" y="4028283"/>
              <a:chExt cx="830997" cy="844465"/>
            </a:xfrm>
          </p:grpSpPr>
          <p:sp>
            <p:nvSpPr>
              <p:cNvPr id="27" name="椭圆 26"/>
              <p:cNvSpPr/>
              <p:nvPr/>
            </p:nvSpPr>
            <p:spPr>
              <a:xfrm>
                <a:off x="6511364" y="4028283"/>
                <a:ext cx="830997" cy="760871"/>
              </a:xfrm>
              <a:prstGeom prst="ellipse">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8" name="等腰三角形 27"/>
              <p:cNvSpPr/>
              <p:nvPr/>
            </p:nvSpPr>
            <p:spPr>
              <a:xfrm rot="10800000">
                <a:off x="6746646" y="4562030"/>
                <a:ext cx="360433" cy="310718"/>
              </a:xfrm>
              <a:prstGeom prst="triangle">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cs typeface="+mn-ea"/>
                  <a:sym typeface="+mn-lt"/>
                </a:endParaRPr>
              </a:p>
            </p:txBody>
          </p:sp>
        </p:grpSp>
        <p:sp>
          <p:nvSpPr>
            <p:cNvPr id="26" name="文本框 17"/>
            <p:cNvSpPr txBox="1"/>
            <p:nvPr/>
          </p:nvSpPr>
          <p:spPr>
            <a:xfrm>
              <a:off x="5939521" y="4603249"/>
              <a:ext cx="594216" cy="378625"/>
            </a:xfrm>
            <a:prstGeom prst="rect">
              <a:avLst/>
            </a:prstGeom>
            <a:noFill/>
          </p:spPr>
          <p:txBody>
            <a:bodyPr wrap="square" rtlCol="0">
              <a:spAutoFit/>
            </a:bodyPr>
            <a:lstStyle/>
            <a:p>
              <a:r>
                <a:rPr lang="en-US" altLang="zh-CN" sz="2133" dirty="0">
                  <a:solidFill>
                    <a:schemeClr val="bg1"/>
                  </a:solidFill>
                  <a:latin typeface="+mn-lt"/>
                  <a:ea typeface="+mn-ea"/>
                  <a:cs typeface="+mn-ea"/>
                  <a:sym typeface="+mn-lt"/>
                </a:rPr>
                <a:t>95</a:t>
              </a:r>
              <a:endParaRPr lang="zh-CN" altLang="en-US" sz="2133" dirty="0">
                <a:solidFill>
                  <a:schemeClr val="bg1"/>
                </a:solidFill>
                <a:latin typeface="+mn-lt"/>
                <a:ea typeface="+mn-ea"/>
                <a:cs typeface="+mn-ea"/>
                <a:sym typeface="+mn-lt"/>
              </a:endParaRPr>
            </a:p>
          </p:txBody>
        </p:sp>
      </p:grpSp>
      <p:grpSp>
        <p:nvGrpSpPr>
          <p:cNvPr id="35" name="组合 34"/>
          <p:cNvGrpSpPr/>
          <p:nvPr/>
        </p:nvGrpSpPr>
        <p:grpSpPr>
          <a:xfrm>
            <a:off x="5406208" y="2941821"/>
            <a:ext cx="508618" cy="473385"/>
            <a:chOff x="5564037" y="3542535"/>
            <a:chExt cx="508775" cy="426178"/>
          </a:xfrm>
        </p:grpSpPr>
        <p:grpSp>
          <p:nvGrpSpPr>
            <p:cNvPr id="36" name="组合 35"/>
            <p:cNvGrpSpPr/>
            <p:nvPr/>
          </p:nvGrpSpPr>
          <p:grpSpPr>
            <a:xfrm>
              <a:off x="5570386" y="3542535"/>
              <a:ext cx="414733" cy="426178"/>
              <a:chOff x="6511364" y="4018820"/>
              <a:chExt cx="830997" cy="853928"/>
            </a:xfrm>
            <a:solidFill>
              <a:srgbClr val="E74C2E"/>
            </a:solidFill>
          </p:grpSpPr>
          <p:sp>
            <p:nvSpPr>
              <p:cNvPr id="38" name="椭圆 37"/>
              <p:cNvSpPr/>
              <p:nvPr/>
            </p:nvSpPr>
            <p:spPr>
              <a:xfrm>
                <a:off x="6511364" y="4018820"/>
                <a:ext cx="830997" cy="770333"/>
              </a:xfrm>
              <a:prstGeom prst="ellipse">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39" name="等腰三角形 38"/>
              <p:cNvSpPr/>
              <p:nvPr/>
            </p:nvSpPr>
            <p:spPr>
              <a:xfrm rot="10800000">
                <a:off x="6746646" y="4562030"/>
                <a:ext cx="360433" cy="310718"/>
              </a:xfrm>
              <a:prstGeom prst="triangle">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cs typeface="+mn-ea"/>
                  <a:sym typeface="+mn-lt"/>
                </a:endParaRPr>
              </a:p>
            </p:txBody>
          </p:sp>
        </p:grpSp>
        <p:sp>
          <p:nvSpPr>
            <p:cNvPr id="37" name="文本框 50"/>
            <p:cNvSpPr txBox="1"/>
            <p:nvPr/>
          </p:nvSpPr>
          <p:spPr>
            <a:xfrm>
              <a:off x="5564037" y="3595874"/>
              <a:ext cx="508775" cy="267791"/>
            </a:xfrm>
            <a:prstGeom prst="rect">
              <a:avLst/>
            </a:prstGeom>
            <a:noFill/>
          </p:spPr>
          <p:txBody>
            <a:bodyPr wrap="square" rtlCol="0">
              <a:spAutoFit/>
            </a:bodyPr>
            <a:lstStyle/>
            <a:p>
              <a:r>
                <a:rPr lang="en-US" altLang="zh-CN" sz="1333" dirty="0">
                  <a:solidFill>
                    <a:schemeClr val="bg1"/>
                  </a:solidFill>
                  <a:latin typeface="+mn-lt"/>
                  <a:ea typeface="+mn-ea"/>
                  <a:cs typeface="+mn-ea"/>
                  <a:sym typeface="+mn-lt"/>
                </a:rPr>
                <a:t>85</a:t>
              </a:r>
              <a:endParaRPr lang="zh-CN" altLang="en-US" sz="1333" dirty="0">
                <a:solidFill>
                  <a:schemeClr val="bg1"/>
                </a:solidFill>
                <a:latin typeface="+mn-lt"/>
                <a:ea typeface="+mn-ea"/>
                <a:cs typeface="+mn-ea"/>
                <a:sym typeface="+mn-lt"/>
              </a:endParaRPr>
            </a:p>
          </p:txBody>
        </p:sp>
      </p:grpSp>
      <p:grpSp>
        <p:nvGrpSpPr>
          <p:cNvPr id="40" name="组合 39"/>
          <p:cNvGrpSpPr/>
          <p:nvPr/>
        </p:nvGrpSpPr>
        <p:grpSpPr>
          <a:xfrm>
            <a:off x="3759921" y="3936844"/>
            <a:ext cx="600305" cy="482676"/>
            <a:chOff x="5448813" y="3534170"/>
            <a:chExt cx="600490" cy="434542"/>
          </a:xfrm>
        </p:grpSpPr>
        <p:grpSp>
          <p:nvGrpSpPr>
            <p:cNvPr id="41" name="组合 40"/>
            <p:cNvGrpSpPr/>
            <p:nvPr/>
          </p:nvGrpSpPr>
          <p:grpSpPr>
            <a:xfrm>
              <a:off x="5570386" y="3534170"/>
              <a:ext cx="414733" cy="434542"/>
              <a:chOff x="6511364" y="4002061"/>
              <a:chExt cx="830997" cy="870687"/>
            </a:xfrm>
            <a:solidFill>
              <a:srgbClr val="E74C2E"/>
            </a:solidFill>
          </p:grpSpPr>
          <p:sp>
            <p:nvSpPr>
              <p:cNvPr id="43" name="椭圆 42"/>
              <p:cNvSpPr/>
              <p:nvPr/>
            </p:nvSpPr>
            <p:spPr>
              <a:xfrm>
                <a:off x="6511364" y="4002061"/>
                <a:ext cx="830997" cy="787090"/>
              </a:xfrm>
              <a:prstGeom prst="ellips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4" name="等腰三角形 43"/>
              <p:cNvSpPr/>
              <p:nvPr/>
            </p:nvSpPr>
            <p:spPr>
              <a:xfrm rot="10800000">
                <a:off x="6746646" y="4562030"/>
                <a:ext cx="360433" cy="310718"/>
              </a:xfrm>
              <a:prstGeom prst="triangl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cs typeface="+mn-ea"/>
                  <a:sym typeface="+mn-lt"/>
                </a:endParaRPr>
              </a:p>
            </p:txBody>
          </p:sp>
        </p:grpSp>
        <p:sp>
          <p:nvSpPr>
            <p:cNvPr id="42" name="文本框 55"/>
            <p:cNvSpPr txBox="1"/>
            <p:nvPr/>
          </p:nvSpPr>
          <p:spPr>
            <a:xfrm>
              <a:off x="5448813" y="3585481"/>
              <a:ext cx="600490" cy="267791"/>
            </a:xfrm>
            <a:prstGeom prst="rect">
              <a:avLst/>
            </a:prstGeom>
            <a:noFill/>
          </p:spPr>
          <p:txBody>
            <a:bodyPr wrap="square" rtlCol="0">
              <a:spAutoFit/>
            </a:bodyPr>
            <a:lstStyle/>
            <a:p>
              <a:pPr algn="ctr"/>
              <a:r>
                <a:rPr lang="en-US" altLang="zh-CN" sz="1333" dirty="0">
                  <a:solidFill>
                    <a:schemeClr val="bg1"/>
                  </a:solidFill>
                  <a:latin typeface="+mn-lt"/>
                  <a:ea typeface="+mn-ea"/>
                  <a:cs typeface="+mn-ea"/>
                  <a:sym typeface="+mn-lt"/>
                </a:rPr>
                <a:t>65</a:t>
              </a:r>
              <a:endParaRPr lang="zh-CN" altLang="en-US" sz="1333" dirty="0">
                <a:solidFill>
                  <a:schemeClr val="bg1"/>
                </a:solidFill>
                <a:latin typeface="+mn-lt"/>
                <a:ea typeface="+mn-ea"/>
                <a:cs typeface="+mn-ea"/>
                <a:sym typeface="+mn-lt"/>
              </a:endParaRPr>
            </a:p>
          </p:txBody>
        </p:sp>
      </p:grpSp>
      <p:grpSp>
        <p:nvGrpSpPr>
          <p:cNvPr id="45" name="组合 44"/>
          <p:cNvGrpSpPr/>
          <p:nvPr/>
        </p:nvGrpSpPr>
        <p:grpSpPr>
          <a:xfrm>
            <a:off x="4462767" y="1916842"/>
            <a:ext cx="519329" cy="470981"/>
            <a:chOff x="5551177" y="3544696"/>
            <a:chExt cx="519489" cy="424014"/>
          </a:xfrm>
        </p:grpSpPr>
        <p:grpSp>
          <p:nvGrpSpPr>
            <p:cNvPr id="46" name="组合 45"/>
            <p:cNvGrpSpPr/>
            <p:nvPr/>
          </p:nvGrpSpPr>
          <p:grpSpPr>
            <a:xfrm>
              <a:off x="5570386" y="3544696"/>
              <a:ext cx="414733" cy="424014"/>
              <a:chOff x="6511364" y="4023155"/>
              <a:chExt cx="830997" cy="849593"/>
            </a:xfrm>
            <a:solidFill>
              <a:srgbClr val="E74C2E"/>
            </a:solidFill>
          </p:grpSpPr>
          <p:sp>
            <p:nvSpPr>
              <p:cNvPr id="48" name="椭圆 47"/>
              <p:cNvSpPr/>
              <p:nvPr/>
            </p:nvSpPr>
            <p:spPr>
              <a:xfrm>
                <a:off x="6511364" y="4023155"/>
                <a:ext cx="830997" cy="765998"/>
              </a:xfrm>
              <a:prstGeom prst="ellips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9" name="等腰三角形 48"/>
              <p:cNvSpPr/>
              <p:nvPr/>
            </p:nvSpPr>
            <p:spPr>
              <a:xfrm rot="10800000">
                <a:off x="6746646" y="4562030"/>
                <a:ext cx="360433" cy="310718"/>
              </a:xfrm>
              <a:prstGeom prst="triangl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cs typeface="+mn-ea"/>
                  <a:sym typeface="+mn-lt"/>
                </a:endParaRPr>
              </a:p>
            </p:txBody>
          </p:sp>
        </p:grpSp>
        <p:sp>
          <p:nvSpPr>
            <p:cNvPr id="47" name="文本框 10"/>
            <p:cNvSpPr txBox="1"/>
            <p:nvPr/>
          </p:nvSpPr>
          <p:spPr>
            <a:xfrm>
              <a:off x="5551177" y="3598038"/>
              <a:ext cx="519489" cy="267791"/>
            </a:xfrm>
            <a:prstGeom prst="rect">
              <a:avLst/>
            </a:prstGeom>
            <a:noFill/>
          </p:spPr>
          <p:txBody>
            <a:bodyPr wrap="square" rtlCol="0">
              <a:spAutoFit/>
            </a:bodyPr>
            <a:lstStyle/>
            <a:p>
              <a:r>
                <a:rPr lang="en-US" altLang="zh-CN" sz="1333" dirty="0">
                  <a:solidFill>
                    <a:schemeClr val="bg1"/>
                  </a:solidFill>
                  <a:latin typeface="+mn-lt"/>
                  <a:ea typeface="+mn-ea"/>
                  <a:cs typeface="+mn-ea"/>
                  <a:sym typeface="+mn-lt"/>
                </a:rPr>
                <a:t>70</a:t>
              </a:r>
              <a:endParaRPr lang="zh-CN" altLang="en-US" sz="1333" dirty="0">
                <a:solidFill>
                  <a:schemeClr val="bg1"/>
                </a:solidFill>
                <a:latin typeface="+mn-lt"/>
                <a:ea typeface="+mn-ea"/>
                <a:cs typeface="+mn-ea"/>
                <a:sym typeface="+mn-lt"/>
              </a:endParaRPr>
            </a:p>
          </p:txBody>
        </p:sp>
      </p:grpSp>
      <p:grpSp>
        <p:nvGrpSpPr>
          <p:cNvPr id="50" name="组合 49"/>
          <p:cNvGrpSpPr/>
          <p:nvPr/>
        </p:nvGrpSpPr>
        <p:grpSpPr>
          <a:xfrm>
            <a:off x="893267" y="1841144"/>
            <a:ext cx="5926643" cy="900361"/>
            <a:chOff x="669540" y="1381284"/>
            <a:chExt cx="4446354" cy="675479"/>
          </a:xfrm>
        </p:grpSpPr>
        <p:sp>
          <p:nvSpPr>
            <p:cNvPr id="51" name="矩形 50"/>
            <p:cNvSpPr/>
            <p:nvPr/>
          </p:nvSpPr>
          <p:spPr>
            <a:xfrm>
              <a:off x="720388" y="1810234"/>
              <a:ext cx="2803712" cy="246529"/>
            </a:xfrm>
            <a:prstGeom prst="rect">
              <a:avLst/>
            </a:prstGeom>
            <a:solidFill>
              <a:srgbClr val="C00000"/>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52" name="文本框 11"/>
            <p:cNvSpPr txBox="1"/>
            <p:nvPr/>
          </p:nvSpPr>
          <p:spPr>
            <a:xfrm>
              <a:off x="669540" y="1381284"/>
              <a:ext cx="1452703" cy="277084"/>
            </a:xfrm>
            <a:prstGeom prst="rect">
              <a:avLst/>
            </a:prstGeom>
            <a:noFill/>
          </p:spPr>
          <p:txBody>
            <a:bodyPr wrap="square" rtlCol="0">
              <a:spAutoFit/>
            </a:bodyPr>
            <a:lstStyle/>
            <a:p>
              <a:pPr algn="l"/>
              <a:r>
                <a:rPr lang="zh-CN" altLang="en-US" b="0" dirty="0" smtClean="0">
                  <a:solidFill>
                    <a:schemeClr val="accent3">
                      <a:lumMod val="50000"/>
                    </a:schemeClr>
                  </a:solidFill>
                  <a:latin typeface="+mn-lt"/>
                  <a:ea typeface="+mn-ea"/>
                  <a:cs typeface="+mn-ea"/>
                  <a:sym typeface="+mn-lt"/>
                </a:rPr>
                <a:t>第一季度</a:t>
              </a:r>
              <a:endParaRPr lang="zh-CN" altLang="en-US" b="0" dirty="0">
                <a:solidFill>
                  <a:schemeClr val="accent3">
                    <a:lumMod val="50000"/>
                  </a:schemeClr>
                </a:solidFill>
                <a:latin typeface="+mn-lt"/>
                <a:ea typeface="+mn-ea"/>
                <a:cs typeface="+mn-ea"/>
                <a:sym typeface="+mn-lt"/>
              </a:endParaRPr>
            </a:p>
          </p:txBody>
        </p:sp>
        <p:sp>
          <p:nvSpPr>
            <p:cNvPr id="53" name="矩形 52"/>
            <p:cNvSpPr/>
            <p:nvPr/>
          </p:nvSpPr>
          <p:spPr>
            <a:xfrm>
              <a:off x="3517378" y="1810234"/>
              <a:ext cx="1598516" cy="246529"/>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54" name="TextBox 22"/>
          <p:cNvSpPr txBox="1"/>
          <p:nvPr/>
        </p:nvSpPr>
        <p:spPr>
          <a:xfrm>
            <a:off x="7416393" y="2729851"/>
            <a:ext cx="3999492" cy="1220962"/>
          </a:xfrm>
          <a:prstGeom prst="rect">
            <a:avLst/>
          </a:prstGeom>
          <a:noFill/>
        </p:spPr>
        <p:txBody>
          <a:bodyPr wrap="square" lIns="87744" tIns="43872" rIns="87744" bIns="43872" rtlCol="0">
            <a:spAutoFit/>
          </a:bodyPr>
          <a:lstStyle>
            <a:defPPr>
              <a:defRPr lang="zh-CN"/>
            </a:defPPr>
            <a:lvl1pPr lvl="0">
              <a:lnSpc>
                <a:spcPct val="120000"/>
              </a:lnSpc>
              <a:spcAft>
                <a:spcPct val="40000"/>
              </a:spcAft>
              <a:buClr>
                <a:srgbClr val="292929"/>
              </a:buClr>
              <a:defRPr sz="1400">
                <a:solidFill>
                  <a:srgbClr val="333333"/>
                </a:solidFill>
                <a:latin typeface="微软雅黑" panose="020B0503020204020204" pitchFamily="34" charset="-122"/>
                <a:ea typeface="微软雅黑" panose="020B0503020204020204" pitchFamily="34" charset="-122"/>
              </a:defRPr>
            </a:lvl1pPr>
          </a:lstStyle>
          <a:p>
            <a:pPr algn="l" fontAlgn="auto">
              <a:spcBef>
                <a:spcPts val="0"/>
              </a:spcBef>
              <a:defRPr/>
            </a:pPr>
            <a:r>
              <a:rPr lang="zh-CN" altLang="en-US" sz="1533" b="0" kern="0" noProof="1">
                <a:solidFill>
                  <a:schemeClr val="accent3">
                    <a:lumMod val="75000"/>
                  </a:schemeClr>
                </a:solidFill>
                <a:latin typeface="+mn-lt"/>
                <a:ea typeface="+mn-ea"/>
                <a:cs typeface="+mn-ea"/>
                <a:sym typeface="+mn-lt"/>
              </a:rPr>
              <a:t>您的内容打在这里，或者通过复制您的文本后，在此框中选择粘贴，并选择只保留文字您的内容打在这里，或者通过复制您的文本后，在此框中选择粘贴，并选择只保留文字。</a:t>
            </a:r>
            <a:endParaRPr lang="en-US" altLang="zh-CN" sz="1533" b="0" kern="0" noProof="1">
              <a:solidFill>
                <a:schemeClr val="accent3">
                  <a:lumMod val="75000"/>
                </a:schemeClr>
              </a:solidFill>
              <a:latin typeface="+mn-lt"/>
              <a:ea typeface="+mn-ea"/>
              <a:cs typeface="+mn-ea"/>
              <a:sym typeface="+mn-lt"/>
            </a:endParaRPr>
          </a:p>
        </p:txBody>
      </p:sp>
      <p:sp>
        <p:nvSpPr>
          <p:cNvPr id="59" name="TextBox 48"/>
          <p:cNvSpPr txBox="1"/>
          <p:nvPr/>
        </p:nvSpPr>
        <p:spPr>
          <a:xfrm>
            <a:off x="7416393" y="2007040"/>
            <a:ext cx="3961177" cy="605060"/>
          </a:xfrm>
          <a:prstGeom prst="rect">
            <a:avLst/>
          </a:prstGeom>
          <a:noFill/>
        </p:spPr>
        <p:txBody>
          <a:bodyPr wrap="square" lIns="91400" tIns="45699" rIns="91400" bIns="45699" rtlCol="0">
            <a:spAutoFit/>
          </a:bodyPr>
          <a:lstStyle/>
          <a:p>
            <a:pPr algn="l"/>
            <a:r>
              <a:rPr lang="zh-CN" altLang="en-US" sz="3332" dirty="0">
                <a:solidFill>
                  <a:schemeClr val="accent3">
                    <a:lumMod val="50000"/>
                  </a:schemeClr>
                </a:solidFill>
                <a:latin typeface="+mn-lt"/>
                <a:ea typeface="+mn-ea"/>
                <a:cs typeface="+mn-ea"/>
                <a:sym typeface="+mn-lt"/>
              </a:rPr>
              <a:t>点击添加标题文字</a:t>
            </a:r>
          </a:p>
        </p:txBody>
      </p:sp>
      <p:sp>
        <p:nvSpPr>
          <p:cNvPr id="60" name="TextBox 49"/>
          <p:cNvSpPr txBox="1"/>
          <p:nvPr/>
        </p:nvSpPr>
        <p:spPr>
          <a:xfrm>
            <a:off x="7314824" y="4449997"/>
            <a:ext cx="3961177" cy="502531"/>
          </a:xfrm>
          <a:prstGeom prst="rect">
            <a:avLst/>
          </a:prstGeom>
          <a:noFill/>
        </p:spPr>
        <p:txBody>
          <a:bodyPr wrap="square" lIns="91400" tIns="45699" rIns="91400" bIns="45699" rtlCol="0">
            <a:spAutoFit/>
          </a:bodyPr>
          <a:lstStyle/>
          <a:p>
            <a:pPr algn="l"/>
            <a:r>
              <a:rPr lang="zh-CN" altLang="en-US" sz="2666" dirty="0">
                <a:solidFill>
                  <a:schemeClr val="accent3">
                    <a:lumMod val="50000"/>
                  </a:schemeClr>
                </a:solidFill>
                <a:latin typeface="+mn-lt"/>
                <a:ea typeface="+mn-ea"/>
                <a:cs typeface="+mn-ea"/>
                <a:sym typeface="+mn-lt"/>
              </a:rPr>
              <a:t>全年总额：</a:t>
            </a:r>
          </a:p>
        </p:txBody>
      </p:sp>
      <p:sp>
        <p:nvSpPr>
          <p:cNvPr id="61" name="TextBox 50"/>
          <p:cNvSpPr txBox="1"/>
          <p:nvPr/>
        </p:nvSpPr>
        <p:spPr>
          <a:xfrm>
            <a:off x="7314824" y="4850320"/>
            <a:ext cx="3961177" cy="1076855"/>
          </a:xfrm>
          <a:prstGeom prst="rect">
            <a:avLst/>
          </a:prstGeom>
          <a:noFill/>
        </p:spPr>
        <p:txBody>
          <a:bodyPr wrap="square" lIns="91400" tIns="45699" rIns="91400" bIns="45699" rtlCol="0">
            <a:spAutoFit/>
          </a:bodyPr>
          <a:lstStyle/>
          <a:p>
            <a:pPr algn="l"/>
            <a:r>
              <a:rPr lang="en-US" altLang="zh-CN" sz="6398" b="0" dirty="0">
                <a:solidFill>
                  <a:schemeClr val="accent3">
                    <a:lumMod val="50000"/>
                  </a:schemeClr>
                </a:solidFill>
                <a:latin typeface="+mn-lt"/>
                <a:ea typeface="+mn-ea"/>
                <a:cs typeface="+mn-ea"/>
                <a:sym typeface="+mn-lt"/>
              </a:rPr>
              <a:t>23,812,969</a:t>
            </a:r>
            <a:endParaRPr lang="zh-CN" altLang="en-US" sz="6398" b="0" dirty="0">
              <a:solidFill>
                <a:schemeClr val="accent3">
                  <a:lumMod val="50000"/>
                </a:schemeClr>
              </a:solidFill>
              <a:latin typeface="+mn-lt"/>
              <a:ea typeface="+mn-ea"/>
              <a:cs typeface="+mn-ea"/>
              <a:sym typeface="+mn-lt"/>
            </a:endParaRPr>
          </a:p>
        </p:txBody>
      </p:sp>
    </p:spTree>
    <p:extLst>
      <p:ext uri="{BB962C8B-B14F-4D97-AF65-F5344CB8AC3E}">
        <p14:creationId xmlns:p14="http://schemas.microsoft.com/office/powerpoint/2010/main" val="238484462"/>
      </p:ext>
    </p:extLst>
  </p:cSld>
  <p:clrMapOvr>
    <a:masterClrMapping/>
  </p:clrMapOvr>
  <mc:AlternateContent xmlns:mc="http://schemas.openxmlformats.org/markup-compatibility/2006" xmlns:p14="http://schemas.microsoft.com/office/powerpoint/2010/main">
    <mc:Choice Requires="p14">
      <p:transition spd="slow" p14:dur="1200" advTm="0">
        <p14:prism/>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2" presetClass="entr" presetSubtype="8" fill="hold" nodeType="afterEffect">
                                  <p:stCondLst>
                                    <p:cond delay="0"/>
                                  </p:stCondLst>
                                  <p:childTnLst>
                                    <p:set>
                                      <p:cBhvr>
                                        <p:cTn id="22" dur="1" fill="hold">
                                          <p:stCondLst>
                                            <p:cond delay="0"/>
                                          </p:stCondLst>
                                        </p:cTn>
                                        <p:tgtEl>
                                          <p:spTgt spid="50"/>
                                        </p:tgtEl>
                                        <p:attrNameLst>
                                          <p:attrName>style.visibility</p:attrName>
                                        </p:attrNameLst>
                                      </p:cBhvr>
                                      <p:to>
                                        <p:strVal val="visible"/>
                                      </p:to>
                                    </p:set>
                                    <p:anim calcmode="lin" valueType="num">
                                      <p:cBhvr additive="base">
                                        <p:cTn id="23" dur="500" fill="hold"/>
                                        <p:tgtEl>
                                          <p:spTgt spid="50"/>
                                        </p:tgtEl>
                                        <p:attrNameLst>
                                          <p:attrName>ppt_x</p:attrName>
                                        </p:attrNameLst>
                                      </p:cBhvr>
                                      <p:tavLst>
                                        <p:tav tm="0">
                                          <p:val>
                                            <p:strVal val="0-#ppt_w/2"/>
                                          </p:val>
                                        </p:tav>
                                        <p:tav tm="100000">
                                          <p:val>
                                            <p:strVal val="#ppt_x"/>
                                          </p:val>
                                        </p:tav>
                                      </p:tavLst>
                                    </p:anim>
                                    <p:anim calcmode="lin" valueType="num">
                                      <p:cBhvr additive="base">
                                        <p:cTn id="24" dur="500" fill="hold"/>
                                        <p:tgtEl>
                                          <p:spTgt spid="50"/>
                                        </p:tgtEl>
                                        <p:attrNameLst>
                                          <p:attrName>ppt_y</p:attrName>
                                        </p:attrNameLst>
                                      </p:cBhvr>
                                      <p:tavLst>
                                        <p:tav tm="0">
                                          <p:val>
                                            <p:strVal val="#ppt_y"/>
                                          </p:val>
                                        </p:tav>
                                        <p:tav tm="100000">
                                          <p:val>
                                            <p:strVal val="#ppt_y"/>
                                          </p:val>
                                        </p:tav>
                                      </p:tavLst>
                                    </p:anim>
                                  </p:childTnLst>
                                </p:cTn>
                              </p:par>
                            </p:childTnLst>
                          </p:cTn>
                        </p:par>
                        <p:par>
                          <p:cTn id="25" fill="hold">
                            <p:stCondLst>
                              <p:cond delay="1900"/>
                            </p:stCondLst>
                            <p:childTnLst>
                              <p:par>
                                <p:cTn id="26" presetID="42" presetClass="entr" presetSubtype="0" fill="hold" nodeType="afterEffect">
                                  <p:stCondLst>
                                    <p:cond delay="0"/>
                                  </p:stCondLst>
                                  <p:childTnLst>
                                    <p:set>
                                      <p:cBhvr>
                                        <p:cTn id="27" dur="1" fill="hold">
                                          <p:stCondLst>
                                            <p:cond delay="0"/>
                                          </p:stCondLst>
                                        </p:cTn>
                                        <p:tgtEl>
                                          <p:spTgt spid="45"/>
                                        </p:tgtEl>
                                        <p:attrNameLst>
                                          <p:attrName>style.visibility</p:attrName>
                                        </p:attrNameLst>
                                      </p:cBhvr>
                                      <p:to>
                                        <p:strVal val="visible"/>
                                      </p:to>
                                    </p:set>
                                    <p:animEffect transition="in" filter="fade">
                                      <p:cBhvr>
                                        <p:cTn id="28" dur="500"/>
                                        <p:tgtEl>
                                          <p:spTgt spid="45"/>
                                        </p:tgtEl>
                                      </p:cBhvr>
                                    </p:animEffect>
                                    <p:anim calcmode="lin" valueType="num">
                                      <p:cBhvr>
                                        <p:cTn id="29" dur="500" fill="hold"/>
                                        <p:tgtEl>
                                          <p:spTgt spid="45"/>
                                        </p:tgtEl>
                                        <p:attrNameLst>
                                          <p:attrName>ppt_x</p:attrName>
                                        </p:attrNameLst>
                                      </p:cBhvr>
                                      <p:tavLst>
                                        <p:tav tm="0">
                                          <p:val>
                                            <p:strVal val="#ppt_x"/>
                                          </p:val>
                                        </p:tav>
                                        <p:tav tm="100000">
                                          <p:val>
                                            <p:strVal val="#ppt_x"/>
                                          </p:val>
                                        </p:tav>
                                      </p:tavLst>
                                    </p:anim>
                                    <p:anim calcmode="lin" valueType="num">
                                      <p:cBhvr>
                                        <p:cTn id="30" dur="500" fill="hold"/>
                                        <p:tgtEl>
                                          <p:spTgt spid="45"/>
                                        </p:tgtEl>
                                        <p:attrNameLst>
                                          <p:attrName>ppt_y</p:attrName>
                                        </p:attrNameLst>
                                      </p:cBhvr>
                                      <p:tavLst>
                                        <p:tav tm="0">
                                          <p:val>
                                            <p:strVal val="#ppt_y+.1"/>
                                          </p:val>
                                        </p:tav>
                                        <p:tav tm="100000">
                                          <p:val>
                                            <p:strVal val="#ppt_y"/>
                                          </p:val>
                                        </p:tav>
                                      </p:tavLst>
                                    </p:anim>
                                  </p:childTnLst>
                                </p:cTn>
                              </p:par>
                            </p:childTnLst>
                          </p:cTn>
                        </p:par>
                        <p:par>
                          <p:cTn id="31" fill="hold">
                            <p:stCondLst>
                              <p:cond delay="2400"/>
                            </p:stCondLst>
                            <p:childTnLst>
                              <p:par>
                                <p:cTn id="32" presetID="2" presetClass="entr" presetSubtype="8" fill="hold" nodeType="afterEffect">
                                  <p:stCondLst>
                                    <p:cond delay="0"/>
                                  </p:stCondLst>
                                  <p:childTnLst>
                                    <p:set>
                                      <p:cBhvr>
                                        <p:cTn id="33" dur="1" fill="hold">
                                          <p:stCondLst>
                                            <p:cond delay="0"/>
                                          </p:stCondLst>
                                        </p:cTn>
                                        <p:tgtEl>
                                          <p:spTgt spid="12"/>
                                        </p:tgtEl>
                                        <p:attrNameLst>
                                          <p:attrName>style.visibility</p:attrName>
                                        </p:attrNameLst>
                                      </p:cBhvr>
                                      <p:to>
                                        <p:strVal val="visible"/>
                                      </p:to>
                                    </p:set>
                                    <p:anim calcmode="lin" valueType="num">
                                      <p:cBhvr additive="base">
                                        <p:cTn id="34" dur="500" fill="hold"/>
                                        <p:tgtEl>
                                          <p:spTgt spid="12"/>
                                        </p:tgtEl>
                                        <p:attrNameLst>
                                          <p:attrName>ppt_x</p:attrName>
                                        </p:attrNameLst>
                                      </p:cBhvr>
                                      <p:tavLst>
                                        <p:tav tm="0">
                                          <p:val>
                                            <p:strVal val="0-#ppt_w/2"/>
                                          </p:val>
                                        </p:tav>
                                        <p:tav tm="100000">
                                          <p:val>
                                            <p:strVal val="#ppt_x"/>
                                          </p:val>
                                        </p:tav>
                                      </p:tavLst>
                                    </p:anim>
                                    <p:anim calcmode="lin" valueType="num">
                                      <p:cBhvr additive="base">
                                        <p:cTn id="35" dur="500" fill="hold"/>
                                        <p:tgtEl>
                                          <p:spTgt spid="12"/>
                                        </p:tgtEl>
                                        <p:attrNameLst>
                                          <p:attrName>ppt_y</p:attrName>
                                        </p:attrNameLst>
                                      </p:cBhvr>
                                      <p:tavLst>
                                        <p:tav tm="0">
                                          <p:val>
                                            <p:strVal val="#ppt_y"/>
                                          </p:val>
                                        </p:tav>
                                        <p:tav tm="100000">
                                          <p:val>
                                            <p:strVal val="#ppt_y"/>
                                          </p:val>
                                        </p:tav>
                                      </p:tavLst>
                                    </p:anim>
                                  </p:childTnLst>
                                </p:cTn>
                              </p:par>
                            </p:childTnLst>
                          </p:cTn>
                        </p:par>
                        <p:par>
                          <p:cTn id="36" fill="hold">
                            <p:stCondLst>
                              <p:cond delay="2900"/>
                            </p:stCondLst>
                            <p:childTnLst>
                              <p:par>
                                <p:cTn id="37" presetID="42" presetClass="entr" presetSubtype="0" fill="hold" nodeType="afterEffect">
                                  <p:stCondLst>
                                    <p:cond delay="0"/>
                                  </p:stCondLst>
                                  <p:childTnLst>
                                    <p:set>
                                      <p:cBhvr>
                                        <p:cTn id="38" dur="1" fill="hold">
                                          <p:stCondLst>
                                            <p:cond delay="0"/>
                                          </p:stCondLst>
                                        </p:cTn>
                                        <p:tgtEl>
                                          <p:spTgt spid="35"/>
                                        </p:tgtEl>
                                        <p:attrNameLst>
                                          <p:attrName>style.visibility</p:attrName>
                                        </p:attrNameLst>
                                      </p:cBhvr>
                                      <p:to>
                                        <p:strVal val="visible"/>
                                      </p:to>
                                    </p:set>
                                    <p:animEffect transition="in" filter="fade">
                                      <p:cBhvr>
                                        <p:cTn id="39" dur="500"/>
                                        <p:tgtEl>
                                          <p:spTgt spid="35"/>
                                        </p:tgtEl>
                                      </p:cBhvr>
                                    </p:animEffect>
                                    <p:anim calcmode="lin" valueType="num">
                                      <p:cBhvr>
                                        <p:cTn id="40" dur="500" fill="hold"/>
                                        <p:tgtEl>
                                          <p:spTgt spid="35"/>
                                        </p:tgtEl>
                                        <p:attrNameLst>
                                          <p:attrName>ppt_x</p:attrName>
                                        </p:attrNameLst>
                                      </p:cBhvr>
                                      <p:tavLst>
                                        <p:tav tm="0">
                                          <p:val>
                                            <p:strVal val="#ppt_x"/>
                                          </p:val>
                                        </p:tav>
                                        <p:tav tm="100000">
                                          <p:val>
                                            <p:strVal val="#ppt_x"/>
                                          </p:val>
                                        </p:tav>
                                      </p:tavLst>
                                    </p:anim>
                                    <p:anim calcmode="lin" valueType="num">
                                      <p:cBhvr>
                                        <p:cTn id="41" dur="500" fill="hold"/>
                                        <p:tgtEl>
                                          <p:spTgt spid="35"/>
                                        </p:tgtEl>
                                        <p:attrNameLst>
                                          <p:attrName>ppt_y</p:attrName>
                                        </p:attrNameLst>
                                      </p:cBhvr>
                                      <p:tavLst>
                                        <p:tav tm="0">
                                          <p:val>
                                            <p:strVal val="#ppt_y+.1"/>
                                          </p:val>
                                        </p:tav>
                                        <p:tav tm="100000">
                                          <p:val>
                                            <p:strVal val="#ppt_y"/>
                                          </p:val>
                                        </p:tav>
                                      </p:tavLst>
                                    </p:anim>
                                  </p:childTnLst>
                                </p:cTn>
                              </p:par>
                            </p:childTnLst>
                          </p:cTn>
                        </p:par>
                        <p:par>
                          <p:cTn id="42" fill="hold">
                            <p:stCondLst>
                              <p:cond delay="3400"/>
                            </p:stCondLst>
                            <p:childTnLst>
                              <p:par>
                                <p:cTn id="43" presetID="2" presetClass="entr" presetSubtype="8" fill="hold" nodeType="afterEffect">
                                  <p:stCondLst>
                                    <p:cond delay="0"/>
                                  </p:stCondLst>
                                  <p:childTnLst>
                                    <p:set>
                                      <p:cBhvr>
                                        <p:cTn id="44" dur="1" fill="hold">
                                          <p:stCondLst>
                                            <p:cond delay="0"/>
                                          </p:stCondLst>
                                        </p:cTn>
                                        <p:tgtEl>
                                          <p:spTgt spid="16"/>
                                        </p:tgtEl>
                                        <p:attrNameLst>
                                          <p:attrName>style.visibility</p:attrName>
                                        </p:attrNameLst>
                                      </p:cBhvr>
                                      <p:to>
                                        <p:strVal val="visible"/>
                                      </p:to>
                                    </p:set>
                                    <p:anim calcmode="lin" valueType="num">
                                      <p:cBhvr additive="base">
                                        <p:cTn id="45" dur="500" fill="hold"/>
                                        <p:tgtEl>
                                          <p:spTgt spid="16"/>
                                        </p:tgtEl>
                                        <p:attrNameLst>
                                          <p:attrName>ppt_x</p:attrName>
                                        </p:attrNameLst>
                                      </p:cBhvr>
                                      <p:tavLst>
                                        <p:tav tm="0">
                                          <p:val>
                                            <p:strVal val="0-#ppt_w/2"/>
                                          </p:val>
                                        </p:tav>
                                        <p:tav tm="100000">
                                          <p:val>
                                            <p:strVal val="#ppt_x"/>
                                          </p:val>
                                        </p:tav>
                                      </p:tavLst>
                                    </p:anim>
                                    <p:anim calcmode="lin" valueType="num">
                                      <p:cBhvr additive="base">
                                        <p:cTn id="46" dur="500" fill="hold"/>
                                        <p:tgtEl>
                                          <p:spTgt spid="16"/>
                                        </p:tgtEl>
                                        <p:attrNameLst>
                                          <p:attrName>ppt_y</p:attrName>
                                        </p:attrNameLst>
                                      </p:cBhvr>
                                      <p:tavLst>
                                        <p:tav tm="0">
                                          <p:val>
                                            <p:strVal val="#ppt_y"/>
                                          </p:val>
                                        </p:tav>
                                        <p:tav tm="100000">
                                          <p:val>
                                            <p:strVal val="#ppt_y"/>
                                          </p:val>
                                        </p:tav>
                                      </p:tavLst>
                                    </p:anim>
                                  </p:childTnLst>
                                </p:cTn>
                              </p:par>
                            </p:childTnLst>
                          </p:cTn>
                        </p:par>
                        <p:par>
                          <p:cTn id="47" fill="hold">
                            <p:stCondLst>
                              <p:cond delay="3900"/>
                            </p:stCondLst>
                            <p:childTnLst>
                              <p:par>
                                <p:cTn id="48" presetID="42" presetClass="entr" presetSubtype="0" fill="hold" nodeType="afterEffect">
                                  <p:stCondLst>
                                    <p:cond delay="0"/>
                                  </p:stCondLst>
                                  <p:childTnLst>
                                    <p:set>
                                      <p:cBhvr>
                                        <p:cTn id="49" dur="1" fill="hold">
                                          <p:stCondLst>
                                            <p:cond delay="0"/>
                                          </p:stCondLst>
                                        </p:cTn>
                                        <p:tgtEl>
                                          <p:spTgt spid="40"/>
                                        </p:tgtEl>
                                        <p:attrNameLst>
                                          <p:attrName>style.visibility</p:attrName>
                                        </p:attrNameLst>
                                      </p:cBhvr>
                                      <p:to>
                                        <p:strVal val="visible"/>
                                      </p:to>
                                    </p:set>
                                    <p:animEffect transition="in" filter="fade">
                                      <p:cBhvr>
                                        <p:cTn id="50" dur="500"/>
                                        <p:tgtEl>
                                          <p:spTgt spid="40"/>
                                        </p:tgtEl>
                                      </p:cBhvr>
                                    </p:animEffect>
                                    <p:anim calcmode="lin" valueType="num">
                                      <p:cBhvr>
                                        <p:cTn id="51" dur="500" fill="hold"/>
                                        <p:tgtEl>
                                          <p:spTgt spid="40"/>
                                        </p:tgtEl>
                                        <p:attrNameLst>
                                          <p:attrName>ppt_x</p:attrName>
                                        </p:attrNameLst>
                                      </p:cBhvr>
                                      <p:tavLst>
                                        <p:tav tm="0">
                                          <p:val>
                                            <p:strVal val="#ppt_x"/>
                                          </p:val>
                                        </p:tav>
                                        <p:tav tm="100000">
                                          <p:val>
                                            <p:strVal val="#ppt_x"/>
                                          </p:val>
                                        </p:tav>
                                      </p:tavLst>
                                    </p:anim>
                                    <p:anim calcmode="lin" valueType="num">
                                      <p:cBhvr>
                                        <p:cTn id="52" dur="500" fill="hold"/>
                                        <p:tgtEl>
                                          <p:spTgt spid="40"/>
                                        </p:tgtEl>
                                        <p:attrNameLst>
                                          <p:attrName>ppt_y</p:attrName>
                                        </p:attrNameLst>
                                      </p:cBhvr>
                                      <p:tavLst>
                                        <p:tav tm="0">
                                          <p:val>
                                            <p:strVal val="#ppt_y+.1"/>
                                          </p:val>
                                        </p:tav>
                                        <p:tav tm="100000">
                                          <p:val>
                                            <p:strVal val="#ppt_y"/>
                                          </p:val>
                                        </p:tav>
                                      </p:tavLst>
                                    </p:anim>
                                  </p:childTnLst>
                                </p:cTn>
                              </p:par>
                            </p:childTnLst>
                          </p:cTn>
                        </p:par>
                        <p:par>
                          <p:cTn id="53" fill="hold">
                            <p:stCondLst>
                              <p:cond delay="4400"/>
                            </p:stCondLst>
                            <p:childTnLst>
                              <p:par>
                                <p:cTn id="54" presetID="2" presetClass="entr" presetSubtype="8" fill="hold" nodeType="afterEffect">
                                  <p:stCondLst>
                                    <p:cond delay="0"/>
                                  </p:stCondLst>
                                  <p:childTnLst>
                                    <p:set>
                                      <p:cBhvr>
                                        <p:cTn id="55" dur="1" fill="hold">
                                          <p:stCondLst>
                                            <p:cond delay="0"/>
                                          </p:stCondLst>
                                        </p:cTn>
                                        <p:tgtEl>
                                          <p:spTgt spid="20"/>
                                        </p:tgtEl>
                                        <p:attrNameLst>
                                          <p:attrName>style.visibility</p:attrName>
                                        </p:attrNameLst>
                                      </p:cBhvr>
                                      <p:to>
                                        <p:strVal val="visible"/>
                                      </p:to>
                                    </p:set>
                                    <p:anim calcmode="lin" valueType="num">
                                      <p:cBhvr additive="base">
                                        <p:cTn id="56" dur="500" fill="hold"/>
                                        <p:tgtEl>
                                          <p:spTgt spid="20"/>
                                        </p:tgtEl>
                                        <p:attrNameLst>
                                          <p:attrName>ppt_x</p:attrName>
                                        </p:attrNameLst>
                                      </p:cBhvr>
                                      <p:tavLst>
                                        <p:tav tm="0">
                                          <p:val>
                                            <p:strVal val="0-#ppt_w/2"/>
                                          </p:val>
                                        </p:tav>
                                        <p:tav tm="100000">
                                          <p:val>
                                            <p:strVal val="#ppt_x"/>
                                          </p:val>
                                        </p:tav>
                                      </p:tavLst>
                                    </p:anim>
                                    <p:anim calcmode="lin" valueType="num">
                                      <p:cBhvr additive="base">
                                        <p:cTn id="57" dur="500" fill="hold"/>
                                        <p:tgtEl>
                                          <p:spTgt spid="20"/>
                                        </p:tgtEl>
                                        <p:attrNameLst>
                                          <p:attrName>ppt_y</p:attrName>
                                        </p:attrNameLst>
                                      </p:cBhvr>
                                      <p:tavLst>
                                        <p:tav tm="0">
                                          <p:val>
                                            <p:strVal val="#ppt_y"/>
                                          </p:val>
                                        </p:tav>
                                        <p:tav tm="100000">
                                          <p:val>
                                            <p:strVal val="#ppt_y"/>
                                          </p:val>
                                        </p:tav>
                                      </p:tavLst>
                                    </p:anim>
                                  </p:childTnLst>
                                </p:cTn>
                              </p:par>
                            </p:childTnLst>
                          </p:cTn>
                        </p:par>
                        <p:par>
                          <p:cTn id="58" fill="hold">
                            <p:stCondLst>
                              <p:cond delay="4900"/>
                            </p:stCondLst>
                            <p:childTnLst>
                              <p:par>
                                <p:cTn id="59" presetID="42" presetClass="entr" presetSubtype="0" fill="hold" nodeType="afterEffect">
                                  <p:stCondLst>
                                    <p:cond delay="0"/>
                                  </p:stCondLst>
                                  <p:childTnLst>
                                    <p:set>
                                      <p:cBhvr>
                                        <p:cTn id="60" dur="1" fill="hold">
                                          <p:stCondLst>
                                            <p:cond delay="0"/>
                                          </p:stCondLst>
                                        </p:cTn>
                                        <p:tgtEl>
                                          <p:spTgt spid="24"/>
                                        </p:tgtEl>
                                        <p:attrNameLst>
                                          <p:attrName>style.visibility</p:attrName>
                                        </p:attrNameLst>
                                      </p:cBhvr>
                                      <p:to>
                                        <p:strVal val="visible"/>
                                      </p:to>
                                    </p:set>
                                    <p:animEffect transition="in" filter="fade">
                                      <p:cBhvr>
                                        <p:cTn id="61" dur="500"/>
                                        <p:tgtEl>
                                          <p:spTgt spid="24"/>
                                        </p:tgtEl>
                                      </p:cBhvr>
                                    </p:animEffect>
                                    <p:anim calcmode="lin" valueType="num">
                                      <p:cBhvr>
                                        <p:cTn id="62" dur="500" fill="hold"/>
                                        <p:tgtEl>
                                          <p:spTgt spid="24"/>
                                        </p:tgtEl>
                                        <p:attrNameLst>
                                          <p:attrName>ppt_x</p:attrName>
                                        </p:attrNameLst>
                                      </p:cBhvr>
                                      <p:tavLst>
                                        <p:tav tm="0">
                                          <p:val>
                                            <p:strVal val="#ppt_x"/>
                                          </p:val>
                                        </p:tav>
                                        <p:tav tm="100000">
                                          <p:val>
                                            <p:strVal val="#ppt_x"/>
                                          </p:val>
                                        </p:tav>
                                      </p:tavLst>
                                    </p:anim>
                                    <p:anim calcmode="lin" valueType="num">
                                      <p:cBhvr>
                                        <p:cTn id="63" dur="500" fill="hold"/>
                                        <p:tgtEl>
                                          <p:spTgt spid="24"/>
                                        </p:tgtEl>
                                        <p:attrNameLst>
                                          <p:attrName>ppt_y</p:attrName>
                                        </p:attrNameLst>
                                      </p:cBhvr>
                                      <p:tavLst>
                                        <p:tav tm="0">
                                          <p:val>
                                            <p:strVal val="#ppt_y+.1"/>
                                          </p:val>
                                        </p:tav>
                                        <p:tav tm="100000">
                                          <p:val>
                                            <p:strVal val="#ppt_y"/>
                                          </p:val>
                                        </p:tav>
                                      </p:tavLst>
                                    </p:anim>
                                  </p:childTnLst>
                                </p:cTn>
                              </p:par>
                            </p:childTnLst>
                          </p:cTn>
                        </p:par>
                        <p:par>
                          <p:cTn id="64" fill="hold">
                            <p:stCondLst>
                              <p:cond delay="5400"/>
                            </p:stCondLst>
                            <p:childTnLst>
                              <p:par>
                                <p:cTn id="65" presetID="22" presetClass="entr" presetSubtype="8" fill="hold" grpId="0" nodeType="afterEffect">
                                  <p:stCondLst>
                                    <p:cond delay="0"/>
                                  </p:stCondLst>
                                  <p:childTnLst>
                                    <p:set>
                                      <p:cBhvr>
                                        <p:cTn id="66" dur="1" fill="hold">
                                          <p:stCondLst>
                                            <p:cond delay="0"/>
                                          </p:stCondLst>
                                        </p:cTn>
                                        <p:tgtEl>
                                          <p:spTgt spid="59"/>
                                        </p:tgtEl>
                                        <p:attrNameLst>
                                          <p:attrName>style.visibility</p:attrName>
                                        </p:attrNameLst>
                                      </p:cBhvr>
                                      <p:to>
                                        <p:strVal val="visible"/>
                                      </p:to>
                                    </p:set>
                                    <p:animEffect transition="in" filter="wipe(left)">
                                      <p:cBhvr>
                                        <p:cTn id="67" dur="500"/>
                                        <p:tgtEl>
                                          <p:spTgt spid="59"/>
                                        </p:tgtEl>
                                      </p:cBhvr>
                                    </p:animEffect>
                                  </p:childTnLst>
                                </p:cTn>
                              </p:par>
                            </p:childTnLst>
                          </p:cTn>
                        </p:par>
                        <p:par>
                          <p:cTn id="68" fill="hold">
                            <p:stCondLst>
                              <p:cond delay="5900"/>
                            </p:stCondLst>
                            <p:childTnLst>
                              <p:par>
                                <p:cTn id="69" presetID="16" presetClass="entr" presetSubtype="21" fill="hold" grpId="0" nodeType="afterEffect">
                                  <p:stCondLst>
                                    <p:cond delay="0"/>
                                  </p:stCondLst>
                                  <p:childTnLst>
                                    <p:set>
                                      <p:cBhvr>
                                        <p:cTn id="70" dur="1" fill="hold">
                                          <p:stCondLst>
                                            <p:cond delay="0"/>
                                          </p:stCondLst>
                                        </p:cTn>
                                        <p:tgtEl>
                                          <p:spTgt spid="54"/>
                                        </p:tgtEl>
                                        <p:attrNameLst>
                                          <p:attrName>style.visibility</p:attrName>
                                        </p:attrNameLst>
                                      </p:cBhvr>
                                      <p:to>
                                        <p:strVal val="visible"/>
                                      </p:to>
                                    </p:set>
                                    <p:animEffect transition="in" filter="barn(inVertical)">
                                      <p:cBhvr>
                                        <p:cTn id="71" dur="500"/>
                                        <p:tgtEl>
                                          <p:spTgt spid="54"/>
                                        </p:tgtEl>
                                      </p:cBhvr>
                                    </p:animEffect>
                                  </p:childTnLst>
                                </p:cTn>
                              </p:par>
                            </p:childTnLst>
                          </p:cTn>
                        </p:par>
                        <p:par>
                          <p:cTn id="72" fill="hold">
                            <p:stCondLst>
                              <p:cond delay="6400"/>
                            </p:stCondLst>
                            <p:childTnLst>
                              <p:par>
                                <p:cTn id="73" presetID="42" presetClass="entr" presetSubtype="0" fill="hold" grpId="0" nodeType="afterEffect">
                                  <p:stCondLst>
                                    <p:cond delay="0"/>
                                  </p:stCondLst>
                                  <p:childTnLst>
                                    <p:set>
                                      <p:cBhvr>
                                        <p:cTn id="74" dur="1" fill="hold">
                                          <p:stCondLst>
                                            <p:cond delay="0"/>
                                          </p:stCondLst>
                                        </p:cTn>
                                        <p:tgtEl>
                                          <p:spTgt spid="60"/>
                                        </p:tgtEl>
                                        <p:attrNameLst>
                                          <p:attrName>style.visibility</p:attrName>
                                        </p:attrNameLst>
                                      </p:cBhvr>
                                      <p:to>
                                        <p:strVal val="visible"/>
                                      </p:to>
                                    </p:set>
                                    <p:animEffect transition="in" filter="fade">
                                      <p:cBhvr>
                                        <p:cTn id="75" dur="1000"/>
                                        <p:tgtEl>
                                          <p:spTgt spid="60"/>
                                        </p:tgtEl>
                                      </p:cBhvr>
                                    </p:animEffect>
                                    <p:anim calcmode="lin" valueType="num">
                                      <p:cBhvr>
                                        <p:cTn id="76" dur="1000" fill="hold"/>
                                        <p:tgtEl>
                                          <p:spTgt spid="60"/>
                                        </p:tgtEl>
                                        <p:attrNameLst>
                                          <p:attrName>ppt_x</p:attrName>
                                        </p:attrNameLst>
                                      </p:cBhvr>
                                      <p:tavLst>
                                        <p:tav tm="0">
                                          <p:val>
                                            <p:strVal val="#ppt_x"/>
                                          </p:val>
                                        </p:tav>
                                        <p:tav tm="100000">
                                          <p:val>
                                            <p:strVal val="#ppt_x"/>
                                          </p:val>
                                        </p:tav>
                                      </p:tavLst>
                                    </p:anim>
                                    <p:anim calcmode="lin" valueType="num">
                                      <p:cBhvr>
                                        <p:cTn id="77" dur="1000" fill="hold"/>
                                        <p:tgtEl>
                                          <p:spTgt spid="60"/>
                                        </p:tgtEl>
                                        <p:attrNameLst>
                                          <p:attrName>ppt_y</p:attrName>
                                        </p:attrNameLst>
                                      </p:cBhvr>
                                      <p:tavLst>
                                        <p:tav tm="0">
                                          <p:val>
                                            <p:strVal val="#ppt_y+.1"/>
                                          </p:val>
                                        </p:tav>
                                        <p:tav tm="100000">
                                          <p:val>
                                            <p:strVal val="#ppt_y"/>
                                          </p:val>
                                        </p:tav>
                                      </p:tavLst>
                                    </p:anim>
                                  </p:childTnLst>
                                </p:cTn>
                              </p:par>
                            </p:childTnLst>
                          </p:cTn>
                        </p:par>
                        <p:par>
                          <p:cTn id="78" fill="hold">
                            <p:stCondLst>
                              <p:cond delay="7400"/>
                            </p:stCondLst>
                            <p:childTnLst>
                              <p:par>
                                <p:cTn id="79" presetID="23" presetClass="entr" presetSubtype="16" fill="hold" grpId="0" nodeType="afterEffect">
                                  <p:stCondLst>
                                    <p:cond delay="0"/>
                                  </p:stCondLst>
                                  <p:iterate type="lt">
                                    <p:tmPct val="15000"/>
                                  </p:iterate>
                                  <p:childTnLst>
                                    <p:set>
                                      <p:cBhvr>
                                        <p:cTn id="80" dur="1" fill="hold">
                                          <p:stCondLst>
                                            <p:cond delay="0"/>
                                          </p:stCondLst>
                                        </p:cTn>
                                        <p:tgtEl>
                                          <p:spTgt spid="61"/>
                                        </p:tgtEl>
                                        <p:attrNameLst>
                                          <p:attrName>style.visibility</p:attrName>
                                        </p:attrNameLst>
                                      </p:cBhvr>
                                      <p:to>
                                        <p:strVal val="visible"/>
                                      </p:to>
                                    </p:set>
                                    <p:anim calcmode="lin" valueType="num">
                                      <p:cBhvr>
                                        <p:cTn id="81" dur="500" fill="hold"/>
                                        <p:tgtEl>
                                          <p:spTgt spid="61"/>
                                        </p:tgtEl>
                                        <p:attrNameLst>
                                          <p:attrName>ppt_w</p:attrName>
                                        </p:attrNameLst>
                                      </p:cBhvr>
                                      <p:tavLst>
                                        <p:tav tm="0">
                                          <p:val>
                                            <p:fltVal val="0"/>
                                          </p:val>
                                        </p:tav>
                                        <p:tav tm="100000">
                                          <p:val>
                                            <p:strVal val="#ppt_w"/>
                                          </p:val>
                                        </p:tav>
                                      </p:tavLst>
                                    </p:anim>
                                    <p:anim calcmode="lin" valueType="num">
                                      <p:cBhvr>
                                        <p:cTn id="82" dur="500" fill="hold"/>
                                        <p:tgtEl>
                                          <p:spTgt spid="61"/>
                                        </p:tgtEl>
                                        <p:attrNameLst>
                                          <p:attrName>ppt_h</p:attrName>
                                        </p:attrNameLst>
                                      </p:cBhvr>
                                      <p:tavLst>
                                        <p:tav tm="0">
                                          <p:val>
                                            <p:fltVal val="0"/>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54" grpId="0"/>
      <p:bldP spid="59" grpId="0"/>
      <p:bldP spid="60" grpId="0"/>
      <p:bldP spid="61"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sp>
        <p:nvSpPr>
          <p:cNvPr id="12" name="圆角矩形 11"/>
          <p:cNvSpPr/>
          <p:nvPr/>
        </p:nvSpPr>
        <p:spPr>
          <a:xfrm>
            <a:off x="1773188" y="3961212"/>
            <a:ext cx="8784382" cy="252000"/>
          </a:xfrm>
          <a:prstGeom prst="roundRect">
            <a:avLst>
              <a:gd name="adj" fmla="val 50000"/>
            </a:avLst>
          </a:prstGeom>
          <a:solidFill>
            <a:schemeClr val="bg1">
              <a:lumMod val="95000"/>
            </a:schemeClr>
          </a:solidFill>
          <a:ln>
            <a:noFill/>
          </a:ln>
          <a:effectLst>
            <a:innerShdw blurRad="190500" dist="50800" dir="13500000">
              <a:prstClr val="black">
                <a:alpha val="42000"/>
              </a:prstClr>
            </a:inn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sp>
        <p:nvSpPr>
          <p:cNvPr id="13" name="椭圆 12"/>
          <p:cNvSpPr/>
          <p:nvPr/>
        </p:nvSpPr>
        <p:spPr>
          <a:xfrm>
            <a:off x="3019698" y="3988212"/>
            <a:ext cx="197871" cy="198000"/>
          </a:xfrm>
          <a:prstGeom prst="ellipse">
            <a:avLst/>
          </a:prstGeom>
          <a:solidFill>
            <a:srgbClr val="F6F6F6"/>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sz="1866">
              <a:cs typeface="+mn-ea"/>
              <a:sym typeface="+mn-lt"/>
            </a:endParaRPr>
          </a:p>
        </p:txBody>
      </p:sp>
      <p:sp>
        <p:nvSpPr>
          <p:cNvPr id="14" name="椭圆 13"/>
          <p:cNvSpPr/>
          <p:nvPr/>
        </p:nvSpPr>
        <p:spPr>
          <a:xfrm>
            <a:off x="5997066" y="3988212"/>
            <a:ext cx="197871" cy="198000"/>
          </a:xfrm>
          <a:prstGeom prst="ellipse">
            <a:avLst/>
          </a:prstGeom>
          <a:solidFill>
            <a:srgbClr val="F6F6F6"/>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sz="1866">
              <a:cs typeface="+mn-ea"/>
              <a:sym typeface="+mn-lt"/>
            </a:endParaRPr>
          </a:p>
        </p:txBody>
      </p:sp>
      <p:sp>
        <p:nvSpPr>
          <p:cNvPr id="15" name="椭圆 14"/>
          <p:cNvSpPr/>
          <p:nvPr/>
        </p:nvSpPr>
        <p:spPr>
          <a:xfrm>
            <a:off x="8974434" y="3988212"/>
            <a:ext cx="197871" cy="198000"/>
          </a:xfrm>
          <a:prstGeom prst="ellipse">
            <a:avLst/>
          </a:prstGeom>
          <a:solidFill>
            <a:srgbClr val="F6F6F6"/>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sz="1866">
              <a:cs typeface="+mn-ea"/>
              <a:sym typeface="+mn-lt"/>
            </a:endParaRPr>
          </a:p>
        </p:txBody>
      </p:sp>
      <p:grpSp>
        <p:nvGrpSpPr>
          <p:cNvPr id="16" name="组合 15"/>
          <p:cNvGrpSpPr/>
          <p:nvPr/>
        </p:nvGrpSpPr>
        <p:grpSpPr>
          <a:xfrm>
            <a:off x="8105880" y="1611764"/>
            <a:ext cx="1934973" cy="2475449"/>
            <a:chOff x="6080669" y="1209196"/>
            <a:chExt cx="1451678" cy="1857160"/>
          </a:xfrm>
        </p:grpSpPr>
        <p:sp>
          <p:nvSpPr>
            <p:cNvPr id="17" name="椭圆 14"/>
            <p:cNvSpPr/>
            <p:nvPr/>
          </p:nvSpPr>
          <p:spPr bwMode="auto">
            <a:xfrm>
              <a:off x="6080669" y="1209196"/>
              <a:ext cx="1451678" cy="1857160"/>
            </a:xfrm>
            <a:custGeom>
              <a:avLst/>
              <a:gdLst>
                <a:gd name="connsiteX0" fmla="*/ 341785 w 683568"/>
                <a:gd name="connsiteY0" fmla="*/ 75471 h 864094"/>
                <a:gd name="connsiteX1" fmla="*/ 117720 w 683568"/>
                <a:gd name="connsiteY1" fmla="*/ 299536 h 864094"/>
                <a:gd name="connsiteX2" fmla="*/ 341785 w 683568"/>
                <a:gd name="connsiteY2" fmla="*/ 523601 h 864094"/>
                <a:gd name="connsiteX3" fmla="*/ 341785 w 683568"/>
                <a:gd name="connsiteY3" fmla="*/ 75471 h 864094"/>
                <a:gd name="connsiteX4" fmla="*/ 341784 w 683568"/>
                <a:gd name="connsiteY4" fmla="*/ 0 h 864094"/>
                <a:gd name="connsiteX5" fmla="*/ 683568 w 683568"/>
                <a:gd name="connsiteY5" fmla="*/ 341784 h 864094"/>
                <a:gd name="connsiteX6" fmla="*/ 577183 w 683568"/>
                <a:gd name="connsiteY6" fmla="*/ 588642 h 864094"/>
                <a:gd name="connsiteX7" fmla="*/ 341597 w 683568"/>
                <a:gd name="connsiteY7" fmla="*/ 864094 h 864094"/>
                <a:gd name="connsiteX8" fmla="*/ 105111 w 683568"/>
                <a:gd name="connsiteY8" fmla="*/ 587591 h 864094"/>
                <a:gd name="connsiteX9" fmla="*/ 59857 w 683568"/>
                <a:gd name="connsiteY9" fmla="*/ 534679 h 864094"/>
                <a:gd name="connsiteX10" fmla="*/ 59306 w 683568"/>
                <a:gd name="connsiteY10" fmla="*/ 534035 h 864094"/>
                <a:gd name="connsiteX11" fmla="*/ 59325 w 683568"/>
                <a:gd name="connsiteY11" fmla="*/ 534035 h 864094"/>
                <a:gd name="connsiteX12" fmla="*/ 0 w 683568"/>
                <a:gd name="connsiteY12" fmla="*/ 341784 h 864094"/>
                <a:gd name="connsiteX13" fmla="*/ 341784 w 683568"/>
                <a:gd name="connsiteY13" fmla="*/ 0 h 864094"/>
                <a:gd name="connsiteX0" fmla="*/ 341785 w 683568"/>
                <a:gd name="connsiteY0" fmla="*/ 523601 h 864094"/>
                <a:gd name="connsiteX1" fmla="*/ 117720 w 683568"/>
                <a:gd name="connsiteY1" fmla="*/ 299536 h 864094"/>
                <a:gd name="connsiteX2" fmla="*/ 341785 w 683568"/>
                <a:gd name="connsiteY2" fmla="*/ 523601 h 864094"/>
                <a:gd name="connsiteX3" fmla="*/ 341784 w 683568"/>
                <a:gd name="connsiteY3" fmla="*/ 0 h 864094"/>
                <a:gd name="connsiteX4" fmla="*/ 683568 w 683568"/>
                <a:gd name="connsiteY4" fmla="*/ 341784 h 864094"/>
                <a:gd name="connsiteX5" fmla="*/ 577183 w 683568"/>
                <a:gd name="connsiteY5" fmla="*/ 588642 h 864094"/>
                <a:gd name="connsiteX6" fmla="*/ 341597 w 683568"/>
                <a:gd name="connsiteY6" fmla="*/ 864094 h 864094"/>
                <a:gd name="connsiteX7" fmla="*/ 105111 w 683568"/>
                <a:gd name="connsiteY7" fmla="*/ 587591 h 864094"/>
                <a:gd name="connsiteX8" fmla="*/ 59857 w 683568"/>
                <a:gd name="connsiteY8" fmla="*/ 534679 h 864094"/>
                <a:gd name="connsiteX9" fmla="*/ 59306 w 683568"/>
                <a:gd name="connsiteY9" fmla="*/ 534035 h 864094"/>
                <a:gd name="connsiteX10" fmla="*/ 59325 w 683568"/>
                <a:gd name="connsiteY10" fmla="*/ 534035 h 864094"/>
                <a:gd name="connsiteX11" fmla="*/ 0 w 683568"/>
                <a:gd name="connsiteY11" fmla="*/ 341784 h 864094"/>
                <a:gd name="connsiteX12" fmla="*/ 341784 w 683568"/>
                <a:gd name="connsiteY12" fmla="*/ 0 h 864094"/>
                <a:gd name="connsiteX0" fmla="*/ 341784 w 683568"/>
                <a:gd name="connsiteY0" fmla="*/ 0 h 864094"/>
                <a:gd name="connsiteX1" fmla="*/ 683568 w 683568"/>
                <a:gd name="connsiteY1" fmla="*/ 341784 h 864094"/>
                <a:gd name="connsiteX2" fmla="*/ 577183 w 683568"/>
                <a:gd name="connsiteY2" fmla="*/ 588642 h 864094"/>
                <a:gd name="connsiteX3" fmla="*/ 341597 w 683568"/>
                <a:gd name="connsiteY3" fmla="*/ 864094 h 864094"/>
                <a:gd name="connsiteX4" fmla="*/ 105111 w 683568"/>
                <a:gd name="connsiteY4" fmla="*/ 587591 h 864094"/>
                <a:gd name="connsiteX5" fmla="*/ 59857 w 683568"/>
                <a:gd name="connsiteY5" fmla="*/ 534679 h 864094"/>
                <a:gd name="connsiteX6" fmla="*/ 59306 w 683568"/>
                <a:gd name="connsiteY6" fmla="*/ 534035 h 864094"/>
                <a:gd name="connsiteX7" fmla="*/ 59325 w 683568"/>
                <a:gd name="connsiteY7" fmla="*/ 534035 h 864094"/>
                <a:gd name="connsiteX8" fmla="*/ 0 w 683568"/>
                <a:gd name="connsiteY8" fmla="*/ 341784 h 864094"/>
                <a:gd name="connsiteX9" fmla="*/ 341784 w 683568"/>
                <a:gd name="connsiteY9" fmla="*/ 0 h 8640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3568" h="864094">
                  <a:moveTo>
                    <a:pt x="341784" y="0"/>
                  </a:moveTo>
                  <a:cubicBezTo>
                    <a:pt x="530546" y="0"/>
                    <a:pt x="683568" y="153022"/>
                    <a:pt x="683568" y="341784"/>
                  </a:cubicBezTo>
                  <a:cubicBezTo>
                    <a:pt x="683568" y="439085"/>
                    <a:pt x="642909" y="526890"/>
                    <a:pt x="577183" y="588642"/>
                  </a:cubicBezTo>
                  <a:lnTo>
                    <a:pt x="341597" y="864094"/>
                  </a:lnTo>
                  <a:lnTo>
                    <a:pt x="105111" y="587591"/>
                  </a:lnTo>
                  <a:cubicBezTo>
                    <a:pt x="87976" y="571864"/>
                    <a:pt x="72869" y="554041"/>
                    <a:pt x="59857" y="534679"/>
                  </a:cubicBezTo>
                  <a:lnTo>
                    <a:pt x="59306" y="534035"/>
                  </a:lnTo>
                  <a:lnTo>
                    <a:pt x="59325" y="534035"/>
                  </a:lnTo>
                  <a:cubicBezTo>
                    <a:pt x="21845" y="479324"/>
                    <a:pt x="0" y="413105"/>
                    <a:pt x="0" y="341784"/>
                  </a:cubicBezTo>
                  <a:cubicBezTo>
                    <a:pt x="0" y="153022"/>
                    <a:pt x="153022" y="0"/>
                    <a:pt x="341784" y="0"/>
                  </a:cubicBezTo>
                  <a:close/>
                </a:path>
              </a:pathLst>
            </a:custGeom>
            <a:gradFill flip="none" rotWithShape="1">
              <a:gsLst>
                <a:gs pos="0">
                  <a:srgbClr val="F0F0F0"/>
                </a:gs>
                <a:gs pos="100000">
                  <a:srgbClr val="F1F1F1"/>
                </a:gs>
              </a:gsLst>
              <a:lin ang="2700000" scaled="1"/>
              <a:tileRect/>
            </a:gradFill>
            <a:ln w="28575">
              <a:gradFill flip="none" rotWithShape="1">
                <a:gsLst>
                  <a:gs pos="100000">
                    <a:srgbClr val="FFFFFF"/>
                  </a:gs>
                  <a:gs pos="0">
                    <a:srgbClr val="CECED0"/>
                  </a:gs>
                </a:gsLst>
                <a:lin ang="13500000" scaled="1"/>
                <a:tileRect/>
              </a:gradFill>
            </a:ln>
            <a:effectLst>
              <a:outerShdw blurRad="190500" dist="88900" dir="2700000" algn="tl"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sp>
          <p:nvSpPr>
            <p:cNvPr id="18" name="椭圆 14"/>
            <p:cNvSpPr/>
            <p:nvPr/>
          </p:nvSpPr>
          <p:spPr bwMode="auto">
            <a:xfrm>
              <a:off x="6141686" y="1265580"/>
              <a:ext cx="1347577" cy="1723982"/>
            </a:xfrm>
            <a:custGeom>
              <a:avLst/>
              <a:gdLst>
                <a:gd name="connsiteX0" fmla="*/ 341785 w 683568"/>
                <a:gd name="connsiteY0" fmla="*/ 75471 h 864094"/>
                <a:gd name="connsiteX1" fmla="*/ 117720 w 683568"/>
                <a:gd name="connsiteY1" fmla="*/ 299536 h 864094"/>
                <a:gd name="connsiteX2" fmla="*/ 341785 w 683568"/>
                <a:gd name="connsiteY2" fmla="*/ 523601 h 864094"/>
                <a:gd name="connsiteX3" fmla="*/ 341785 w 683568"/>
                <a:gd name="connsiteY3" fmla="*/ 75471 h 864094"/>
                <a:gd name="connsiteX4" fmla="*/ 341784 w 683568"/>
                <a:gd name="connsiteY4" fmla="*/ 0 h 864094"/>
                <a:gd name="connsiteX5" fmla="*/ 683568 w 683568"/>
                <a:gd name="connsiteY5" fmla="*/ 341784 h 864094"/>
                <a:gd name="connsiteX6" fmla="*/ 577183 w 683568"/>
                <a:gd name="connsiteY6" fmla="*/ 588642 h 864094"/>
                <a:gd name="connsiteX7" fmla="*/ 341597 w 683568"/>
                <a:gd name="connsiteY7" fmla="*/ 864094 h 864094"/>
                <a:gd name="connsiteX8" fmla="*/ 105111 w 683568"/>
                <a:gd name="connsiteY8" fmla="*/ 587591 h 864094"/>
                <a:gd name="connsiteX9" fmla="*/ 59857 w 683568"/>
                <a:gd name="connsiteY9" fmla="*/ 534679 h 864094"/>
                <a:gd name="connsiteX10" fmla="*/ 59306 w 683568"/>
                <a:gd name="connsiteY10" fmla="*/ 534035 h 864094"/>
                <a:gd name="connsiteX11" fmla="*/ 59325 w 683568"/>
                <a:gd name="connsiteY11" fmla="*/ 534035 h 864094"/>
                <a:gd name="connsiteX12" fmla="*/ 0 w 683568"/>
                <a:gd name="connsiteY12" fmla="*/ 341784 h 864094"/>
                <a:gd name="connsiteX13" fmla="*/ 341784 w 683568"/>
                <a:gd name="connsiteY13" fmla="*/ 0 h 864094"/>
                <a:gd name="connsiteX0" fmla="*/ 341785 w 683568"/>
                <a:gd name="connsiteY0" fmla="*/ 523601 h 864094"/>
                <a:gd name="connsiteX1" fmla="*/ 117720 w 683568"/>
                <a:gd name="connsiteY1" fmla="*/ 299536 h 864094"/>
                <a:gd name="connsiteX2" fmla="*/ 341785 w 683568"/>
                <a:gd name="connsiteY2" fmla="*/ 523601 h 864094"/>
                <a:gd name="connsiteX3" fmla="*/ 341784 w 683568"/>
                <a:gd name="connsiteY3" fmla="*/ 0 h 864094"/>
                <a:gd name="connsiteX4" fmla="*/ 683568 w 683568"/>
                <a:gd name="connsiteY4" fmla="*/ 341784 h 864094"/>
                <a:gd name="connsiteX5" fmla="*/ 577183 w 683568"/>
                <a:gd name="connsiteY5" fmla="*/ 588642 h 864094"/>
                <a:gd name="connsiteX6" fmla="*/ 341597 w 683568"/>
                <a:gd name="connsiteY6" fmla="*/ 864094 h 864094"/>
                <a:gd name="connsiteX7" fmla="*/ 105111 w 683568"/>
                <a:gd name="connsiteY7" fmla="*/ 587591 h 864094"/>
                <a:gd name="connsiteX8" fmla="*/ 59857 w 683568"/>
                <a:gd name="connsiteY8" fmla="*/ 534679 h 864094"/>
                <a:gd name="connsiteX9" fmla="*/ 59306 w 683568"/>
                <a:gd name="connsiteY9" fmla="*/ 534035 h 864094"/>
                <a:gd name="connsiteX10" fmla="*/ 59325 w 683568"/>
                <a:gd name="connsiteY10" fmla="*/ 534035 h 864094"/>
                <a:gd name="connsiteX11" fmla="*/ 0 w 683568"/>
                <a:gd name="connsiteY11" fmla="*/ 341784 h 864094"/>
                <a:gd name="connsiteX12" fmla="*/ 341784 w 683568"/>
                <a:gd name="connsiteY12" fmla="*/ 0 h 864094"/>
                <a:gd name="connsiteX0" fmla="*/ 341784 w 683568"/>
                <a:gd name="connsiteY0" fmla="*/ 0 h 864094"/>
                <a:gd name="connsiteX1" fmla="*/ 683568 w 683568"/>
                <a:gd name="connsiteY1" fmla="*/ 341784 h 864094"/>
                <a:gd name="connsiteX2" fmla="*/ 577183 w 683568"/>
                <a:gd name="connsiteY2" fmla="*/ 588642 h 864094"/>
                <a:gd name="connsiteX3" fmla="*/ 341597 w 683568"/>
                <a:gd name="connsiteY3" fmla="*/ 864094 h 864094"/>
                <a:gd name="connsiteX4" fmla="*/ 105111 w 683568"/>
                <a:gd name="connsiteY4" fmla="*/ 587591 h 864094"/>
                <a:gd name="connsiteX5" fmla="*/ 59857 w 683568"/>
                <a:gd name="connsiteY5" fmla="*/ 534679 h 864094"/>
                <a:gd name="connsiteX6" fmla="*/ 59306 w 683568"/>
                <a:gd name="connsiteY6" fmla="*/ 534035 h 864094"/>
                <a:gd name="connsiteX7" fmla="*/ 59325 w 683568"/>
                <a:gd name="connsiteY7" fmla="*/ 534035 h 864094"/>
                <a:gd name="connsiteX8" fmla="*/ 0 w 683568"/>
                <a:gd name="connsiteY8" fmla="*/ 341784 h 864094"/>
                <a:gd name="connsiteX9" fmla="*/ 341784 w 683568"/>
                <a:gd name="connsiteY9" fmla="*/ 0 h 8640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3568" h="864094">
                  <a:moveTo>
                    <a:pt x="341784" y="0"/>
                  </a:moveTo>
                  <a:cubicBezTo>
                    <a:pt x="530546" y="0"/>
                    <a:pt x="683568" y="153022"/>
                    <a:pt x="683568" y="341784"/>
                  </a:cubicBezTo>
                  <a:cubicBezTo>
                    <a:pt x="683568" y="439085"/>
                    <a:pt x="642909" y="526890"/>
                    <a:pt x="577183" y="588642"/>
                  </a:cubicBezTo>
                  <a:lnTo>
                    <a:pt x="341597" y="864094"/>
                  </a:lnTo>
                  <a:lnTo>
                    <a:pt x="105111" y="587591"/>
                  </a:lnTo>
                  <a:cubicBezTo>
                    <a:pt x="87976" y="571864"/>
                    <a:pt x="72869" y="554041"/>
                    <a:pt x="59857" y="534679"/>
                  </a:cubicBezTo>
                  <a:lnTo>
                    <a:pt x="59306" y="534035"/>
                  </a:lnTo>
                  <a:lnTo>
                    <a:pt x="59325" y="534035"/>
                  </a:lnTo>
                  <a:cubicBezTo>
                    <a:pt x="21845" y="479324"/>
                    <a:pt x="0" y="413105"/>
                    <a:pt x="0" y="341784"/>
                  </a:cubicBezTo>
                  <a:cubicBezTo>
                    <a:pt x="0" y="153022"/>
                    <a:pt x="153022" y="0"/>
                    <a:pt x="341784" y="0"/>
                  </a:cubicBezTo>
                  <a:close/>
                </a:path>
              </a:pathLst>
            </a:custGeom>
            <a:solidFill>
              <a:schemeClr val="accent3">
                <a:lumMod val="40000"/>
                <a:lumOff val="60000"/>
              </a:schemeClr>
            </a:solidFill>
            <a:ln w="14288" cap="flat">
              <a:noFill/>
              <a:prstDash val="solid"/>
              <a:miter lim="800000"/>
              <a:headEnd/>
              <a:tailEnd/>
            </a:ln>
            <a:effec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grpSp>
        <p:nvGrpSpPr>
          <p:cNvPr id="19" name="组合 18"/>
          <p:cNvGrpSpPr/>
          <p:nvPr/>
        </p:nvGrpSpPr>
        <p:grpSpPr>
          <a:xfrm>
            <a:off x="5128512" y="1611764"/>
            <a:ext cx="1934973" cy="2475449"/>
            <a:chOff x="3846954" y="1209196"/>
            <a:chExt cx="1451678" cy="1857160"/>
          </a:xfrm>
        </p:grpSpPr>
        <p:sp>
          <p:nvSpPr>
            <p:cNvPr id="20" name="椭圆 14"/>
            <p:cNvSpPr/>
            <p:nvPr/>
          </p:nvSpPr>
          <p:spPr bwMode="auto">
            <a:xfrm>
              <a:off x="3846954" y="1209196"/>
              <a:ext cx="1451678" cy="1857160"/>
            </a:xfrm>
            <a:custGeom>
              <a:avLst/>
              <a:gdLst>
                <a:gd name="connsiteX0" fmla="*/ 341785 w 683568"/>
                <a:gd name="connsiteY0" fmla="*/ 75471 h 864094"/>
                <a:gd name="connsiteX1" fmla="*/ 117720 w 683568"/>
                <a:gd name="connsiteY1" fmla="*/ 299536 h 864094"/>
                <a:gd name="connsiteX2" fmla="*/ 341785 w 683568"/>
                <a:gd name="connsiteY2" fmla="*/ 523601 h 864094"/>
                <a:gd name="connsiteX3" fmla="*/ 341785 w 683568"/>
                <a:gd name="connsiteY3" fmla="*/ 75471 h 864094"/>
                <a:gd name="connsiteX4" fmla="*/ 341784 w 683568"/>
                <a:gd name="connsiteY4" fmla="*/ 0 h 864094"/>
                <a:gd name="connsiteX5" fmla="*/ 683568 w 683568"/>
                <a:gd name="connsiteY5" fmla="*/ 341784 h 864094"/>
                <a:gd name="connsiteX6" fmla="*/ 577183 w 683568"/>
                <a:gd name="connsiteY6" fmla="*/ 588642 h 864094"/>
                <a:gd name="connsiteX7" fmla="*/ 341597 w 683568"/>
                <a:gd name="connsiteY7" fmla="*/ 864094 h 864094"/>
                <a:gd name="connsiteX8" fmla="*/ 105111 w 683568"/>
                <a:gd name="connsiteY8" fmla="*/ 587591 h 864094"/>
                <a:gd name="connsiteX9" fmla="*/ 59857 w 683568"/>
                <a:gd name="connsiteY9" fmla="*/ 534679 h 864094"/>
                <a:gd name="connsiteX10" fmla="*/ 59306 w 683568"/>
                <a:gd name="connsiteY10" fmla="*/ 534035 h 864094"/>
                <a:gd name="connsiteX11" fmla="*/ 59325 w 683568"/>
                <a:gd name="connsiteY11" fmla="*/ 534035 h 864094"/>
                <a:gd name="connsiteX12" fmla="*/ 0 w 683568"/>
                <a:gd name="connsiteY12" fmla="*/ 341784 h 864094"/>
                <a:gd name="connsiteX13" fmla="*/ 341784 w 683568"/>
                <a:gd name="connsiteY13" fmla="*/ 0 h 864094"/>
                <a:gd name="connsiteX0" fmla="*/ 341785 w 683568"/>
                <a:gd name="connsiteY0" fmla="*/ 523601 h 864094"/>
                <a:gd name="connsiteX1" fmla="*/ 117720 w 683568"/>
                <a:gd name="connsiteY1" fmla="*/ 299536 h 864094"/>
                <a:gd name="connsiteX2" fmla="*/ 341785 w 683568"/>
                <a:gd name="connsiteY2" fmla="*/ 523601 h 864094"/>
                <a:gd name="connsiteX3" fmla="*/ 341784 w 683568"/>
                <a:gd name="connsiteY3" fmla="*/ 0 h 864094"/>
                <a:gd name="connsiteX4" fmla="*/ 683568 w 683568"/>
                <a:gd name="connsiteY4" fmla="*/ 341784 h 864094"/>
                <a:gd name="connsiteX5" fmla="*/ 577183 w 683568"/>
                <a:gd name="connsiteY5" fmla="*/ 588642 h 864094"/>
                <a:gd name="connsiteX6" fmla="*/ 341597 w 683568"/>
                <a:gd name="connsiteY6" fmla="*/ 864094 h 864094"/>
                <a:gd name="connsiteX7" fmla="*/ 105111 w 683568"/>
                <a:gd name="connsiteY7" fmla="*/ 587591 h 864094"/>
                <a:gd name="connsiteX8" fmla="*/ 59857 w 683568"/>
                <a:gd name="connsiteY8" fmla="*/ 534679 h 864094"/>
                <a:gd name="connsiteX9" fmla="*/ 59306 w 683568"/>
                <a:gd name="connsiteY9" fmla="*/ 534035 h 864094"/>
                <a:gd name="connsiteX10" fmla="*/ 59325 w 683568"/>
                <a:gd name="connsiteY10" fmla="*/ 534035 h 864094"/>
                <a:gd name="connsiteX11" fmla="*/ 0 w 683568"/>
                <a:gd name="connsiteY11" fmla="*/ 341784 h 864094"/>
                <a:gd name="connsiteX12" fmla="*/ 341784 w 683568"/>
                <a:gd name="connsiteY12" fmla="*/ 0 h 864094"/>
                <a:gd name="connsiteX0" fmla="*/ 341784 w 683568"/>
                <a:gd name="connsiteY0" fmla="*/ 0 h 864094"/>
                <a:gd name="connsiteX1" fmla="*/ 683568 w 683568"/>
                <a:gd name="connsiteY1" fmla="*/ 341784 h 864094"/>
                <a:gd name="connsiteX2" fmla="*/ 577183 w 683568"/>
                <a:gd name="connsiteY2" fmla="*/ 588642 h 864094"/>
                <a:gd name="connsiteX3" fmla="*/ 341597 w 683568"/>
                <a:gd name="connsiteY3" fmla="*/ 864094 h 864094"/>
                <a:gd name="connsiteX4" fmla="*/ 105111 w 683568"/>
                <a:gd name="connsiteY4" fmla="*/ 587591 h 864094"/>
                <a:gd name="connsiteX5" fmla="*/ 59857 w 683568"/>
                <a:gd name="connsiteY5" fmla="*/ 534679 h 864094"/>
                <a:gd name="connsiteX6" fmla="*/ 59306 w 683568"/>
                <a:gd name="connsiteY6" fmla="*/ 534035 h 864094"/>
                <a:gd name="connsiteX7" fmla="*/ 59325 w 683568"/>
                <a:gd name="connsiteY7" fmla="*/ 534035 h 864094"/>
                <a:gd name="connsiteX8" fmla="*/ 0 w 683568"/>
                <a:gd name="connsiteY8" fmla="*/ 341784 h 864094"/>
                <a:gd name="connsiteX9" fmla="*/ 341784 w 683568"/>
                <a:gd name="connsiteY9" fmla="*/ 0 h 8640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3568" h="864094">
                  <a:moveTo>
                    <a:pt x="341784" y="0"/>
                  </a:moveTo>
                  <a:cubicBezTo>
                    <a:pt x="530546" y="0"/>
                    <a:pt x="683568" y="153022"/>
                    <a:pt x="683568" y="341784"/>
                  </a:cubicBezTo>
                  <a:cubicBezTo>
                    <a:pt x="683568" y="439085"/>
                    <a:pt x="642909" y="526890"/>
                    <a:pt x="577183" y="588642"/>
                  </a:cubicBezTo>
                  <a:lnTo>
                    <a:pt x="341597" y="864094"/>
                  </a:lnTo>
                  <a:lnTo>
                    <a:pt x="105111" y="587591"/>
                  </a:lnTo>
                  <a:cubicBezTo>
                    <a:pt x="87976" y="571864"/>
                    <a:pt x="72869" y="554041"/>
                    <a:pt x="59857" y="534679"/>
                  </a:cubicBezTo>
                  <a:lnTo>
                    <a:pt x="59306" y="534035"/>
                  </a:lnTo>
                  <a:lnTo>
                    <a:pt x="59325" y="534035"/>
                  </a:lnTo>
                  <a:cubicBezTo>
                    <a:pt x="21845" y="479324"/>
                    <a:pt x="0" y="413105"/>
                    <a:pt x="0" y="341784"/>
                  </a:cubicBezTo>
                  <a:cubicBezTo>
                    <a:pt x="0" y="153022"/>
                    <a:pt x="153022" y="0"/>
                    <a:pt x="341784" y="0"/>
                  </a:cubicBezTo>
                  <a:close/>
                </a:path>
              </a:pathLst>
            </a:custGeom>
            <a:gradFill flip="none" rotWithShape="1">
              <a:gsLst>
                <a:gs pos="0">
                  <a:srgbClr val="F0F0F0"/>
                </a:gs>
                <a:gs pos="100000">
                  <a:srgbClr val="F1F1F1"/>
                </a:gs>
              </a:gsLst>
              <a:lin ang="2700000" scaled="1"/>
              <a:tileRect/>
            </a:gradFill>
            <a:ln w="28575">
              <a:gradFill flip="none" rotWithShape="1">
                <a:gsLst>
                  <a:gs pos="100000">
                    <a:srgbClr val="FFFFFF"/>
                  </a:gs>
                  <a:gs pos="0">
                    <a:srgbClr val="CECED0"/>
                  </a:gs>
                </a:gsLst>
                <a:lin ang="13500000" scaled="1"/>
                <a:tileRect/>
              </a:gradFill>
            </a:ln>
            <a:effectLst>
              <a:outerShdw blurRad="190500" dist="88900" dir="2700000" algn="tl"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solidFill>
                  <a:schemeClr val="lt1"/>
                </a:solidFill>
                <a:cs typeface="+mn-ea"/>
                <a:sym typeface="+mn-lt"/>
              </a:endParaRPr>
            </a:p>
          </p:txBody>
        </p:sp>
        <p:sp>
          <p:nvSpPr>
            <p:cNvPr id="21" name="椭圆 14"/>
            <p:cNvSpPr/>
            <p:nvPr/>
          </p:nvSpPr>
          <p:spPr bwMode="auto">
            <a:xfrm>
              <a:off x="3899005" y="1257483"/>
              <a:ext cx="1347577" cy="1723982"/>
            </a:xfrm>
            <a:custGeom>
              <a:avLst/>
              <a:gdLst>
                <a:gd name="connsiteX0" fmla="*/ 341785 w 683568"/>
                <a:gd name="connsiteY0" fmla="*/ 75471 h 864094"/>
                <a:gd name="connsiteX1" fmla="*/ 117720 w 683568"/>
                <a:gd name="connsiteY1" fmla="*/ 299536 h 864094"/>
                <a:gd name="connsiteX2" fmla="*/ 341785 w 683568"/>
                <a:gd name="connsiteY2" fmla="*/ 523601 h 864094"/>
                <a:gd name="connsiteX3" fmla="*/ 341785 w 683568"/>
                <a:gd name="connsiteY3" fmla="*/ 75471 h 864094"/>
                <a:gd name="connsiteX4" fmla="*/ 341784 w 683568"/>
                <a:gd name="connsiteY4" fmla="*/ 0 h 864094"/>
                <a:gd name="connsiteX5" fmla="*/ 683568 w 683568"/>
                <a:gd name="connsiteY5" fmla="*/ 341784 h 864094"/>
                <a:gd name="connsiteX6" fmla="*/ 577183 w 683568"/>
                <a:gd name="connsiteY6" fmla="*/ 588642 h 864094"/>
                <a:gd name="connsiteX7" fmla="*/ 341597 w 683568"/>
                <a:gd name="connsiteY7" fmla="*/ 864094 h 864094"/>
                <a:gd name="connsiteX8" fmla="*/ 105111 w 683568"/>
                <a:gd name="connsiteY8" fmla="*/ 587591 h 864094"/>
                <a:gd name="connsiteX9" fmla="*/ 59857 w 683568"/>
                <a:gd name="connsiteY9" fmla="*/ 534679 h 864094"/>
                <a:gd name="connsiteX10" fmla="*/ 59306 w 683568"/>
                <a:gd name="connsiteY10" fmla="*/ 534035 h 864094"/>
                <a:gd name="connsiteX11" fmla="*/ 59325 w 683568"/>
                <a:gd name="connsiteY11" fmla="*/ 534035 h 864094"/>
                <a:gd name="connsiteX12" fmla="*/ 0 w 683568"/>
                <a:gd name="connsiteY12" fmla="*/ 341784 h 864094"/>
                <a:gd name="connsiteX13" fmla="*/ 341784 w 683568"/>
                <a:gd name="connsiteY13" fmla="*/ 0 h 864094"/>
                <a:gd name="connsiteX0" fmla="*/ 341785 w 683568"/>
                <a:gd name="connsiteY0" fmla="*/ 523601 h 864094"/>
                <a:gd name="connsiteX1" fmla="*/ 117720 w 683568"/>
                <a:gd name="connsiteY1" fmla="*/ 299536 h 864094"/>
                <a:gd name="connsiteX2" fmla="*/ 341785 w 683568"/>
                <a:gd name="connsiteY2" fmla="*/ 523601 h 864094"/>
                <a:gd name="connsiteX3" fmla="*/ 341784 w 683568"/>
                <a:gd name="connsiteY3" fmla="*/ 0 h 864094"/>
                <a:gd name="connsiteX4" fmla="*/ 683568 w 683568"/>
                <a:gd name="connsiteY4" fmla="*/ 341784 h 864094"/>
                <a:gd name="connsiteX5" fmla="*/ 577183 w 683568"/>
                <a:gd name="connsiteY5" fmla="*/ 588642 h 864094"/>
                <a:gd name="connsiteX6" fmla="*/ 341597 w 683568"/>
                <a:gd name="connsiteY6" fmla="*/ 864094 h 864094"/>
                <a:gd name="connsiteX7" fmla="*/ 105111 w 683568"/>
                <a:gd name="connsiteY7" fmla="*/ 587591 h 864094"/>
                <a:gd name="connsiteX8" fmla="*/ 59857 w 683568"/>
                <a:gd name="connsiteY8" fmla="*/ 534679 h 864094"/>
                <a:gd name="connsiteX9" fmla="*/ 59306 w 683568"/>
                <a:gd name="connsiteY9" fmla="*/ 534035 h 864094"/>
                <a:gd name="connsiteX10" fmla="*/ 59325 w 683568"/>
                <a:gd name="connsiteY10" fmla="*/ 534035 h 864094"/>
                <a:gd name="connsiteX11" fmla="*/ 0 w 683568"/>
                <a:gd name="connsiteY11" fmla="*/ 341784 h 864094"/>
                <a:gd name="connsiteX12" fmla="*/ 341784 w 683568"/>
                <a:gd name="connsiteY12" fmla="*/ 0 h 864094"/>
                <a:gd name="connsiteX0" fmla="*/ 341784 w 683568"/>
                <a:gd name="connsiteY0" fmla="*/ 0 h 864094"/>
                <a:gd name="connsiteX1" fmla="*/ 683568 w 683568"/>
                <a:gd name="connsiteY1" fmla="*/ 341784 h 864094"/>
                <a:gd name="connsiteX2" fmla="*/ 577183 w 683568"/>
                <a:gd name="connsiteY2" fmla="*/ 588642 h 864094"/>
                <a:gd name="connsiteX3" fmla="*/ 341597 w 683568"/>
                <a:gd name="connsiteY3" fmla="*/ 864094 h 864094"/>
                <a:gd name="connsiteX4" fmla="*/ 105111 w 683568"/>
                <a:gd name="connsiteY4" fmla="*/ 587591 h 864094"/>
                <a:gd name="connsiteX5" fmla="*/ 59857 w 683568"/>
                <a:gd name="connsiteY5" fmla="*/ 534679 h 864094"/>
                <a:gd name="connsiteX6" fmla="*/ 59306 w 683568"/>
                <a:gd name="connsiteY6" fmla="*/ 534035 h 864094"/>
                <a:gd name="connsiteX7" fmla="*/ 59325 w 683568"/>
                <a:gd name="connsiteY7" fmla="*/ 534035 h 864094"/>
                <a:gd name="connsiteX8" fmla="*/ 0 w 683568"/>
                <a:gd name="connsiteY8" fmla="*/ 341784 h 864094"/>
                <a:gd name="connsiteX9" fmla="*/ 341784 w 683568"/>
                <a:gd name="connsiteY9" fmla="*/ 0 h 8640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3568" h="864094">
                  <a:moveTo>
                    <a:pt x="341784" y="0"/>
                  </a:moveTo>
                  <a:cubicBezTo>
                    <a:pt x="530546" y="0"/>
                    <a:pt x="683568" y="153022"/>
                    <a:pt x="683568" y="341784"/>
                  </a:cubicBezTo>
                  <a:cubicBezTo>
                    <a:pt x="683568" y="439085"/>
                    <a:pt x="642909" y="526890"/>
                    <a:pt x="577183" y="588642"/>
                  </a:cubicBezTo>
                  <a:lnTo>
                    <a:pt x="341597" y="864094"/>
                  </a:lnTo>
                  <a:lnTo>
                    <a:pt x="105111" y="587591"/>
                  </a:lnTo>
                  <a:cubicBezTo>
                    <a:pt x="87976" y="571864"/>
                    <a:pt x="72869" y="554041"/>
                    <a:pt x="59857" y="534679"/>
                  </a:cubicBezTo>
                  <a:lnTo>
                    <a:pt x="59306" y="534035"/>
                  </a:lnTo>
                  <a:lnTo>
                    <a:pt x="59325" y="534035"/>
                  </a:lnTo>
                  <a:cubicBezTo>
                    <a:pt x="21845" y="479324"/>
                    <a:pt x="0" y="413105"/>
                    <a:pt x="0" y="341784"/>
                  </a:cubicBezTo>
                  <a:cubicBezTo>
                    <a:pt x="0" y="153022"/>
                    <a:pt x="153022" y="0"/>
                    <a:pt x="341784" y="0"/>
                  </a:cubicBezTo>
                  <a:close/>
                </a:path>
              </a:pathLst>
            </a:custGeom>
            <a:solidFill>
              <a:srgbClr val="C00000"/>
            </a:solidFill>
            <a:ln w="14288" cap="flat">
              <a:noFill/>
              <a:prstDash val="solid"/>
              <a:miter lim="800000"/>
              <a:headEnd/>
              <a:tailEnd/>
            </a:ln>
            <a:effec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grpSp>
        <p:nvGrpSpPr>
          <p:cNvPr id="22" name="组合 21"/>
          <p:cNvGrpSpPr/>
          <p:nvPr/>
        </p:nvGrpSpPr>
        <p:grpSpPr>
          <a:xfrm>
            <a:off x="2151146" y="1611764"/>
            <a:ext cx="1934973" cy="2475449"/>
            <a:chOff x="1613240" y="1209196"/>
            <a:chExt cx="1451678" cy="1857160"/>
          </a:xfrm>
        </p:grpSpPr>
        <p:sp>
          <p:nvSpPr>
            <p:cNvPr id="23" name="椭圆 14"/>
            <p:cNvSpPr/>
            <p:nvPr/>
          </p:nvSpPr>
          <p:spPr bwMode="auto">
            <a:xfrm>
              <a:off x="1613240" y="1209196"/>
              <a:ext cx="1451678" cy="1857160"/>
            </a:xfrm>
            <a:custGeom>
              <a:avLst/>
              <a:gdLst>
                <a:gd name="connsiteX0" fmla="*/ 341785 w 683568"/>
                <a:gd name="connsiteY0" fmla="*/ 75471 h 864094"/>
                <a:gd name="connsiteX1" fmla="*/ 117720 w 683568"/>
                <a:gd name="connsiteY1" fmla="*/ 299536 h 864094"/>
                <a:gd name="connsiteX2" fmla="*/ 341785 w 683568"/>
                <a:gd name="connsiteY2" fmla="*/ 523601 h 864094"/>
                <a:gd name="connsiteX3" fmla="*/ 341785 w 683568"/>
                <a:gd name="connsiteY3" fmla="*/ 75471 h 864094"/>
                <a:gd name="connsiteX4" fmla="*/ 341784 w 683568"/>
                <a:gd name="connsiteY4" fmla="*/ 0 h 864094"/>
                <a:gd name="connsiteX5" fmla="*/ 683568 w 683568"/>
                <a:gd name="connsiteY5" fmla="*/ 341784 h 864094"/>
                <a:gd name="connsiteX6" fmla="*/ 577183 w 683568"/>
                <a:gd name="connsiteY6" fmla="*/ 588642 h 864094"/>
                <a:gd name="connsiteX7" fmla="*/ 341597 w 683568"/>
                <a:gd name="connsiteY7" fmla="*/ 864094 h 864094"/>
                <a:gd name="connsiteX8" fmla="*/ 105111 w 683568"/>
                <a:gd name="connsiteY8" fmla="*/ 587591 h 864094"/>
                <a:gd name="connsiteX9" fmla="*/ 59857 w 683568"/>
                <a:gd name="connsiteY9" fmla="*/ 534679 h 864094"/>
                <a:gd name="connsiteX10" fmla="*/ 59306 w 683568"/>
                <a:gd name="connsiteY10" fmla="*/ 534035 h 864094"/>
                <a:gd name="connsiteX11" fmla="*/ 59325 w 683568"/>
                <a:gd name="connsiteY11" fmla="*/ 534035 h 864094"/>
                <a:gd name="connsiteX12" fmla="*/ 0 w 683568"/>
                <a:gd name="connsiteY12" fmla="*/ 341784 h 864094"/>
                <a:gd name="connsiteX13" fmla="*/ 341784 w 683568"/>
                <a:gd name="connsiteY13" fmla="*/ 0 h 864094"/>
                <a:gd name="connsiteX0" fmla="*/ 341785 w 683568"/>
                <a:gd name="connsiteY0" fmla="*/ 523601 h 864094"/>
                <a:gd name="connsiteX1" fmla="*/ 117720 w 683568"/>
                <a:gd name="connsiteY1" fmla="*/ 299536 h 864094"/>
                <a:gd name="connsiteX2" fmla="*/ 341785 w 683568"/>
                <a:gd name="connsiteY2" fmla="*/ 523601 h 864094"/>
                <a:gd name="connsiteX3" fmla="*/ 341784 w 683568"/>
                <a:gd name="connsiteY3" fmla="*/ 0 h 864094"/>
                <a:gd name="connsiteX4" fmla="*/ 683568 w 683568"/>
                <a:gd name="connsiteY4" fmla="*/ 341784 h 864094"/>
                <a:gd name="connsiteX5" fmla="*/ 577183 w 683568"/>
                <a:gd name="connsiteY5" fmla="*/ 588642 h 864094"/>
                <a:gd name="connsiteX6" fmla="*/ 341597 w 683568"/>
                <a:gd name="connsiteY6" fmla="*/ 864094 h 864094"/>
                <a:gd name="connsiteX7" fmla="*/ 105111 w 683568"/>
                <a:gd name="connsiteY7" fmla="*/ 587591 h 864094"/>
                <a:gd name="connsiteX8" fmla="*/ 59857 w 683568"/>
                <a:gd name="connsiteY8" fmla="*/ 534679 h 864094"/>
                <a:gd name="connsiteX9" fmla="*/ 59306 w 683568"/>
                <a:gd name="connsiteY9" fmla="*/ 534035 h 864094"/>
                <a:gd name="connsiteX10" fmla="*/ 59325 w 683568"/>
                <a:gd name="connsiteY10" fmla="*/ 534035 h 864094"/>
                <a:gd name="connsiteX11" fmla="*/ 0 w 683568"/>
                <a:gd name="connsiteY11" fmla="*/ 341784 h 864094"/>
                <a:gd name="connsiteX12" fmla="*/ 341784 w 683568"/>
                <a:gd name="connsiteY12" fmla="*/ 0 h 864094"/>
                <a:gd name="connsiteX0" fmla="*/ 341784 w 683568"/>
                <a:gd name="connsiteY0" fmla="*/ 0 h 864094"/>
                <a:gd name="connsiteX1" fmla="*/ 683568 w 683568"/>
                <a:gd name="connsiteY1" fmla="*/ 341784 h 864094"/>
                <a:gd name="connsiteX2" fmla="*/ 577183 w 683568"/>
                <a:gd name="connsiteY2" fmla="*/ 588642 h 864094"/>
                <a:gd name="connsiteX3" fmla="*/ 341597 w 683568"/>
                <a:gd name="connsiteY3" fmla="*/ 864094 h 864094"/>
                <a:gd name="connsiteX4" fmla="*/ 105111 w 683568"/>
                <a:gd name="connsiteY4" fmla="*/ 587591 h 864094"/>
                <a:gd name="connsiteX5" fmla="*/ 59857 w 683568"/>
                <a:gd name="connsiteY5" fmla="*/ 534679 h 864094"/>
                <a:gd name="connsiteX6" fmla="*/ 59306 w 683568"/>
                <a:gd name="connsiteY6" fmla="*/ 534035 h 864094"/>
                <a:gd name="connsiteX7" fmla="*/ 59325 w 683568"/>
                <a:gd name="connsiteY7" fmla="*/ 534035 h 864094"/>
                <a:gd name="connsiteX8" fmla="*/ 0 w 683568"/>
                <a:gd name="connsiteY8" fmla="*/ 341784 h 864094"/>
                <a:gd name="connsiteX9" fmla="*/ 341784 w 683568"/>
                <a:gd name="connsiteY9" fmla="*/ 0 h 8640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3568" h="864094">
                  <a:moveTo>
                    <a:pt x="341784" y="0"/>
                  </a:moveTo>
                  <a:cubicBezTo>
                    <a:pt x="530546" y="0"/>
                    <a:pt x="683568" y="153022"/>
                    <a:pt x="683568" y="341784"/>
                  </a:cubicBezTo>
                  <a:cubicBezTo>
                    <a:pt x="683568" y="439085"/>
                    <a:pt x="642909" y="526890"/>
                    <a:pt x="577183" y="588642"/>
                  </a:cubicBezTo>
                  <a:lnTo>
                    <a:pt x="341597" y="864094"/>
                  </a:lnTo>
                  <a:lnTo>
                    <a:pt x="105111" y="587591"/>
                  </a:lnTo>
                  <a:cubicBezTo>
                    <a:pt x="87976" y="571864"/>
                    <a:pt x="72869" y="554041"/>
                    <a:pt x="59857" y="534679"/>
                  </a:cubicBezTo>
                  <a:lnTo>
                    <a:pt x="59306" y="534035"/>
                  </a:lnTo>
                  <a:lnTo>
                    <a:pt x="59325" y="534035"/>
                  </a:lnTo>
                  <a:cubicBezTo>
                    <a:pt x="21845" y="479324"/>
                    <a:pt x="0" y="413105"/>
                    <a:pt x="0" y="341784"/>
                  </a:cubicBezTo>
                  <a:cubicBezTo>
                    <a:pt x="0" y="153022"/>
                    <a:pt x="153022" y="0"/>
                    <a:pt x="341784" y="0"/>
                  </a:cubicBezTo>
                  <a:close/>
                </a:path>
              </a:pathLst>
            </a:custGeom>
            <a:gradFill flip="none" rotWithShape="1">
              <a:gsLst>
                <a:gs pos="0">
                  <a:srgbClr val="F0F0F0"/>
                </a:gs>
                <a:gs pos="100000">
                  <a:srgbClr val="F1F1F1"/>
                </a:gs>
              </a:gsLst>
              <a:lin ang="2700000" scaled="1"/>
              <a:tileRect/>
            </a:gradFill>
            <a:ln w="28575">
              <a:gradFill flip="none" rotWithShape="1">
                <a:gsLst>
                  <a:gs pos="100000">
                    <a:srgbClr val="FFFFFF"/>
                  </a:gs>
                  <a:gs pos="0">
                    <a:srgbClr val="CECED0"/>
                  </a:gs>
                </a:gsLst>
                <a:lin ang="13500000" scaled="1"/>
                <a:tileRect/>
              </a:gradFill>
            </a:ln>
            <a:effectLst>
              <a:outerShdw blurRad="190500" dist="88900" dir="2700000" algn="tl"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solidFill>
                  <a:schemeClr val="lt1"/>
                </a:solidFill>
                <a:cs typeface="+mn-ea"/>
                <a:sym typeface="+mn-lt"/>
              </a:endParaRPr>
            </a:p>
          </p:txBody>
        </p:sp>
        <p:sp>
          <p:nvSpPr>
            <p:cNvPr id="24" name="椭圆 14"/>
            <p:cNvSpPr/>
            <p:nvPr/>
          </p:nvSpPr>
          <p:spPr bwMode="auto">
            <a:xfrm>
              <a:off x="1665290" y="1249344"/>
              <a:ext cx="1347577" cy="1723982"/>
            </a:xfrm>
            <a:custGeom>
              <a:avLst/>
              <a:gdLst>
                <a:gd name="connsiteX0" fmla="*/ 341785 w 683568"/>
                <a:gd name="connsiteY0" fmla="*/ 75471 h 864094"/>
                <a:gd name="connsiteX1" fmla="*/ 117720 w 683568"/>
                <a:gd name="connsiteY1" fmla="*/ 299536 h 864094"/>
                <a:gd name="connsiteX2" fmla="*/ 341785 w 683568"/>
                <a:gd name="connsiteY2" fmla="*/ 523601 h 864094"/>
                <a:gd name="connsiteX3" fmla="*/ 341785 w 683568"/>
                <a:gd name="connsiteY3" fmla="*/ 75471 h 864094"/>
                <a:gd name="connsiteX4" fmla="*/ 341784 w 683568"/>
                <a:gd name="connsiteY4" fmla="*/ 0 h 864094"/>
                <a:gd name="connsiteX5" fmla="*/ 683568 w 683568"/>
                <a:gd name="connsiteY5" fmla="*/ 341784 h 864094"/>
                <a:gd name="connsiteX6" fmla="*/ 577183 w 683568"/>
                <a:gd name="connsiteY6" fmla="*/ 588642 h 864094"/>
                <a:gd name="connsiteX7" fmla="*/ 341597 w 683568"/>
                <a:gd name="connsiteY7" fmla="*/ 864094 h 864094"/>
                <a:gd name="connsiteX8" fmla="*/ 105111 w 683568"/>
                <a:gd name="connsiteY8" fmla="*/ 587591 h 864094"/>
                <a:gd name="connsiteX9" fmla="*/ 59857 w 683568"/>
                <a:gd name="connsiteY9" fmla="*/ 534679 h 864094"/>
                <a:gd name="connsiteX10" fmla="*/ 59306 w 683568"/>
                <a:gd name="connsiteY10" fmla="*/ 534035 h 864094"/>
                <a:gd name="connsiteX11" fmla="*/ 59325 w 683568"/>
                <a:gd name="connsiteY11" fmla="*/ 534035 h 864094"/>
                <a:gd name="connsiteX12" fmla="*/ 0 w 683568"/>
                <a:gd name="connsiteY12" fmla="*/ 341784 h 864094"/>
                <a:gd name="connsiteX13" fmla="*/ 341784 w 683568"/>
                <a:gd name="connsiteY13" fmla="*/ 0 h 864094"/>
                <a:gd name="connsiteX0" fmla="*/ 341785 w 683568"/>
                <a:gd name="connsiteY0" fmla="*/ 523601 h 864094"/>
                <a:gd name="connsiteX1" fmla="*/ 117720 w 683568"/>
                <a:gd name="connsiteY1" fmla="*/ 299536 h 864094"/>
                <a:gd name="connsiteX2" fmla="*/ 341785 w 683568"/>
                <a:gd name="connsiteY2" fmla="*/ 523601 h 864094"/>
                <a:gd name="connsiteX3" fmla="*/ 341784 w 683568"/>
                <a:gd name="connsiteY3" fmla="*/ 0 h 864094"/>
                <a:gd name="connsiteX4" fmla="*/ 683568 w 683568"/>
                <a:gd name="connsiteY4" fmla="*/ 341784 h 864094"/>
                <a:gd name="connsiteX5" fmla="*/ 577183 w 683568"/>
                <a:gd name="connsiteY5" fmla="*/ 588642 h 864094"/>
                <a:gd name="connsiteX6" fmla="*/ 341597 w 683568"/>
                <a:gd name="connsiteY6" fmla="*/ 864094 h 864094"/>
                <a:gd name="connsiteX7" fmla="*/ 105111 w 683568"/>
                <a:gd name="connsiteY7" fmla="*/ 587591 h 864094"/>
                <a:gd name="connsiteX8" fmla="*/ 59857 w 683568"/>
                <a:gd name="connsiteY8" fmla="*/ 534679 h 864094"/>
                <a:gd name="connsiteX9" fmla="*/ 59306 w 683568"/>
                <a:gd name="connsiteY9" fmla="*/ 534035 h 864094"/>
                <a:gd name="connsiteX10" fmla="*/ 59325 w 683568"/>
                <a:gd name="connsiteY10" fmla="*/ 534035 h 864094"/>
                <a:gd name="connsiteX11" fmla="*/ 0 w 683568"/>
                <a:gd name="connsiteY11" fmla="*/ 341784 h 864094"/>
                <a:gd name="connsiteX12" fmla="*/ 341784 w 683568"/>
                <a:gd name="connsiteY12" fmla="*/ 0 h 864094"/>
                <a:gd name="connsiteX0" fmla="*/ 341784 w 683568"/>
                <a:gd name="connsiteY0" fmla="*/ 0 h 864094"/>
                <a:gd name="connsiteX1" fmla="*/ 683568 w 683568"/>
                <a:gd name="connsiteY1" fmla="*/ 341784 h 864094"/>
                <a:gd name="connsiteX2" fmla="*/ 577183 w 683568"/>
                <a:gd name="connsiteY2" fmla="*/ 588642 h 864094"/>
                <a:gd name="connsiteX3" fmla="*/ 341597 w 683568"/>
                <a:gd name="connsiteY3" fmla="*/ 864094 h 864094"/>
                <a:gd name="connsiteX4" fmla="*/ 105111 w 683568"/>
                <a:gd name="connsiteY4" fmla="*/ 587591 h 864094"/>
                <a:gd name="connsiteX5" fmla="*/ 59857 w 683568"/>
                <a:gd name="connsiteY5" fmla="*/ 534679 h 864094"/>
                <a:gd name="connsiteX6" fmla="*/ 59306 w 683568"/>
                <a:gd name="connsiteY6" fmla="*/ 534035 h 864094"/>
                <a:gd name="connsiteX7" fmla="*/ 59325 w 683568"/>
                <a:gd name="connsiteY7" fmla="*/ 534035 h 864094"/>
                <a:gd name="connsiteX8" fmla="*/ 0 w 683568"/>
                <a:gd name="connsiteY8" fmla="*/ 341784 h 864094"/>
                <a:gd name="connsiteX9" fmla="*/ 341784 w 683568"/>
                <a:gd name="connsiteY9" fmla="*/ 0 h 8640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3568" h="864094">
                  <a:moveTo>
                    <a:pt x="341784" y="0"/>
                  </a:moveTo>
                  <a:cubicBezTo>
                    <a:pt x="530546" y="0"/>
                    <a:pt x="683568" y="153022"/>
                    <a:pt x="683568" y="341784"/>
                  </a:cubicBezTo>
                  <a:cubicBezTo>
                    <a:pt x="683568" y="439085"/>
                    <a:pt x="642909" y="526890"/>
                    <a:pt x="577183" y="588642"/>
                  </a:cubicBezTo>
                  <a:lnTo>
                    <a:pt x="341597" y="864094"/>
                  </a:lnTo>
                  <a:lnTo>
                    <a:pt x="105111" y="587591"/>
                  </a:lnTo>
                  <a:cubicBezTo>
                    <a:pt x="87976" y="571864"/>
                    <a:pt x="72869" y="554041"/>
                    <a:pt x="59857" y="534679"/>
                  </a:cubicBezTo>
                  <a:lnTo>
                    <a:pt x="59306" y="534035"/>
                  </a:lnTo>
                  <a:lnTo>
                    <a:pt x="59325" y="534035"/>
                  </a:lnTo>
                  <a:cubicBezTo>
                    <a:pt x="21845" y="479324"/>
                    <a:pt x="0" y="413105"/>
                    <a:pt x="0" y="341784"/>
                  </a:cubicBezTo>
                  <a:cubicBezTo>
                    <a:pt x="0" y="153022"/>
                    <a:pt x="153022" y="0"/>
                    <a:pt x="341784" y="0"/>
                  </a:cubicBezTo>
                  <a:close/>
                </a:path>
              </a:pathLst>
            </a:custGeom>
            <a:solidFill>
              <a:schemeClr val="accent3">
                <a:lumMod val="40000"/>
                <a:lumOff val="60000"/>
              </a:schemeClr>
            </a:solidFill>
            <a:ln w="14288" cap="flat">
              <a:noFill/>
              <a:prstDash val="solid"/>
              <a:miter lim="800000"/>
              <a:headEnd/>
              <a:tailEnd/>
            </a:ln>
            <a:effec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sp>
        <p:nvSpPr>
          <p:cNvPr id="25" name="文本框 24"/>
          <p:cNvSpPr txBox="1"/>
          <p:nvPr/>
        </p:nvSpPr>
        <p:spPr>
          <a:xfrm>
            <a:off x="2358380" y="1976073"/>
            <a:ext cx="1479662" cy="1240967"/>
          </a:xfrm>
          <a:prstGeom prst="rect">
            <a:avLst/>
          </a:prstGeom>
          <a:noFill/>
        </p:spPr>
        <p:txBody>
          <a:bodyPr wrap="square" lIns="91424" tIns="45713" rIns="91424" bIns="45713" rtlCol="0">
            <a:spAutoFit/>
          </a:bodyPr>
          <a:lstStyle>
            <a:defPPr>
              <a:defRPr lang="zh-CN"/>
            </a:defPPr>
            <a:lvl1pPr>
              <a:defRPr sz="2000">
                <a:solidFill>
                  <a:srgbClr val="FFB850"/>
                </a:solidFill>
                <a:latin typeface="时尚中黑简体" panose="01010104010101010101" pitchFamily="2" charset="-122"/>
                <a:ea typeface="时尚中黑简体" panose="01010104010101010101" pitchFamily="2" charset="-122"/>
              </a:defRPr>
            </a:lvl1pPr>
          </a:lstStyle>
          <a:p>
            <a:pPr algn="ctr"/>
            <a:r>
              <a:rPr lang="zh-CN" altLang="en-US" sz="3732" dirty="0" smtClean="0">
                <a:solidFill>
                  <a:schemeClr val="accent3">
                    <a:lumMod val="75000"/>
                  </a:schemeClr>
                </a:solidFill>
                <a:latin typeface="+mn-lt"/>
                <a:ea typeface="+mn-ea"/>
                <a:cs typeface="+mn-ea"/>
                <a:sym typeface="+mn-lt"/>
              </a:rPr>
              <a:t>关键词</a:t>
            </a:r>
            <a:endParaRPr lang="zh-CN" altLang="en-US" sz="3732" dirty="0">
              <a:solidFill>
                <a:schemeClr val="accent3">
                  <a:lumMod val="75000"/>
                </a:schemeClr>
              </a:solidFill>
              <a:latin typeface="+mn-lt"/>
              <a:ea typeface="+mn-ea"/>
              <a:cs typeface="+mn-ea"/>
              <a:sym typeface="+mn-lt"/>
            </a:endParaRPr>
          </a:p>
        </p:txBody>
      </p:sp>
      <p:sp>
        <p:nvSpPr>
          <p:cNvPr id="26" name="TextBox 10"/>
          <p:cNvSpPr>
            <a:spLocks noChangeArrowheads="1"/>
          </p:cNvSpPr>
          <p:nvPr/>
        </p:nvSpPr>
        <p:spPr bwMode="auto">
          <a:xfrm>
            <a:off x="1910282" y="4318963"/>
            <a:ext cx="2560619" cy="144576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24" tIns="45713" rIns="91424" bIns="45713">
            <a:spAutoFit/>
          </a:bodyPr>
          <a:lstStyle/>
          <a:p>
            <a:pPr defTabSz="1218804" fontAlgn="auto">
              <a:spcBef>
                <a:spcPts val="0"/>
              </a:spcBef>
              <a:spcAft>
                <a:spcPts val="0"/>
              </a:spcAft>
              <a:defRPr/>
            </a:pPr>
            <a:r>
              <a:rPr lang="zh-CN" altLang="en-US" sz="1466" b="0" kern="0" dirty="0">
                <a:solidFill>
                  <a:srgbClr val="000000">
                    <a:lumMod val="65000"/>
                    <a:lumOff val="35000"/>
                  </a:srgbClr>
                </a:solidFill>
                <a:latin typeface="+mn-lt"/>
                <a:ea typeface="+mn-ea"/>
                <a:cs typeface="+mn-ea"/>
                <a:sym typeface="+mn-lt"/>
              </a:rPr>
              <a:t>详写内容</a:t>
            </a:r>
            <a:r>
              <a:rPr lang="en-US" altLang="zh-CN" sz="1466" b="0" kern="0" dirty="0">
                <a:solidFill>
                  <a:srgbClr val="000000">
                    <a:lumMod val="65000"/>
                    <a:lumOff val="35000"/>
                  </a:srgbClr>
                </a:solidFill>
                <a:latin typeface="+mn-lt"/>
                <a:ea typeface="+mn-ea"/>
                <a:cs typeface="+mn-ea"/>
                <a:sym typeface="+mn-lt"/>
              </a:rPr>
              <a:t>……</a:t>
            </a:r>
          </a:p>
          <a:p>
            <a:pPr defTabSz="1218804" fontAlgn="auto">
              <a:spcBef>
                <a:spcPts val="0"/>
              </a:spcBef>
              <a:spcAft>
                <a:spcPts val="0"/>
              </a:spcAft>
              <a:defRPr/>
            </a:pPr>
            <a:endParaRPr lang="en-US" altLang="zh-CN" sz="1466" b="0" kern="0" dirty="0">
              <a:solidFill>
                <a:srgbClr val="000000">
                  <a:lumMod val="65000"/>
                  <a:lumOff val="35000"/>
                </a:srgbClr>
              </a:solidFill>
              <a:latin typeface="+mn-lt"/>
              <a:ea typeface="+mn-ea"/>
              <a:cs typeface="+mn-ea"/>
              <a:sym typeface="+mn-lt"/>
            </a:endParaRPr>
          </a:p>
          <a:p>
            <a:pPr defTabSz="1218804" fontAlgn="auto">
              <a:spcBef>
                <a:spcPts val="0"/>
              </a:spcBef>
              <a:spcAft>
                <a:spcPts val="0"/>
              </a:spcAft>
              <a:defRPr/>
            </a:pPr>
            <a:r>
              <a:rPr lang="zh-CN" altLang="en-US" sz="1466" b="0" kern="0" dirty="0">
                <a:solidFill>
                  <a:srgbClr val="000000">
                    <a:lumMod val="65000"/>
                    <a:lumOff val="35000"/>
                  </a:srgbClr>
                </a:solidFill>
                <a:latin typeface="+mn-lt"/>
                <a:ea typeface="+mn-ea"/>
                <a:cs typeface="+mn-ea"/>
                <a:sym typeface="+mn-lt"/>
              </a:rPr>
              <a:t>点击输入本栏的具体文字，简明扼要的说明分项内容，此为概念图解，请根据您的具体内容酌情修改</a:t>
            </a:r>
            <a:endParaRPr lang="en-US" altLang="zh-CN" sz="1466" b="0" kern="0" dirty="0">
              <a:solidFill>
                <a:srgbClr val="000000">
                  <a:lumMod val="65000"/>
                  <a:lumOff val="35000"/>
                </a:srgbClr>
              </a:solidFill>
              <a:latin typeface="+mn-lt"/>
              <a:ea typeface="+mn-ea"/>
              <a:cs typeface="+mn-ea"/>
              <a:sym typeface="+mn-lt"/>
            </a:endParaRPr>
          </a:p>
        </p:txBody>
      </p:sp>
      <p:sp>
        <p:nvSpPr>
          <p:cNvPr id="27" name="文本框 33"/>
          <p:cNvSpPr txBox="1"/>
          <p:nvPr/>
        </p:nvSpPr>
        <p:spPr>
          <a:xfrm>
            <a:off x="5356168" y="2006043"/>
            <a:ext cx="1479662" cy="1240967"/>
          </a:xfrm>
          <a:prstGeom prst="rect">
            <a:avLst/>
          </a:prstGeom>
          <a:noFill/>
        </p:spPr>
        <p:txBody>
          <a:bodyPr wrap="square" lIns="91424" tIns="45713" rIns="91424" bIns="45713" rtlCol="0">
            <a:spAutoFit/>
          </a:bodyPr>
          <a:lstStyle>
            <a:defPPr>
              <a:defRPr lang="zh-CN"/>
            </a:defPPr>
            <a:lvl1pPr>
              <a:defRPr sz="2000">
                <a:solidFill>
                  <a:srgbClr val="FFB850"/>
                </a:solidFill>
                <a:latin typeface="时尚中黑简体" panose="01010104010101010101" pitchFamily="2" charset="-122"/>
                <a:ea typeface="时尚中黑简体" panose="01010104010101010101" pitchFamily="2" charset="-122"/>
              </a:defRPr>
            </a:lvl1pPr>
          </a:lstStyle>
          <a:p>
            <a:pPr algn="ctr"/>
            <a:r>
              <a:rPr lang="zh-CN" altLang="en-US" sz="3732" dirty="0" smtClean="0">
                <a:solidFill>
                  <a:schemeClr val="bg1"/>
                </a:solidFill>
                <a:latin typeface="+mn-lt"/>
                <a:ea typeface="+mn-ea"/>
                <a:cs typeface="+mn-ea"/>
                <a:sym typeface="+mn-lt"/>
              </a:rPr>
              <a:t>关键词</a:t>
            </a:r>
            <a:endParaRPr lang="zh-CN" altLang="en-US" sz="3732" dirty="0">
              <a:solidFill>
                <a:schemeClr val="bg1"/>
              </a:solidFill>
              <a:latin typeface="+mn-lt"/>
              <a:ea typeface="+mn-ea"/>
              <a:cs typeface="+mn-ea"/>
              <a:sym typeface="+mn-lt"/>
            </a:endParaRPr>
          </a:p>
        </p:txBody>
      </p:sp>
      <p:sp>
        <p:nvSpPr>
          <p:cNvPr id="28" name="文本框 33"/>
          <p:cNvSpPr txBox="1"/>
          <p:nvPr/>
        </p:nvSpPr>
        <p:spPr>
          <a:xfrm>
            <a:off x="8345486" y="1976073"/>
            <a:ext cx="1479662" cy="1240967"/>
          </a:xfrm>
          <a:prstGeom prst="rect">
            <a:avLst/>
          </a:prstGeom>
          <a:noFill/>
        </p:spPr>
        <p:txBody>
          <a:bodyPr wrap="square" lIns="91424" tIns="45713" rIns="91424" bIns="45713" rtlCol="0">
            <a:spAutoFit/>
          </a:bodyPr>
          <a:lstStyle>
            <a:defPPr>
              <a:defRPr lang="zh-CN"/>
            </a:defPPr>
            <a:lvl1pPr>
              <a:defRPr sz="2000">
                <a:solidFill>
                  <a:srgbClr val="FFB850"/>
                </a:solidFill>
                <a:latin typeface="时尚中黑简体" panose="01010104010101010101" pitchFamily="2" charset="-122"/>
                <a:ea typeface="时尚中黑简体" panose="01010104010101010101" pitchFamily="2" charset="-122"/>
              </a:defRPr>
            </a:lvl1pPr>
          </a:lstStyle>
          <a:p>
            <a:pPr algn="ctr"/>
            <a:r>
              <a:rPr lang="zh-CN" altLang="en-US" sz="3732" dirty="0" smtClean="0">
                <a:solidFill>
                  <a:schemeClr val="accent3">
                    <a:lumMod val="75000"/>
                  </a:schemeClr>
                </a:solidFill>
                <a:latin typeface="+mn-lt"/>
                <a:ea typeface="+mn-ea"/>
                <a:cs typeface="+mn-ea"/>
                <a:sym typeface="+mn-lt"/>
              </a:rPr>
              <a:t>关键词</a:t>
            </a:r>
            <a:endParaRPr lang="zh-CN" altLang="en-US" sz="3732" dirty="0">
              <a:solidFill>
                <a:schemeClr val="accent3">
                  <a:lumMod val="75000"/>
                </a:schemeClr>
              </a:solidFill>
              <a:latin typeface="+mn-lt"/>
              <a:ea typeface="+mn-ea"/>
              <a:cs typeface="+mn-ea"/>
              <a:sym typeface="+mn-lt"/>
            </a:endParaRPr>
          </a:p>
        </p:txBody>
      </p:sp>
      <p:sp>
        <p:nvSpPr>
          <p:cNvPr id="35" name="TextBox 10"/>
          <p:cNvSpPr>
            <a:spLocks noChangeArrowheads="1"/>
          </p:cNvSpPr>
          <p:nvPr/>
        </p:nvSpPr>
        <p:spPr bwMode="auto">
          <a:xfrm>
            <a:off x="4855774" y="4312152"/>
            <a:ext cx="2560619" cy="144576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24" tIns="45713" rIns="91424" bIns="45713">
            <a:spAutoFit/>
          </a:bodyPr>
          <a:lstStyle/>
          <a:p>
            <a:pPr defTabSz="1218804" fontAlgn="auto">
              <a:spcBef>
                <a:spcPts val="0"/>
              </a:spcBef>
              <a:spcAft>
                <a:spcPts val="0"/>
              </a:spcAft>
              <a:defRPr/>
            </a:pPr>
            <a:r>
              <a:rPr lang="zh-CN" altLang="en-US" sz="1466" b="0" kern="0" dirty="0">
                <a:solidFill>
                  <a:srgbClr val="000000">
                    <a:lumMod val="65000"/>
                    <a:lumOff val="35000"/>
                  </a:srgbClr>
                </a:solidFill>
                <a:latin typeface="+mn-lt"/>
                <a:ea typeface="+mn-ea"/>
                <a:cs typeface="+mn-ea"/>
                <a:sym typeface="+mn-lt"/>
              </a:rPr>
              <a:t>详写内容</a:t>
            </a:r>
            <a:r>
              <a:rPr lang="en-US" altLang="zh-CN" sz="1466" b="0" kern="0" dirty="0">
                <a:solidFill>
                  <a:srgbClr val="000000">
                    <a:lumMod val="65000"/>
                    <a:lumOff val="35000"/>
                  </a:srgbClr>
                </a:solidFill>
                <a:latin typeface="+mn-lt"/>
                <a:ea typeface="+mn-ea"/>
                <a:cs typeface="+mn-ea"/>
                <a:sym typeface="+mn-lt"/>
              </a:rPr>
              <a:t>……</a:t>
            </a:r>
          </a:p>
          <a:p>
            <a:pPr defTabSz="1218804" fontAlgn="auto">
              <a:spcBef>
                <a:spcPts val="0"/>
              </a:spcBef>
              <a:spcAft>
                <a:spcPts val="0"/>
              </a:spcAft>
              <a:defRPr/>
            </a:pPr>
            <a:endParaRPr lang="en-US" altLang="zh-CN" sz="1466" b="0" kern="0" dirty="0">
              <a:solidFill>
                <a:srgbClr val="000000">
                  <a:lumMod val="65000"/>
                  <a:lumOff val="35000"/>
                </a:srgbClr>
              </a:solidFill>
              <a:latin typeface="+mn-lt"/>
              <a:ea typeface="+mn-ea"/>
              <a:cs typeface="+mn-ea"/>
              <a:sym typeface="+mn-lt"/>
            </a:endParaRPr>
          </a:p>
          <a:p>
            <a:pPr defTabSz="1218804" fontAlgn="auto">
              <a:spcBef>
                <a:spcPts val="0"/>
              </a:spcBef>
              <a:spcAft>
                <a:spcPts val="0"/>
              </a:spcAft>
              <a:defRPr/>
            </a:pPr>
            <a:r>
              <a:rPr lang="zh-CN" altLang="en-US" sz="1466" b="0" kern="0" dirty="0">
                <a:solidFill>
                  <a:srgbClr val="000000">
                    <a:lumMod val="65000"/>
                    <a:lumOff val="35000"/>
                  </a:srgbClr>
                </a:solidFill>
                <a:latin typeface="+mn-lt"/>
                <a:ea typeface="+mn-ea"/>
                <a:cs typeface="+mn-ea"/>
                <a:sym typeface="+mn-lt"/>
              </a:rPr>
              <a:t>点击输入本栏的具体文字，简明扼要的说明分项内容，此为概念图解，请根据您的具体内容酌情修改</a:t>
            </a:r>
            <a:endParaRPr lang="en-US" altLang="zh-CN" sz="1466" b="0" kern="0" dirty="0">
              <a:solidFill>
                <a:srgbClr val="000000">
                  <a:lumMod val="65000"/>
                  <a:lumOff val="35000"/>
                </a:srgbClr>
              </a:solidFill>
              <a:latin typeface="+mn-lt"/>
              <a:ea typeface="+mn-ea"/>
              <a:cs typeface="+mn-ea"/>
              <a:sym typeface="+mn-lt"/>
            </a:endParaRPr>
          </a:p>
        </p:txBody>
      </p:sp>
      <p:sp>
        <p:nvSpPr>
          <p:cNvPr id="36" name="TextBox 10"/>
          <p:cNvSpPr>
            <a:spLocks noChangeArrowheads="1"/>
          </p:cNvSpPr>
          <p:nvPr/>
        </p:nvSpPr>
        <p:spPr bwMode="auto">
          <a:xfrm>
            <a:off x="7924236" y="4287996"/>
            <a:ext cx="2560619" cy="144576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24" tIns="45713" rIns="91424" bIns="45713">
            <a:spAutoFit/>
          </a:bodyPr>
          <a:lstStyle/>
          <a:p>
            <a:pPr defTabSz="1218804" fontAlgn="auto">
              <a:spcBef>
                <a:spcPts val="0"/>
              </a:spcBef>
              <a:spcAft>
                <a:spcPts val="0"/>
              </a:spcAft>
              <a:defRPr/>
            </a:pPr>
            <a:r>
              <a:rPr lang="zh-CN" altLang="en-US" sz="1466" b="0" kern="0" dirty="0">
                <a:solidFill>
                  <a:srgbClr val="000000">
                    <a:lumMod val="65000"/>
                    <a:lumOff val="35000"/>
                  </a:srgbClr>
                </a:solidFill>
                <a:latin typeface="+mn-lt"/>
                <a:ea typeface="+mn-ea"/>
                <a:cs typeface="+mn-ea"/>
                <a:sym typeface="+mn-lt"/>
              </a:rPr>
              <a:t>详写内容</a:t>
            </a:r>
            <a:r>
              <a:rPr lang="en-US" altLang="zh-CN" sz="1466" b="0" kern="0" dirty="0">
                <a:solidFill>
                  <a:srgbClr val="000000">
                    <a:lumMod val="65000"/>
                    <a:lumOff val="35000"/>
                  </a:srgbClr>
                </a:solidFill>
                <a:latin typeface="+mn-lt"/>
                <a:ea typeface="+mn-ea"/>
                <a:cs typeface="+mn-ea"/>
                <a:sym typeface="+mn-lt"/>
              </a:rPr>
              <a:t>……</a:t>
            </a:r>
          </a:p>
          <a:p>
            <a:pPr defTabSz="1218804" fontAlgn="auto">
              <a:spcBef>
                <a:spcPts val="0"/>
              </a:spcBef>
              <a:spcAft>
                <a:spcPts val="0"/>
              </a:spcAft>
              <a:defRPr/>
            </a:pPr>
            <a:endParaRPr lang="en-US" altLang="zh-CN" sz="1466" b="0" kern="0" dirty="0">
              <a:solidFill>
                <a:srgbClr val="000000">
                  <a:lumMod val="65000"/>
                  <a:lumOff val="35000"/>
                </a:srgbClr>
              </a:solidFill>
              <a:latin typeface="+mn-lt"/>
              <a:ea typeface="+mn-ea"/>
              <a:cs typeface="+mn-ea"/>
              <a:sym typeface="+mn-lt"/>
            </a:endParaRPr>
          </a:p>
          <a:p>
            <a:pPr defTabSz="1218804" fontAlgn="auto">
              <a:spcBef>
                <a:spcPts val="0"/>
              </a:spcBef>
              <a:spcAft>
                <a:spcPts val="0"/>
              </a:spcAft>
              <a:defRPr/>
            </a:pPr>
            <a:r>
              <a:rPr lang="zh-CN" altLang="en-US" sz="1466" b="0" kern="0" dirty="0">
                <a:solidFill>
                  <a:srgbClr val="000000">
                    <a:lumMod val="65000"/>
                    <a:lumOff val="35000"/>
                  </a:srgbClr>
                </a:solidFill>
                <a:latin typeface="+mn-lt"/>
                <a:ea typeface="+mn-ea"/>
                <a:cs typeface="+mn-ea"/>
                <a:sym typeface="+mn-lt"/>
              </a:rPr>
              <a:t>点击输入本栏的具体文字，简明扼要的说明分项内容，此为概念图解，请根据您的具体内容酌情修改</a:t>
            </a:r>
            <a:endParaRPr lang="en-US" altLang="zh-CN" sz="1466" b="0" kern="0" dirty="0">
              <a:solidFill>
                <a:srgbClr val="000000">
                  <a:lumMod val="65000"/>
                  <a:lumOff val="35000"/>
                </a:srgbClr>
              </a:solidFill>
              <a:latin typeface="+mn-lt"/>
              <a:ea typeface="+mn-ea"/>
              <a:cs typeface="+mn-ea"/>
              <a:sym typeface="+mn-lt"/>
            </a:endParaRPr>
          </a:p>
        </p:txBody>
      </p:sp>
    </p:spTree>
    <p:extLst>
      <p:ext uri="{BB962C8B-B14F-4D97-AF65-F5344CB8AC3E}">
        <p14:creationId xmlns:p14="http://schemas.microsoft.com/office/powerpoint/2010/main" val="1572937737"/>
      </p:ext>
    </p:extLst>
  </p:cSld>
  <p:clrMapOvr>
    <a:masterClrMapping/>
  </p:clrMapOvr>
  <mc:AlternateContent xmlns:mc="http://schemas.openxmlformats.org/markup-compatibility/2006" xmlns:p14="http://schemas.microsoft.com/office/powerpoint/2010/main">
    <mc:Choice Requires="p14">
      <p:transition spd="slow" p14:dur="1400" advTm="0">
        <p14:doors dir="vert"/>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par>
                                <p:cTn id="20" presetID="22" presetClass="entr" presetSubtype="8" fill="hold" grpId="0" nodeType="withEffect">
                                  <p:stCondLst>
                                    <p:cond delay="400"/>
                                  </p:stCondLst>
                                  <p:childTnLst>
                                    <p:set>
                                      <p:cBhvr>
                                        <p:cTn id="21" dur="1" fill="hold">
                                          <p:stCondLst>
                                            <p:cond delay="0"/>
                                          </p:stCondLst>
                                        </p:cTn>
                                        <p:tgtEl>
                                          <p:spTgt spid="12"/>
                                        </p:tgtEl>
                                        <p:attrNameLst>
                                          <p:attrName>style.visibility</p:attrName>
                                        </p:attrNameLst>
                                      </p:cBhvr>
                                      <p:to>
                                        <p:strVal val="visible"/>
                                      </p:to>
                                    </p:set>
                                    <p:animEffect transition="in" filter="wipe(left)">
                                      <p:cBhvr>
                                        <p:cTn id="22" dur="800"/>
                                        <p:tgtEl>
                                          <p:spTgt spid="12"/>
                                        </p:tgtEl>
                                      </p:cBhvr>
                                    </p:animEffect>
                                  </p:childTnLst>
                                </p:cTn>
                              </p:par>
                            </p:childTnLst>
                          </p:cTn>
                        </p:par>
                        <p:par>
                          <p:cTn id="23" fill="hold">
                            <p:stCondLst>
                              <p:cond delay="2100"/>
                            </p:stCondLst>
                            <p:childTnLst>
                              <p:par>
                                <p:cTn id="24" presetID="53" presetClass="entr" presetSubtype="16" fill="hold" grpId="0" nodeType="afterEffect">
                                  <p:stCondLst>
                                    <p:cond delay="0"/>
                                  </p:stCondLst>
                                  <p:childTnLst>
                                    <p:set>
                                      <p:cBhvr>
                                        <p:cTn id="25" dur="1" fill="hold">
                                          <p:stCondLst>
                                            <p:cond delay="0"/>
                                          </p:stCondLst>
                                        </p:cTn>
                                        <p:tgtEl>
                                          <p:spTgt spid="13"/>
                                        </p:tgtEl>
                                        <p:attrNameLst>
                                          <p:attrName>style.visibility</p:attrName>
                                        </p:attrNameLst>
                                      </p:cBhvr>
                                      <p:to>
                                        <p:strVal val="visible"/>
                                      </p:to>
                                    </p:set>
                                    <p:anim calcmode="lin" valueType="num">
                                      <p:cBhvr>
                                        <p:cTn id="26" dur="500" fill="hold"/>
                                        <p:tgtEl>
                                          <p:spTgt spid="13"/>
                                        </p:tgtEl>
                                        <p:attrNameLst>
                                          <p:attrName>ppt_w</p:attrName>
                                        </p:attrNameLst>
                                      </p:cBhvr>
                                      <p:tavLst>
                                        <p:tav tm="0">
                                          <p:val>
                                            <p:fltVal val="0"/>
                                          </p:val>
                                        </p:tav>
                                        <p:tav tm="100000">
                                          <p:val>
                                            <p:strVal val="#ppt_w"/>
                                          </p:val>
                                        </p:tav>
                                      </p:tavLst>
                                    </p:anim>
                                    <p:anim calcmode="lin" valueType="num">
                                      <p:cBhvr>
                                        <p:cTn id="27" dur="500" fill="hold"/>
                                        <p:tgtEl>
                                          <p:spTgt spid="13"/>
                                        </p:tgtEl>
                                        <p:attrNameLst>
                                          <p:attrName>ppt_h</p:attrName>
                                        </p:attrNameLst>
                                      </p:cBhvr>
                                      <p:tavLst>
                                        <p:tav tm="0">
                                          <p:val>
                                            <p:fltVal val="0"/>
                                          </p:val>
                                        </p:tav>
                                        <p:tav tm="100000">
                                          <p:val>
                                            <p:strVal val="#ppt_h"/>
                                          </p:val>
                                        </p:tav>
                                      </p:tavLst>
                                    </p:anim>
                                    <p:animEffect transition="in" filter="fade">
                                      <p:cBhvr>
                                        <p:cTn id="28" dur="500"/>
                                        <p:tgtEl>
                                          <p:spTgt spid="13"/>
                                        </p:tgtEl>
                                      </p:cBhvr>
                                    </p:animEffect>
                                  </p:childTnLst>
                                </p:cTn>
                              </p:par>
                            </p:childTnLst>
                          </p:cTn>
                        </p:par>
                        <p:par>
                          <p:cTn id="29" fill="hold">
                            <p:stCondLst>
                              <p:cond delay="2600"/>
                            </p:stCondLst>
                            <p:childTnLst>
                              <p:par>
                                <p:cTn id="30" presetID="53" presetClass="entr" presetSubtype="16" fill="hold" grpId="0" nodeType="afterEffect">
                                  <p:stCondLst>
                                    <p:cond delay="0"/>
                                  </p:stCondLst>
                                  <p:childTnLst>
                                    <p:set>
                                      <p:cBhvr>
                                        <p:cTn id="31" dur="1" fill="hold">
                                          <p:stCondLst>
                                            <p:cond delay="0"/>
                                          </p:stCondLst>
                                        </p:cTn>
                                        <p:tgtEl>
                                          <p:spTgt spid="14"/>
                                        </p:tgtEl>
                                        <p:attrNameLst>
                                          <p:attrName>style.visibility</p:attrName>
                                        </p:attrNameLst>
                                      </p:cBhvr>
                                      <p:to>
                                        <p:strVal val="visible"/>
                                      </p:to>
                                    </p:set>
                                    <p:anim calcmode="lin" valueType="num">
                                      <p:cBhvr>
                                        <p:cTn id="32" dur="500" fill="hold"/>
                                        <p:tgtEl>
                                          <p:spTgt spid="14"/>
                                        </p:tgtEl>
                                        <p:attrNameLst>
                                          <p:attrName>ppt_w</p:attrName>
                                        </p:attrNameLst>
                                      </p:cBhvr>
                                      <p:tavLst>
                                        <p:tav tm="0">
                                          <p:val>
                                            <p:fltVal val="0"/>
                                          </p:val>
                                        </p:tav>
                                        <p:tav tm="100000">
                                          <p:val>
                                            <p:strVal val="#ppt_w"/>
                                          </p:val>
                                        </p:tav>
                                      </p:tavLst>
                                    </p:anim>
                                    <p:anim calcmode="lin" valueType="num">
                                      <p:cBhvr>
                                        <p:cTn id="33" dur="500" fill="hold"/>
                                        <p:tgtEl>
                                          <p:spTgt spid="14"/>
                                        </p:tgtEl>
                                        <p:attrNameLst>
                                          <p:attrName>ppt_h</p:attrName>
                                        </p:attrNameLst>
                                      </p:cBhvr>
                                      <p:tavLst>
                                        <p:tav tm="0">
                                          <p:val>
                                            <p:fltVal val="0"/>
                                          </p:val>
                                        </p:tav>
                                        <p:tav tm="100000">
                                          <p:val>
                                            <p:strVal val="#ppt_h"/>
                                          </p:val>
                                        </p:tav>
                                      </p:tavLst>
                                    </p:anim>
                                    <p:animEffect transition="in" filter="fade">
                                      <p:cBhvr>
                                        <p:cTn id="34" dur="500"/>
                                        <p:tgtEl>
                                          <p:spTgt spid="14"/>
                                        </p:tgtEl>
                                      </p:cBhvr>
                                    </p:animEffect>
                                  </p:childTnLst>
                                </p:cTn>
                              </p:par>
                            </p:childTnLst>
                          </p:cTn>
                        </p:par>
                        <p:par>
                          <p:cTn id="35" fill="hold">
                            <p:stCondLst>
                              <p:cond delay="3100"/>
                            </p:stCondLst>
                            <p:childTnLst>
                              <p:par>
                                <p:cTn id="36" presetID="53" presetClass="entr" presetSubtype="16" fill="hold" grpId="0" nodeType="afterEffect">
                                  <p:stCondLst>
                                    <p:cond delay="0"/>
                                  </p:stCondLst>
                                  <p:childTnLst>
                                    <p:set>
                                      <p:cBhvr>
                                        <p:cTn id="37" dur="1" fill="hold">
                                          <p:stCondLst>
                                            <p:cond delay="0"/>
                                          </p:stCondLst>
                                        </p:cTn>
                                        <p:tgtEl>
                                          <p:spTgt spid="15"/>
                                        </p:tgtEl>
                                        <p:attrNameLst>
                                          <p:attrName>style.visibility</p:attrName>
                                        </p:attrNameLst>
                                      </p:cBhvr>
                                      <p:to>
                                        <p:strVal val="visible"/>
                                      </p:to>
                                    </p:set>
                                    <p:anim calcmode="lin" valueType="num">
                                      <p:cBhvr>
                                        <p:cTn id="38" dur="500" fill="hold"/>
                                        <p:tgtEl>
                                          <p:spTgt spid="15"/>
                                        </p:tgtEl>
                                        <p:attrNameLst>
                                          <p:attrName>ppt_w</p:attrName>
                                        </p:attrNameLst>
                                      </p:cBhvr>
                                      <p:tavLst>
                                        <p:tav tm="0">
                                          <p:val>
                                            <p:fltVal val="0"/>
                                          </p:val>
                                        </p:tav>
                                        <p:tav tm="100000">
                                          <p:val>
                                            <p:strVal val="#ppt_w"/>
                                          </p:val>
                                        </p:tav>
                                      </p:tavLst>
                                    </p:anim>
                                    <p:anim calcmode="lin" valueType="num">
                                      <p:cBhvr>
                                        <p:cTn id="39" dur="500" fill="hold"/>
                                        <p:tgtEl>
                                          <p:spTgt spid="15"/>
                                        </p:tgtEl>
                                        <p:attrNameLst>
                                          <p:attrName>ppt_h</p:attrName>
                                        </p:attrNameLst>
                                      </p:cBhvr>
                                      <p:tavLst>
                                        <p:tav tm="0">
                                          <p:val>
                                            <p:fltVal val="0"/>
                                          </p:val>
                                        </p:tav>
                                        <p:tav tm="100000">
                                          <p:val>
                                            <p:strVal val="#ppt_h"/>
                                          </p:val>
                                        </p:tav>
                                      </p:tavLst>
                                    </p:anim>
                                    <p:animEffect transition="in" filter="fade">
                                      <p:cBhvr>
                                        <p:cTn id="40" dur="500"/>
                                        <p:tgtEl>
                                          <p:spTgt spid="15"/>
                                        </p:tgtEl>
                                      </p:cBhvr>
                                    </p:animEffect>
                                  </p:childTnLst>
                                </p:cTn>
                              </p:par>
                              <p:par>
                                <p:cTn id="41" presetID="53" presetClass="entr" presetSubtype="16" fill="hold" nodeType="withEffect">
                                  <p:stCondLst>
                                    <p:cond delay="0"/>
                                  </p:stCondLst>
                                  <p:childTnLst>
                                    <p:set>
                                      <p:cBhvr>
                                        <p:cTn id="42" dur="1" fill="hold">
                                          <p:stCondLst>
                                            <p:cond delay="0"/>
                                          </p:stCondLst>
                                        </p:cTn>
                                        <p:tgtEl>
                                          <p:spTgt spid="22"/>
                                        </p:tgtEl>
                                        <p:attrNameLst>
                                          <p:attrName>style.visibility</p:attrName>
                                        </p:attrNameLst>
                                      </p:cBhvr>
                                      <p:to>
                                        <p:strVal val="visible"/>
                                      </p:to>
                                    </p:set>
                                    <p:anim calcmode="lin" valueType="num">
                                      <p:cBhvr>
                                        <p:cTn id="43" dur="500" fill="hold"/>
                                        <p:tgtEl>
                                          <p:spTgt spid="22"/>
                                        </p:tgtEl>
                                        <p:attrNameLst>
                                          <p:attrName>ppt_w</p:attrName>
                                        </p:attrNameLst>
                                      </p:cBhvr>
                                      <p:tavLst>
                                        <p:tav tm="0">
                                          <p:val>
                                            <p:fltVal val="0"/>
                                          </p:val>
                                        </p:tav>
                                        <p:tav tm="100000">
                                          <p:val>
                                            <p:strVal val="#ppt_w"/>
                                          </p:val>
                                        </p:tav>
                                      </p:tavLst>
                                    </p:anim>
                                    <p:anim calcmode="lin" valueType="num">
                                      <p:cBhvr>
                                        <p:cTn id="44" dur="500" fill="hold"/>
                                        <p:tgtEl>
                                          <p:spTgt spid="22"/>
                                        </p:tgtEl>
                                        <p:attrNameLst>
                                          <p:attrName>ppt_h</p:attrName>
                                        </p:attrNameLst>
                                      </p:cBhvr>
                                      <p:tavLst>
                                        <p:tav tm="0">
                                          <p:val>
                                            <p:fltVal val="0"/>
                                          </p:val>
                                        </p:tav>
                                        <p:tav tm="100000">
                                          <p:val>
                                            <p:strVal val="#ppt_h"/>
                                          </p:val>
                                        </p:tav>
                                      </p:tavLst>
                                    </p:anim>
                                    <p:animEffect transition="in" filter="fade">
                                      <p:cBhvr>
                                        <p:cTn id="45" dur="500"/>
                                        <p:tgtEl>
                                          <p:spTgt spid="22"/>
                                        </p:tgtEl>
                                      </p:cBhvr>
                                    </p:animEffect>
                                  </p:childTnLst>
                                </p:cTn>
                              </p:par>
                              <p:par>
                                <p:cTn id="46" presetID="53" presetClass="entr" presetSubtype="16" fill="hold" nodeType="withEffect">
                                  <p:stCondLst>
                                    <p:cond delay="0"/>
                                  </p:stCondLst>
                                  <p:childTnLst>
                                    <p:set>
                                      <p:cBhvr>
                                        <p:cTn id="47" dur="1" fill="hold">
                                          <p:stCondLst>
                                            <p:cond delay="0"/>
                                          </p:stCondLst>
                                        </p:cTn>
                                        <p:tgtEl>
                                          <p:spTgt spid="19"/>
                                        </p:tgtEl>
                                        <p:attrNameLst>
                                          <p:attrName>style.visibility</p:attrName>
                                        </p:attrNameLst>
                                      </p:cBhvr>
                                      <p:to>
                                        <p:strVal val="visible"/>
                                      </p:to>
                                    </p:set>
                                    <p:anim calcmode="lin" valueType="num">
                                      <p:cBhvr>
                                        <p:cTn id="48" dur="500" fill="hold"/>
                                        <p:tgtEl>
                                          <p:spTgt spid="19"/>
                                        </p:tgtEl>
                                        <p:attrNameLst>
                                          <p:attrName>ppt_w</p:attrName>
                                        </p:attrNameLst>
                                      </p:cBhvr>
                                      <p:tavLst>
                                        <p:tav tm="0">
                                          <p:val>
                                            <p:fltVal val="0"/>
                                          </p:val>
                                        </p:tav>
                                        <p:tav tm="100000">
                                          <p:val>
                                            <p:strVal val="#ppt_w"/>
                                          </p:val>
                                        </p:tav>
                                      </p:tavLst>
                                    </p:anim>
                                    <p:anim calcmode="lin" valueType="num">
                                      <p:cBhvr>
                                        <p:cTn id="49" dur="500" fill="hold"/>
                                        <p:tgtEl>
                                          <p:spTgt spid="19"/>
                                        </p:tgtEl>
                                        <p:attrNameLst>
                                          <p:attrName>ppt_h</p:attrName>
                                        </p:attrNameLst>
                                      </p:cBhvr>
                                      <p:tavLst>
                                        <p:tav tm="0">
                                          <p:val>
                                            <p:fltVal val="0"/>
                                          </p:val>
                                        </p:tav>
                                        <p:tav tm="100000">
                                          <p:val>
                                            <p:strVal val="#ppt_h"/>
                                          </p:val>
                                        </p:tav>
                                      </p:tavLst>
                                    </p:anim>
                                    <p:animEffect transition="in" filter="fade">
                                      <p:cBhvr>
                                        <p:cTn id="50" dur="500"/>
                                        <p:tgtEl>
                                          <p:spTgt spid="19"/>
                                        </p:tgtEl>
                                      </p:cBhvr>
                                    </p:animEffect>
                                  </p:childTnLst>
                                </p:cTn>
                              </p:par>
                              <p:par>
                                <p:cTn id="51" presetID="53" presetClass="entr" presetSubtype="16" fill="hold" nodeType="withEffect">
                                  <p:stCondLst>
                                    <p:cond delay="0"/>
                                  </p:stCondLst>
                                  <p:childTnLst>
                                    <p:set>
                                      <p:cBhvr>
                                        <p:cTn id="52" dur="1" fill="hold">
                                          <p:stCondLst>
                                            <p:cond delay="0"/>
                                          </p:stCondLst>
                                        </p:cTn>
                                        <p:tgtEl>
                                          <p:spTgt spid="16"/>
                                        </p:tgtEl>
                                        <p:attrNameLst>
                                          <p:attrName>style.visibility</p:attrName>
                                        </p:attrNameLst>
                                      </p:cBhvr>
                                      <p:to>
                                        <p:strVal val="visible"/>
                                      </p:to>
                                    </p:set>
                                    <p:anim calcmode="lin" valueType="num">
                                      <p:cBhvr>
                                        <p:cTn id="53" dur="500" fill="hold"/>
                                        <p:tgtEl>
                                          <p:spTgt spid="16"/>
                                        </p:tgtEl>
                                        <p:attrNameLst>
                                          <p:attrName>ppt_w</p:attrName>
                                        </p:attrNameLst>
                                      </p:cBhvr>
                                      <p:tavLst>
                                        <p:tav tm="0">
                                          <p:val>
                                            <p:fltVal val="0"/>
                                          </p:val>
                                        </p:tav>
                                        <p:tav tm="100000">
                                          <p:val>
                                            <p:strVal val="#ppt_w"/>
                                          </p:val>
                                        </p:tav>
                                      </p:tavLst>
                                    </p:anim>
                                    <p:anim calcmode="lin" valueType="num">
                                      <p:cBhvr>
                                        <p:cTn id="54" dur="500" fill="hold"/>
                                        <p:tgtEl>
                                          <p:spTgt spid="16"/>
                                        </p:tgtEl>
                                        <p:attrNameLst>
                                          <p:attrName>ppt_h</p:attrName>
                                        </p:attrNameLst>
                                      </p:cBhvr>
                                      <p:tavLst>
                                        <p:tav tm="0">
                                          <p:val>
                                            <p:fltVal val="0"/>
                                          </p:val>
                                        </p:tav>
                                        <p:tav tm="100000">
                                          <p:val>
                                            <p:strVal val="#ppt_h"/>
                                          </p:val>
                                        </p:tav>
                                      </p:tavLst>
                                    </p:anim>
                                    <p:animEffect transition="in" filter="fade">
                                      <p:cBhvr>
                                        <p:cTn id="55" dur="500"/>
                                        <p:tgtEl>
                                          <p:spTgt spid="16"/>
                                        </p:tgtEl>
                                      </p:cBhvr>
                                    </p:animEffect>
                                  </p:childTnLst>
                                </p:cTn>
                              </p:par>
                              <p:par>
                                <p:cTn id="56" presetID="10" presetClass="entr" presetSubtype="0" fill="hold" grpId="0" nodeType="withEffect">
                                  <p:stCondLst>
                                    <p:cond delay="500"/>
                                  </p:stCondLst>
                                  <p:childTnLst>
                                    <p:set>
                                      <p:cBhvr>
                                        <p:cTn id="57" dur="1" fill="hold">
                                          <p:stCondLst>
                                            <p:cond delay="0"/>
                                          </p:stCondLst>
                                        </p:cTn>
                                        <p:tgtEl>
                                          <p:spTgt spid="25"/>
                                        </p:tgtEl>
                                        <p:attrNameLst>
                                          <p:attrName>style.visibility</p:attrName>
                                        </p:attrNameLst>
                                      </p:cBhvr>
                                      <p:to>
                                        <p:strVal val="visible"/>
                                      </p:to>
                                    </p:set>
                                    <p:animEffect transition="in" filter="fade">
                                      <p:cBhvr>
                                        <p:cTn id="58" dur="500"/>
                                        <p:tgtEl>
                                          <p:spTgt spid="25"/>
                                        </p:tgtEl>
                                      </p:cBhvr>
                                    </p:animEffect>
                                  </p:childTnLst>
                                </p:cTn>
                              </p:par>
                              <p:par>
                                <p:cTn id="59" presetID="10" presetClass="entr" presetSubtype="0" fill="hold" grpId="0" nodeType="withEffect">
                                  <p:stCondLst>
                                    <p:cond delay="500"/>
                                  </p:stCondLst>
                                  <p:childTnLst>
                                    <p:set>
                                      <p:cBhvr>
                                        <p:cTn id="60" dur="1" fill="hold">
                                          <p:stCondLst>
                                            <p:cond delay="0"/>
                                          </p:stCondLst>
                                        </p:cTn>
                                        <p:tgtEl>
                                          <p:spTgt spid="27"/>
                                        </p:tgtEl>
                                        <p:attrNameLst>
                                          <p:attrName>style.visibility</p:attrName>
                                        </p:attrNameLst>
                                      </p:cBhvr>
                                      <p:to>
                                        <p:strVal val="visible"/>
                                      </p:to>
                                    </p:set>
                                    <p:animEffect transition="in" filter="fade">
                                      <p:cBhvr>
                                        <p:cTn id="61" dur="500"/>
                                        <p:tgtEl>
                                          <p:spTgt spid="27"/>
                                        </p:tgtEl>
                                      </p:cBhvr>
                                    </p:animEffect>
                                  </p:childTnLst>
                                </p:cTn>
                              </p:par>
                              <p:par>
                                <p:cTn id="62" presetID="10" presetClass="entr" presetSubtype="0" fill="hold" grpId="0" nodeType="withEffect">
                                  <p:stCondLst>
                                    <p:cond delay="500"/>
                                  </p:stCondLst>
                                  <p:childTnLst>
                                    <p:set>
                                      <p:cBhvr>
                                        <p:cTn id="63" dur="1" fill="hold">
                                          <p:stCondLst>
                                            <p:cond delay="0"/>
                                          </p:stCondLst>
                                        </p:cTn>
                                        <p:tgtEl>
                                          <p:spTgt spid="28"/>
                                        </p:tgtEl>
                                        <p:attrNameLst>
                                          <p:attrName>style.visibility</p:attrName>
                                        </p:attrNameLst>
                                      </p:cBhvr>
                                      <p:to>
                                        <p:strVal val="visible"/>
                                      </p:to>
                                    </p:set>
                                    <p:animEffect transition="in" filter="fade">
                                      <p:cBhvr>
                                        <p:cTn id="64" dur="500"/>
                                        <p:tgtEl>
                                          <p:spTgt spid="28"/>
                                        </p:tgtEl>
                                      </p:cBhvr>
                                    </p:animEffect>
                                  </p:childTnLst>
                                </p:cTn>
                              </p:par>
                            </p:childTnLst>
                          </p:cTn>
                        </p:par>
                        <p:par>
                          <p:cTn id="65" fill="hold">
                            <p:stCondLst>
                              <p:cond delay="4100"/>
                            </p:stCondLst>
                            <p:childTnLst>
                              <p:par>
                                <p:cTn id="66" presetID="22" presetClass="entr" presetSubtype="1" fill="hold" grpId="0" nodeType="afterEffect">
                                  <p:stCondLst>
                                    <p:cond delay="0"/>
                                  </p:stCondLst>
                                  <p:childTnLst>
                                    <p:set>
                                      <p:cBhvr>
                                        <p:cTn id="67" dur="1" fill="hold">
                                          <p:stCondLst>
                                            <p:cond delay="0"/>
                                          </p:stCondLst>
                                        </p:cTn>
                                        <p:tgtEl>
                                          <p:spTgt spid="26"/>
                                        </p:tgtEl>
                                        <p:attrNameLst>
                                          <p:attrName>style.visibility</p:attrName>
                                        </p:attrNameLst>
                                      </p:cBhvr>
                                      <p:to>
                                        <p:strVal val="visible"/>
                                      </p:to>
                                    </p:set>
                                    <p:animEffect transition="in" filter="wipe(up)">
                                      <p:cBhvr>
                                        <p:cTn id="68" dur="500"/>
                                        <p:tgtEl>
                                          <p:spTgt spid="26"/>
                                        </p:tgtEl>
                                      </p:cBhvr>
                                    </p:animEffect>
                                  </p:childTnLst>
                                </p:cTn>
                              </p:par>
                            </p:childTnLst>
                          </p:cTn>
                        </p:par>
                        <p:par>
                          <p:cTn id="69" fill="hold">
                            <p:stCondLst>
                              <p:cond delay="4600"/>
                            </p:stCondLst>
                            <p:childTnLst>
                              <p:par>
                                <p:cTn id="70" presetID="22" presetClass="entr" presetSubtype="1" fill="hold" grpId="0" nodeType="afterEffect">
                                  <p:stCondLst>
                                    <p:cond delay="0"/>
                                  </p:stCondLst>
                                  <p:childTnLst>
                                    <p:set>
                                      <p:cBhvr>
                                        <p:cTn id="71" dur="1" fill="hold">
                                          <p:stCondLst>
                                            <p:cond delay="0"/>
                                          </p:stCondLst>
                                        </p:cTn>
                                        <p:tgtEl>
                                          <p:spTgt spid="35"/>
                                        </p:tgtEl>
                                        <p:attrNameLst>
                                          <p:attrName>style.visibility</p:attrName>
                                        </p:attrNameLst>
                                      </p:cBhvr>
                                      <p:to>
                                        <p:strVal val="visible"/>
                                      </p:to>
                                    </p:set>
                                    <p:animEffect transition="in" filter="wipe(up)">
                                      <p:cBhvr>
                                        <p:cTn id="72" dur="500"/>
                                        <p:tgtEl>
                                          <p:spTgt spid="35"/>
                                        </p:tgtEl>
                                      </p:cBhvr>
                                    </p:animEffect>
                                  </p:childTnLst>
                                </p:cTn>
                              </p:par>
                            </p:childTnLst>
                          </p:cTn>
                        </p:par>
                        <p:par>
                          <p:cTn id="73" fill="hold">
                            <p:stCondLst>
                              <p:cond delay="5100"/>
                            </p:stCondLst>
                            <p:childTnLst>
                              <p:par>
                                <p:cTn id="74" presetID="22" presetClass="entr" presetSubtype="1" fill="hold" grpId="0" nodeType="afterEffect">
                                  <p:stCondLst>
                                    <p:cond delay="0"/>
                                  </p:stCondLst>
                                  <p:childTnLst>
                                    <p:set>
                                      <p:cBhvr>
                                        <p:cTn id="75" dur="1" fill="hold">
                                          <p:stCondLst>
                                            <p:cond delay="0"/>
                                          </p:stCondLst>
                                        </p:cTn>
                                        <p:tgtEl>
                                          <p:spTgt spid="36"/>
                                        </p:tgtEl>
                                        <p:attrNameLst>
                                          <p:attrName>style.visibility</p:attrName>
                                        </p:attrNameLst>
                                      </p:cBhvr>
                                      <p:to>
                                        <p:strVal val="visible"/>
                                      </p:to>
                                    </p:set>
                                    <p:animEffect transition="in" filter="wipe(up)">
                                      <p:cBhvr>
                                        <p:cTn id="76" dur="500"/>
                                        <p:tgtEl>
                                          <p:spTgt spid="3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12" grpId="0" animBg="1"/>
      <p:bldP spid="13" grpId="0" animBg="1"/>
      <p:bldP spid="14" grpId="0" animBg="1"/>
      <p:bldP spid="15" grpId="0" animBg="1"/>
      <p:bldP spid="25" grpId="0"/>
      <p:bldP spid="26" grpId="0"/>
      <p:bldP spid="27" grpId="0"/>
      <p:bldP spid="28" grpId="0"/>
      <p:bldP spid="35" grpId="0"/>
      <p:bldP spid="36"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sp>
        <p:nvSpPr>
          <p:cNvPr id="12" name="Freeform 7"/>
          <p:cNvSpPr>
            <a:spLocks noEditPoints="1"/>
          </p:cNvSpPr>
          <p:nvPr/>
        </p:nvSpPr>
        <p:spPr bwMode="auto">
          <a:xfrm>
            <a:off x="5637212" y="4394254"/>
            <a:ext cx="1030678" cy="2435524"/>
          </a:xfrm>
          <a:custGeom>
            <a:avLst/>
            <a:gdLst>
              <a:gd name="T0" fmla="*/ 625 w 693"/>
              <a:gd name="T1" fmla="*/ 1522 h 1641"/>
              <a:gd name="T2" fmla="*/ 520 w 693"/>
              <a:gd name="T3" fmla="*/ 985 h 1641"/>
              <a:gd name="T4" fmla="*/ 498 w 693"/>
              <a:gd name="T5" fmla="*/ 789 h 1641"/>
              <a:gd name="T6" fmla="*/ 532 w 693"/>
              <a:gd name="T7" fmla="*/ 760 h 1641"/>
              <a:gd name="T8" fmla="*/ 571 w 693"/>
              <a:gd name="T9" fmla="*/ 506 h 1641"/>
              <a:gd name="T10" fmla="*/ 505 w 693"/>
              <a:gd name="T11" fmla="*/ 282 h 1641"/>
              <a:gd name="T12" fmla="*/ 394 w 693"/>
              <a:gd name="T13" fmla="*/ 243 h 1641"/>
              <a:gd name="T14" fmla="*/ 344 w 693"/>
              <a:gd name="T15" fmla="*/ 214 h 1641"/>
              <a:gd name="T16" fmla="*/ 341 w 693"/>
              <a:gd name="T17" fmla="*/ 204 h 1641"/>
              <a:gd name="T18" fmla="*/ 354 w 693"/>
              <a:gd name="T19" fmla="*/ 65 h 1641"/>
              <a:gd name="T20" fmla="*/ 313 w 693"/>
              <a:gd name="T21" fmla="*/ 0 h 1641"/>
              <a:gd name="T22" fmla="*/ 228 w 693"/>
              <a:gd name="T23" fmla="*/ 24 h 1641"/>
              <a:gd name="T24" fmla="*/ 214 w 693"/>
              <a:gd name="T25" fmla="*/ 121 h 1641"/>
              <a:gd name="T26" fmla="*/ 240 w 693"/>
              <a:gd name="T27" fmla="*/ 200 h 1641"/>
              <a:gd name="T28" fmla="*/ 240 w 693"/>
              <a:gd name="T29" fmla="*/ 215 h 1641"/>
              <a:gd name="T30" fmla="*/ 147 w 693"/>
              <a:gd name="T31" fmla="*/ 272 h 1641"/>
              <a:gd name="T32" fmla="*/ 22 w 693"/>
              <a:gd name="T33" fmla="*/ 531 h 1641"/>
              <a:gd name="T34" fmla="*/ 113 w 693"/>
              <a:gd name="T35" fmla="*/ 777 h 1641"/>
              <a:gd name="T36" fmla="*/ 143 w 693"/>
              <a:gd name="T37" fmla="*/ 802 h 1641"/>
              <a:gd name="T38" fmla="*/ 220 w 693"/>
              <a:gd name="T39" fmla="*/ 1183 h 1641"/>
              <a:gd name="T40" fmla="*/ 267 w 693"/>
              <a:gd name="T41" fmla="*/ 1470 h 1641"/>
              <a:gd name="T42" fmla="*/ 231 w 693"/>
              <a:gd name="T43" fmla="*/ 1602 h 1641"/>
              <a:gd name="T44" fmla="*/ 343 w 693"/>
              <a:gd name="T45" fmla="*/ 1595 h 1641"/>
              <a:gd name="T46" fmla="*/ 351 w 693"/>
              <a:gd name="T47" fmla="*/ 1504 h 1641"/>
              <a:gd name="T48" fmla="*/ 342 w 693"/>
              <a:gd name="T49" fmla="*/ 1327 h 1641"/>
              <a:gd name="T50" fmla="*/ 334 w 693"/>
              <a:gd name="T51" fmla="*/ 1168 h 1641"/>
              <a:gd name="T52" fmla="*/ 372 w 693"/>
              <a:gd name="T53" fmla="*/ 991 h 1641"/>
              <a:gd name="T54" fmla="*/ 495 w 693"/>
              <a:gd name="T55" fmla="*/ 1455 h 1641"/>
              <a:gd name="T56" fmla="*/ 553 w 693"/>
              <a:gd name="T57" fmla="*/ 1595 h 1641"/>
              <a:gd name="T58" fmla="*/ 693 w 693"/>
              <a:gd name="T59" fmla="*/ 1628 h 1641"/>
              <a:gd name="T60" fmla="*/ 115 w 693"/>
              <a:gd name="T61" fmla="*/ 608 h 1641"/>
              <a:gd name="T62" fmla="*/ 125 w 693"/>
              <a:gd name="T63" fmla="*/ 524 h 1641"/>
              <a:gd name="T64" fmla="*/ 395 w 693"/>
              <a:gd name="T65" fmla="*/ 690 h 1641"/>
              <a:gd name="T66" fmla="*/ 314 w 693"/>
              <a:gd name="T67" fmla="*/ 307 h 1641"/>
              <a:gd name="T68" fmla="*/ 280 w 693"/>
              <a:gd name="T69" fmla="*/ 291 h 1641"/>
              <a:gd name="T70" fmla="*/ 295 w 693"/>
              <a:gd name="T71" fmla="*/ 485 h 1641"/>
              <a:gd name="T72" fmla="*/ 274 w 693"/>
              <a:gd name="T73" fmla="*/ 687 h 1641"/>
              <a:gd name="T74" fmla="*/ 235 w 693"/>
              <a:gd name="T75" fmla="*/ 542 h 1641"/>
              <a:gd name="T76" fmla="*/ 248 w 693"/>
              <a:gd name="T77" fmla="*/ 225 h 1641"/>
              <a:gd name="T78" fmla="*/ 334 w 693"/>
              <a:gd name="T79" fmla="*/ 227 h 1641"/>
              <a:gd name="T80" fmla="*/ 381 w 693"/>
              <a:gd name="T81" fmla="*/ 413 h 1641"/>
              <a:gd name="T82" fmla="*/ 411 w 693"/>
              <a:gd name="T83" fmla="*/ 689 h 1641"/>
              <a:gd name="T84" fmla="*/ 473 w 693"/>
              <a:gd name="T85" fmla="*/ 485 h 1641"/>
              <a:gd name="T86" fmla="*/ 501 w 693"/>
              <a:gd name="T87" fmla="*/ 576 h 16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693" h="1641">
                <a:moveTo>
                  <a:pt x="669" y="1590"/>
                </a:moveTo>
                <a:cubicBezTo>
                  <a:pt x="650" y="1579"/>
                  <a:pt x="636" y="1550"/>
                  <a:pt x="629" y="1542"/>
                </a:cubicBezTo>
                <a:cubicBezTo>
                  <a:pt x="622" y="1535"/>
                  <a:pt x="631" y="1537"/>
                  <a:pt x="625" y="1522"/>
                </a:cubicBezTo>
                <a:cubicBezTo>
                  <a:pt x="619" y="1507"/>
                  <a:pt x="600" y="1419"/>
                  <a:pt x="597" y="1391"/>
                </a:cubicBezTo>
                <a:cubicBezTo>
                  <a:pt x="593" y="1362"/>
                  <a:pt x="595" y="1265"/>
                  <a:pt x="582" y="1219"/>
                </a:cubicBezTo>
                <a:cubicBezTo>
                  <a:pt x="568" y="1173"/>
                  <a:pt x="526" y="1025"/>
                  <a:pt x="520" y="985"/>
                </a:cubicBezTo>
                <a:cubicBezTo>
                  <a:pt x="514" y="944"/>
                  <a:pt x="505" y="903"/>
                  <a:pt x="505" y="881"/>
                </a:cubicBezTo>
                <a:cubicBezTo>
                  <a:pt x="505" y="858"/>
                  <a:pt x="503" y="843"/>
                  <a:pt x="496" y="827"/>
                </a:cubicBezTo>
                <a:cubicBezTo>
                  <a:pt x="490" y="811"/>
                  <a:pt x="498" y="789"/>
                  <a:pt x="498" y="789"/>
                </a:cubicBezTo>
                <a:cubicBezTo>
                  <a:pt x="498" y="789"/>
                  <a:pt x="514" y="801"/>
                  <a:pt x="524" y="810"/>
                </a:cubicBezTo>
                <a:cubicBezTo>
                  <a:pt x="534" y="819"/>
                  <a:pt x="534" y="805"/>
                  <a:pt x="529" y="785"/>
                </a:cubicBezTo>
                <a:cubicBezTo>
                  <a:pt x="524" y="765"/>
                  <a:pt x="527" y="754"/>
                  <a:pt x="532" y="760"/>
                </a:cubicBezTo>
                <a:cubicBezTo>
                  <a:pt x="537" y="767"/>
                  <a:pt x="541" y="728"/>
                  <a:pt x="553" y="705"/>
                </a:cubicBezTo>
                <a:cubicBezTo>
                  <a:pt x="566" y="681"/>
                  <a:pt x="593" y="633"/>
                  <a:pt x="587" y="606"/>
                </a:cubicBezTo>
                <a:cubicBezTo>
                  <a:pt x="581" y="578"/>
                  <a:pt x="578" y="530"/>
                  <a:pt x="571" y="506"/>
                </a:cubicBezTo>
                <a:cubicBezTo>
                  <a:pt x="563" y="483"/>
                  <a:pt x="556" y="441"/>
                  <a:pt x="547" y="415"/>
                </a:cubicBezTo>
                <a:cubicBezTo>
                  <a:pt x="538" y="389"/>
                  <a:pt x="540" y="376"/>
                  <a:pt x="529" y="350"/>
                </a:cubicBezTo>
                <a:cubicBezTo>
                  <a:pt x="517" y="324"/>
                  <a:pt x="505" y="295"/>
                  <a:pt x="505" y="282"/>
                </a:cubicBezTo>
                <a:cubicBezTo>
                  <a:pt x="505" y="275"/>
                  <a:pt x="502" y="269"/>
                  <a:pt x="491" y="265"/>
                </a:cubicBezTo>
                <a:cubicBezTo>
                  <a:pt x="483" y="261"/>
                  <a:pt x="469" y="258"/>
                  <a:pt x="449" y="255"/>
                </a:cubicBezTo>
                <a:cubicBezTo>
                  <a:pt x="428" y="252"/>
                  <a:pt x="409" y="248"/>
                  <a:pt x="394" y="243"/>
                </a:cubicBezTo>
                <a:cubicBezTo>
                  <a:pt x="393" y="243"/>
                  <a:pt x="392" y="242"/>
                  <a:pt x="391" y="242"/>
                </a:cubicBezTo>
                <a:cubicBezTo>
                  <a:pt x="391" y="242"/>
                  <a:pt x="390" y="242"/>
                  <a:pt x="390" y="242"/>
                </a:cubicBezTo>
                <a:cubicBezTo>
                  <a:pt x="370" y="235"/>
                  <a:pt x="344" y="214"/>
                  <a:pt x="344" y="214"/>
                </a:cubicBezTo>
                <a:cubicBezTo>
                  <a:pt x="336" y="225"/>
                  <a:pt x="336" y="225"/>
                  <a:pt x="336" y="225"/>
                </a:cubicBezTo>
                <a:cubicBezTo>
                  <a:pt x="339" y="221"/>
                  <a:pt x="341" y="218"/>
                  <a:pt x="344" y="214"/>
                </a:cubicBezTo>
                <a:cubicBezTo>
                  <a:pt x="341" y="211"/>
                  <a:pt x="336" y="204"/>
                  <a:pt x="341" y="204"/>
                </a:cubicBezTo>
                <a:cubicBezTo>
                  <a:pt x="352" y="203"/>
                  <a:pt x="354" y="159"/>
                  <a:pt x="360" y="146"/>
                </a:cubicBezTo>
                <a:cubicBezTo>
                  <a:pt x="366" y="133"/>
                  <a:pt x="364" y="124"/>
                  <a:pt x="360" y="112"/>
                </a:cubicBezTo>
                <a:cubicBezTo>
                  <a:pt x="356" y="101"/>
                  <a:pt x="364" y="84"/>
                  <a:pt x="354" y="65"/>
                </a:cubicBezTo>
                <a:cubicBezTo>
                  <a:pt x="344" y="47"/>
                  <a:pt x="358" y="24"/>
                  <a:pt x="344" y="22"/>
                </a:cubicBezTo>
                <a:cubicBezTo>
                  <a:pt x="330" y="20"/>
                  <a:pt x="335" y="3"/>
                  <a:pt x="322" y="3"/>
                </a:cubicBezTo>
                <a:cubicBezTo>
                  <a:pt x="318" y="3"/>
                  <a:pt x="315" y="2"/>
                  <a:pt x="313" y="0"/>
                </a:cubicBezTo>
                <a:cubicBezTo>
                  <a:pt x="302" y="21"/>
                  <a:pt x="285" y="14"/>
                  <a:pt x="285" y="14"/>
                </a:cubicBezTo>
                <a:cubicBezTo>
                  <a:pt x="259" y="8"/>
                  <a:pt x="242" y="14"/>
                  <a:pt x="230" y="23"/>
                </a:cubicBezTo>
                <a:cubicBezTo>
                  <a:pt x="230" y="23"/>
                  <a:pt x="229" y="24"/>
                  <a:pt x="228" y="24"/>
                </a:cubicBezTo>
                <a:cubicBezTo>
                  <a:pt x="213" y="38"/>
                  <a:pt x="208" y="57"/>
                  <a:pt x="208" y="58"/>
                </a:cubicBezTo>
                <a:cubicBezTo>
                  <a:pt x="207" y="65"/>
                  <a:pt x="206" y="72"/>
                  <a:pt x="206" y="77"/>
                </a:cubicBezTo>
                <a:cubicBezTo>
                  <a:pt x="208" y="95"/>
                  <a:pt x="213" y="113"/>
                  <a:pt x="214" y="121"/>
                </a:cubicBezTo>
                <a:cubicBezTo>
                  <a:pt x="215" y="128"/>
                  <a:pt x="219" y="158"/>
                  <a:pt x="225" y="158"/>
                </a:cubicBezTo>
                <a:cubicBezTo>
                  <a:pt x="231" y="158"/>
                  <a:pt x="233" y="159"/>
                  <a:pt x="233" y="159"/>
                </a:cubicBezTo>
                <a:cubicBezTo>
                  <a:pt x="233" y="159"/>
                  <a:pt x="240" y="182"/>
                  <a:pt x="240" y="200"/>
                </a:cubicBezTo>
                <a:cubicBezTo>
                  <a:pt x="240" y="208"/>
                  <a:pt x="240" y="212"/>
                  <a:pt x="240" y="215"/>
                </a:cubicBezTo>
                <a:cubicBezTo>
                  <a:pt x="240" y="215"/>
                  <a:pt x="240" y="215"/>
                  <a:pt x="240" y="215"/>
                </a:cubicBezTo>
                <a:cubicBezTo>
                  <a:pt x="240" y="215"/>
                  <a:pt x="240" y="215"/>
                  <a:pt x="240" y="215"/>
                </a:cubicBezTo>
                <a:cubicBezTo>
                  <a:pt x="240" y="215"/>
                  <a:pt x="240" y="215"/>
                  <a:pt x="240" y="215"/>
                </a:cubicBezTo>
                <a:cubicBezTo>
                  <a:pt x="240" y="215"/>
                  <a:pt x="224" y="238"/>
                  <a:pt x="206" y="246"/>
                </a:cubicBezTo>
                <a:cubicBezTo>
                  <a:pt x="188" y="255"/>
                  <a:pt x="162" y="268"/>
                  <a:pt x="147" y="272"/>
                </a:cubicBezTo>
                <a:cubicBezTo>
                  <a:pt x="136" y="275"/>
                  <a:pt x="124" y="279"/>
                  <a:pt x="115" y="285"/>
                </a:cubicBezTo>
                <a:cubicBezTo>
                  <a:pt x="103" y="293"/>
                  <a:pt x="93" y="305"/>
                  <a:pt x="89" y="326"/>
                </a:cubicBezTo>
                <a:cubicBezTo>
                  <a:pt x="82" y="365"/>
                  <a:pt x="42" y="495"/>
                  <a:pt x="22" y="531"/>
                </a:cubicBezTo>
                <a:cubicBezTo>
                  <a:pt x="3" y="567"/>
                  <a:pt x="0" y="616"/>
                  <a:pt x="20" y="646"/>
                </a:cubicBezTo>
                <a:cubicBezTo>
                  <a:pt x="39" y="676"/>
                  <a:pt x="86" y="750"/>
                  <a:pt x="93" y="760"/>
                </a:cubicBezTo>
                <a:cubicBezTo>
                  <a:pt x="100" y="770"/>
                  <a:pt x="102" y="778"/>
                  <a:pt x="113" y="777"/>
                </a:cubicBezTo>
                <a:cubicBezTo>
                  <a:pt x="113" y="777"/>
                  <a:pt x="114" y="776"/>
                  <a:pt x="115" y="776"/>
                </a:cubicBezTo>
                <a:cubicBezTo>
                  <a:pt x="124" y="776"/>
                  <a:pt x="130" y="777"/>
                  <a:pt x="130" y="777"/>
                </a:cubicBezTo>
                <a:cubicBezTo>
                  <a:pt x="130" y="777"/>
                  <a:pt x="135" y="796"/>
                  <a:pt x="143" y="802"/>
                </a:cubicBezTo>
                <a:cubicBezTo>
                  <a:pt x="151" y="808"/>
                  <a:pt x="161" y="828"/>
                  <a:pt x="163" y="821"/>
                </a:cubicBezTo>
                <a:cubicBezTo>
                  <a:pt x="166" y="814"/>
                  <a:pt x="173" y="872"/>
                  <a:pt x="180" y="903"/>
                </a:cubicBezTo>
                <a:cubicBezTo>
                  <a:pt x="187" y="934"/>
                  <a:pt x="220" y="1152"/>
                  <a:pt x="220" y="1183"/>
                </a:cubicBezTo>
                <a:cubicBezTo>
                  <a:pt x="220" y="1214"/>
                  <a:pt x="232" y="1246"/>
                  <a:pt x="231" y="1268"/>
                </a:cubicBezTo>
                <a:cubicBezTo>
                  <a:pt x="230" y="1291"/>
                  <a:pt x="235" y="1349"/>
                  <a:pt x="236" y="1381"/>
                </a:cubicBezTo>
                <a:cubicBezTo>
                  <a:pt x="237" y="1413"/>
                  <a:pt x="267" y="1447"/>
                  <a:pt x="267" y="1470"/>
                </a:cubicBezTo>
                <a:cubicBezTo>
                  <a:pt x="267" y="1494"/>
                  <a:pt x="260" y="1505"/>
                  <a:pt x="263" y="1519"/>
                </a:cubicBezTo>
                <a:cubicBezTo>
                  <a:pt x="267" y="1532"/>
                  <a:pt x="266" y="1542"/>
                  <a:pt x="251" y="1558"/>
                </a:cubicBezTo>
                <a:cubicBezTo>
                  <a:pt x="236" y="1574"/>
                  <a:pt x="230" y="1589"/>
                  <a:pt x="231" y="1602"/>
                </a:cubicBezTo>
                <a:cubicBezTo>
                  <a:pt x="232" y="1614"/>
                  <a:pt x="236" y="1619"/>
                  <a:pt x="266" y="1620"/>
                </a:cubicBezTo>
                <a:cubicBezTo>
                  <a:pt x="296" y="1621"/>
                  <a:pt x="324" y="1613"/>
                  <a:pt x="324" y="1605"/>
                </a:cubicBezTo>
                <a:cubicBezTo>
                  <a:pt x="324" y="1598"/>
                  <a:pt x="334" y="1595"/>
                  <a:pt x="343" y="1595"/>
                </a:cubicBezTo>
                <a:cubicBezTo>
                  <a:pt x="351" y="1595"/>
                  <a:pt x="350" y="1587"/>
                  <a:pt x="346" y="1569"/>
                </a:cubicBezTo>
                <a:cubicBezTo>
                  <a:pt x="343" y="1552"/>
                  <a:pt x="330" y="1528"/>
                  <a:pt x="338" y="1531"/>
                </a:cubicBezTo>
                <a:cubicBezTo>
                  <a:pt x="345" y="1533"/>
                  <a:pt x="351" y="1528"/>
                  <a:pt x="351" y="1504"/>
                </a:cubicBezTo>
                <a:cubicBezTo>
                  <a:pt x="351" y="1479"/>
                  <a:pt x="355" y="1471"/>
                  <a:pt x="344" y="1457"/>
                </a:cubicBezTo>
                <a:cubicBezTo>
                  <a:pt x="333" y="1442"/>
                  <a:pt x="335" y="1415"/>
                  <a:pt x="338" y="1392"/>
                </a:cubicBezTo>
                <a:cubicBezTo>
                  <a:pt x="340" y="1370"/>
                  <a:pt x="348" y="1354"/>
                  <a:pt x="342" y="1327"/>
                </a:cubicBezTo>
                <a:cubicBezTo>
                  <a:pt x="335" y="1299"/>
                  <a:pt x="334" y="1266"/>
                  <a:pt x="338" y="1252"/>
                </a:cubicBezTo>
                <a:cubicBezTo>
                  <a:pt x="342" y="1239"/>
                  <a:pt x="339" y="1222"/>
                  <a:pt x="329" y="1211"/>
                </a:cubicBezTo>
                <a:cubicBezTo>
                  <a:pt x="319" y="1200"/>
                  <a:pt x="334" y="1180"/>
                  <a:pt x="334" y="1168"/>
                </a:cubicBezTo>
                <a:cubicBezTo>
                  <a:pt x="334" y="1156"/>
                  <a:pt x="330" y="1104"/>
                  <a:pt x="337" y="1052"/>
                </a:cubicBezTo>
                <a:cubicBezTo>
                  <a:pt x="343" y="999"/>
                  <a:pt x="344" y="960"/>
                  <a:pt x="345" y="946"/>
                </a:cubicBezTo>
                <a:cubicBezTo>
                  <a:pt x="346" y="933"/>
                  <a:pt x="354" y="939"/>
                  <a:pt x="372" y="991"/>
                </a:cubicBezTo>
                <a:cubicBezTo>
                  <a:pt x="391" y="1043"/>
                  <a:pt x="438" y="1205"/>
                  <a:pt x="447" y="1241"/>
                </a:cubicBezTo>
                <a:cubicBezTo>
                  <a:pt x="454" y="1272"/>
                  <a:pt x="480" y="1385"/>
                  <a:pt x="491" y="1436"/>
                </a:cubicBezTo>
                <a:cubicBezTo>
                  <a:pt x="493" y="1444"/>
                  <a:pt x="494" y="1451"/>
                  <a:pt x="495" y="1455"/>
                </a:cubicBezTo>
                <a:cubicBezTo>
                  <a:pt x="501" y="1486"/>
                  <a:pt x="509" y="1548"/>
                  <a:pt x="517" y="1548"/>
                </a:cubicBezTo>
                <a:cubicBezTo>
                  <a:pt x="526" y="1548"/>
                  <a:pt x="524" y="1554"/>
                  <a:pt x="525" y="1572"/>
                </a:cubicBezTo>
                <a:cubicBezTo>
                  <a:pt x="526" y="1589"/>
                  <a:pt x="543" y="1592"/>
                  <a:pt x="553" y="1595"/>
                </a:cubicBezTo>
                <a:cubicBezTo>
                  <a:pt x="563" y="1599"/>
                  <a:pt x="566" y="1589"/>
                  <a:pt x="566" y="1589"/>
                </a:cubicBezTo>
                <a:cubicBezTo>
                  <a:pt x="566" y="1589"/>
                  <a:pt x="582" y="1623"/>
                  <a:pt x="610" y="1626"/>
                </a:cubicBezTo>
                <a:cubicBezTo>
                  <a:pt x="639" y="1630"/>
                  <a:pt x="693" y="1641"/>
                  <a:pt x="693" y="1628"/>
                </a:cubicBezTo>
                <a:cubicBezTo>
                  <a:pt x="693" y="1614"/>
                  <a:pt x="687" y="1602"/>
                  <a:pt x="669" y="1590"/>
                </a:cubicBezTo>
                <a:close/>
                <a:moveTo>
                  <a:pt x="128" y="644"/>
                </a:moveTo>
                <a:cubicBezTo>
                  <a:pt x="128" y="632"/>
                  <a:pt x="122" y="619"/>
                  <a:pt x="115" y="608"/>
                </a:cubicBezTo>
                <a:cubicBezTo>
                  <a:pt x="105" y="594"/>
                  <a:pt x="95" y="582"/>
                  <a:pt x="99" y="575"/>
                </a:cubicBezTo>
                <a:cubicBezTo>
                  <a:pt x="105" y="563"/>
                  <a:pt x="110" y="563"/>
                  <a:pt x="115" y="554"/>
                </a:cubicBezTo>
                <a:cubicBezTo>
                  <a:pt x="118" y="549"/>
                  <a:pt x="121" y="541"/>
                  <a:pt x="125" y="524"/>
                </a:cubicBezTo>
                <a:cubicBezTo>
                  <a:pt x="124" y="559"/>
                  <a:pt x="136" y="611"/>
                  <a:pt x="128" y="644"/>
                </a:cubicBezTo>
                <a:close/>
                <a:moveTo>
                  <a:pt x="411" y="689"/>
                </a:moveTo>
                <a:cubicBezTo>
                  <a:pt x="407" y="690"/>
                  <a:pt x="402" y="690"/>
                  <a:pt x="395" y="690"/>
                </a:cubicBezTo>
                <a:cubicBezTo>
                  <a:pt x="395" y="685"/>
                  <a:pt x="395" y="680"/>
                  <a:pt x="393" y="674"/>
                </a:cubicBezTo>
                <a:cubicBezTo>
                  <a:pt x="389" y="655"/>
                  <a:pt x="367" y="523"/>
                  <a:pt x="351" y="448"/>
                </a:cubicBezTo>
                <a:cubicBezTo>
                  <a:pt x="335" y="373"/>
                  <a:pt x="318" y="317"/>
                  <a:pt x="314" y="307"/>
                </a:cubicBezTo>
                <a:cubicBezTo>
                  <a:pt x="310" y="297"/>
                  <a:pt x="323" y="293"/>
                  <a:pt x="323" y="293"/>
                </a:cubicBezTo>
                <a:cubicBezTo>
                  <a:pt x="299" y="269"/>
                  <a:pt x="299" y="269"/>
                  <a:pt x="299" y="269"/>
                </a:cubicBezTo>
                <a:cubicBezTo>
                  <a:pt x="288" y="274"/>
                  <a:pt x="280" y="291"/>
                  <a:pt x="280" y="291"/>
                </a:cubicBezTo>
                <a:cubicBezTo>
                  <a:pt x="280" y="291"/>
                  <a:pt x="292" y="299"/>
                  <a:pt x="294" y="307"/>
                </a:cubicBezTo>
                <a:cubicBezTo>
                  <a:pt x="296" y="315"/>
                  <a:pt x="292" y="325"/>
                  <a:pt x="286" y="343"/>
                </a:cubicBezTo>
                <a:cubicBezTo>
                  <a:pt x="281" y="362"/>
                  <a:pt x="288" y="443"/>
                  <a:pt x="295" y="485"/>
                </a:cubicBezTo>
                <a:cubicBezTo>
                  <a:pt x="302" y="527"/>
                  <a:pt x="315" y="621"/>
                  <a:pt x="323" y="669"/>
                </a:cubicBezTo>
                <a:cubicBezTo>
                  <a:pt x="324" y="677"/>
                  <a:pt x="326" y="683"/>
                  <a:pt x="327" y="689"/>
                </a:cubicBezTo>
                <a:cubicBezTo>
                  <a:pt x="308" y="688"/>
                  <a:pt x="289" y="687"/>
                  <a:pt x="274" y="687"/>
                </a:cubicBezTo>
                <a:cubicBezTo>
                  <a:pt x="232" y="687"/>
                  <a:pt x="191" y="692"/>
                  <a:pt x="191" y="692"/>
                </a:cubicBezTo>
                <a:cubicBezTo>
                  <a:pt x="191" y="692"/>
                  <a:pt x="199" y="672"/>
                  <a:pt x="212" y="643"/>
                </a:cubicBezTo>
                <a:cubicBezTo>
                  <a:pt x="224" y="615"/>
                  <a:pt x="226" y="589"/>
                  <a:pt x="235" y="542"/>
                </a:cubicBezTo>
                <a:cubicBezTo>
                  <a:pt x="245" y="495"/>
                  <a:pt x="237" y="463"/>
                  <a:pt x="237" y="406"/>
                </a:cubicBezTo>
                <a:cubicBezTo>
                  <a:pt x="237" y="361"/>
                  <a:pt x="234" y="300"/>
                  <a:pt x="231" y="263"/>
                </a:cubicBezTo>
                <a:cubicBezTo>
                  <a:pt x="231" y="257"/>
                  <a:pt x="231" y="235"/>
                  <a:pt x="248" y="225"/>
                </a:cubicBezTo>
                <a:cubicBezTo>
                  <a:pt x="257" y="236"/>
                  <a:pt x="268" y="248"/>
                  <a:pt x="281" y="257"/>
                </a:cubicBezTo>
                <a:cubicBezTo>
                  <a:pt x="304" y="273"/>
                  <a:pt x="306" y="261"/>
                  <a:pt x="320" y="244"/>
                </a:cubicBezTo>
                <a:cubicBezTo>
                  <a:pt x="326" y="237"/>
                  <a:pt x="330" y="232"/>
                  <a:pt x="334" y="227"/>
                </a:cubicBezTo>
                <a:cubicBezTo>
                  <a:pt x="334" y="227"/>
                  <a:pt x="334" y="227"/>
                  <a:pt x="334" y="227"/>
                </a:cubicBezTo>
                <a:cubicBezTo>
                  <a:pt x="353" y="218"/>
                  <a:pt x="370" y="255"/>
                  <a:pt x="370" y="255"/>
                </a:cubicBezTo>
                <a:cubicBezTo>
                  <a:pt x="382" y="288"/>
                  <a:pt x="381" y="349"/>
                  <a:pt x="381" y="413"/>
                </a:cubicBezTo>
                <a:cubicBezTo>
                  <a:pt x="381" y="478"/>
                  <a:pt x="393" y="542"/>
                  <a:pt x="406" y="589"/>
                </a:cubicBezTo>
                <a:cubicBezTo>
                  <a:pt x="418" y="636"/>
                  <a:pt x="437" y="678"/>
                  <a:pt x="437" y="678"/>
                </a:cubicBezTo>
                <a:cubicBezTo>
                  <a:pt x="437" y="678"/>
                  <a:pt x="426" y="684"/>
                  <a:pt x="411" y="689"/>
                </a:cubicBezTo>
                <a:close/>
                <a:moveTo>
                  <a:pt x="491" y="631"/>
                </a:moveTo>
                <a:cubicBezTo>
                  <a:pt x="489" y="627"/>
                  <a:pt x="490" y="600"/>
                  <a:pt x="484" y="579"/>
                </a:cubicBezTo>
                <a:cubicBezTo>
                  <a:pt x="477" y="556"/>
                  <a:pt x="474" y="524"/>
                  <a:pt x="473" y="485"/>
                </a:cubicBezTo>
                <a:cubicBezTo>
                  <a:pt x="473" y="485"/>
                  <a:pt x="482" y="518"/>
                  <a:pt x="491" y="538"/>
                </a:cubicBezTo>
                <a:cubicBezTo>
                  <a:pt x="495" y="547"/>
                  <a:pt x="498" y="553"/>
                  <a:pt x="501" y="553"/>
                </a:cubicBezTo>
                <a:cubicBezTo>
                  <a:pt x="511" y="556"/>
                  <a:pt x="512" y="570"/>
                  <a:pt x="501" y="576"/>
                </a:cubicBezTo>
                <a:cubicBezTo>
                  <a:pt x="490" y="582"/>
                  <a:pt x="498" y="624"/>
                  <a:pt x="493" y="630"/>
                </a:cubicBezTo>
                <a:cubicBezTo>
                  <a:pt x="492" y="631"/>
                  <a:pt x="491" y="631"/>
                  <a:pt x="491" y="631"/>
                </a:cubicBezTo>
                <a:close/>
              </a:path>
            </a:pathLst>
          </a:custGeom>
          <a:solidFill>
            <a:sysClr val="windowText" lastClr="000000">
              <a:lumMod val="85000"/>
              <a:lumOff val="15000"/>
            </a:sysClr>
          </a:solidFill>
          <a:ln>
            <a:noFill/>
          </a:ln>
          <a:effectLst>
            <a:outerShdw blurRad="76200" dir="13500000" sy="23000" kx="1200000" algn="br" rotWithShape="0">
              <a:prstClr val="black">
                <a:alpha val="6000"/>
              </a:prstClr>
            </a:outerShdw>
          </a:effectLst>
        </p:spPr>
        <p:txBody>
          <a:bodyPr vert="horz" wrap="square" lIns="121898" tIns="60949" rIns="121898" bIns="60949" numCol="1" anchor="t" anchorCtr="0" compatLnSpc="1">
            <a:prstTxWarp prst="textNoShape">
              <a:avLst/>
            </a:prstTxWarp>
          </a:bodyPr>
          <a:lstStyle>
            <a:defPPr>
              <a:defRPr lang="id-ID"/>
            </a:defPPr>
            <a:lvl1pPr marL="0" algn="l" defTabSz="914332" rtl="0" eaLnBrk="1" latinLnBrk="0" hangingPunct="1">
              <a:defRPr sz="1800" kern="1200">
                <a:solidFill>
                  <a:schemeClr val="tx1"/>
                </a:solidFill>
                <a:latin typeface="+mn-lt"/>
                <a:ea typeface="+mn-ea"/>
                <a:cs typeface="+mn-cs"/>
              </a:defRPr>
            </a:lvl1pPr>
            <a:lvl2pPr marL="457167" algn="l" defTabSz="914332" rtl="0" eaLnBrk="1" latinLnBrk="0" hangingPunct="1">
              <a:defRPr sz="1800" kern="1200">
                <a:solidFill>
                  <a:schemeClr val="tx1"/>
                </a:solidFill>
                <a:latin typeface="+mn-lt"/>
                <a:ea typeface="+mn-ea"/>
                <a:cs typeface="+mn-cs"/>
              </a:defRPr>
            </a:lvl2pPr>
            <a:lvl3pPr marL="914332" algn="l" defTabSz="914332" rtl="0" eaLnBrk="1" latinLnBrk="0" hangingPunct="1">
              <a:defRPr sz="1800" kern="1200">
                <a:solidFill>
                  <a:schemeClr val="tx1"/>
                </a:solidFill>
                <a:latin typeface="+mn-lt"/>
                <a:ea typeface="+mn-ea"/>
                <a:cs typeface="+mn-cs"/>
              </a:defRPr>
            </a:lvl3pPr>
            <a:lvl4pPr marL="1371498" algn="l" defTabSz="914332" rtl="0" eaLnBrk="1" latinLnBrk="0" hangingPunct="1">
              <a:defRPr sz="1800" kern="1200">
                <a:solidFill>
                  <a:schemeClr val="tx1"/>
                </a:solidFill>
                <a:latin typeface="+mn-lt"/>
                <a:ea typeface="+mn-ea"/>
                <a:cs typeface="+mn-cs"/>
              </a:defRPr>
            </a:lvl4pPr>
            <a:lvl5pPr marL="1828664" algn="l" defTabSz="914332" rtl="0" eaLnBrk="1" latinLnBrk="0" hangingPunct="1">
              <a:defRPr sz="1800" kern="1200">
                <a:solidFill>
                  <a:schemeClr val="tx1"/>
                </a:solidFill>
                <a:latin typeface="+mn-lt"/>
                <a:ea typeface="+mn-ea"/>
                <a:cs typeface="+mn-cs"/>
              </a:defRPr>
            </a:lvl5pPr>
            <a:lvl6pPr marL="2285830" algn="l" defTabSz="914332" rtl="0" eaLnBrk="1" latinLnBrk="0" hangingPunct="1">
              <a:defRPr sz="1800" kern="1200">
                <a:solidFill>
                  <a:schemeClr val="tx1"/>
                </a:solidFill>
                <a:latin typeface="+mn-lt"/>
                <a:ea typeface="+mn-ea"/>
                <a:cs typeface="+mn-cs"/>
              </a:defRPr>
            </a:lvl6pPr>
            <a:lvl7pPr marL="2742994" algn="l" defTabSz="914332" rtl="0" eaLnBrk="1" latinLnBrk="0" hangingPunct="1">
              <a:defRPr sz="1800" kern="1200">
                <a:solidFill>
                  <a:schemeClr val="tx1"/>
                </a:solidFill>
                <a:latin typeface="+mn-lt"/>
                <a:ea typeface="+mn-ea"/>
                <a:cs typeface="+mn-cs"/>
              </a:defRPr>
            </a:lvl7pPr>
            <a:lvl8pPr marL="3200160" algn="l" defTabSz="914332" rtl="0" eaLnBrk="1" latinLnBrk="0" hangingPunct="1">
              <a:defRPr sz="1800" kern="1200">
                <a:solidFill>
                  <a:schemeClr val="tx1"/>
                </a:solidFill>
                <a:latin typeface="+mn-lt"/>
                <a:ea typeface="+mn-ea"/>
                <a:cs typeface="+mn-cs"/>
              </a:defRPr>
            </a:lvl8pPr>
            <a:lvl9pPr marL="3657327" algn="l" defTabSz="914332" rtl="0" eaLnBrk="1" latinLnBrk="0" hangingPunct="1">
              <a:defRPr sz="1800" kern="1200">
                <a:solidFill>
                  <a:schemeClr val="tx1"/>
                </a:solidFill>
                <a:latin typeface="+mn-lt"/>
                <a:ea typeface="+mn-ea"/>
                <a:cs typeface="+mn-cs"/>
              </a:defRPr>
            </a:lvl9pPr>
          </a:lstStyle>
          <a:p>
            <a:pPr defTabSz="1218713" fontAlgn="auto">
              <a:spcBef>
                <a:spcPts val="0"/>
              </a:spcBef>
              <a:spcAft>
                <a:spcPts val="0"/>
              </a:spcAft>
              <a:defRPr/>
            </a:pPr>
            <a:endParaRPr lang="id-ID" sz="2399" b="0">
              <a:solidFill>
                <a:sysClr val="windowText" lastClr="000000"/>
              </a:solidFill>
              <a:cs typeface="+mn-ea"/>
              <a:sym typeface="+mn-lt"/>
            </a:endParaRPr>
          </a:p>
        </p:txBody>
      </p:sp>
      <p:cxnSp>
        <p:nvCxnSpPr>
          <p:cNvPr id="13" name="Straight Connector 23"/>
          <p:cNvCxnSpPr/>
          <p:nvPr/>
        </p:nvCxnSpPr>
        <p:spPr>
          <a:xfrm flipV="1">
            <a:off x="6096000" y="3560869"/>
            <a:ext cx="0" cy="792421"/>
          </a:xfrm>
          <a:prstGeom prst="line">
            <a:avLst/>
          </a:prstGeom>
          <a:noFill/>
          <a:ln w="19050" cap="flat" cmpd="sng" algn="ctr">
            <a:solidFill>
              <a:schemeClr val="accent3">
                <a:lumMod val="50000"/>
              </a:schemeClr>
            </a:solidFill>
            <a:prstDash val="sysDot"/>
            <a:miter lim="800000"/>
            <a:headEnd type="oval" w="sm" len="sm"/>
            <a:tailEnd type="oval" w="sm" len="sm"/>
          </a:ln>
          <a:effectLst/>
        </p:spPr>
      </p:cxnSp>
      <p:sp>
        <p:nvSpPr>
          <p:cNvPr id="14" name="文本框 13"/>
          <p:cNvSpPr txBox="1"/>
          <p:nvPr/>
        </p:nvSpPr>
        <p:spPr>
          <a:xfrm>
            <a:off x="4978745" y="2684748"/>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sp>
        <p:nvSpPr>
          <p:cNvPr id="15" name="Freeform 4"/>
          <p:cNvSpPr>
            <a:spLocks noEditPoints="1"/>
          </p:cNvSpPr>
          <p:nvPr/>
        </p:nvSpPr>
        <p:spPr bwMode="auto">
          <a:xfrm>
            <a:off x="4783826" y="4416454"/>
            <a:ext cx="734685" cy="2290704"/>
          </a:xfrm>
          <a:custGeom>
            <a:avLst/>
            <a:gdLst>
              <a:gd name="T0" fmla="*/ 379 w 386"/>
              <a:gd name="T1" fmla="*/ 464 h 1210"/>
              <a:gd name="T2" fmla="*/ 364 w 386"/>
              <a:gd name="T3" fmla="*/ 267 h 1210"/>
              <a:gd name="T4" fmla="*/ 269 w 386"/>
              <a:gd name="T5" fmla="*/ 191 h 1210"/>
              <a:gd name="T6" fmla="*/ 251 w 386"/>
              <a:gd name="T7" fmla="*/ 145 h 1210"/>
              <a:gd name="T8" fmla="*/ 266 w 386"/>
              <a:gd name="T9" fmla="*/ 116 h 1210"/>
              <a:gd name="T10" fmla="*/ 263 w 386"/>
              <a:gd name="T11" fmla="*/ 82 h 1210"/>
              <a:gd name="T12" fmla="*/ 205 w 386"/>
              <a:gd name="T13" fmla="*/ 0 h 1210"/>
              <a:gd name="T14" fmla="*/ 155 w 386"/>
              <a:gd name="T15" fmla="*/ 90 h 1210"/>
              <a:gd name="T16" fmla="*/ 174 w 386"/>
              <a:gd name="T17" fmla="*/ 126 h 1210"/>
              <a:gd name="T18" fmla="*/ 176 w 386"/>
              <a:gd name="T19" fmla="*/ 167 h 1210"/>
              <a:gd name="T20" fmla="*/ 177 w 386"/>
              <a:gd name="T21" fmla="*/ 167 h 1210"/>
              <a:gd name="T22" fmla="*/ 156 w 386"/>
              <a:gd name="T23" fmla="*/ 186 h 1210"/>
              <a:gd name="T24" fmla="*/ 99 w 386"/>
              <a:gd name="T25" fmla="*/ 207 h 1210"/>
              <a:gd name="T26" fmla="*/ 57 w 386"/>
              <a:gd name="T27" fmla="*/ 370 h 1210"/>
              <a:gd name="T28" fmla="*/ 38 w 386"/>
              <a:gd name="T29" fmla="*/ 604 h 1210"/>
              <a:gd name="T30" fmla="*/ 68 w 386"/>
              <a:gd name="T31" fmla="*/ 598 h 1210"/>
              <a:gd name="T32" fmla="*/ 68 w 386"/>
              <a:gd name="T33" fmla="*/ 607 h 1210"/>
              <a:gd name="T34" fmla="*/ 41 w 386"/>
              <a:gd name="T35" fmla="*/ 619 h 1210"/>
              <a:gd name="T36" fmla="*/ 47 w 386"/>
              <a:gd name="T37" fmla="*/ 662 h 1210"/>
              <a:gd name="T38" fmla="*/ 3 w 386"/>
              <a:gd name="T39" fmla="*/ 849 h 1210"/>
              <a:gd name="T40" fmla="*/ 99 w 386"/>
              <a:gd name="T41" fmla="*/ 898 h 1210"/>
              <a:gd name="T42" fmla="*/ 118 w 386"/>
              <a:gd name="T43" fmla="*/ 899 h 1210"/>
              <a:gd name="T44" fmla="*/ 127 w 386"/>
              <a:gd name="T45" fmla="*/ 1051 h 1210"/>
              <a:gd name="T46" fmla="*/ 118 w 386"/>
              <a:gd name="T47" fmla="*/ 1153 h 1210"/>
              <a:gd name="T48" fmla="*/ 181 w 386"/>
              <a:gd name="T49" fmla="*/ 1159 h 1210"/>
              <a:gd name="T50" fmla="*/ 194 w 386"/>
              <a:gd name="T51" fmla="*/ 1084 h 1210"/>
              <a:gd name="T52" fmla="*/ 192 w 386"/>
              <a:gd name="T53" fmla="*/ 968 h 1210"/>
              <a:gd name="T54" fmla="*/ 222 w 386"/>
              <a:gd name="T55" fmla="*/ 712 h 1210"/>
              <a:gd name="T56" fmla="*/ 252 w 386"/>
              <a:gd name="T57" fmla="*/ 767 h 1210"/>
              <a:gd name="T58" fmla="*/ 285 w 386"/>
              <a:gd name="T59" fmla="*/ 1024 h 1210"/>
              <a:gd name="T60" fmla="*/ 277 w 386"/>
              <a:gd name="T61" fmla="*/ 1067 h 1210"/>
              <a:gd name="T62" fmla="*/ 298 w 386"/>
              <a:gd name="T63" fmla="*/ 1146 h 1210"/>
              <a:gd name="T64" fmla="*/ 355 w 386"/>
              <a:gd name="T65" fmla="*/ 1205 h 1210"/>
              <a:gd name="T66" fmla="*/ 347 w 386"/>
              <a:gd name="T67" fmla="*/ 1105 h 1210"/>
              <a:gd name="T68" fmla="*/ 351 w 386"/>
              <a:gd name="T69" fmla="*/ 1046 h 1210"/>
              <a:gd name="T70" fmla="*/ 356 w 386"/>
              <a:gd name="T71" fmla="*/ 829 h 1210"/>
              <a:gd name="T72" fmla="*/ 354 w 386"/>
              <a:gd name="T73" fmla="*/ 603 h 1210"/>
              <a:gd name="T74" fmla="*/ 367 w 386"/>
              <a:gd name="T75" fmla="*/ 565 h 1210"/>
              <a:gd name="T76" fmla="*/ 109 w 386"/>
              <a:gd name="T77" fmla="*/ 669 h 1210"/>
              <a:gd name="T78" fmla="*/ 91 w 386"/>
              <a:gd name="T79" fmla="*/ 666 h 1210"/>
              <a:gd name="T80" fmla="*/ 90 w 386"/>
              <a:gd name="T81" fmla="*/ 617 h 1210"/>
              <a:gd name="T82" fmla="*/ 101 w 386"/>
              <a:gd name="T83" fmla="*/ 628 h 1210"/>
              <a:gd name="T84" fmla="*/ 108 w 386"/>
              <a:gd name="T85" fmla="*/ 649 h 1210"/>
              <a:gd name="T86" fmla="*/ 223 w 386"/>
              <a:gd name="T87" fmla="*/ 505 h 1210"/>
              <a:gd name="T88" fmla="*/ 221 w 386"/>
              <a:gd name="T89" fmla="*/ 232 h 1210"/>
              <a:gd name="T90" fmla="*/ 215 w 386"/>
              <a:gd name="T91" fmla="*/ 208 h 1210"/>
              <a:gd name="T92" fmla="*/ 205 w 386"/>
              <a:gd name="T93" fmla="*/ 231 h 1210"/>
              <a:gd name="T94" fmla="*/ 199 w 386"/>
              <a:gd name="T95" fmla="*/ 505 h 1210"/>
              <a:gd name="T96" fmla="*/ 190 w 386"/>
              <a:gd name="T97" fmla="*/ 325 h 1210"/>
              <a:gd name="T98" fmla="*/ 173 w 386"/>
              <a:gd name="T99" fmla="*/ 188 h 1210"/>
              <a:gd name="T100" fmla="*/ 182 w 386"/>
              <a:gd name="T101" fmla="*/ 176 h 1210"/>
              <a:gd name="T102" fmla="*/ 248 w 386"/>
              <a:gd name="T103" fmla="*/ 179 h 1210"/>
              <a:gd name="T104" fmla="*/ 259 w 386"/>
              <a:gd name="T105" fmla="*/ 196 h 1210"/>
              <a:gd name="T106" fmla="*/ 258 w 386"/>
              <a:gd name="T107" fmla="*/ 201 h 1210"/>
              <a:gd name="T108" fmla="*/ 260 w 386"/>
              <a:gd name="T109" fmla="*/ 256 h 1210"/>
              <a:gd name="T110" fmla="*/ 301 w 386"/>
              <a:gd name="T111" fmla="*/ 488 h 1210"/>
              <a:gd name="T112" fmla="*/ 360 w 386"/>
              <a:gd name="T113" fmla="*/ 585 h 1210"/>
              <a:gd name="T114" fmla="*/ 328 w 386"/>
              <a:gd name="T115" fmla="*/ 554 h 1210"/>
              <a:gd name="T116" fmla="*/ 360 w 386"/>
              <a:gd name="T117" fmla="*/ 585 h 1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86" h="1210">
                <a:moveTo>
                  <a:pt x="379" y="512"/>
                </a:moveTo>
                <a:cubicBezTo>
                  <a:pt x="385" y="497"/>
                  <a:pt x="386" y="471"/>
                  <a:pt x="379" y="464"/>
                </a:cubicBezTo>
                <a:cubicBezTo>
                  <a:pt x="372" y="456"/>
                  <a:pt x="383" y="413"/>
                  <a:pt x="376" y="380"/>
                </a:cubicBezTo>
                <a:cubicBezTo>
                  <a:pt x="370" y="347"/>
                  <a:pt x="365" y="295"/>
                  <a:pt x="364" y="267"/>
                </a:cubicBezTo>
                <a:cubicBezTo>
                  <a:pt x="364" y="239"/>
                  <a:pt x="362" y="219"/>
                  <a:pt x="326" y="210"/>
                </a:cubicBezTo>
                <a:cubicBezTo>
                  <a:pt x="302" y="204"/>
                  <a:pt x="282" y="197"/>
                  <a:pt x="269" y="191"/>
                </a:cubicBezTo>
                <a:cubicBezTo>
                  <a:pt x="269" y="191"/>
                  <a:pt x="255" y="179"/>
                  <a:pt x="252" y="168"/>
                </a:cubicBezTo>
                <a:cubicBezTo>
                  <a:pt x="251" y="159"/>
                  <a:pt x="251" y="150"/>
                  <a:pt x="251" y="145"/>
                </a:cubicBezTo>
                <a:cubicBezTo>
                  <a:pt x="253" y="136"/>
                  <a:pt x="253" y="129"/>
                  <a:pt x="253" y="124"/>
                </a:cubicBezTo>
                <a:cubicBezTo>
                  <a:pt x="253" y="118"/>
                  <a:pt x="264" y="126"/>
                  <a:pt x="266" y="116"/>
                </a:cubicBezTo>
                <a:cubicBezTo>
                  <a:pt x="269" y="107"/>
                  <a:pt x="271" y="85"/>
                  <a:pt x="269" y="84"/>
                </a:cubicBezTo>
                <a:cubicBezTo>
                  <a:pt x="267" y="82"/>
                  <a:pt x="265" y="82"/>
                  <a:pt x="263" y="82"/>
                </a:cubicBezTo>
                <a:cubicBezTo>
                  <a:pt x="263" y="79"/>
                  <a:pt x="265" y="59"/>
                  <a:pt x="263" y="38"/>
                </a:cubicBezTo>
                <a:cubicBezTo>
                  <a:pt x="262" y="18"/>
                  <a:pt x="242" y="2"/>
                  <a:pt x="205" y="0"/>
                </a:cubicBezTo>
                <a:cubicBezTo>
                  <a:pt x="184" y="0"/>
                  <a:pt x="160" y="16"/>
                  <a:pt x="157" y="38"/>
                </a:cubicBezTo>
                <a:cubicBezTo>
                  <a:pt x="154" y="60"/>
                  <a:pt x="155" y="90"/>
                  <a:pt x="155" y="90"/>
                </a:cubicBezTo>
                <a:cubicBezTo>
                  <a:pt x="155" y="90"/>
                  <a:pt x="148" y="105"/>
                  <a:pt x="154" y="117"/>
                </a:cubicBezTo>
                <a:cubicBezTo>
                  <a:pt x="160" y="129"/>
                  <a:pt x="174" y="126"/>
                  <a:pt x="174" y="126"/>
                </a:cubicBezTo>
                <a:cubicBezTo>
                  <a:pt x="174" y="126"/>
                  <a:pt x="177" y="145"/>
                  <a:pt x="177" y="155"/>
                </a:cubicBezTo>
                <a:cubicBezTo>
                  <a:pt x="177" y="160"/>
                  <a:pt x="177" y="164"/>
                  <a:pt x="176" y="167"/>
                </a:cubicBezTo>
                <a:cubicBezTo>
                  <a:pt x="176" y="167"/>
                  <a:pt x="176" y="167"/>
                  <a:pt x="176" y="167"/>
                </a:cubicBezTo>
                <a:cubicBezTo>
                  <a:pt x="176" y="167"/>
                  <a:pt x="177" y="167"/>
                  <a:pt x="177" y="167"/>
                </a:cubicBezTo>
                <a:cubicBezTo>
                  <a:pt x="176" y="167"/>
                  <a:pt x="176" y="167"/>
                  <a:pt x="176" y="167"/>
                </a:cubicBezTo>
                <a:cubicBezTo>
                  <a:pt x="176" y="167"/>
                  <a:pt x="164" y="182"/>
                  <a:pt x="156" y="186"/>
                </a:cubicBezTo>
                <a:cubicBezTo>
                  <a:pt x="143" y="192"/>
                  <a:pt x="123" y="200"/>
                  <a:pt x="107" y="205"/>
                </a:cubicBezTo>
                <a:cubicBezTo>
                  <a:pt x="104" y="206"/>
                  <a:pt x="102" y="206"/>
                  <a:pt x="99" y="207"/>
                </a:cubicBezTo>
                <a:cubicBezTo>
                  <a:pt x="80" y="213"/>
                  <a:pt x="65" y="218"/>
                  <a:pt x="65" y="244"/>
                </a:cubicBezTo>
                <a:cubicBezTo>
                  <a:pt x="64" y="274"/>
                  <a:pt x="61" y="331"/>
                  <a:pt x="57" y="370"/>
                </a:cubicBezTo>
                <a:cubicBezTo>
                  <a:pt x="53" y="408"/>
                  <a:pt x="41" y="490"/>
                  <a:pt x="41" y="516"/>
                </a:cubicBezTo>
                <a:cubicBezTo>
                  <a:pt x="40" y="542"/>
                  <a:pt x="37" y="598"/>
                  <a:pt x="38" y="604"/>
                </a:cubicBezTo>
                <a:cubicBezTo>
                  <a:pt x="38" y="609"/>
                  <a:pt x="42" y="609"/>
                  <a:pt x="42" y="615"/>
                </a:cubicBezTo>
                <a:cubicBezTo>
                  <a:pt x="43" y="612"/>
                  <a:pt x="48" y="598"/>
                  <a:pt x="68" y="598"/>
                </a:cubicBezTo>
                <a:cubicBezTo>
                  <a:pt x="90" y="598"/>
                  <a:pt x="90" y="614"/>
                  <a:pt x="90" y="614"/>
                </a:cubicBezTo>
                <a:cubicBezTo>
                  <a:pt x="83" y="607"/>
                  <a:pt x="83" y="607"/>
                  <a:pt x="68" y="607"/>
                </a:cubicBezTo>
                <a:cubicBezTo>
                  <a:pt x="54" y="606"/>
                  <a:pt x="43" y="614"/>
                  <a:pt x="42" y="615"/>
                </a:cubicBezTo>
                <a:cubicBezTo>
                  <a:pt x="42" y="616"/>
                  <a:pt x="42" y="618"/>
                  <a:pt x="41" y="619"/>
                </a:cubicBezTo>
                <a:cubicBezTo>
                  <a:pt x="39" y="630"/>
                  <a:pt x="39" y="639"/>
                  <a:pt x="45" y="646"/>
                </a:cubicBezTo>
                <a:cubicBezTo>
                  <a:pt x="50" y="653"/>
                  <a:pt x="47" y="662"/>
                  <a:pt x="47" y="662"/>
                </a:cubicBezTo>
                <a:cubicBezTo>
                  <a:pt x="0" y="660"/>
                  <a:pt x="0" y="660"/>
                  <a:pt x="0" y="660"/>
                </a:cubicBezTo>
                <a:cubicBezTo>
                  <a:pt x="3" y="849"/>
                  <a:pt x="3" y="849"/>
                  <a:pt x="3" y="849"/>
                </a:cubicBezTo>
                <a:cubicBezTo>
                  <a:pt x="78" y="907"/>
                  <a:pt x="78" y="907"/>
                  <a:pt x="78" y="907"/>
                </a:cubicBezTo>
                <a:cubicBezTo>
                  <a:pt x="78" y="907"/>
                  <a:pt x="89" y="899"/>
                  <a:pt x="99" y="898"/>
                </a:cubicBezTo>
                <a:cubicBezTo>
                  <a:pt x="100" y="898"/>
                  <a:pt x="101" y="898"/>
                  <a:pt x="101" y="898"/>
                </a:cubicBezTo>
                <a:cubicBezTo>
                  <a:pt x="112" y="898"/>
                  <a:pt x="118" y="899"/>
                  <a:pt x="118" y="899"/>
                </a:cubicBezTo>
                <a:cubicBezTo>
                  <a:pt x="118" y="899"/>
                  <a:pt x="115" y="955"/>
                  <a:pt x="115" y="977"/>
                </a:cubicBezTo>
                <a:cubicBezTo>
                  <a:pt x="115" y="1000"/>
                  <a:pt x="117" y="1035"/>
                  <a:pt x="127" y="1051"/>
                </a:cubicBezTo>
                <a:cubicBezTo>
                  <a:pt x="136" y="1067"/>
                  <a:pt x="138" y="1073"/>
                  <a:pt x="138" y="1087"/>
                </a:cubicBezTo>
                <a:cubicBezTo>
                  <a:pt x="138" y="1101"/>
                  <a:pt x="117" y="1140"/>
                  <a:pt x="118" y="1153"/>
                </a:cubicBezTo>
                <a:cubicBezTo>
                  <a:pt x="118" y="1166"/>
                  <a:pt x="121" y="1186"/>
                  <a:pt x="143" y="1186"/>
                </a:cubicBezTo>
                <a:cubicBezTo>
                  <a:pt x="165" y="1185"/>
                  <a:pt x="181" y="1176"/>
                  <a:pt x="181" y="1159"/>
                </a:cubicBezTo>
                <a:cubicBezTo>
                  <a:pt x="181" y="1141"/>
                  <a:pt x="178" y="1130"/>
                  <a:pt x="185" y="1124"/>
                </a:cubicBezTo>
                <a:cubicBezTo>
                  <a:pt x="193" y="1117"/>
                  <a:pt x="181" y="1101"/>
                  <a:pt x="194" y="1084"/>
                </a:cubicBezTo>
                <a:cubicBezTo>
                  <a:pt x="206" y="1067"/>
                  <a:pt x="193" y="1066"/>
                  <a:pt x="196" y="1050"/>
                </a:cubicBezTo>
                <a:cubicBezTo>
                  <a:pt x="199" y="1034"/>
                  <a:pt x="193" y="987"/>
                  <a:pt x="192" y="968"/>
                </a:cubicBezTo>
                <a:cubicBezTo>
                  <a:pt x="191" y="949"/>
                  <a:pt x="194" y="926"/>
                  <a:pt x="204" y="846"/>
                </a:cubicBezTo>
                <a:cubicBezTo>
                  <a:pt x="213" y="765"/>
                  <a:pt x="219" y="729"/>
                  <a:pt x="222" y="712"/>
                </a:cubicBezTo>
                <a:cubicBezTo>
                  <a:pt x="225" y="694"/>
                  <a:pt x="229" y="672"/>
                  <a:pt x="229" y="672"/>
                </a:cubicBezTo>
                <a:cubicBezTo>
                  <a:pt x="229" y="672"/>
                  <a:pt x="242" y="748"/>
                  <a:pt x="252" y="767"/>
                </a:cubicBezTo>
                <a:cubicBezTo>
                  <a:pt x="262" y="785"/>
                  <a:pt x="274" y="879"/>
                  <a:pt x="277" y="907"/>
                </a:cubicBezTo>
                <a:cubicBezTo>
                  <a:pt x="280" y="934"/>
                  <a:pt x="278" y="1015"/>
                  <a:pt x="285" y="1024"/>
                </a:cubicBezTo>
                <a:cubicBezTo>
                  <a:pt x="291" y="1032"/>
                  <a:pt x="294" y="1044"/>
                  <a:pt x="294" y="1044"/>
                </a:cubicBezTo>
                <a:cubicBezTo>
                  <a:pt x="294" y="1044"/>
                  <a:pt x="277" y="1054"/>
                  <a:pt x="277" y="1067"/>
                </a:cubicBezTo>
                <a:cubicBezTo>
                  <a:pt x="277" y="1081"/>
                  <a:pt x="290" y="1092"/>
                  <a:pt x="289" y="1110"/>
                </a:cubicBezTo>
                <a:cubicBezTo>
                  <a:pt x="289" y="1128"/>
                  <a:pt x="291" y="1143"/>
                  <a:pt x="298" y="1146"/>
                </a:cubicBezTo>
                <a:cubicBezTo>
                  <a:pt x="305" y="1150"/>
                  <a:pt x="304" y="1180"/>
                  <a:pt x="313" y="1191"/>
                </a:cubicBezTo>
                <a:cubicBezTo>
                  <a:pt x="322" y="1201"/>
                  <a:pt x="337" y="1210"/>
                  <a:pt x="355" y="1205"/>
                </a:cubicBezTo>
                <a:cubicBezTo>
                  <a:pt x="373" y="1199"/>
                  <a:pt x="373" y="1175"/>
                  <a:pt x="364" y="1152"/>
                </a:cubicBezTo>
                <a:cubicBezTo>
                  <a:pt x="355" y="1129"/>
                  <a:pt x="344" y="1114"/>
                  <a:pt x="347" y="1105"/>
                </a:cubicBezTo>
                <a:cubicBezTo>
                  <a:pt x="351" y="1096"/>
                  <a:pt x="354" y="1082"/>
                  <a:pt x="345" y="1073"/>
                </a:cubicBezTo>
                <a:cubicBezTo>
                  <a:pt x="336" y="1064"/>
                  <a:pt x="345" y="1054"/>
                  <a:pt x="351" y="1046"/>
                </a:cubicBezTo>
                <a:cubicBezTo>
                  <a:pt x="357" y="1038"/>
                  <a:pt x="356" y="1002"/>
                  <a:pt x="356" y="982"/>
                </a:cubicBezTo>
                <a:cubicBezTo>
                  <a:pt x="357" y="962"/>
                  <a:pt x="354" y="864"/>
                  <a:pt x="356" y="829"/>
                </a:cubicBezTo>
                <a:cubicBezTo>
                  <a:pt x="357" y="793"/>
                  <a:pt x="360" y="685"/>
                  <a:pt x="355" y="655"/>
                </a:cubicBezTo>
                <a:cubicBezTo>
                  <a:pt x="350" y="625"/>
                  <a:pt x="354" y="603"/>
                  <a:pt x="354" y="603"/>
                </a:cubicBezTo>
                <a:cubicBezTo>
                  <a:pt x="354" y="603"/>
                  <a:pt x="366" y="609"/>
                  <a:pt x="366" y="597"/>
                </a:cubicBezTo>
                <a:cubicBezTo>
                  <a:pt x="366" y="586"/>
                  <a:pt x="362" y="584"/>
                  <a:pt x="367" y="565"/>
                </a:cubicBezTo>
                <a:cubicBezTo>
                  <a:pt x="372" y="545"/>
                  <a:pt x="373" y="527"/>
                  <a:pt x="379" y="512"/>
                </a:cubicBezTo>
                <a:close/>
                <a:moveTo>
                  <a:pt x="109" y="669"/>
                </a:moveTo>
                <a:cubicBezTo>
                  <a:pt x="99" y="668"/>
                  <a:pt x="99" y="668"/>
                  <a:pt x="99" y="668"/>
                </a:cubicBezTo>
                <a:cubicBezTo>
                  <a:pt x="91" y="666"/>
                  <a:pt x="91" y="666"/>
                  <a:pt x="91" y="666"/>
                </a:cubicBezTo>
                <a:cubicBezTo>
                  <a:pt x="91" y="666"/>
                  <a:pt x="93" y="653"/>
                  <a:pt x="90" y="644"/>
                </a:cubicBezTo>
                <a:cubicBezTo>
                  <a:pt x="87" y="635"/>
                  <a:pt x="88" y="627"/>
                  <a:pt x="90" y="617"/>
                </a:cubicBezTo>
                <a:cubicBezTo>
                  <a:pt x="90" y="617"/>
                  <a:pt x="93" y="627"/>
                  <a:pt x="99" y="628"/>
                </a:cubicBezTo>
                <a:cubicBezTo>
                  <a:pt x="100" y="628"/>
                  <a:pt x="100" y="628"/>
                  <a:pt x="101" y="628"/>
                </a:cubicBezTo>
                <a:cubicBezTo>
                  <a:pt x="108" y="628"/>
                  <a:pt x="111" y="629"/>
                  <a:pt x="111" y="629"/>
                </a:cubicBezTo>
                <a:cubicBezTo>
                  <a:pt x="111" y="629"/>
                  <a:pt x="108" y="640"/>
                  <a:pt x="108" y="649"/>
                </a:cubicBezTo>
                <a:cubicBezTo>
                  <a:pt x="108" y="659"/>
                  <a:pt x="109" y="669"/>
                  <a:pt x="109" y="669"/>
                </a:cubicBezTo>
                <a:close/>
                <a:moveTo>
                  <a:pt x="223" y="505"/>
                </a:moveTo>
                <a:cubicBezTo>
                  <a:pt x="225" y="464"/>
                  <a:pt x="224" y="347"/>
                  <a:pt x="223" y="322"/>
                </a:cubicBezTo>
                <a:cubicBezTo>
                  <a:pt x="223" y="296"/>
                  <a:pt x="218" y="239"/>
                  <a:pt x="221" y="232"/>
                </a:cubicBezTo>
                <a:cubicBezTo>
                  <a:pt x="224" y="224"/>
                  <a:pt x="232" y="218"/>
                  <a:pt x="241" y="223"/>
                </a:cubicBezTo>
                <a:cubicBezTo>
                  <a:pt x="241" y="223"/>
                  <a:pt x="231" y="208"/>
                  <a:pt x="215" y="208"/>
                </a:cubicBezTo>
                <a:cubicBezTo>
                  <a:pt x="199" y="208"/>
                  <a:pt x="188" y="223"/>
                  <a:pt x="188" y="223"/>
                </a:cubicBezTo>
                <a:cubicBezTo>
                  <a:pt x="188" y="223"/>
                  <a:pt x="206" y="219"/>
                  <a:pt x="205" y="231"/>
                </a:cubicBezTo>
                <a:cubicBezTo>
                  <a:pt x="205" y="243"/>
                  <a:pt x="199" y="305"/>
                  <a:pt x="199" y="346"/>
                </a:cubicBezTo>
                <a:cubicBezTo>
                  <a:pt x="199" y="383"/>
                  <a:pt x="196" y="472"/>
                  <a:pt x="199" y="505"/>
                </a:cubicBezTo>
                <a:cubicBezTo>
                  <a:pt x="187" y="504"/>
                  <a:pt x="183" y="503"/>
                  <a:pt x="183" y="503"/>
                </a:cubicBezTo>
                <a:cubicBezTo>
                  <a:pt x="183" y="503"/>
                  <a:pt x="194" y="386"/>
                  <a:pt x="190" y="325"/>
                </a:cubicBezTo>
                <a:cubicBezTo>
                  <a:pt x="186" y="279"/>
                  <a:pt x="178" y="220"/>
                  <a:pt x="173" y="188"/>
                </a:cubicBezTo>
                <a:cubicBezTo>
                  <a:pt x="173" y="188"/>
                  <a:pt x="173" y="188"/>
                  <a:pt x="173" y="188"/>
                </a:cubicBezTo>
                <a:cubicBezTo>
                  <a:pt x="173" y="188"/>
                  <a:pt x="178" y="170"/>
                  <a:pt x="182" y="176"/>
                </a:cubicBezTo>
                <a:cubicBezTo>
                  <a:pt x="182" y="176"/>
                  <a:pt x="182" y="176"/>
                  <a:pt x="182" y="176"/>
                </a:cubicBezTo>
                <a:cubicBezTo>
                  <a:pt x="190" y="189"/>
                  <a:pt x="203" y="204"/>
                  <a:pt x="212" y="204"/>
                </a:cubicBezTo>
                <a:cubicBezTo>
                  <a:pt x="222" y="204"/>
                  <a:pt x="238" y="193"/>
                  <a:pt x="248" y="179"/>
                </a:cubicBezTo>
                <a:cubicBezTo>
                  <a:pt x="248" y="179"/>
                  <a:pt x="248" y="179"/>
                  <a:pt x="248" y="179"/>
                </a:cubicBezTo>
                <a:cubicBezTo>
                  <a:pt x="248" y="179"/>
                  <a:pt x="258" y="182"/>
                  <a:pt x="259" y="196"/>
                </a:cubicBezTo>
                <a:cubicBezTo>
                  <a:pt x="259" y="197"/>
                  <a:pt x="258" y="199"/>
                  <a:pt x="258" y="201"/>
                </a:cubicBezTo>
                <a:cubicBezTo>
                  <a:pt x="258" y="201"/>
                  <a:pt x="258" y="201"/>
                  <a:pt x="258" y="201"/>
                </a:cubicBezTo>
                <a:cubicBezTo>
                  <a:pt x="258" y="201"/>
                  <a:pt x="258" y="201"/>
                  <a:pt x="258" y="201"/>
                </a:cubicBezTo>
                <a:cubicBezTo>
                  <a:pt x="258" y="213"/>
                  <a:pt x="258" y="230"/>
                  <a:pt x="260" y="256"/>
                </a:cubicBezTo>
                <a:cubicBezTo>
                  <a:pt x="263" y="335"/>
                  <a:pt x="277" y="429"/>
                  <a:pt x="284" y="450"/>
                </a:cubicBezTo>
                <a:cubicBezTo>
                  <a:pt x="292" y="472"/>
                  <a:pt x="301" y="488"/>
                  <a:pt x="301" y="488"/>
                </a:cubicBezTo>
                <a:cubicBezTo>
                  <a:pt x="301" y="488"/>
                  <a:pt x="251" y="504"/>
                  <a:pt x="223" y="505"/>
                </a:cubicBezTo>
                <a:close/>
                <a:moveTo>
                  <a:pt x="360" y="585"/>
                </a:moveTo>
                <a:cubicBezTo>
                  <a:pt x="358" y="573"/>
                  <a:pt x="361" y="568"/>
                  <a:pt x="352" y="561"/>
                </a:cubicBezTo>
                <a:cubicBezTo>
                  <a:pt x="343" y="554"/>
                  <a:pt x="328" y="554"/>
                  <a:pt x="328" y="554"/>
                </a:cubicBezTo>
                <a:cubicBezTo>
                  <a:pt x="328" y="554"/>
                  <a:pt x="350" y="545"/>
                  <a:pt x="360" y="557"/>
                </a:cubicBezTo>
                <a:cubicBezTo>
                  <a:pt x="369" y="570"/>
                  <a:pt x="360" y="585"/>
                  <a:pt x="360" y="585"/>
                </a:cubicBezTo>
                <a:close/>
              </a:path>
            </a:pathLst>
          </a:custGeom>
          <a:solidFill>
            <a:sysClr val="windowText" lastClr="000000">
              <a:lumMod val="75000"/>
              <a:lumOff val="25000"/>
            </a:sysClr>
          </a:solidFill>
          <a:ln>
            <a:noFill/>
          </a:ln>
          <a:effectLst>
            <a:outerShdw blurRad="76200" dir="13500000" sy="23000" kx="1200000" algn="br" rotWithShape="0">
              <a:prstClr val="black">
                <a:alpha val="6000"/>
              </a:prstClr>
            </a:outerShdw>
          </a:effectLst>
        </p:spPr>
        <p:txBody>
          <a:bodyPr vert="horz" wrap="square" lIns="121898" tIns="60949" rIns="121898" bIns="60949" numCol="1" anchor="t" anchorCtr="0" compatLnSpc="1">
            <a:prstTxWarp prst="textNoShape">
              <a:avLst/>
            </a:prstTxWarp>
          </a:bodyPr>
          <a:lstStyle>
            <a:defPPr>
              <a:defRPr lang="id-ID"/>
            </a:defPPr>
            <a:lvl1pPr marL="0" algn="l" defTabSz="914332" rtl="0" eaLnBrk="1" latinLnBrk="0" hangingPunct="1">
              <a:defRPr sz="1800" kern="1200">
                <a:solidFill>
                  <a:schemeClr val="tx1"/>
                </a:solidFill>
                <a:latin typeface="+mn-lt"/>
                <a:ea typeface="+mn-ea"/>
                <a:cs typeface="+mn-cs"/>
              </a:defRPr>
            </a:lvl1pPr>
            <a:lvl2pPr marL="457167" algn="l" defTabSz="914332" rtl="0" eaLnBrk="1" latinLnBrk="0" hangingPunct="1">
              <a:defRPr sz="1800" kern="1200">
                <a:solidFill>
                  <a:schemeClr val="tx1"/>
                </a:solidFill>
                <a:latin typeface="+mn-lt"/>
                <a:ea typeface="+mn-ea"/>
                <a:cs typeface="+mn-cs"/>
              </a:defRPr>
            </a:lvl2pPr>
            <a:lvl3pPr marL="914332" algn="l" defTabSz="914332" rtl="0" eaLnBrk="1" latinLnBrk="0" hangingPunct="1">
              <a:defRPr sz="1800" kern="1200">
                <a:solidFill>
                  <a:schemeClr val="tx1"/>
                </a:solidFill>
                <a:latin typeface="+mn-lt"/>
                <a:ea typeface="+mn-ea"/>
                <a:cs typeface="+mn-cs"/>
              </a:defRPr>
            </a:lvl3pPr>
            <a:lvl4pPr marL="1371498" algn="l" defTabSz="914332" rtl="0" eaLnBrk="1" latinLnBrk="0" hangingPunct="1">
              <a:defRPr sz="1800" kern="1200">
                <a:solidFill>
                  <a:schemeClr val="tx1"/>
                </a:solidFill>
                <a:latin typeface="+mn-lt"/>
                <a:ea typeface="+mn-ea"/>
                <a:cs typeface="+mn-cs"/>
              </a:defRPr>
            </a:lvl4pPr>
            <a:lvl5pPr marL="1828664" algn="l" defTabSz="914332" rtl="0" eaLnBrk="1" latinLnBrk="0" hangingPunct="1">
              <a:defRPr sz="1800" kern="1200">
                <a:solidFill>
                  <a:schemeClr val="tx1"/>
                </a:solidFill>
                <a:latin typeface="+mn-lt"/>
                <a:ea typeface="+mn-ea"/>
                <a:cs typeface="+mn-cs"/>
              </a:defRPr>
            </a:lvl5pPr>
            <a:lvl6pPr marL="2285830" algn="l" defTabSz="914332" rtl="0" eaLnBrk="1" latinLnBrk="0" hangingPunct="1">
              <a:defRPr sz="1800" kern="1200">
                <a:solidFill>
                  <a:schemeClr val="tx1"/>
                </a:solidFill>
                <a:latin typeface="+mn-lt"/>
                <a:ea typeface="+mn-ea"/>
                <a:cs typeface="+mn-cs"/>
              </a:defRPr>
            </a:lvl6pPr>
            <a:lvl7pPr marL="2742994" algn="l" defTabSz="914332" rtl="0" eaLnBrk="1" latinLnBrk="0" hangingPunct="1">
              <a:defRPr sz="1800" kern="1200">
                <a:solidFill>
                  <a:schemeClr val="tx1"/>
                </a:solidFill>
                <a:latin typeface="+mn-lt"/>
                <a:ea typeface="+mn-ea"/>
                <a:cs typeface="+mn-cs"/>
              </a:defRPr>
            </a:lvl7pPr>
            <a:lvl8pPr marL="3200160" algn="l" defTabSz="914332" rtl="0" eaLnBrk="1" latinLnBrk="0" hangingPunct="1">
              <a:defRPr sz="1800" kern="1200">
                <a:solidFill>
                  <a:schemeClr val="tx1"/>
                </a:solidFill>
                <a:latin typeface="+mn-lt"/>
                <a:ea typeface="+mn-ea"/>
                <a:cs typeface="+mn-cs"/>
              </a:defRPr>
            </a:lvl8pPr>
            <a:lvl9pPr marL="3657327" algn="l" defTabSz="914332" rtl="0" eaLnBrk="1" latinLnBrk="0" hangingPunct="1">
              <a:defRPr sz="1800" kern="1200">
                <a:solidFill>
                  <a:schemeClr val="tx1"/>
                </a:solidFill>
                <a:latin typeface="+mn-lt"/>
                <a:ea typeface="+mn-ea"/>
                <a:cs typeface="+mn-cs"/>
              </a:defRPr>
            </a:lvl9pPr>
          </a:lstStyle>
          <a:p>
            <a:pPr defTabSz="1218713" fontAlgn="auto">
              <a:spcBef>
                <a:spcPts val="0"/>
              </a:spcBef>
              <a:spcAft>
                <a:spcPts val="0"/>
              </a:spcAft>
              <a:defRPr/>
            </a:pPr>
            <a:endParaRPr lang="id-ID" sz="2399" b="0">
              <a:solidFill>
                <a:sysClr val="windowText" lastClr="000000"/>
              </a:solidFill>
              <a:cs typeface="+mn-ea"/>
              <a:sym typeface="+mn-lt"/>
            </a:endParaRPr>
          </a:p>
        </p:txBody>
      </p:sp>
      <p:cxnSp>
        <p:nvCxnSpPr>
          <p:cNvPr id="16" name="Straight Connector 26"/>
          <p:cNvCxnSpPr/>
          <p:nvPr/>
        </p:nvCxnSpPr>
        <p:spPr>
          <a:xfrm flipH="1" flipV="1">
            <a:off x="5168684" y="3814784"/>
            <a:ext cx="0" cy="413680"/>
          </a:xfrm>
          <a:prstGeom prst="line">
            <a:avLst/>
          </a:prstGeom>
          <a:noFill/>
          <a:ln w="19050" cap="flat" cmpd="sng" algn="ctr">
            <a:solidFill>
              <a:schemeClr val="accent3">
                <a:lumMod val="50000"/>
              </a:schemeClr>
            </a:solidFill>
            <a:prstDash val="sysDot"/>
            <a:miter lim="800000"/>
            <a:headEnd type="oval" w="sm" len="sm"/>
            <a:tailEnd type="oval" w="sm" len="sm"/>
          </a:ln>
          <a:effectLst/>
        </p:spPr>
      </p:cxnSp>
      <p:cxnSp>
        <p:nvCxnSpPr>
          <p:cNvPr id="17" name="Straight Connector 27"/>
          <p:cNvCxnSpPr/>
          <p:nvPr/>
        </p:nvCxnSpPr>
        <p:spPr>
          <a:xfrm flipH="1">
            <a:off x="4615374" y="3798935"/>
            <a:ext cx="553309" cy="0"/>
          </a:xfrm>
          <a:prstGeom prst="line">
            <a:avLst/>
          </a:prstGeom>
          <a:noFill/>
          <a:ln w="19050" cap="flat" cmpd="sng" algn="ctr">
            <a:solidFill>
              <a:schemeClr val="accent3">
                <a:lumMod val="50000"/>
              </a:schemeClr>
            </a:solidFill>
            <a:prstDash val="sysDot"/>
            <a:miter lim="800000"/>
            <a:headEnd type="oval" w="sm" len="sm"/>
            <a:tailEnd type="oval" w="sm" len="sm"/>
          </a:ln>
          <a:effectLst/>
        </p:spPr>
      </p:cxnSp>
      <p:sp>
        <p:nvSpPr>
          <p:cNvPr id="18" name="文本框 13"/>
          <p:cNvSpPr txBox="1"/>
          <p:nvPr/>
        </p:nvSpPr>
        <p:spPr>
          <a:xfrm>
            <a:off x="2642666" y="3188677"/>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sp>
        <p:nvSpPr>
          <p:cNvPr id="19" name="Freeform 6"/>
          <p:cNvSpPr>
            <a:spLocks noEditPoints="1"/>
          </p:cNvSpPr>
          <p:nvPr/>
        </p:nvSpPr>
        <p:spPr bwMode="auto">
          <a:xfrm>
            <a:off x="6783580" y="4353290"/>
            <a:ext cx="624231" cy="2321210"/>
          </a:xfrm>
          <a:custGeom>
            <a:avLst/>
            <a:gdLst>
              <a:gd name="T0" fmla="*/ 221 w 224"/>
              <a:gd name="T1" fmla="*/ 237 h 906"/>
              <a:gd name="T2" fmla="*/ 178 w 224"/>
              <a:gd name="T3" fmla="*/ 151 h 906"/>
              <a:gd name="T4" fmla="*/ 161 w 224"/>
              <a:gd name="T5" fmla="*/ 98 h 906"/>
              <a:gd name="T6" fmla="*/ 148 w 224"/>
              <a:gd name="T7" fmla="*/ 36 h 906"/>
              <a:gd name="T8" fmla="*/ 107 w 224"/>
              <a:gd name="T9" fmla="*/ 0 h 906"/>
              <a:gd name="T10" fmla="*/ 63 w 224"/>
              <a:gd name="T11" fmla="*/ 101 h 906"/>
              <a:gd name="T12" fmla="*/ 48 w 224"/>
              <a:gd name="T13" fmla="*/ 145 h 906"/>
              <a:gd name="T14" fmla="*/ 7 w 224"/>
              <a:gd name="T15" fmla="*/ 204 h 906"/>
              <a:gd name="T16" fmla="*/ 2 w 224"/>
              <a:gd name="T17" fmla="*/ 302 h 906"/>
              <a:gd name="T18" fmla="*/ 28 w 224"/>
              <a:gd name="T19" fmla="*/ 360 h 906"/>
              <a:gd name="T20" fmla="*/ 31 w 224"/>
              <a:gd name="T21" fmla="*/ 411 h 906"/>
              <a:gd name="T22" fmla="*/ 35 w 224"/>
              <a:gd name="T23" fmla="*/ 565 h 906"/>
              <a:gd name="T24" fmla="*/ 54 w 224"/>
              <a:gd name="T25" fmla="*/ 607 h 906"/>
              <a:gd name="T26" fmla="*/ 81 w 224"/>
              <a:gd name="T27" fmla="*/ 790 h 906"/>
              <a:gd name="T28" fmla="*/ 89 w 224"/>
              <a:gd name="T29" fmla="*/ 869 h 906"/>
              <a:gd name="T30" fmla="*/ 112 w 224"/>
              <a:gd name="T31" fmla="*/ 906 h 906"/>
              <a:gd name="T32" fmla="*/ 122 w 224"/>
              <a:gd name="T33" fmla="*/ 847 h 906"/>
              <a:gd name="T34" fmla="*/ 157 w 224"/>
              <a:gd name="T35" fmla="*/ 853 h 906"/>
              <a:gd name="T36" fmla="*/ 124 w 224"/>
              <a:gd name="T37" fmla="*/ 764 h 906"/>
              <a:gd name="T38" fmla="*/ 156 w 224"/>
              <a:gd name="T39" fmla="*/ 611 h 906"/>
              <a:gd name="T40" fmla="*/ 166 w 224"/>
              <a:gd name="T41" fmla="*/ 582 h 906"/>
              <a:gd name="T42" fmla="*/ 190 w 224"/>
              <a:gd name="T43" fmla="*/ 474 h 906"/>
              <a:gd name="T44" fmla="*/ 206 w 224"/>
              <a:gd name="T45" fmla="*/ 414 h 906"/>
              <a:gd name="T46" fmla="*/ 192 w 224"/>
              <a:gd name="T47" fmla="*/ 313 h 906"/>
              <a:gd name="T48" fmla="*/ 73 w 224"/>
              <a:gd name="T49" fmla="*/ 279 h 906"/>
              <a:gd name="T50" fmla="*/ 63 w 224"/>
              <a:gd name="T51" fmla="*/ 289 h 906"/>
              <a:gd name="T52" fmla="*/ 73 w 224"/>
              <a:gd name="T53" fmla="*/ 269 h 906"/>
              <a:gd name="T54" fmla="*/ 110 w 224"/>
              <a:gd name="T55" fmla="*/ 621 h 906"/>
              <a:gd name="T56" fmla="*/ 107 w 224"/>
              <a:gd name="T57" fmla="*/ 646 h 906"/>
              <a:gd name="T58" fmla="*/ 104 w 224"/>
              <a:gd name="T59" fmla="*/ 612 h 906"/>
              <a:gd name="T60" fmla="*/ 110 w 224"/>
              <a:gd name="T61" fmla="*/ 580 h 906"/>
              <a:gd name="T62" fmla="*/ 116 w 224"/>
              <a:gd name="T63" fmla="*/ 225 h 906"/>
              <a:gd name="T64" fmla="*/ 91 w 224"/>
              <a:gd name="T65" fmla="*/ 130 h 906"/>
              <a:gd name="T66" fmla="*/ 115 w 224"/>
              <a:gd name="T67" fmla="*/ 200 h 906"/>
              <a:gd name="T68" fmla="*/ 128 w 224"/>
              <a:gd name="T69" fmla="*/ 156 h 906"/>
              <a:gd name="T70" fmla="*/ 143 w 224"/>
              <a:gd name="T71" fmla="*/ 147 h 906"/>
              <a:gd name="T72" fmla="*/ 116 w 224"/>
              <a:gd name="T73" fmla="*/ 225 h 906"/>
              <a:gd name="T74" fmla="*/ 138 w 224"/>
              <a:gd name="T75" fmla="*/ 333 h 906"/>
              <a:gd name="T76" fmla="*/ 149 w 224"/>
              <a:gd name="T77" fmla="*/ 315 h 9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224" h="906">
                <a:moveTo>
                  <a:pt x="215" y="296"/>
                </a:moveTo>
                <a:cubicBezTo>
                  <a:pt x="222" y="281"/>
                  <a:pt x="224" y="258"/>
                  <a:pt x="221" y="237"/>
                </a:cubicBezTo>
                <a:cubicBezTo>
                  <a:pt x="219" y="217"/>
                  <a:pt x="217" y="187"/>
                  <a:pt x="211" y="170"/>
                </a:cubicBezTo>
                <a:cubicBezTo>
                  <a:pt x="204" y="152"/>
                  <a:pt x="178" y="151"/>
                  <a:pt x="178" y="151"/>
                </a:cubicBezTo>
                <a:cubicBezTo>
                  <a:pt x="178" y="151"/>
                  <a:pt x="180" y="142"/>
                  <a:pt x="172" y="133"/>
                </a:cubicBezTo>
                <a:cubicBezTo>
                  <a:pt x="164" y="124"/>
                  <a:pt x="163" y="113"/>
                  <a:pt x="161" y="98"/>
                </a:cubicBezTo>
                <a:cubicBezTo>
                  <a:pt x="159" y="82"/>
                  <a:pt x="155" y="72"/>
                  <a:pt x="155" y="62"/>
                </a:cubicBezTo>
                <a:cubicBezTo>
                  <a:pt x="155" y="52"/>
                  <a:pt x="152" y="53"/>
                  <a:pt x="148" y="36"/>
                </a:cubicBezTo>
                <a:cubicBezTo>
                  <a:pt x="144" y="19"/>
                  <a:pt x="127" y="0"/>
                  <a:pt x="107" y="0"/>
                </a:cubicBezTo>
                <a:cubicBezTo>
                  <a:pt x="107" y="0"/>
                  <a:pt x="107" y="0"/>
                  <a:pt x="107" y="0"/>
                </a:cubicBezTo>
                <a:cubicBezTo>
                  <a:pt x="75" y="0"/>
                  <a:pt x="67" y="48"/>
                  <a:pt x="64" y="64"/>
                </a:cubicBezTo>
                <a:cubicBezTo>
                  <a:pt x="62" y="79"/>
                  <a:pt x="58" y="89"/>
                  <a:pt x="63" y="101"/>
                </a:cubicBezTo>
                <a:cubicBezTo>
                  <a:pt x="68" y="113"/>
                  <a:pt x="62" y="116"/>
                  <a:pt x="50" y="125"/>
                </a:cubicBezTo>
                <a:cubicBezTo>
                  <a:pt x="39" y="135"/>
                  <a:pt x="48" y="145"/>
                  <a:pt x="48" y="145"/>
                </a:cubicBezTo>
                <a:cubicBezTo>
                  <a:pt x="48" y="145"/>
                  <a:pt x="37" y="152"/>
                  <a:pt x="28" y="154"/>
                </a:cubicBezTo>
                <a:cubicBezTo>
                  <a:pt x="19" y="155"/>
                  <a:pt x="9" y="186"/>
                  <a:pt x="7" y="204"/>
                </a:cubicBezTo>
                <a:cubicBezTo>
                  <a:pt x="5" y="221"/>
                  <a:pt x="4" y="220"/>
                  <a:pt x="2" y="233"/>
                </a:cubicBezTo>
                <a:cubicBezTo>
                  <a:pt x="0" y="247"/>
                  <a:pt x="1" y="279"/>
                  <a:pt x="2" y="302"/>
                </a:cubicBezTo>
                <a:cubicBezTo>
                  <a:pt x="4" y="324"/>
                  <a:pt x="31" y="326"/>
                  <a:pt x="31" y="326"/>
                </a:cubicBezTo>
                <a:cubicBezTo>
                  <a:pt x="31" y="326"/>
                  <a:pt x="31" y="348"/>
                  <a:pt x="28" y="360"/>
                </a:cubicBezTo>
                <a:cubicBezTo>
                  <a:pt x="24" y="373"/>
                  <a:pt x="7" y="405"/>
                  <a:pt x="12" y="407"/>
                </a:cubicBezTo>
                <a:cubicBezTo>
                  <a:pt x="16" y="409"/>
                  <a:pt x="31" y="411"/>
                  <a:pt x="31" y="411"/>
                </a:cubicBezTo>
                <a:cubicBezTo>
                  <a:pt x="31" y="411"/>
                  <a:pt x="28" y="447"/>
                  <a:pt x="30" y="465"/>
                </a:cubicBezTo>
                <a:cubicBezTo>
                  <a:pt x="31" y="483"/>
                  <a:pt x="35" y="544"/>
                  <a:pt x="35" y="565"/>
                </a:cubicBezTo>
                <a:cubicBezTo>
                  <a:pt x="35" y="586"/>
                  <a:pt x="50" y="579"/>
                  <a:pt x="50" y="579"/>
                </a:cubicBezTo>
                <a:cubicBezTo>
                  <a:pt x="50" y="579"/>
                  <a:pt x="52" y="592"/>
                  <a:pt x="54" y="607"/>
                </a:cubicBezTo>
                <a:cubicBezTo>
                  <a:pt x="56" y="622"/>
                  <a:pt x="54" y="641"/>
                  <a:pt x="52" y="663"/>
                </a:cubicBezTo>
                <a:cubicBezTo>
                  <a:pt x="51" y="685"/>
                  <a:pt x="75" y="770"/>
                  <a:pt x="81" y="790"/>
                </a:cubicBezTo>
                <a:cubicBezTo>
                  <a:pt x="88" y="809"/>
                  <a:pt x="92" y="819"/>
                  <a:pt x="88" y="831"/>
                </a:cubicBezTo>
                <a:cubicBezTo>
                  <a:pt x="85" y="844"/>
                  <a:pt x="90" y="848"/>
                  <a:pt x="89" y="869"/>
                </a:cubicBezTo>
                <a:cubicBezTo>
                  <a:pt x="89" y="888"/>
                  <a:pt x="96" y="902"/>
                  <a:pt x="107" y="905"/>
                </a:cubicBezTo>
                <a:cubicBezTo>
                  <a:pt x="109" y="906"/>
                  <a:pt x="111" y="906"/>
                  <a:pt x="112" y="906"/>
                </a:cubicBezTo>
                <a:cubicBezTo>
                  <a:pt x="126" y="906"/>
                  <a:pt x="129" y="872"/>
                  <a:pt x="126" y="865"/>
                </a:cubicBezTo>
                <a:cubicBezTo>
                  <a:pt x="123" y="857"/>
                  <a:pt x="122" y="847"/>
                  <a:pt x="122" y="847"/>
                </a:cubicBezTo>
                <a:cubicBezTo>
                  <a:pt x="122" y="847"/>
                  <a:pt x="127" y="853"/>
                  <a:pt x="134" y="855"/>
                </a:cubicBezTo>
                <a:cubicBezTo>
                  <a:pt x="140" y="857"/>
                  <a:pt x="150" y="857"/>
                  <a:pt x="157" y="853"/>
                </a:cubicBezTo>
                <a:cubicBezTo>
                  <a:pt x="164" y="848"/>
                  <a:pt x="151" y="828"/>
                  <a:pt x="141" y="818"/>
                </a:cubicBezTo>
                <a:cubicBezTo>
                  <a:pt x="132" y="808"/>
                  <a:pt x="124" y="784"/>
                  <a:pt x="124" y="764"/>
                </a:cubicBezTo>
                <a:cubicBezTo>
                  <a:pt x="124" y="745"/>
                  <a:pt x="141" y="698"/>
                  <a:pt x="149" y="670"/>
                </a:cubicBezTo>
                <a:cubicBezTo>
                  <a:pt x="158" y="643"/>
                  <a:pt x="153" y="617"/>
                  <a:pt x="156" y="611"/>
                </a:cubicBezTo>
                <a:cubicBezTo>
                  <a:pt x="158" y="605"/>
                  <a:pt x="158" y="582"/>
                  <a:pt x="158" y="582"/>
                </a:cubicBezTo>
                <a:cubicBezTo>
                  <a:pt x="158" y="582"/>
                  <a:pt x="160" y="582"/>
                  <a:pt x="166" y="582"/>
                </a:cubicBezTo>
                <a:cubicBezTo>
                  <a:pt x="172" y="582"/>
                  <a:pt x="172" y="585"/>
                  <a:pt x="172" y="570"/>
                </a:cubicBezTo>
                <a:cubicBezTo>
                  <a:pt x="172" y="555"/>
                  <a:pt x="184" y="497"/>
                  <a:pt x="190" y="474"/>
                </a:cubicBezTo>
                <a:cubicBezTo>
                  <a:pt x="195" y="452"/>
                  <a:pt x="195" y="416"/>
                  <a:pt x="195" y="416"/>
                </a:cubicBezTo>
                <a:cubicBezTo>
                  <a:pt x="195" y="416"/>
                  <a:pt x="199" y="416"/>
                  <a:pt x="206" y="414"/>
                </a:cubicBezTo>
                <a:cubicBezTo>
                  <a:pt x="214" y="413"/>
                  <a:pt x="208" y="399"/>
                  <a:pt x="199" y="371"/>
                </a:cubicBezTo>
                <a:cubicBezTo>
                  <a:pt x="189" y="344"/>
                  <a:pt x="192" y="313"/>
                  <a:pt x="192" y="313"/>
                </a:cubicBezTo>
                <a:cubicBezTo>
                  <a:pt x="192" y="313"/>
                  <a:pt x="208" y="311"/>
                  <a:pt x="215" y="296"/>
                </a:cubicBezTo>
                <a:close/>
                <a:moveTo>
                  <a:pt x="73" y="279"/>
                </a:moveTo>
                <a:cubicBezTo>
                  <a:pt x="73" y="286"/>
                  <a:pt x="71" y="292"/>
                  <a:pt x="71" y="292"/>
                </a:cubicBezTo>
                <a:cubicBezTo>
                  <a:pt x="71" y="292"/>
                  <a:pt x="67" y="292"/>
                  <a:pt x="63" y="289"/>
                </a:cubicBezTo>
                <a:cubicBezTo>
                  <a:pt x="65" y="285"/>
                  <a:pt x="65" y="271"/>
                  <a:pt x="65" y="271"/>
                </a:cubicBezTo>
                <a:cubicBezTo>
                  <a:pt x="73" y="269"/>
                  <a:pt x="73" y="269"/>
                  <a:pt x="73" y="269"/>
                </a:cubicBezTo>
                <a:cubicBezTo>
                  <a:pt x="73" y="269"/>
                  <a:pt x="73" y="272"/>
                  <a:pt x="73" y="279"/>
                </a:cubicBezTo>
                <a:close/>
                <a:moveTo>
                  <a:pt x="110" y="621"/>
                </a:moveTo>
                <a:cubicBezTo>
                  <a:pt x="109" y="625"/>
                  <a:pt x="108" y="631"/>
                  <a:pt x="107" y="637"/>
                </a:cubicBezTo>
                <a:cubicBezTo>
                  <a:pt x="107" y="642"/>
                  <a:pt x="107" y="646"/>
                  <a:pt x="107" y="646"/>
                </a:cubicBezTo>
                <a:cubicBezTo>
                  <a:pt x="107" y="646"/>
                  <a:pt x="106" y="638"/>
                  <a:pt x="106" y="632"/>
                </a:cubicBezTo>
                <a:cubicBezTo>
                  <a:pt x="106" y="626"/>
                  <a:pt x="102" y="620"/>
                  <a:pt x="104" y="612"/>
                </a:cubicBezTo>
                <a:cubicBezTo>
                  <a:pt x="105" y="608"/>
                  <a:pt x="106" y="602"/>
                  <a:pt x="107" y="596"/>
                </a:cubicBezTo>
                <a:cubicBezTo>
                  <a:pt x="109" y="588"/>
                  <a:pt x="110" y="580"/>
                  <a:pt x="110" y="580"/>
                </a:cubicBezTo>
                <a:cubicBezTo>
                  <a:pt x="110" y="601"/>
                  <a:pt x="112" y="615"/>
                  <a:pt x="110" y="621"/>
                </a:cubicBezTo>
                <a:close/>
                <a:moveTo>
                  <a:pt x="116" y="225"/>
                </a:moveTo>
                <a:cubicBezTo>
                  <a:pt x="115" y="231"/>
                  <a:pt x="108" y="214"/>
                  <a:pt x="103" y="195"/>
                </a:cubicBezTo>
                <a:cubicBezTo>
                  <a:pt x="99" y="176"/>
                  <a:pt x="91" y="148"/>
                  <a:pt x="91" y="130"/>
                </a:cubicBezTo>
                <a:cubicBezTo>
                  <a:pt x="91" y="130"/>
                  <a:pt x="105" y="142"/>
                  <a:pt x="105" y="151"/>
                </a:cubicBezTo>
                <a:cubicBezTo>
                  <a:pt x="105" y="161"/>
                  <a:pt x="112" y="191"/>
                  <a:pt x="115" y="200"/>
                </a:cubicBezTo>
                <a:cubicBezTo>
                  <a:pt x="117" y="209"/>
                  <a:pt x="119" y="189"/>
                  <a:pt x="124" y="180"/>
                </a:cubicBezTo>
                <a:cubicBezTo>
                  <a:pt x="129" y="171"/>
                  <a:pt x="131" y="163"/>
                  <a:pt x="128" y="156"/>
                </a:cubicBezTo>
                <a:cubicBezTo>
                  <a:pt x="125" y="149"/>
                  <a:pt x="136" y="146"/>
                  <a:pt x="143" y="128"/>
                </a:cubicBezTo>
                <a:cubicBezTo>
                  <a:pt x="144" y="135"/>
                  <a:pt x="144" y="140"/>
                  <a:pt x="143" y="147"/>
                </a:cubicBezTo>
                <a:cubicBezTo>
                  <a:pt x="143" y="153"/>
                  <a:pt x="132" y="186"/>
                  <a:pt x="129" y="192"/>
                </a:cubicBezTo>
                <a:cubicBezTo>
                  <a:pt x="125" y="199"/>
                  <a:pt x="117" y="219"/>
                  <a:pt x="116" y="225"/>
                </a:cubicBezTo>
                <a:close/>
                <a:moveTo>
                  <a:pt x="149" y="333"/>
                </a:moveTo>
                <a:cubicBezTo>
                  <a:pt x="149" y="333"/>
                  <a:pt x="138" y="338"/>
                  <a:pt x="138" y="333"/>
                </a:cubicBezTo>
                <a:cubicBezTo>
                  <a:pt x="139" y="329"/>
                  <a:pt x="141" y="315"/>
                  <a:pt x="141" y="315"/>
                </a:cubicBezTo>
                <a:cubicBezTo>
                  <a:pt x="149" y="315"/>
                  <a:pt x="149" y="315"/>
                  <a:pt x="149" y="315"/>
                </a:cubicBezTo>
                <a:lnTo>
                  <a:pt x="149" y="333"/>
                </a:lnTo>
                <a:close/>
              </a:path>
            </a:pathLst>
          </a:custGeom>
          <a:solidFill>
            <a:sysClr val="windowText" lastClr="000000">
              <a:lumMod val="75000"/>
              <a:lumOff val="25000"/>
            </a:sysClr>
          </a:solidFill>
          <a:ln>
            <a:noFill/>
          </a:ln>
          <a:effectLst>
            <a:outerShdw blurRad="76200" dir="13500000" sy="23000" kx="1200000" algn="br" rotWithShape="0">
              <a:prstClr val="black">
                <a:alpha val="6000"/>
              </a:prstClr>
            </a:outerShdw>
          </a:effectLst>
        </p:spPr>
        <p:txBody>
          <a:bodyPr vert="horz" wrap="square" lIns="121898" tIns="60949" rIns="121898" bIns="60949" numCol="1" anchor="t" anchorCtr="0" compatLnSpc="1">
            <a:prstTxWarp prst="textNoShape">
              <a:avLst/>
            </a:prstTxWarp>
          </a:bodyPr>
          <a:lstStyle>
            <a:defPPr>
              <a:defRPr lang="id-ID"/>
            </a:defPPr>
            <a:lvl1pPr marL="0" algn="l" defTabSz="914332" rtl="0" eaLnBrk="1" latinLnBrk="0" hangingPunct="1">
              <a:defRPr sz="1800" kern="1200">
                <a:solidFill>
                  <a:schemeClr val="tx1"/>
                </a:solidFill>
                <a:latin typeface="+mn-lt"/>
                <a:ea typeface="+mn-ea"/>
                <a:cs typeface="+mn-cs"/>
              </a:defRPr>
            </a:lvl1pPr>
            <a:lvl2pPr marL="457167" algn="l" defTabSz="914332" rtl="0" eaLnBrk="1" latinLnBrk="0" hangingPunct="1">
              <a:defRPr sz="1800" kern="1200">
                <a:solidFill>
                  <a:schemeClr val="tx1"/>
                </a:solidFill>
                <a:latin typeface="+mn-lt"/>
                <a:ea typeface="+mn-ea"/>
                <a:cs typeface="+mn-cs"/>
              </a:defRPr>
            </a:lvl2pPr>
            <a:lvl3pPr marL="914332" algn="l" defTabSz="914332" rtl="0" eaLnBrk="1" latinLnBrk="0" hangingPunct="1">
              <a:defRPr sz="1800" kern="1200">
                <a:solidFill>
                  <a:schemeClr val="tx1"/>
                </a:solidFill>
                <a:latin typeface="+mn-lt"/>
                <a:ea typeface="+mn-ea"/>
                <a:cs typeface="+mn-cs"/>
              </a:defRPr>
            </a:lvl3pPr>
            <a:lvl4pPr marL="1371498" algn="l" defTabSz="914332" rtl="0" eaLnBrk="1" latinLnBrk="0" hangingPunct="1">
              <a:defRPr sz="1800" kern="1200">
                <a:solidFill>
                  <a:schemeClr val="tx1"/>
                </a:solidFill>
                <a:latin typeface="+mn-lt"/>
                <a:ea typeface="+mn-ea"/>
                <a:cs typeface="+mn-cs"/>
              </a:defRPr>
            </a:lvl4pPr>
            <a:lvl5pPr marL="1828664" algn="l" defTabSz="914332" rtl="0" eaLnBrk="1" latinLnBrk="0" hangingPunct="1">
              <a:defRPr sz="1800" kern="1200">
                <a:solidFill>
                  <a:schemeClr val="tx1"/>
                </a:solidFill>
                <a:latin typeface="+mn-lt"/>
                <a:ea typeface="+mn-ea"/>
                <a:cs typeface="+mn-cs"/>
              </a:defRPr>
            </a:lvl5pPr>
            <a:lvl6pPr marL="2285830" algn="l" defTabSz="914332" rtl="0" eaLnBrk="1" latinLnBrk="0" hangingPunct="1">
              <a:defRPr sz="1800" kern="1200">
                <a:solidFill>
                  <a:schemeClr val="tx1"/>
                </a:solidFill>
                <a:latin typeface="+mn-lt"/>
                <a:ea typeface="+mn-ea"/>
                <a:cs typeface="+mn-cs"/>
              </a:defRPr>
            </a:lvl6pPr>
            <a:lvl7pPr marL="2742994" algn="l" defTabSz="914332" rtl="0" eaLnBrk="1" latinLnBrk="0" hangingPunct="1">
              <a:defRPr sz="1800" kern="1200">
                <a:solidFill>
                  <a:schemeClr val="tx1"/>
                </a:solidFill>
                <a:latin typeface="+mn-lt"/>
                <a:ea typeface="+mn-ea"/>
                <a:cs typeface="+mn-cs"/>
              </a:defRPr>
            </a:lvl7pPr>
            <a:lvl8pPr marL="3200160" algn="l" defTabSz="914332" rtl="0" eaLnBrk="1" latinLnBrk="0" hangingPunct="1">
              <a:defRPr sz="1800" kern="1200">
                <a:solidFill>
                  <a:schemeClr val="tx1"/>
                </a:solidFill>
                <a:latin typeface="+mn-lt"/>
                <a:ea typeface="+mn-ea"/>
                <a:cs typeface="+mn-cs"/>
              </a:defRPr>
            </a:lvl8pPr>
            <a:lvl9pPr marL="3657327" algn="l" defTabSz="914332" rtl="0" eaLnBrk="1" latinLnBrk="0" hangingPunct="1">
              <a:defRPr sz="1800" kern="1200">
                <a:solidFill>
                  <a:schemeClr val="tx1"/>
                </a:solidFill>
                <a:latin typeface="+mn-lt"/>
                <a:ea typeface="+mn-ea"/>
                <a:cs typeface="+mn-cs"/>
              </a:defRPr>
            </a:lvl9pPr>
          </a:lstStyle>
          <a:p>
            <a:pPr defTabSz="1218713" fontAlgn="auto">
              <a:spcBef>
                <a:spcPts val="0"/>
              </a:spcBef>
              <a:spcAft>
                <a:spcPts val="0"/>
              </a:spcAft>
              <a:defRPr/>
            </a:pPr>
            <a:endParaRPr lang="id-ID" sz="2399" b="0">
              <a:solidFill>
                <a:sysClr val="windowText" lastClr="000000"/>
              </a:solidFill>
              <a:cs typeface="+mn-ea"/>
              <a:sym typeface="+mn-lt"/>
            </a:endParaRPr>
          </a:p>
        </p:txBody>
      </p:sp>
      <p:cxnSp>
        <p:nvCxnSpPr>
          <p:cNvPr id="20" name="Straight Connector 24"/>
          <p:cNvCxnSpPr/>
          <p:nvPr/>
        </p:nvCxnSpPr>
        <p:spPr>
          <a:xfrm flipV="1">
            <a:off x="7069204" y="3814784"/>
            <a:ext cx="0" cy="413680"/>
          </a:xfrm>
          <a:prstGeom prst="line">
            <a:avLst/>
          </a:prstGeom>
          <a:noFill/>
          <a:ln w="19050" cap="flat" cmpd="sng" algn="ctr">
            <a:solidFill>
              <a:schemeClr val="accent3">
                <a:lumMod val="50000"/>
              </a:schemeClr>
            </a:solidFill>
            <a:prstDash val="sysDot"/>
            <a:miter lim="800000"/>
            <a:headEnd type="oval" w="sm" len="sm"/>
            <a:tailEnd type="oval" w="sm" len="sm"/>
          </a:ln>
          <a:effectLst/>
        </p:spPr>
      </p:cxnSp>
      <p:cxnSp>
        <p:nvCxnSpPr>
          <p:cNvPr id="21" name="Straight Connector 25"/>
          <p:cNvCxnSpPr/>
          <p:nvPr/>
        </p:nvCxnSpPr>
        <p:spPr>
          <a:xfrm>
            <a:off x="7069204" y="3798935"/>
            <a:ext cx="553309" cy="0"/>
          </a:xfrm>
          <a:prstGeom prst="line">
            <a:avLst/>
          </a:prstGeom>
          <a:noFill/>
          <a:ln w="19050" cap="flat" cmpd="sng" algn="ctr">
            <a:solidFill>
              <a:schemeClr val="accent3">
                <a:lumMod val="50000"/>
              </a:schemeClr>
            </a:solidFill>
            <a:prstDash val="sysDot"/>
            <a:miter lim="800000"/>
            <a:headEnd type="oval" w="sm" len="sm"/>
            <a:tailEnd type="oval" w="sm" len="sm"/>
          </a:ln>
          <a:effectLst/>
        </p:spPr>
      </p:cxnSp>
      <p:sp>
        <p:nvSpPr>
          <p:cNvPr id="22" name="文本框 13"/>
          <p:cNvSpPr txBox="1"/>
          <p:nvPr/>
        </p:nvSpPr>
        <p:spPr>
          <a:xfrm>
            <a:off x="7517961" y="3188677"/>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sp>
        <p:nvSpPr>
          <p:cNvPr id="23" name="Freeform 3"/>
          <p:cNvSpPr>
            <a:spLocks noEditPoints="1"/>
          </p:cNvSpPr>
          <p:nvPr/>
        </p:nvSpPr>
        <p:spPr bwMode="auto">
          <a:xfrm>
            <a:off x="4207814" y="4228464"/>
            <a:ext cx="537995" cy="2161714"/>
          </a:xfrm>
          <a:custGeom>
            <a:avLst/>
            <a:gdLst>
              <a:gd name="T0" fmla="*/ 280 w 287"/>
              <a:gd name="T1" fmla="*/ 271 h 1160"/>
              <a:gd name="T2" fmla="*/ 247 w 287"/>
              <a:gd name="T3" fmla="*/ 188 h 1160"/>
              <a:gd name="T4" fmla="*/ 213 w 287"/>
              <a:gd name="T5" fmla="*/ 135 h 1160"/>
              <a:gd name="T6" fmla="*/ 181 w 287"/>
              <a:gd name="T7" fmla="*/ 23 h 1160"/>
              <a:gd name="T8" fmla="*/ 82 w 287"/>
              <a:gd name="T9" fmla="*/ 57 h 1160"/>
              <a:gd name="T10" fmla="*/ 76 w 287"/>
              <a:gd name="T11" fmla="*/ 189 h 1160"/>
              <a:gd name="T12" fmla="*/ 40 w 287"/>
              <a:gd name="T13" fmla="*/ 237 h 1160"/>
              <a:gd name="T14" fmla="*/ 4 w 287"/>
              <a:gd name="T15" fmla="*/ 366 h 1160"/>
              <a:gd name="T16" fmla="*/ 7 w 287"/>
              <a:gd name="T17" fmla="*/ 412 h 1160"/>
              <a:gd name="T18" fmla="*/ 40 w 287"/>
              <a:gd name="T19" fmla="*/ 467 h 1160"/>
              <a:gd name="T20" fmla="*/ 35 w 287"/>
              <a:gd name="T21" fmla="*/ 546 h 1160"/>
              <a:gd name="T22" fmla="*/ 27 w 287"/>
              <a:gd name="T23" fmla="*/ 759 h 1160"/>
              <a:gd name="T24" fmla="*/ 47 w 287"/>
              <a:gd name="T25" fmla="*/ 843 h 1160"/>
              <a:gd name="T26" fmla="*/ 75 w 287"/>
              <a:gd name="T27" fmla="*/ 1036 h 1160"/>
              <a:gd name="T28" fmla="*/ 44 w 287"/>
              <a:gd name="T29" fmla="*/ 1127 h 1160"/>
              <a:gd name="T30" fmla="*/ 70 w 287"/>
              <a:gd name="T31" fmla="*/ 1155 h 1160"/>
              <a:gd name="T32" fmla="*/ 108 w 287"/>
              <a:gd name="T33" fmla="*/ 1107 h 1160"/>
              <a:gd name="T34" fmla="*/ 107 w 287"/>
              <a:gd name="T35" fmla="*/ 1141 h 1160"/>
              <a:gd name="T36" fmla="*/ 119 w 287"/>
              <a:gd name="T37" fmla="*/ 1132 h 1160"/>
              <a:gd name="T38" fmla="*/ 117 w 287"/>
              <a:gd name="T39" fmla="*/ 1050 h 1160"/>
              <a:gd name="T40" fmla="*/ 115 w 287"/>
              <a:gd name="T41" fmla="*/ 885 h 1160"/>
              <a:gd name="T42" fmla="*/ 167 w 287"/>
              <a:gd name="T43" fmla="*/ 851 h 1160"/>
              <a:gd name="T44" fmla="*/ 169 w 287"/>
              <a:gd name="T45" fmla="*/ 977 h 1160"/>
              <a:gd name="T46" fmla="*/ 154 w 287"/>
              <a:gd name="T47" fmla="*/ 1096 h 1160"/>
              <a:gd name="T48" fmla="*/ 148 w 287"/>
              <a:gd name="T49" fmla="*/ 1159 h 1160"/>
              <a:gd name="T50" fmla="*/ 205 w 287"/>
              <a:gd name="T51" fmla="*/ 1104 h 1160"/>
              <a:gd name="T52" fmla="*/ 202 w 287"/>
              <a:gd name="T53" fmla="*/ 1043 h 1160"/>
              <a:gd name="T54" fmla="*/ 234 w 287"/>
              <a:gd name="T55" fmla="*/ 852 h 1160"/>
              <a:gd name="T56" fmla="*/ 251 w 287"/>
              <a:gd name="T57" fmla="*/ 721 h 1160"/>
              <a:gd name="T58" fmla="*/ 265 w 287"/>
              <a:gd name="T59" fmla="*/ 535 h 1160"/>
              <a:gd name="T60" fmla="*/ 258 w 287"/>
              <a:gd name="T61" fmla="*/ 449 h 1160"/>
              <a:gd name="T62" fmla="*/ 244 w 287"/>
              <a:gd name="T63" fmla="*/ 388 h 1160"/>
              <a:gd name="T64" fmla="*/ 102 w 287"/>
              <a:gd name="T65" fmla="*/ 452 h 1160"/>
              <a:gd name="T66" fmla="*/ 114 w 287"/>
              <a:gd name="T67" fmla="*/ 452 h 1160"/>
              <a:gd name="T68" fmla="*/ 168 w 287"/>
              <a:gd name="T69" fmla="*/ 213 h 1160"/>
              <a:gd name="T70" fmla="*/ 117 w 287"/>
              <a:gd name="T71" fmla="*/ 344 h 1160"/>
              <a:gd name="T72" fmla="*/ 114 w 287"/>
              <a:gd name="T73" fmla="*/ 257 h 1160"/>
              <a:gd name="T74" fmla="*/ 102 w 287"/>
              <a:gd name="T75" fmla="*/ 205 h 1160"/>
              <a:gd name="T76" fmla="*/ 134 w 287"/>
              <a:gd name="T77" fmla="*/ 223 h 1160"/>
              <a:gd name="T78" fmla="*/ 152 w 287"/>
              <a:gd name="T79" fmla="*/ 222 h 1160"/>
              <a:gd name="T80" fmla="*/ 159 w 287"/>
              <a:gd name="T81" fmla="*/ 184 h 1160"/>
              <a:gd name="T82" fmla="*/ 189 w 287"/>
              <a:gd name="T83" fmla="*/ 176 h 1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87" h="1160">
                <a:moveTo>
                  <a:pt x="257" y="366"/>
                </a:moveTo>
                <a:cubicBezTo>
                  <a:pt x="258" y="353"/>
                  <a:pt x="279" y="285"/>
                  <a:pt x="280" y="271"/>
                </a:cubicBezTo>
                <a:cubicBezTo>
                  <a:pt x="281" y="257"/>
                  <a:pt x="287" y="214"/>
                  <a:pt x="282" y="199"/>
                </a:cubicBezTo>
                <a:cubicBezTo>
                  <a:pt x="277" y="183"/>
                  <a:pt x="247" y="188"/>
                  <a:pt x="247" y="188"/>
                </a:cubicBezTo>
                <a:cubicBezTo>
                  <a:pt x="247" y="188"/>
                  <a:pt x="240" y="172"/>
                  <a:pt x="226" y="168"/>
                </a:cubicBezTo>
                <a:cubicBezTo>
                  <a:pt x="211" y="164"/>
                  <a:pt x="229" y="145"/>
                  <a:pt x="213" y="135"/>
                </a:cubicBezTo>
                <a:cubicBezTo>
                  <a:pt x="203" y="128"/>
                  <a:pt x="206" y="92"/>
                  <a:pt x="202" y="78"/>
                </a:cubicBezTo>
                <a:cubicBezTo>
                  <a:pt x="199" y="64"/>
                  <a:pt x="190" y="35"/>
                  <a:pt x="181" y="23"/>
                </a:cubicBezTo>
                <a:cubicBezTo>
                  <a:pt x="171" y="10"/>
                  <a:pt x="152" y="17"/>
                  <a:pt x="152" y="17"/>
                </a:cubicBezTo>
                <a:cubicBezTo>
                  <a:pt x="108" y="0"/>
                  <a:pt x="86" y="37"/>
                  <a:pt x="82" y="57"/>
                </a:cubicBezTo>
                <a:cubicBezTo>
                  <a:pt x="79" y="77"/>
                  <a:pt x="89" y="114"/>
                  <a:pt x="77" y="140"/>
                </a:cubicBezTo>
                <a:cubicBezTo>
                  <a:pt x="66" y="165"/>
                  <a:pt x="91" y="174"/>
                  <a:pt x="76" y="189"/>
                </a:cubicBezTo>
                <a:cubicBezTo>
                  <a:pt x="60" y="203"/>
                  <a:pt x="74" y="208"/>
                  <a:pt x="59" y="215"/>
                </a:cubicBezTo>
                <a:cubicBezTo>
                  <a:pt x="45" y="221"/>
                  <a:pt x="40" y="224"/>
                  <a:pt x="40" y="237"/>
                </a:cubicBezTo>
                <a:cubicBezTo>
                  <a:pt x="40" y="250"/>
                  <a:pt x="28" y="284"/>
                  <a:pt x="22" y="314"/>
                </a:cubicBezTo>
                <a:cubicBezTo>
                  <a:pt x="15" y="344"/>
                  <a:pt x="8" y="355"/>
                  <a:pt x="4" y="366"/>
                </a:cubicBezTo>
                <a:cubicBezTo>
                  <a:pt x="0" y="378"/>
                  <a:pt x="2" y="382"/>
                  <a:pt x="4" y="388"/>
                </a:cubicBezTo>
                <a:cubicBezTo>
                  <a:pt x="6" y="393"/>
                  <a:pt x="7" y="394"/>
                  <a:pt x="7" y="412"/>
                </a:cubicBezTo>
                <a:cubicBezTo>
                  <a:pt x="7" y="431"/>
                  <a:pt x="38" y="434"/>
                  <a:pt x="38" y="434"/>
                </a:cubicBezTo>
                <a:cubicBezTo>
                  <a:pt x="38" y="434"/>
                  <a:pt x="40" y="451"/>
                  <a:pt x="40" y="467"/>
                </a:cubicBezTo>
                <a:cubicBezTo>
                  <a:pt x="40" y="482"/>
                  <a:pt x="30" y="526"/>
                  <a:pt x="28" y="538"/>
                </a:cubicBezTo>
                <a:cubicBezTo>
                  <a:pt x="26" y="550"/>
                  <a:pt x="35" y="546"/>
                  <a:pt x="35" y="546"/>
                </a:cubicBezTo>
                <a:cubicBezTo>
                  <a:pt x="35" y="546"/>
                  <a:pt x="35" y="559"/>
                  <a:pt x="33" y="578"/>
                </a:cubicBezTo>
                <a:cubicBezTo>
                  <a:pt x="30" y="597"/>
                  <a:pt x="27" y="724"/>
                  <a:pt x="27" y="759"/>
                </a:cubicBezTo>
                <a:cubicBezTo>
                  <a:pt x="27" y="794"/>
                  <a:pt x="23" y="842"/>
                  <a:pt x="27" y="842"/>
                </a:cubicBezTo>
                <a:cubicBezTo>
                  <a:pt x="32" y="842"/>
                  <a:pt x="47" y="843"/>
                  <a:pt x="47" y="843"/>
                </a:cubicBezTo>
                <a:cubicBezTo>
                  <a:pt x="47" y="843"/>
                  <a:pt x="45" y="866"/>
                  <a:pt x="46" y="895"/>
                </a:cubicBezTo>
                <a:cubicBezTo>
                  <a:pt x="47" y="923"/>
                  <a:pt x="70" y="1014"/>
                  <a:pt x="75" y="1036"/>
                </a:cubicBezTo>
                <a:cubicBezTo>
                  <a:pt x="79" y="1059"/>
                  <a:pt x="78" y="1079"/>
                  <a:pt x="70" y="1091"/>
                </a:cubicBezTo>
                <a:cubicBezTo>
                  <a:pt x="63" y="1103"/>
                  <a:pt x="57" y="1118"/>
                  <a:pt x="44" y="1127"/>
                </a:cubicBezTo>
                <a:cubicBezTo>
                  <a:pt x="31" y="1137"/>
                  <a:pt x="26" y="1141"/>
                  <a:pt x="28" y="1150"/>
                </a:cubicBezTo>
                <a:cubicBezTo>
                  <a:pt x="30" y="1158"/>
                  <a:pt x="46" y="1156"/>
                  <a:pt x="70" y="1155"/>
                </a:cubicBezTo>
                <a:cubicBezTo>
                  <a:pt x="94" y="1154"/>
                  <a:pt x="91" y="1139"/>
                  <a:pt x="94" y="1132"/>
                </a:cubicBezTo>
                <a:cubicBezTo>
                  <a:pt x="97" y="1125"/>
                  <a:pt x="108" y="1107"/>
                  <a:pt x="108" y="1107"/>
                </a:cubicBezTo>
                <a:cubicBezTo>
                  <a:pt x="108" y="1107"/>
                  <a:pt x="111" y="1110"/>
                  <a:pt x="111" y="1118"/>
                </a:cubicBezTo>
                <a:cubicBezTo>
                  <a:pt x="111" y="1127"/>
                  <a:pt x="107" y="1141"/>
                  <a:pt x="107" y="1141"/>
                </a:cubicBezTo>
                <a:cubicBezTo>
                  <a:pt x="117" y="1141"/>
                  <a:pt x="117" y="1141"/>
                  <a:pt x="117" y="1141"/>
                </a:cubicBezTo>
                <a:cubicBezTo>
                  <a:pt x="117" y="1141"/>
                  <a:pt x="120" y="1140"/>
                  <a:pt x="119" y="1132"/>
                </a:cubicBezTo>
                <a:cubicBezTo>
                  <a:pt x="118" y="1124"/>
                  <a:pt x="123" y="1106"/>
                  <a:pt x="127" y="1091"/>
                </a:cubicBezTo>
                <a:cubicBezTo>
                  <a:pt x="132" y="1075"/>
                  <a:pt x="123" y="1057"/>
                  <a:pt x="117" y="1050"/>
                </a:cubicBezTo>
                <a:cubicBezTo>
                  <a:pt x="112" y="1044"/>
                  <a:pt x="114" y="1009"/>
                  <a:pt x="115" y="974"/>
                </a:cubicBezTo>
                <a:cubicBezTo>
                  <a:pt x="117" y="939"/>
                  <a:pt x="119" y="901"/>
                  <a:pt x="115" y="885"/>
                </a:cubicBezTo>
                <a:cubicBezTo>
                  <a:pt x="112" y="868"/>
                  <a:pt x="107" y="846"/>
                  <a:pt x="107" y="846"/>
                </a:cubicBezTo>
                <a:cubicBezTo>
                  <a:pt x="167" y="851"/>
                  <a:pt x="167" y="851"/>
                  <a:pt x="167" y="851"/>
                </a:cubicBezTo>
                <a:cubicBezTo>
                  <a:pt x="167" y="851"/>
                  <a:pt x="169" y="863"/>
                  <a:pt x="169" y="889"/>
                </a:cubicBezTo>
                <a:cubicBezTo>
                  <a:pt x="169" y="916"/>
                  <a:pt x="169" y="934"/>
                  <a:pt x="169" y="977"/>
                </a:cubicBezTo>
                <a:cubicBezTo>
                  <a:pt x="169" y="1019"/>
                  <a:pt x="165" y="1035"/>
                  <a:pt x="160" y="1051"/>
                </a:cubicBezTo>
                <a:cubicBezTo>
                  <a:pt x="156" y="1068"/>
                  <a:pt x="159" y="1080"/>
                  <a:pt x="154" y="1096"/>
                </a:cubicBezTo>
                <a:cubicBezTo>
                  <a:pt x="149" y="1113"/>
                  <a:pt x="140" y="1125"/>
                  <a:pt x="135" y="1134"/>
                </a:cubicBezTo>
                <a:cubicBezTo>
                  <a:pt x="129" y="1143"/>
                  <a:pt x="127" y="1158"/>
                  <a:pt x="148" y="1159"/>
                </a:cubicBezTo>
                <a:cubicBezTo>
                  <a:pt x="170" y="1160"/>
                  <a:pt x="196" y="1150"/>
                  <a:pt x="196" y="1140"/>
                </a:cubicBezTo>
                <a:cubicBezTo>
                  <a:pt x="196" y="1131"/>
                  <a:pt x="198" y="1119"/>
                  <a:pt x="205" y="1104"/>
                </a:cubicBezTo>
                <a:cubicBezTo>
                  <a:pt x="213" y="1088"/>
                  <a:pt x="206" y="1075"/>
                  <a:pt x="204" y="1069"/>
                </a:cubicBezTo>
                <a:cubicBezTo>
                  <a:pt x="201" y="1062"/>
                  <a:pt x="202" y="1055"/>
                  <a:pt x="202" y="1043"/>
                </a:cubicBezTo>
                <a:cubicBezTo>
                  <a:pt x="202" y="1031"/>
                  <a:pt x="213" y="991"/>
                  <a:pt x="225" y="947"/>
                </a:cubicBezTo>
                <a:cubicBezTo>
                  <a:pt x="237" y="903"/>
                  <a:pt x="234" y="852"/>
                  <a:pt x="234" y="852"/>
                </a:cubicBezTo>
                <a:cubicBezTo>
                  <a:pt x="243" y="852"/>
                  <a:pt x="243" y="852"/>
                  <a:pt x="243" y="852"/>
                </a:cubicBezTo>
                <a:cubicBezTo>
                  <a:pt x="243" y="852"/>
                  <a:pt x="244" y="787"/>
                  <a:pt x="251" y="721"/>
                </a:cubicBezTo>
                <a:cubicBezTo>
                  <a:pt x="258" y="654"/>
                  <a:pt x="248" y="585"/>
                  <a:pt x="248" y="566"/>
                </a:cubicBezTo>
                <a:cubicBezTo>
                  <a:pt x="248" y="547"/>
                  <a:pt x="255" y="539"/>
                  <a:pt x="265" y="535"/>
                </a:cubicBezTo>
                <a:cubicBezTo>
                  <a:pt x="276" y="530"/>
                  <a:pt x="277" y="528"/>
                  <a:pt x="272" y="510"/>
                </a:cubicBezTo>
                <a:cubicBezTo>
                  <a:pt x="266" y="492"/>
                  <a:pt x="258" y="449"/>
                  <a:pt x="258" y="449"/>
                </a:cubicBezTo>
                <a:cubicBezTo>
                  <a:pt x="258" y="449"/>
                  <a:pt x="257" y="443"/>
                  <a:pt x="251" y="424"/>
                </a:cubicBezTo>
                <a:cubicBezTo>
                  <a:pt x="244" y="406"/>
                  <a:pt x="244" y="388"/>
                  <a:pt x="244" y="388"/>
                </a:cubicBezTo>
                <a:cubicBezTo>
                  <a:pt x="244" y="388"/>
                  <a:pt x="256" y="378"/>
                  <a:pt x="257" y="366"/>
                </a:cubicBezTo>
                <a:close/>
                <a:moveTo>
                  <a:pt x="102" y="452"/>
                </a:moveTo>
                <a:cubicBezTo>
                  <a:pt x="110" y="434"/>
                  <a:pt x="110" y="434"/>
                  <a:pt x="110" y="434"/>
                </a:cubicBezTo>
                <a:cubicBezTo>
                  <a:pt x="114" y="452"/>
                  <a:pt x="114" y="452"/>
                  <a:pt x="114" y="452"/>
                </a:cubicBezTo>
                <a:lnTo>
                  <a:pt x="102" y="452"/>
                </a:lnTo>
                <a:close/>
                <a:moveTo>
                  <a:pt x="168" y="213"/>
                </a:moveTo>
                <a:cubicBezTo>
                  <a:pt x="158" y="230"/>
                  <a:pt x="141" y="260"/>
                  <a:pt x="135" y="285"/>
                </a:cubicBezTo>
                <a:cubicBezTo>
                  <a:pt x="128" y="309"/>
                  <a:pt x="117" y="344"/>
                  <a:pt x="117" y="344"/>
                </a:cubicBezTo>
                <a:cubicBezTo>
                  <a:pt x="117" y="344"/>
                  <a:pt x="116" y="338"/>
                  <a:pt x="115" y="329"/>
                </a:cubicBezTo>
                <a:cubicBezTo>
                  <a:pt x="114" y="320"/>
                  <a:pt x="114" y="277"/>
                  <a:pt x="114" y="257"/>
                </a:cubicBezTo>
                <a:cubicBezTo>
                  <a:pt x="114" y="237"/>
                  <a:pt x="115" y="220"/>
                  <a:pt x="112" y="219"/>
                </a:cubicBezTo>
                <a:cubicBezTo>
                  <a:pt x="108" y="217"/>
                  <a:pt x="102" y="205"/>
                  <a:pt x="102" y="205"/>
                </a:cubicBezTo>
                <a:cubicBezTo>
                  <a:pt x="124" y="175"/>
                  <a:pt x="124" y="175"/>
                  <a:pt x="124" y="175"/>
                </a:cubicBezTo>
                <a:cubicBezTo>
                  <a:pt x="117" y="218"/>
                  <a:pt x="129" y="210"/>
                  <a:pt x="134" y="223"/>
                </a:cubicBezTo>
                <a:cubicBezTo>
                  <a:pt x="138" y="236"/>
                  <a:pt x="133" y="269"/>
                  <a:pt x="136" y="253"/>
                </a:cubicBezTo>
                <a:cubicBezTo>
                  <a:pt x="138" y="238"/>
                  <a:pt x="146" y="237"/>
                  <a:pt x="152" y="222"/>
                </a:cubicBezTo>
                <a:cubicBezTo>
                  <a:pt x="159" y="207"/>
                  <a:pt x="139" y="196"/>
                  <a:pt x="139" y="196"/>
                </a:cubicBezTo>
                <a:cubicBezTo>
                  <a:pt x="139" y="196"/>
                  <a:pt x="150" y="192"/>
                  <a:pt x="159" y="184"/>
                </a:cubicBezTo>
                <a:cubicBezTo>
                  <a:pt x="169" y="175"/>
                  <a:pt x="182" y="164"/>
                  <a:pt x="182" y="164"/>
                </a:cubicBezTo>
                <a:cubicBezTo>
                  <a:pt x="189" y="176"/>
                  <a:pt x="189" y="176"/>
                  <a:pt x="189" y="176"/>
                </a:cubicBezTo>
                <a:cubicBezTo>
                  <a:pt x="189" y="176"/>
                  <a:pt x="178" y="196"/>
                  <a:pt x="168" y="213"/>
                </a:cubicBezTo>
                <a:close/>
              </a:path>
            </a:pathLst>
          </a:custGeom>
          <a:solidFill>
            <a:sysClr val="windowText" lastClr="000000">
              <a:lumMod val="65000"/>
              <a:lumOff val="35000"/>
            </a:sysClr>
          </a:solidFill>
          <a:ln>
            <a:noFill/>
          </a:ln>
          <a:effectLst>
            <a:outerShdw blurRad="76200" dir="13500000" sy="23000" kx="1200000" algn="br" rotWithShape="0">
              <a:prstClr val="black">
                <a:alpha val="6000"/>
              </a:prstClr>
            </a:outerShdw>
          </a:effectLst>
        </p:spPr>
        <p:txBody>
          <a:bodyPr vert="horz" wrap="square" lIns="121898" tIns="60949" rIns="121898" bIns="60949" numCol="1" anchor="t" anchorCtr="0" compatLnSpc="1">
            <a:prstTxWarp prst="textNoShape">
              <a:avLst/>
            </a:prstTxWarp>
          </a:bodyPr>
          <a:lstStyle>
            <a:defPPr>
              <a:defRPr lang="id-ID"/>
            </a:defPPr>
            <a:lvl1pPr marL="0" algn="l" defTabSz="914332" rtl="0" eaLnBrk="1" latinLnBrk="0" hangingPunct="1">
              <a:defRPr sz="1800" kern="1200">
                <a:solidFill>
                  <a:schemeClr val="tx1"/>
                </a:solidFill>
                <a:latin typeface="+mn-lt"/>
                <a:ea typeface="+mn-ea"/>
                <a:cs typeface="+mn-cs"/>
              </a:defRPr>
            </a:lvl1pPr>
            <a:lvl2pPr marL="457167" algn="l" defTabSz="914332" rtl="0" eaLnBrk="1" latinLnBrk="0" hangingPunct="1">
              <a:defRPr sz="1800" kern="1200">
                <a:solidFill>
                  <a:schemeClr val="tx1"/>
                </a:solidFill>
                <a:latin typeface="+mn-lt"/>
                <a:ea typeface="+mn-ea"/>
                <a:cs typeface="+mn-cs"/>
              </a:defRPr>
            </a:lvl2pPr>
            <a:lvl3pPr marL="914332" algn="l" defTabSz="914332" rtl="0" eaLnBrk="1" latinLnBrk="0" hangingPunct="1">
              <a:defRPr sz="1800" kern="1200">
                <a:solidFill>
                  <a:schemeClr val="tx1"/>
                </a:solidFill>
                <a:latin typeface="+mn-lt"/>
                <a:ea typeface="+mn-ea"/>
                <a:cs typeface="+mn-cs"/>
              </a:defRPr>
            </a:lvl3pPr>
            <a:lvl4pPr marL="1371498" algn="l" defTabSz="914332" rtl="0" eaLnBrk="1" latinLnBrk="0" hangingPunct="1">
              <a:defRPr sz="1800" kern="1200">
                <a:solidFill>
                  <a:schemeClr val="tx1"/>
                </a:solidFill>
                <a:latin typeface="+mn-lt"/>
                <a:ea typeface="+mn-ea"/>
                <a:cs typeface="+mn-cs"/>
              </a:defRPr>
            </a:lvl4pPr>
            <a:lvl5pPr marL="1828664" algn="l" defTabSz="914332" rtl="0" eaLnBrk="1" latinLnBrk="0" hangingPunct="1">
              <a:defRPr sz="1800" kern="1200">
                <a:solidFill>
                  <a:schemeClr val="tx1"/>
                </a:solidFill>
                <a:latin typeface="+mn-lt"/>
                <a:ea typeface="+mn-ea"/>
                <a:cs typeface="+mn-cs"/>
              </a:defRPr>
            </a:lvl5pPr>
            <a:lvl6pPr marL="2285830" algn="l" defTabSz="914332" rtl="0" eaLnBrk="1" latinLnBrk="0" hangingPunct="1">
              <a:defRPr sz="1800" kern="1200">
                <a:solidFill>
                  <a:schemeClr val="tx1"/>
                </a:solidFill>
                <a:latin typeface="+mn-lt"/>
                <a:ea typeface="+mn-ea"/>
                <a:cs typeface="+mn-cs"/>
              </a:defRPr>
            </a:lvl6pPr>
            <a:lvl7pPr marL="2742994" algn="l" defTabSz="914332" rtl="0" eaLnBrk="1" latinLnBrk="0" hangingPunct="1">
              <a:defRPr sz="1800" kern="1200">
                <a:solidFill>
                  <a:schemeClr val="tx1"/>
                </a:solidFill>
                <a:latin typeface="+mn-lt"/>
                <a:ea typeface="+mn-ea"/>
                <a:cs typeface="+mn-cs"/>
              </a:defRPr>
            </a:lvl7pPr>
            <a:lvl8pPr marL="3200160" algn="l" defTabSz="914332" rtl="0" eaLnBrk="1" latinLnBrk="0" hangingPunct="1">
              <a:defRPr sz="1800" kern="1200">
                <a:solidFill>
                  <a:schemeClr val="tx1"/>
                </a:solidFill>
                <a:latin typeface="+mn-lt"/>
                <a:ea typeface="+mn-ea"/>
                <a:cs typeface="+mn-cs"/>
              </a:defRPr>
            </a:lvl8pPr>
            <a:lvl9pPr marL="3657327" algn="l" defTabSz="914332" rtl="0" eaLnBrk="1" latinLnBrk="0" hangingPunct="1">
              <a:defRPr sz="1800" kern="1200">
                <a:solidFill>
                  <a:schemeClr val="tx1"/>
                </a:solidFill>
                <a:latin typeface="+mn-lt"/>
                <a:ea typeface="+mn-ea"/>
                <a:cs typeface="+mn-cs"/>
              </a:defRPr>
            </a:lvl9pPr>
          </a:lstStyle>
          <a:p>
            <a:pPr defTabSz="1218713" fontAlgn="auto">
              <a:spcBef>
                <a:spcPts val="0"/>
              </a:spcBef>
              <a:spcAft>
                <a:spcPts val="0"/>
              </a:spcAft>
              <a:defRPr/>
            </a:pPr>
            <a:endParaRPr lang="id-ID" sz="2399" b="0">
              <a:solidFill>
                <a:sysClr val="windowText" lastClr="000000"/>
              </a:solidFill>
              <a:cs typeface="+mn-ea"/>
              <a:sym typeface="+mn-lt"/>
            </a:endParaRPr>
          </a:p>
        </p:txBody>
      </p:sp>
      <p:cxnSp>
        <p:nvCxnSpPr>
          <p:cNvPr id="24" name="Straight Connector 28"/>
          <p:cNvCxnSpPr/>
          <p:nvPr/>
        </p:nvCxnSpPr>
        <p:spPr>
          <a:xfrm flipH="1">
            <a:off x="3409859" y="5309321"/>
            <a:ext cx="797955" cy="0"/>
          </a:xfrm>
          <a:prstGeom prst="line">
            <a:avLst/>
          </a:prstGeom>
          <a:noFill/>
          <a:ln w="19050" cap="flat" cmpd="sng" algn="ctr">
            <a:solidFill>
              <a:schemeClr val="accent3">
                <a:lumMod val="50000"/>
              </a:schemeClr>
            </a:solidFill>
            <a:prstDash val="sysDot"/>
            <a:miter lim="800000"/>
            <a:headEnd type="oval" w="sm" len="sm"/>
            <a:tailEnd type="oval" w="sm" len="sm"/>
          </a:ln>
          <a:effectLst/>
        </p:spPr>
      </p:cxnSp>
      <p:sp>
        <p:nvSpPr>
          <p:cNvPr id="25" name="文本框 13"/>
          <p:cNvSpPr txBox="1"/>
          <p:nvPr/>
        </p:nvSpPr>
        <p:spPr>
          <a:xfrm>
            <a:off x="1423842" y="5423187"/>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sp>
        <p:nvSpPr>
          <p:cNvPr id="26" name="Freeform 5"/>
          <p:cNvSpPr>
            <a:spLocks noEditPoints="1"/>
          </p:cNvSpPr>
          <p:nvPr/>
        </p:nvSpPr>
        <p:spPr bwMode="auto">
          <a:xfrm>
            <a:off x="7445950" y="4268809"/>
            <a:ext cx="700816" cy="2214774"/>
          </a:xfrm>
          <a:custGeom>
            <a:avLst/>
            <a:gdLst>
              <a:gd name="T0" fmla="*/ 412 w 463"/>
              <a:gd name="T1" fmla="*/ 379 h 1470"/>
              <a:gd name="T2" fmla="*/ 323 w 463"/>
              <a:gd name="T3" fmla="*/ 262 h 1470"/>
              <a:gd name="T4" fmla="*/ 285 w 463"/>
              <a:gd name="T5" fmla="*/ 285 h 1470"/>
              <a:gd name="T6" fmla="*/ 267 w 463"/>
              <a:gd name="T7" fmla="*/ 261 h 1470"/>
              <a:gd name="T8" fmla="*/ 184 w 463"/>
              <a:gd name="T9" fmla="*/ 204 h 1470"/>
              <a:gd name="T10" fmla="*/ 217 w 463"/>
              <a:gd name="T11" fmla="*/ 229 h 1470"/>
              <a:gd name="T12" fmla="*/ 275 w 463"/>
              <a:gd name="T13" fmla="*/ 231 h 1470"/>
              <a:gd name="T14" fmla="*/ 275 w 463"/>
              <a:gd name="T15" fmla="*/ 231 h 1470"/>
              <a:gd name="T16" fmla="*/ 280 w 463"/>
              <a:gd name="T17" fmla="*/ 213 h 1470"/>
              <a:gd name="T18" fmla="*/ 313 w 463"/>
              <a:gd name="T19" fmla="*/ 121 h 1470"/>
              <a:gd name="T20" fmla="*/ 312 w 463"/>
              <a:gd name="T21" fmla="*/ 65 h 1470"/>
              <a:gd name="T22" fmla="*/ 194 w 463"/>
              <a:gd name="T23" fmla="*/ 42 h 1470"/>
              <a:gd name="T24" fmla="*/ 186 w 463"/>
              <a:gd name="T25" fmla="*/ 51 h 1470"/>
              <a:gd name="T26" fmla="*/ 175 w 463"/>
              <a:gd name="T27" fmla="*/ 119 h 1470"/>
              <a:gd name="T28" fmla="*/ 178 w 463"/>
              <a:gd name="T29" fmla="*/ 165 h 1470"/>
              <a:gd name="T30" fmla="*/ 181 w 463"/>
              <a:gd name="T31" fmla="*/ 201 h 1470"/>
              <a:gd name="T32" fmla="*/ 175 w 463"/>
              <a:gd name="T33" fmla="*/ 217 h 1470"/>
              <a:gd name="T34" fmla="*/ 79 w 463"/>
              <a:gd name="T35" fmla="*/ 333 h 1470"/>
              <a:gd name="T36" fmla="*/ 104 w 463"/>
              <a:gd name="T37" fmla="*/ 477 h 1470"/>
              <a:gd name="T38" fmla="*/ 99 w 463"/>
              <a:gd name="T39" fmla="*/ 610 h 1470"/>
              <a:gd name="T40" fmla="*/ 85 w 463"/>
              <a:gd name="T41" fmla="*/ 763 h 1470"/>
              <a:gd name="T42" fmla="*/ 69 w 463"/>
              <a:gd name="T43" fmla="*/ 975 h 1470"/>
              <a:gd name="T44" fmla="*/ 8 w 463"/>
              <a:gd name="T45" fmla="*/ 1383 h 1470"/>
              <a:gd name="T46" fmla="*/ 11 w 463"/>
              <a:gd name="T47" fmla="*/ 1423 h 1470"/>
              <a:gd name="T48" fmla="*/ 108 w 463"/>
              <a:gd name="T49" fmla="*/ 1468 h 1470"/>
              <a:gd name="T50" fmla="*/ 96 w 463"/>
              <a:gd name="T51" fmla="*/ 1398 h 1470"/>
              <a:gd name="T52" fmla="*/ 153 w 463"/>
              <a:gd name="T53" fmla="*/ 1231 h 1470"/>
              <a:gd name="T54" fmla="*/ 220 w 463"/>
              <a:gd name="T55" fmla="*/ 1100 h 1470"/>
              <a:gd name="T56" fmla="*/ 215 w 463"/>
              <a:gd name="T57" fmla="*/ 1363 h 1470"/>
              <a:gd name="T58" fmla="*/ 242 w 463"/>
              <a:gd name="T59" fmla="*/ 1391 h 1470"/>
              <a:gd name="T60" fmla="*/ 297 w 463"/>
              <a:gd name="T61" fmla="*/ 1388 h 1470"/>
              <a:gd name="T62" fmla="*/ 429 w 463"/>
              <a:gd name="T63" fmla="*/ 1397 h 1470"/>
              <a:gd name="T64" fmla="*/ 342 w 463"/>
              <a:gd name="T65" fmla="*/ 1344 h 1470"/>
              <a:gd name="T66" fmla="*/ 316 w 463"/>
              <a:gd name="T67" fmla="*/ 1300 h 1470"/>
              <a:gd name="T68" fmla="*/ 337 w 463"/>
              <a:gd name="T69" fmla="*/ 1080 h 1470"/>
              <a:gd name="T70" fmla="*/ 376 w 463"/>
              <a:gd name="T71" fmla="*/ 792 h 1470"/>
              <a:gd name="T72" fmla="*/ 388 w 463"/>
              <a:gd name="T73" fmla="*/ 747 h 1470"/>
              <a:gd name="T74" fmla="*/ 359 w 463"/>
              <a:gd name="T75" fmla="*/ 534 h 1470"/>
              <a:gd name="T76" fmla="*/ 385 w 463"/>
              <a:gd name="T77" fmla="*/ 500 h 1470"/>
              <a:gd name="T78" fmla="*/ 454 w 463"/>
              <a:gd name="T79" fmla="*/ 422 h 1470"/>
              <a:gd name="T80" fmla="*/ 330 w 463"/>
              <a:gd name="T81" fmla="*/ 437 h 1470"/>
              <a:gd name="T82" fmla="*/ 327 w 463"/>
              <a:gd name="T83" fmla="*/ 411 h 1470"/>
              <a:gd name="T84" fmla="*/ 311 w 463"/>
              <a:gd name="T85" fmla="*/ 458 h 1470"/>
              <a:gd name="T86" fmla="*/ 353 w 463"/>
              <a:gd name="T87" fmla="*/ 483 h 1470"/>
              <a:gd name="T88" fmla="*/ 350 w 463"/>
              <a:gd name="T89" fmla="*/ 540 h 14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463" h="1470">
                <a:moveTo>
                  <a:pt x="454" y="422"/>
                </a:moveTo>
                <a:cubicBezTo>
                  <a:pt x="448" y="394"/>
                  <a:pt x="430" y="395"/>
                  <a:pt x="412" y="379"/>
                </a:cubicBezTo>
                <a:cubicBezTo>
                  <a:pt x="395" y="363"/>
                  <a:pt x="381" y="350"/>
                  <a:pt x="379" y="321"/>
                </a:cubicBezTo>
                <a:cubicBezTo>
                  <a:pt x="376" y="291"/>
                  <a:pt x="344" y="267"/>
                  <a:pt x="323" y="262"/>
                </a:cubicBezTo>
                <a:cubicBezTo>
                  <a:pt x="304" y="258"/>
                  <a:pt x="286" y="248"/>
                  <a:pt x="281" y="246"/>
                </a:cubicBezTo>
                <a:cubicBezTo>
                  <a:pt x="280" y="254"/>
                  <a:pt x="283" y="272"/>
                  <a:pt x="285" y="285"/>
                </a:cubicBezTo>
                <a:cubicBezTo>
                  <a:pt x="284" y="286"/>
                  <a:pt x="282" y="284"/>
                  <a:pt x="281" y="281"/>
                </a:cubicBezTo>
                <a:cubicBezTo>
                  <a:pt x="274" y="266"/>
                  <a:pt x="272" y="258"/>
                  <a:pt x="267" y="261"/>
                </a:cubicBezTo>
                <a:cubicBezTo>
                  <a:pt x="263" y="263"/>
                  <a:pt x="260" y="273"/>
                  <a:pt x="257" y="282"/>
                </a:cubicBezTo>
                <a:cubicBezTo>
                  <a:pt x="241" y="262"/>
                  <a:pt x="203" y="221"/>
                  <a:pt x="184" y="204"/>
                </a:cubicBezTo>
                <a:cubicBezTo>
                  <a:pt x="185" y="202"/>
                  <a:pt x="187" y="200"/>
                  <a:pt x="189" y="199"/>
                </a:cubicBezTo>
                <a:cubicBezTo>
                  <a:pt x="194" y="208"/>
                  <a:pt x="205" y="223"/>
                  <a:pt x="217" y="229"/>
                </a:cubicBezTo>
                <a:cubicBezTo>
                  <a:pt x="232" y="237"/>
                  <a:pt x="266" y="257"/>
                  <a:pt x="266" y="257"/>
                </a:cubicBezTo>
                <a:cubicBezTo>
                  <a:pt x="266" y="257"/>
                  <a:pt x="273" y="241"/>
                  <a:pt x="275" y="231"/>
                </a:cubicBezTo>
                <a:cubicBezTo>
                  <a:pt x="275" y="230"/>
                  <a:pt x="275" y="230"/>
                  <a:pt x="275" y="230"/>
                </a:cubicBezTo>
                <a:cubicBezTo>
                  <a:pt x="275" y="231"/>
                  <a:pt x="275" y="231"/>
                  <a:pt x="275" y="231"/>
                </a:cubicBezTo>
                <a:cubicBezTo>
                  <a:pt x="275" y="230"/>
                  <a:pt x="275" y="228"/>
                  <a:pt x="275" y="227"/>
                </a:cubicBezTo>
                <a:cubicBezTo>
                  <a:pt x="275" y="220"/>
                  <a:pt x="273" y="215"/>
                  <a:pt x="280" y="213"/>
                </a:cubicBezTo>
                <a:cubicBezTo>
                  <a:pt x="288" y="211"/>
                  <a:pt x="299" y="185"/>
                  <a:pt x="302" y="169"/>
                </a:cubicBezTo>
                <a:cubicBezTo>
                  <a:pt x="306" y="153"/>
                  <a:pt x="306" y="139"/>
                  <a:pt x="313" y="121"/>
                </a:cubicBezTo>
                <a:cubicBezTo>
                  <a:pt x="321" y="104"/>
                  <a:pt x="320" y="87"/>
                  <a:pt x="312" y="65"/>
                </a:cubicBezTo>
                <a:cubicBezTo>
                  <a:pt x="312" y="65"/>
                  <a:pt x="312" y="65"/>
                  <a:pt x="312" y="65"/>
                </a:cubicBezTo>
                <a:cubicBezTo>
                  <a:pt x="300" y="14"/>
                  <a:pt x="277" y="28"/>
                  <a:pt x="277" y="28"/>
                </a:cubicBezTo>
                <a:cubicBezTo>
                  <a:pt x="246" y="0"/>
                  <a:pt x="210" y="26"/>
                  <a:pt x="194" y="42"/>
                </a:cubicBezTo>
                <a:cubicBezTo>
                  <a:pt x="194" y="42"/>
                  <a:pt x="194" y="42"/>
                  <a:pt x="193" y="42"/>
                </a:cubicBezTo>
                <a:cubicBezTo>
                  <a:pt x="190" y="44"/>
                  <a:pt x="188" y="47"/>
                  <a:pt x="186" y="51"/>
                </a:cubicBezTo>
                <a:cubicBezTo>
                  <a:pt x="186" y="51"/>
                  <a:pt x="186" y="51"/>
                  <a:pt x="186" y="51"/>
                </a:cubicBezTo>
                <a:cubicBezTo>
                  <a:pt x="171" y="73"/>
                  <a:pt x="175" y="119"/>
                  <a:pt x="175" y="119"/>
                </a:cubicBezTo>
                <a:cubicBezTo>
                  <a:pt x="175" y="119"/>
                  <a:pt x="173" y="120"/>
                  <a:pt x="171" y="131"/>
                </a:cubicBezTo>
                <a:cubicBezTo>
                  <a:pt x="170" y="142"/>
                  <a:pt x="175" y="159"/>
                  <a:pt x="178" y="165"/>
                </a:cubicBezTo>
                <a:cubicBezTo>
                  <a:pt x="180" y="171"/>
                  <a:pt x="185" y="172"/>
                  <a:pt x="186" y="177"/>
                </a:cubicBezTo>
                <a:cubicBezTo>
                  <a:pt x="186" y="177"/>
                  <a:pt x="184" y="189"/>
                  <a:pt x="181" y="201"/>
                </a:cubicBezTo>
                <a:cubicBezTo>
                  <a:pt x="181" y="201"/>
                  <a:pt x="181" y="201"/>
                  <a:pt x="180" y="201"/>
                </a:cubicBezTo>
                <a:cubicBezTo>
                  <a:pt x="179" y="203"/>
                  <a:pt x="181" y="206"/>
                  <a:pt x="175" y="217"/>
                </a:cubicBezTo>
                <a:cubicBezTo>
                  <a:pt x="166" y="231"/>
                  <a:pt x="153" y="236"/>
                  <a:pt x="121" y="253"/>
                </a:cubicBezTo>
                <a:cubicBezTo>
                  <a:pt x="90" y="269"/>
                  <a:pt x="82" y="302"/>
                  <a:pt x="79" y="333"/>
                </a:cubicBezTo>
                <a:cubicBezTo>
                  <a:pt x="76" y="365"/>
                  <a:pt x="71" y="389"/>
                  <a:pt x="76" y="396"/>
                </a:cubicBezTo>
                <a:cubicBezTo>
                  <a:pt x="81" y="403"/>
                  <a:pt x="93" y="443"/>
                  <a:pt x="104" y="477"/>
                </a:cubicBezTo>
                <a:cubicBezTo>
                  <a:pt x="116" y="510"/>
                  <a:pt x="111" y="549"/>
                  <a:pt x="109" y="564"/>
                </a:cubicBezTo>
                <a:cubicBezTo>
                  <a:pt x="107" y="578"/>
                  <a:pt x="98" y="591"/>
                  <a:pt x="99" y="610"/>
                </a:cubicBezTo>
                <a:cubicBezTo>
                  <a:pt x="100" y="629"/>
                  <a:pt x="98" y="648"/>
                  <a:pt x="95" y="677"/>
                </a:cubicBezTo>
                <a:cubicBezTo>
                  <a:pt x="93" y="705"/>
                  <a:pt x="76" y="759"/>
                  <a:pt x="85" y="763"/>
                </a:cubicBezTo>
                <a:cubicBezTo>
                  <a:pt x="93" y="768"/>
                  <a:pt x="96" y="767"/>
                  <a:pt x="96" y="780"/>
                </a:cubicBezTo>
                <a:cubicBezTo>
                  <a:pt x="96" y="793"/>
                  <a:pt x="90" y="876"/>
                  <a:pt x="69" y="975"/>
                </a:cubicBezTo>
                <a:cubicBezTo>
                  <a:pt x="48" y="1075"/>
                  <a:pt x="16" y="1296"/>
                  <a:pt x="9" y="1338"/>
                </a:cubicBezTo>
                <a:cubicBezTo>
                  <a:pt x="2" y="1379"/>
                  <a:pt x="8" y="1383"/>
                  <a:pt x="8" y="1383"/>
                </a:cubicBezTo>
                <a:cubicBezTo>
                  <a:pt x="8" y="1383"/>
                  <a:pt x="8" y="1386"/>
                  <a:pt x="4" y="1398"/>
                </a:cubicBezTo>
                <a:cubicBezTo>
                  <a:pt x="0" y="1410"/>
                  <a:pt x="4" y="1418"/>
                  <a:pt x="11" y="1423"/>
                </a:cubicBezTo>
                <a:cubicBezTo>
                  <a:pt x="18" y="1428"/>
                  <a:pt x="19" y="1438"/>
                  <a:pt x="34" y="1449"/>
                </a:cubicBezTo>
                <a:cubicBezTo>
                  <a:pt x="48" y="1460"/>
                  <a:pt x="90" y="1470"/>
                  <a:pt x="108" y="1468"/>
                </a:cubicBezTo>
                <a:cubicBezTo>
                  <a:pt x="126" y="1466"/>
                  <a:pt x="121" y="1460"/>
                  <a:pt x="120" y="1442"/>
                </a:cubicBezTo>
                <a:cubicBezTo>
                  <a:pt x="119" y="1424"/>
                  <a:pt x="96" y="1398"/>
                  <a:pt x="96" y="1398"/>
                </a:cubicBezTo>
                <a:cubicBezTo>
                  <a:pt x="96" y="1398"/>
                  <a:pt x="95" y="1393"/>
                  <a:pt x="101" y="1390"/>
                </a:cubicBezTo>
                <a:cubicBezTo>
                  <a:pt x="107" y="1386"/>
                  <a:pt x="132" y="1306"/>
                  <a:pt x="153" y="1231"/>
                </a:cubicBezTo>
                <a:cubicBezTo>
                  <a:pt x="175" y="1157"/>
                  <a:pt x="214" y="1022"/>
                  <a:pt x="214" y="1022"/>
                </a:cubicBezTo>
                <a:cubicBezTo>
                  <a:pt x="214" y="1022"/>
                  <a:pt x="217" y="1061"/>
                  <a:pt x="220" y="1100"/>
                </a:cubicBezTo>
                <a:cubicBezTo>
                  <a:pt x="222" y="1139"/>
                  <a:pt x="224" y="1267"/>
                  <a:pt x="220" y="1300"/>
                </a:cubicBezTo>
                <a:cubicBezTo>
                  <a:pt x="215" y="1333"/>
                  <a:pt x="215" y="1363"/>
                  <a:pt x="215" y="1363"/>
                </a:cubicBezTo>
                <a:cubicBezTo>
                  <a:pt x="215" y="1363"/>
                  <a:pt x="215" y="1367"/>
                  <a:pt x="215" y="1378"/>
                </a:cubicBezTo>
                <a:cubicBezTo>
                  <a:pt x="215" y="1389"/>
                  <a:pt x="223" y="1389"/>
                  <a:pt x="242" y="1391"/>
                </a:cubicBezTo>
                <a:cubicBezTo>
                  <a:pt x="261" y="1393"/>
                  <a:pt x="287" y="1392"/>
                  <a:pt x="287" y="1392"/>
                </a:cubicBezTo>
                <a:cubicBezTo>
                  <a:pt x="287" y="1392"/>
                  <a:pt x="286" y="1383"/>
                  <a:pt x="297" y="1388"/>
                </a:cubicBezTo>
                <a:cubicBezTo>
                  <a:pt x="307" y="1392"/>
                  <a:pt x="329" y="1403"/>
                  <a:pt x="349" y="1403"/>
                </a:cubicBezTo>
                <a:cubicBezTo>
                  <a:pt x="369" y="1403"/>
                  <a:pt x="429" y="1412"/>
                  <a:pt x="429" y="1397"/>
                </a:cubicBezTo>
                <a:cubicBezTo>
                  <a:pt x="429" y="1382"/>
                  <a:pt x="406" y="1376"/>
                  <a:pt x="385" y="1376"/>
                </a:cubicBezTo>
                <a:cubicBezTo>
                  <a:pt x="365" y="1376"/>
                  <a:pt x="342" y="1344"/>
                  <a:pt x="342" y="1344"/>
                </a:cubicBezTo>
                <a:cubicBezTo>
                  <a:pt x="342" y="1344"/>
                  <a:pt x="342" y="1344"/>
                  <a:pt x="348" y="1340"/>
                </a:cubicBezTo>
                <a:cubicBezTo>
                  <a:pt x="353" y="1337"/>
                  <a:pt x="320" y="1312"/>
                  <a:pt x="316" y="1300"/>
                </a:cubicBezTo>
                <a:cubicBezTo>
                  <a:pt x="311" y="1288"/>
                  <a:pt x="312" y="1286"/>
                  <a:pt x="316" y="1257"/>
                </a:cubicBezTo>
                <a:cubicBezTo>
                  <a:pt x="319" y="1229"/>
                  <a:pt x="327" y="1136"/>
                  <a:pt x="337" y="1080"/>
                </a:cubicBezTo>
                <a:cubicBezTo>
                  <a:pt x="346" y="1023"/>
                  <a:pt x="358" y="968"/>
                  <a:pt x="365" y="920"/>
                </a:cubicBezTo>
                <a:cubicBezTo>
                  <a:pt x="372" y="871"/>
                  <a:pt x="376" y="792"/>
                  <a:pt x="376" y="792"/>
                </a:cubicBezTo>
                <a:cubicBezTo>
                  <a:pt x="376" y="792"/>
                  <a:pt x="380" y="791"/>
                  <a:pt x="387" y="785"/>
                </a:cubicBezTo>
                <a:cubicBezTo>
                  <a:pt x="394" y="779"/>
                  <a:pt x="392" y="764"/>
                  <a:pt x="388" y="747"/>
                </a:cubicBezTo>
                <a:cubicBezTo>
                  <a:pt x="385" y="729"/>
                  <a:pt x="380" y="656"/>
                  <a:pt x="377" y="621"/>
                </a:cubicBezTo>
                <a:cubicBezTo>
                  <a:pt x="373" y="586"/>
                  <a:pt x="359" y="534"/>
                  <a:pt x="359" y="534"/>
                </a:cubicBezTo>
                <a:cubicBezTo>
                  <a:pt x="359" y="534"/>
                  <a:pt x="370" y="529"/>
                  <a:pt x="377" y="522"/>
                </a:cubicBezTo>
                <a:cubicBezTo>
                  <a:pt x="384" y="516"/>
                  <a:pt x="385" y="500"/>
                  <a:pt x="385" y="500"/>
                </a:cubicBezTo>
                <a:cubicBezTo>
                  <a:pt x="385" y="500"/>
                  <a:pt x="428" y="504"/>
                  <a:pt x="446" y="496"/>
                </a:cubicBezTo>
                <a:cubicBezTo>
                  <a:pt x="463" y="489"/>
                  <a:pt x="460" y="450"/>
                  <a:pt x="454" y="422"/>
                </a:cubicBezTo>
                <a:close/>
                <a:moveTo>
                  <a:pt x="311" y="458"/>
                </a:moveTo>
                <a:cubicBezTo>
                  <a:pt x="311" y="458"/>
                  <a:pt x="330" y="452"/>
                  <a:pt x="330" y="437"/>
                </a:cubicBezTo>
                <a:cubicBezTo>
                  <a:pt x="330" y="421"/>
                  <a:pt x="315" y="411"/>
                  <a:pt x="308" y="410"/>
                </a:cubicBezTo>
                <a:cubicBezTo>
                  <a:pt x="301" y="410"/>
                  <a:pt x="313" y="399"/>
                  <a:pt x="327" y="411"/>
                </a:cubicBezTo>
                <a:cubicBezTo>
                  <a:pt x="342" y="423"/>
                  <a:pt x="353" y="475"/>
                  <a:pt x="353" y="475"/>
                </a:cubicBezTo>
                <a:cubicBezTo>
                  <a:pt x="353" y="475"/>
                  <a:pt x="323" y="463"/>
                  <a:pt x="311" y="458"/>
                </a:cubicBezTo>
                <a:close/>
                <a:moveTo>
                  <a:pt x="350" y="540"/>
                </a:moveTo>
                <a:cubicBezTo>
                  <a:pt x="350" y="540"/>
                  <a:pt x="352" y="500"/>
                  <a:pt x="353" y="483"/>
                </a:cubicBezTo>
                <a:cubicBezTo>
                  <a:pt x="362" y="531"/>
                  <a:pt x="362" y="531"/>
                  <a:pt x="362" y="531"/>
                </a:cubicBezTo>
                <a:lnTo>
                  <a:pt x="350" y="540"/>
                </a:lnTo>
                <a:close/>
              </a:path>
            </a:pathLst>
          </a:custGeom>
          <a:solidFill>
            <a:sysClr val="windowText" lastClr="000000">
              <a:lumMod val="65000"/>
              <a:lumOff val="35000"/>
            </a:sysClr>
          </a:solidFill>
          <a:ln>
            <a:noFill/>
          </a:ln>
          <a:effectLst>
            <a:outerShdw blurRad="76200" dir="13500000" sy="23000" kx="1200000" algn="br" rotWithShape="0">
              <a:prstClr val="black">
                <a:alpha val="6000"/>
              </a:prstClr>
            </a:outerShdw>
          </a:effectLst>
        </p:spPr>
        <p:txBody>
          <a:bodyPr vert="horz" wrap="square" lIns="121898" tIns="60949" rIns="121898" bIns="60949" numCol="1" anchor="t" anchorCtr="0" compatLnSpc="1">
            <a:prstTxWarp prst="textNoShape">
              <a:avLst/>
            </a:prstTxWarp>
          </a:bodyPr>
          <a:lstStyle>
            <a:defPPr>
              <a:defRPr lang="id-ID"/>
            </a:defPPr>
            <a:lvl1pPr marL="0" algn="l" defTabSz="914332" rtl="0" eaLnBrk="1" latinLnBrk="0" hangingPunct="1">
              <a:defRPr sz="1800" kern="1200">
                <a:solidFill>
                  <a:schemeClr val="tx1"/>
                </a:solidFill>
                <a:latin typeface="+mn-lt"/>
                <a:ea typeface="+mn-ea"/>
                <a:cs typeface="+mn-cs"/>
              </a:defRPr>
            </a:lvl1pPr>
            <a:lvl2pPr marL="457167" algn="l" defTabSz="914332" rtl="0" eaLnBrk="1" latinLnBrk="0" hangingPunct="1">
              <a:defRPr sz="1800" kern="1200">
                <a:solidFill>
                  <a:schemeClr val="tx1"/>
                </a:solidFill>
                <a:latin typeface="+mn-lt"/>
                <a:ea typeface="+mn-ea"/>
                <a:cs typeface="+mn-cs"/>
              </a:defRPr>
            </a:lvl2pPr>
            <a:lvl3pPr marL="914332" algn="l" defTabSz="914332" rtl="0" eaLnBrk="1" latinLnBrk="0" hangingPunct="1">
              <a:defRPr sz="1800" kern="1200">
                <a:solidFill>
                  <a:schemeClr val="tx1"/>
                </a:solidFill>
                <a:latin typeface="+mn-lt"/>
                <a:ea typeface="+mn-ea"/>
                <a:cs typeface="+mn-cs"/>
              </a:defRPr>
            </a:lvl3pPr>
            <a:lvl4pPr marL="1371498" algn="l" defTabSz="914332" rtl="0" eaLnBrk="1" latinLnBrk="0" hangingPunct="1">
              <a:defRPr sz="1800" kern="1200">
                <a:solidFill>
                  <a:schemeClr val="tx1"/>
                </a:solidFill>
                <a:latin typeface="+mn-lt"/>
                <a:ea typeface="+mn-ea"/>
                <a:cs typeface="+mn-cs"/>
              </a:defRPr>
            </a:lvl4pPr>
            <a:lvl5pPr marL="1828664" algn="l" defTabSz="914332" rtl="0" eaLnBrk="1" latinLnBrk="0" hangingPunct="1">
              <a:defRPr sz="1800" kern="1200">
                <a:solidFill>
                  <a:schemeClr val="tx1"/>
                </a:solidFill>
                <a:latin typeface="+mn-lt"/>
                <a:ea typeface="+mn-ea"/>
                <a:cs typeface="+mn-cs"/>
              </a:defRPr>
            </a:lvl5pPr>
            <a:lvl6pPr marL="2285830" algn="l" defTabSz="914332" rtl="0" eaLnBrk="1" latinLnBrk="0" hangingPunct="1">
              <a:defRPr sz="1800" kern="1200">
                <a:solidFill>
                  <a:schemeClr val="tx1"/>
                </a:solidFill>
                <a:latin typeface="+mn-lt"/>
                <a:ea typeface="+mn-ea"/>
                <a:cs typeface="+mn-cs"/>
              </a:defRPr>
            </a:lvl6pPr>
            <a:lvl7pPr marL="2742994" algn="l" defTabSz="914332" rtl="0" eaLnBrk="1" latinLnBrk="0" hangingPunct="1">
              <a:defRPr sz="1800" kern="1200">
                <a:solidFill>
                  <a:schemeClr val="tx1"/>
                </a:solidFill>
                <a:latin typeface="+mn-lt"/>
                <a:ea typeface="+mn-ea"/>
                <a:cs typeface="+mn-cs"/>
              </a:defRPr>
            </a:lvl7pPr>
            <a:lvl8pPr marL="3200160" algn="l" defTabSz="914332" rtl="0" eaLnBrk="1" latinLnBrk="0" hangingPunct="1">
              <a:defRPr sz="1800" kern="1200">
                <a:solidFill>
                  <a:schemeClr val="tx1"/>
                </a:solidFill>
                <a:latin typeface="+mn-lt"/>
                <a:ea typeface="+mn-ea"/>
                <a:cs typeface="+mn-cs"/>
              </a:defRPr>
            </a:lvl8pPr>
            <a:lvl9pPr marL="3657327" algn="l" defTabSz="914332" rtl="0" eaLnBrk="1" latinLnBrk="0" hangingPunct="1">
              <a:defRPr sz="1800" kern="1200">
                <a:solidFill>
                  <a:schemeClr val="tx1"/>
                </a:solidFill>
                <a:latin typeface="+mn-lt"/>
                <a:ea typeface="+mn-ea"/>
                <a:cs typeface="+mn-cs"/>
              </a:defRPr>
            </a:lvl9pPr>
          </a:lstStyle>
          <a:p>
            <a:pPr defTabSz="1218713" fontAlgn="auto">
              <a:spcBef>
                <a:spcPts val="0"/>
              </a:spcBef>
              <a:spcAft>
                <a:spcPts val="0"/>
              </a:spcAft>
              <a:defRPr/>
            </a:pPr>
            <a:endParaRPr lang="id-ID" sz="2399" b="0">
              <a:solidFill>
                <a:sysClr val="windowText" lastClr="000000"/>
              </a:solidFill>
              <a:cs typeface="+mn-ea"/>
              <a:sym typeface="+mn-lt"/>
            </a:endParaRPr>
          </a:p>
        </p:txBody>
      </p:sp>
      <p:cxnSp>
        <p:nvCxnSpPr>
          <p:cNvPr id="27" name="Straight Connector 29"/>
          <p:cNvCxnSpPr/>
          <p:nvPr/>
        </p:nvCxnSpPr>
        <p:spPr>
          <a:xfrm flipH="1">
            <a:off x="8063625" y="5309321"/>
            <a:ext cx="797955" cy="0"/>
          </a:xfrm>
          <a:prstGeom prst="line">
            <a:avLst/>
          </a:prstGeom>
          <a:noFill/>
          <a:ln w="19050" cap="flat" cmpd="sng" algn="ctr">
            <a:solidFill>
              <a:schemeClr val="accent3">
                <a:lumMod val="50000"/>
              </a:schemeClr>
            </a:solidFill>
            <a:prstDash val="sysDot"/>
            <a:miter lim="800000"/>
            <a:headEnd type="oval" w="sm" len="sm"/>
            <a:tailEnd type="oval" w="sm" len="sm"/>
          </a:ln>
          <a:effectLst/>
        </p:spPr>
      </p:cxnSp>
      <p:sp>
        <p:nvSpPr>
          <p:cNvPr id="28" name="文本框 13"/>
          <p:cNvSpPr txBox="1"/>
          <p:nvPr/>
        </p:nvSpPr>
        <p:spPr>
          <a:xfrm>
            <a:off x="8635216" y="5423187"/>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grpSp>
        <p:nvGrpSpPr>
          <p:cNvPr id="35" name="组合 34"/>
          <p:cNvGrpSpPr/>
          <p:nvPr/>
        </p:nvGrpSpPr>
        <p:grpSpPr>
          <a:xfrm>
            <a:off x="5506366" y="1194490"/>
            <a:ext cx="1199046" cy="1384775"/>
            <a:chOff x="1135986" y="1137186"/>
            <a:chExt cx="1163482" cy="1343702"/>
          </a:xfrm>
        </p:grpSpPr>
        <p:sp>
          <p:nvSpPr>
            <p:cNvPr id="36"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37"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sp>
        <p:nvSpPr>
          <p:cNvPr id="38" name="矩形 37"/>
          <p:cNvSpPr>
            <a:spLocks noChangeArrowheads="1"/>
          </p:cNvSpPr>
          <p:nvPr/>
        </p:nvSpPr>
        <p:spPr bwMode="auto">
          <a:xfrm>
            <a:off x="5370978" y="1569073"/>
            <a:ext cx="1436003" cy="6858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1866" b="0" dirty="0">
                <a:solidFill>
                  <a:schemeClr val="bg1"/>
                </a:solidFill>
                <a:latin typeface="+mn-lt"/>
                <a:ea typeface="+mn-ea"/>
                <a:cs typeface="+mn-ea"/>
                <a:sym typeface="+mn-lt"/>
              </a:rPr>
              <a:t>竞争者</a:t>
            </a:r>
            <a:endParaRPr lang="en-US" altLang="zh-CN" sz="1866" b="0" dirty="0">
              <a:solidFill>
                <a:schemeClr val="bg1"/>
              </a:solidFill>
              <a:latin typeface="+mn-lt"/>
              <a:ea typeface="+mn-ea"/>
              <a:cs typeface="+mn-ea"/>
              <a:sym typeface="+mn-lt"/>
            </a:endParaRPr>
          </a:p>
          <a:p>
            <a:pPr>
              <a:spcBef>
                <a:spcPct val="0"/>
              </a:spcBef>
              <a:buNone/>
            </a:pPr>
            <a:r>
              <a:rPr lang="zh-CN" altLang="en-US" sz="1866" b="0" dirty="0">
                <a:solidFill>
                  <a:schemeClr val="bg1"/>
                </a:solidFill>
                <a:latin typeface="+mn-lt"/>
                <a:ea typeface="+mn-ea"/>
                <a:cs typeface="+mn-ea"/>
                <a:sym typeface="+mn-lt"/>
              </a:rPr>
              <a:t>策略</a:t>
            </a:r>
          </a:p>
        </p:txBody>
      </p:sp>
      <p:grpSp>
        <p:nvGrpSpPr>
          <p:cNvPr id="39" name="组合 38"/>
          <p:cNvGrpSpPr/>
          <p:nvPr/>
        </p:nvGrpSpPr>
        <p:grpSpPr>
          <a:xfrm>
            <a:off x="3153376" y="1803902"/>
            <a:ext cx="1199046" cy="1384775"/>
            <a:chOff x="1135986" y="1137186"/>
            <a:chExt cx="1163482" cy="1343702"/>
          </a:xfrm>
        </p:grpSpPr>
        <p:sp>
          <p:nvSpPr>
            <p:cNvPr id="40"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1"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sp>
        <p:nvSpPr>
          <p:cNvPr id="42" name="矩形 41"/>
          <p:cNvSpPr>
            <a:spLocks noChangeArrowheads="1"/>
          </p:cNvSpPr>
          <p:nvPr/>
        </p:nvSpPr>
        <p:spPr bwMode="auto">
          <a:xfrm>
            <a:off x="3034899" y="2178484"/>
            <a:ext cx="1436003" cy="6858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1866" b="0" dirty="0">
                <a:solidFill>
                  <a:schemeClr val="bg1"/>
                </a:solidFill>
                <a:latin typeface="+mn-lt"/>
                <a:ea typeface="+mn-ea"/>
                <a:cs typeface="+mn-ea"/>
                <a:sym typeface="+mn-lt"/>
              </a:rPr>
              <a:t>竞争者</a:t>
            </a:r>
            <a:endParaRPr lang="en-US" altLang="zh-CN" sz="1866" b="0" dirty="0">
              <a:solidFill>
                <a:schemeClr val="bg1"/>
              </a:solidFill>
              <a:latin typeface="+mn-lt"/>
              <a:ea typeface="+mn-ea"/>
              <a:cs typeface="+mn-ea"/>
              <a:sym typeface="+mn-lt"/>
            </a:endParaRPr>
          </a:p>
          <a:p>
            <a:pPr>
              <a:spcBef>
                <a:spcPct val="0"/>
              </a:spcBef>
              <a:buNone/>
            </a:pPr>
            <a:r>
              <a:rPr lang="zh-CN" altLang="en-US" sz="1866" b="0" dirty="0">
                <a:solidFill>
                  <a:schemeClr val="bg1"/>
                </a:solidFill>
                <a:latin typeface="+mn-lt"/>
                <a:ea typeface="+mn-ea"/>
                <a:cs typeface="+mn-ea"/>
                <a:sym typeface="+mn-lt"/>
              </a:rPr>
              <a:t>目标</a:t>
            </a:r>
          </a:p>
        </p:txBody>
      </p:sp>
      <p:grpSp>
        <p:nvGrpSpPr>
          <p:cNvPr id="43" name="组合 42"/>
          <p:cNvGrpSpPr/>
          <p:nvPr/>
        </p:nvGrpSpPr>
        <p:grpSpPr>
          <a:xfrm>
            <a:off x="1951463" y="4038412"/>
            <a:ext cx="1199046" cy="1384775"/>
            <a:chOff x="1135986" y="1137186"/>
            <a:chExt cx="1163482" cy="1343702"/>
          </a:xfrm>
        </p:grpSpPr>
        <p:sp>
          <p:nvSpPr>
            <p:cNvPr id="44"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5"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sp>
        <p:nvSpPr>
          <p:cNvPr id="46" name="矩形 45"/>
          <p:cNvSpPr>
            <a:spLocks noChangeArrowheads="1"/>
          </p:cNvSpPr>
          <p:nvPr/>
        </p:nvSpPr>
        <p:spPr bwMode="auto">
          <a:xfrm>
            <a:off x="1816075" y="4412995"/>
            <a:ext cx="1436003" cy="6858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1866" b="0" dirty="0">
                <a:solidFill>
                  <a:schemeClr val="bg1"/>
                </a:solidFill>
                <a:latin typeface="+mn-lt"/>
                <a:ea typeface="+mn-ea"/>
                <a:cs typeface="+mn-ea"/>
                <a:sym typeface="+mn-lt"/>
              </a:rPr>
              <a:t>竞争者</a:t>
            </a:r>
            <a:endParaRPr lang="en-US" altLang="zh-CN" sz="1866" b="0" dirty="0">
              <a:solidFill>
                <a:schemeClr val="bg1"/>
              </a:solidFill>
              <a:latin typeface="+mn-lt"/>
              <a:ea typeface="+mn-ea"/>
              <a:cs typeface="+mn-ea"/>
              <a:sym typeface="+mn-lt"/>
            </a:endParaRPr>
          </a:p>
          <a:p>
            <a:pPr>
              <a:spcBef>
                <a:spcPct val="0"/>
              </a:spcBef>
              <a:buNone/>
            </a:pPr>
            <a:r>
              <a:rPr lang="zh-CN" altLang="en-US" sz="1866" b="0" dirty="0">
                <a:solidFill>
                  <a:schemeClr val="bg1"/>
                </a:solidFill>
                <a:latin typeface="+mn-lt"/>
                <a:ea typeface="+mn-ea"/>
                <a:cs typeface="+mn-ea"/>
                <a:sym typeface="+mn-lt"/>
              </a:rPr>
              <a:t>战略</a:t>
            </a:r>
          </a:p>
        </p:txBody>
      </p:sp>
      <p:grpSp>
        <p:nvGrpSpPr>
          <p:cNvPr id="47" name="组合 46"/>
          <p:cNvGrpSpPr/>
          <p:nvPr/>
        </p:nvGrpSpPr>
        <p:grpSpPr>
          <a:xfrm>
            <a:off x="8041368" y="1803902"/>
            <a:ext cx="1199046" cy="1384775"/>
            <a:chOff x="1135986" y="1137186"/>
            <a:chExt cx="1163482" cy="1343702"/>
          </a:xfrm>
        </p:grpSpPr>
        <p:sp>
          <p:nvSpPr>
            <p:cNvPr id="48"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9"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sp>
        <p:nvSpPr>
          <p:cNvPr id="50" name="矩形 49"/>
          <p:cNvSpPr>
            <a:spLocks noChangeArrowheads="1"/>
          </p:cNvSpPr>
          <p:nvPr/>
        </p:nvSpPr>
        <p:spPr bwMode="auto">
          <a:xfrm>
            <a:off x="7922890" y="2178484"/>
            <a:ext cx="1436003" cy="6858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1866" b="0" dirty="0">
                <a:solidFill>
                  <a:schemeClr val="bg1"/>
                </a:solidFill>
                <a:latin typeface="+mn-lt"/>
                <a:ea typeface="+mn-ea"/>
                <a:cs typeface="+mn-ea"/>
                <a:sym typeface="+mn-lt"/>
              </a:rPr>
              <a:t>竞争者</a:t>
            </a:r>
            <a:endParaRPr lang="en-US" altLang="zh-CN" sz="1866" b="0" dirty="0">
              <a:solidFill>
                <a:schemeClr val="bg1"/>
              </a:solidFill>
              <a:latin typeface="+mn-lt"/>
              <a:ea typeface="+mn-ea"/>
              <a:cs typeface="+mn-ea"/>
              <a:sym typeface="+mn-lt"/>
            </a:endParaRPr>
          </a:p>
          <a:p>
            <a:pPr>
              <a:spcBef>
                <a:spcPct val="0"/>
              </a:spcBef>
              <a:buNone/>
            </a:pPr>
            <a:r>
              <a:rPr lang="zh-CN" altLang="en-US" sz="1866" b="0" dirty="0">
                <a:solidFill>
                  <a:schemeClr val="bg1"/>
                </a:solidFill>
                <a:latin typeface="+mn-lt"/>
                <a:ea typeface="+mn-ea"/>
                <a:cs typeface="+mn-ea"/>
                <a:sym typeface="+mn-lt"/>
              </a:rPr>
              <a:t>优劣势</a:t>
            </a:r>
          </a:p>
        </p:txBody>
      </p:sp>
      <p:grpSp>
        <p:nvGrpSpPr>
          <p:cNvPr id="51" name="组合 50"/>
          <p:cNvGrpSpPr/>
          <p:nvPr/>
        </p:nvGrpSpPr>
        <p:grpSpPr>
          <a:xfrm>
            <a:off x="9117843" y="4089550"/>
            <a:ext cx="1244040" cy="1384775"/>
            <a:chOff x="1135986" y="1137186"/>
            <a:chExt cx="1163482" cy="1343702"/>
          </a:xfrm>
        </p:grpSpPr>
        <p:sp>
          <p:nvSpPr>
            <p:cNvPr id="52"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53"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sp>
        <p:nvSpPr>
          <p:cNvPr id="54" name="矩形 53"/>
          <p:cNvSpPr>
            <a:spLocks noChangeArrowheads="1"/>
          </p:cNvSpPr>
          <p:nvPr/>
        </p:nvSpPr>
        <p:spPr bwMode="auto">
          <a:xfrm>
            <a:off x="9027449" y="4412995"/>
            <a:ext cx="1436003" cy="6858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1866" b="0" dirty="0">
                <a:solidFill>
                  <a:schemeClr val="bg1"/>
                </a:solidFill>
                <a:latin typeface="+mn-lt"/>
                <a:ea typeface="+mn-ea"/>
                <a:cs typeface="+mn-ea"/>
                <a:sym typeface="+mn-lt"/>
              </a:rPr>
              <a:t>竞争者</a:t>
            </a:r>
            <a:endParaRPr lang="en-US" altLang="zh-CN" sz="1866" b="0" dirty="0">
              <a:solidFill>
                <a:schemeClr val="bg1"/>
              </a:solidFill>
              <a:latin typeface="+mn-lt"/>
              <a:ea typeface="+mn-ea"/>
              <a:cs typeface="+mn-ea"/>
              <a:sym typeface="+mn-lt"/>
            </a:endParaRPr>
          </a:p>
          <a:p>
            <a:pPr>
              <a:spcBef>
                <a:spcPct val="0"/>
              </a:spcBef>
              <a:buNone/>
            </a:pPr>
            <a:r>
              <a:rPr lang="zh-CN" altLang="en-US" sz="1866" b="0" dirty="0">
                <a:solidFill>
                  <a:schemeClr val="bg1"/>
                </a:solidFill>
                <a:latin typeface="+mn-lt"/>
                <a:ea typeface="+mn-ea"/>
                <a:cs typeface="+mn-ea"/>
                <a:sym typeface="+mn-lt"/>
              </a:rPr>
              <a:t>反应模式</a:t>
            </a:r>
          </a:p>
        </p:txBody>
      </p:sp>
    </p:spTree>
    <p:extLst>
      <p:ext uri="{BB962C8B-B14F-4D97-AF65-F5344CB8AC3E}">
        <p14:creationId xmlns:p14="http://schemas.microsoft.com/office/powerpoint/2010/main" val="4070748788"/>
      </p:ext>
    </p:extLst>
  </p:cSld>
  <p:clrMapOvr>
    <a:masterClrMapping/>
  </p:clrMapOvr>
  <mc:AlternateContent xmlns:mc="http://schemas.openxmlformats.org/markup-compatibility/2006" xmlns:p14="http://schemas.microsoft.com/office/powerpoint/2010/main">
    <mc:Choice Requires="p14">
      <p:transition spd="slow" p14:dur="1600" advTm="0">
        <p14:prism isInverted="1"/>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53" presetClass="entr" presetSubtype="16" fill="hold" grpId="0" nodeType="afterEffect">
                                  <p:stCondLst>
                                    <p:cond delay="0"/>
                                  </p:stCondLst>
                                  <p:childTnLst>
                                    <p:set>
                                      <p:cBhvr>
                                        <p:cTn id="22" dur="1" fill="hold">
                                          <p:stCondLst>
                                            <p:cond delay="0"/>
                                          </p:stCondLst>
                                        </p:cTn>
                                        <p:tgtEl>
                                          <p:spTgt spid="12"/>
                                        </p:tgtEl>
                                        <p:attrNameLst>
                                          <p:attrName>style.visibility</p:attrName>
                                        </p:attrNameLst>
                                      </p:cBhvr>
                                      <p:to>
                                        <p:strVal val="visible"/>
                                      </p:to>
                                    </p:set>
                                    <p:anim calcmode="lin" valueType="num">
                                      <p:cBhvr>
                                        <p:cTn id="23" dur="500" fill="hold"/>
                                        <p:tgtEl>
                                          <p:spTgt spid="12"/>
                                        </p:tgtEl>
                                        <p:attrNameLst>
                                          <p:attrName>ppt_w</p:attrName>
                                        </p:attrNameLst>
                                      </p:cBhvr>
                                      <p:tavLst>
                                        <p:tav tm="0">
                                          <p:val>
                                            <p:fltVal val="0"/>
                                          </p:val>
                                        </p:tav>
                                        <p:tav tm="100000">
                                          <p:val>
                                            <p:strVal val="#ppt_w"/>
                                          </p:val>
                                        </p:tav>
                                      </p:tavLst>
                                    </p:anim>
                                    <p:anim calcmode="lin" valueType="num">
                                      <p:cBhvr>
                                        <p:cTn id="24" dur="500" fill="hold"/>
                                        <p:tgtEl>
                                          <p:spTgt spid="12"/>
                                        </p:tgtEl>
                                        <p:attrNameLst>
                                          <p:attrName>ppt_h</p:attrName>
                                        </p:attrNameLst>
                                      </p:cBhvr>
                                      <p:tavLst>
                                        <p:tav tm="0">
                                          <p:val>
                                            <p:fltVal val="0"/>
                                          </p:val>
                                        </p:tav>
                                        <p:tav tm="100000">
                                          <p:val>
                                            <p:strVal val="#ppt_h"/>
                                          </p:val>
                                        </p:tav>
                                      </p:tavLst>
                                    </p:anim>
                                    <p:animEffect transition="in" filter="fade">
                                      <p:cBhvr>
                                        <p:cTn id="25" dur="500"/>
                                        <p:tgtEl>
                                          <p:spTgt spid="12"/>
                                        </p:tgtEl>
                                      </p:cBhvr>
                                    </p:animEffect>
                                  </p:childTnLst>
                                </p:cTn>
                              </p:par>
                            </p:childTnLst>
                          </p:cTn>
                        </p:par>
                        <p:par>
                          <p:cTn id="26" fill="hold">
                            <p:stCondLst>
                              <p:cond delay="1900"/>
                            </p:stCondLst>
                            <p:childTnLst>
                              <p:par>
                                <p:cTn id="27" presetID="22" presetClass="entr" presetSubtype="4" fill="hold" nodeType="afterEffect">
                                  <p:stCondLst>
                                    <p:cond delay="0"/>
                                  </p:stCondLst>
                                  <p:childTnLst>
                                    <p:set>
                                      <p:cBhvr>
                                        <p:cTn id="28" dur="1" fill="hold">
                                          <p:stCondLst>
                                            <p:cond delay="0"/>
                                          </p:stCondLst>
                                        </p:cTn>
                                        <p:tgtEl>
                                          <p:spTgt spid="13"/>
                                        </p:tgtEl>
                                        <p:attrNameLst>
                                          <p:attrName>style.visibility</p:attrName>
                                        </p:attrNameLst>
                                      </p:cBhvr>
                                      <p:to>
                                        <p:strVal val="visible"/>
                                      </p:to>
                                    </p:set>
                                    <p:animEffect transition="in" filter="wipe(down)">
                                      <p:cBhvr>
                                        <p:cTn id="29" dur="500"/>
                                        <p:tgtEl>
                                          <p:spTgt spid="13"/>
                                        </p:tgtEl>
                                      </p:cBhvr>
                                    </p:animEffect>
                                  </p:childTnLst>
                                </p:cTn>
                              </p:par>
                              <p:par>
                                <p:cTn id="30" presetID="15" presetClass="entr" presetSubtype="0" fill="hold" nodeType="withEffect">
                                  <p:stCondLst>
                                    <p:cond delay="0"/>
                                  </p:stCondLst>
                                  <p:childTnLst>
                                    <p:set>
                                      <p:cBhvr>
                                        <p:cTn id="31" dur="1" fill="hold">
                                          <p:stCondLst>
                                            <p:cond delay="0"/>
                                          </p:stCondLst>
                                        </p:cTn>
                                        <p:tgtEl>
                                          <p:spTgt spid="35"/>
                                        </p:tgtEl>
                                        <p:attrNameLst>
                                          <p:attrName>style.visibility</p:attrName>
                                        </p:attrNameLst>
                                      </p:cBhvr>
                                      <p:to>
                                        <p:strVal val="visible"/>
                                      </p:to>
                                    </p:set>
                                    <p:anim calcmode="lin" valueType="num">
                                      <p:cBhvr>
                                        <p:cTn id="32" dur="1000" fill="hold"/>
                                        <p:tgtEl>
                                          <p:spTgt spid="35"/>
                                        </p:tgtEl>
                                        <p:attrNameLst>
                                          <p:attrName>ppt_w</p:attrName>
                                        </p:attrNameLst>
                                      </p:cBhvr>
                                      <p:tavLst>
                                        <p:tav tm="0">
                                          <p:val>
                                            <p:fltVal val="0"/>
                                          </p:val>
                                        </p:tav>
                                        <p:tav tm="100000">
                                          <p:val>
                                            <p:strVal val="#ppt_w"/>
                                          </p:val>
                                        </p:tav>
                                      </p:tavLst>
                                    </p:anim>
                                    <p:anim calcmode="lin" valueType="num">
                                      <p:cBhvr>
                                        <p:cTn id="33" dur="1000" fill="hold"/>
                                        <p:tgtEl>
                                          <p:spTgt spid="35"/>
                                        </p:tgtEl>
                                        <p:attrNameLst>
                                          <p:attrName>ppt_h</p:attrName>
                                        </p:attrNameLst>
                                      </p:cBhvr>
                                      <p:tavLst>
                                        <p:tav tm="0">
                                          <p:val>
                                            <p:fltVal val="0"/>
                                          </p:val>
                                        </p:tav>
                                        <p:tav tm="100000">
                                          <p:val>
                                            <p:strVal val="#ppt_h"/>
                                          </p:val>
                                        </p:tav>
                                      </p:tavLst>
                                    </p:anim>
                                    <p:anim calcmode="lin" valueType="num">
                                      <p:cBhvr>
                                        <p:cTn id="34" dur="1000" fill="hold"/>
                                        <p:tgtEl>
                                          <p:spTgt spid="35"/>
                                        </p:tgtEl>
                                        <p:attrNameLst>
                                          <p:attrName>ppt_x</p:attrName>
                                        </p:attrNameLst>
                                      </p:cBhvr>
                                      <p:tavLst>
                                        <p:tav tm="0" fmla="#ppt_x+(cos(-2*pi*(1-$))*-#ppt_x-sin(-2*pi*(1-$))*(1-#ppt_y))*(1-$)">
                                          <p:val>
                                            <p:fltVal val="0"/>
                                          </p:val>
                                        </p:tav>
                                        <p:tav tm="100000">
                                          <p:val>
                                            <p:fltVal val="1"/>
                                          </p:val>
                                        </p:tav>
                                      </p:tavLst>
                                    </p:anim>
                                    <p:anim calcmode="lin" valueType="num">
                                      <p:cBhvr>
                                        <p:cTn id="35" dur="1000" fill="hold"/>
                                        <p:tgtEl>
                                          <p:spTgt spid="35"/>
                                        </p:tgtEl>
                                        <p:attrNameLst>
                                          <p:attrName>ppt_y</p:attrName>
                                        </p:attrNameLst>
                                      </p:cBhvr>
                                      <p:tavLst>
                                        <p:tav tm="0" fmla="#ppt_y+(sin(-2*pi*(1-$))*-#ppt_x+cos(-2*pi*(1-$))*(1-#ppt_y))*(1-$)">
                                          <p:val>
                                            <p:fltVal val="0"/>
                                          </p:val>
                                        </p:tav>
                                        <p:tav tm="100000">
                                          <p:val>
                                            <p:fltVal val="1"/>
                                          </p:val>
                                        </p:tav>
                                      </p:tavLst>
                                    </p:anim>
                                  </p:childTnLst>
                                </p:cTn>
                              </p:par>
                            </p:childTnLst>
                          </p:cTn>
                        </p:par>
                        <p:par>
                          <p:cTn id="36" fill="hold">
                            <p:stCondLst>
                              <p:cond delay="2900"/>
                            </p:stCondLst>
                            <p:childTnLst>
                              <p:par>
                                <p:cTn id="37" presetID="22" presetClass="entr" presetSubtype="2" fill="hold" grpId="0" nodeType="afterEffect">
                                  <p:stCondLst>
                                    <p:cond delay="0"/>
                                  </p:stCondLst>
                                  <p:childTnLst>
                                    <p:set>
                                      <p:cBhvr>
                                        <p:cTn id="38" dur="1" fill="hold">
                                          <p:stCondLst>
                                            <p:cond delay="0"/>
                                          </p:stCondLst>
                                        </p:cTn>
                                        <p:tgtEl>
                                          <p:spTgt spid="38"/>
                                        </p:tgtEl>
                                        <p:attrNameLst>
                                          <p:attrName>style.visibility</p:attrName>
                                        </p:attrNameLst>
                                      </p:cBhvr>
                                      <p:to>
                                        <p:strVal val="visible"/>
                                      </p:to>
                                    </p:set>
                                    <p:animEffect transition="in" filter="wipe(right)">
                                      <p:cBhvr>
                                        <p:cTn id="39" dur="500"/>
                                        <p:tgtEl>
                                          <p:spTgt spid="38"/>
                                        </p:tgtEl>
                                      </p:cBhvr>
                                    </p:animEffect>
                                  </p:childTnLst>
                                </p:cTn>
                              </p:par>
                              <p:par>
                                <p:cTn id="40" presetID="22" presetClass="entr" presetSubtype="2" fill="hold" grpId="0" nodeType="withEffect">
                                  <p:stCondLst>
                                    <p:cond delay="0"/>
                                  </p:stCondLst>
                                  <p:childTnLst>
                                    <p:set>
                                      <p:cBhvr>
                                        <p:cTn id="41" dur="1" fill="hold">
                                          <p:stCondLst>
                                            <p:cond delay="0"/>
                                          </p:stCondLst>
                                        </p:cTn>
                                        <p:tgtEl>
                                          <p:spTgt spid="14"/>
                                        </p:tgtEl>
                                        <p:attrNameLst>
                                          <p:attrName>style.visibility</p:attrName>
                                        </p:attrNameLst>
                                      </p:cBhvr>
                                      <p:to>
                                        <p:strVal val="visible"/>
                                      </p:to>
                                    </p:set>
                                    <p:animEffect transition="in" filter="wipe(right)">
                                      <p:cBhvr>
                                        <p:cTn id="42" dur="750"/>
                                        <p:tgtEl>
                                          <p:spTgt spid="14"/>
                                        </p:tgtEl>
                                      </p:cBhvr>
                                    </p:animEffect>
                                  </p:childTnLst>
                                </p:cTn>
                              </p:par>
                            </p:childTnLst>
                          </p:cTn>
                        </p:par>
                        <p:par>
                          <p:cTn id="43" fill="hold">
                            <p:stCondLst>
                              <p:cond delay="3650"/>
                            </p:stCondLst>
                            <p:childTnLst>
                              <p:par>
                                <p:cTn id="44" presetID="53" presetClass="entr" presetSubtype="16" fill="hold" grpId="0" nodeType="afterEffect">
                                  <p:stCondLst>
                                    <p:cond delay="0"/>
                                  </p:stCondLst>
                                  <p:childTnLst>
                                    <p:set>
                                      <p:cBhvr>
                                        <p:cTn id="45" dur="1" fill="hold">
                                          <p:stCondLst>
                                            <p:cond delay="0"/>
                                          </p:stCondLst>
                                        </p:cTn>
                                        <p:tgtEl>
                                          <p:spTgt spid="15"/>
                                        </p:tgtEl>
                                        <p:attrNameLst>
                                          <p:attrName>style.visibility</p:attrName>
                                        </p:attrNameLst>
                                      </p:cBhvr>
                                      <p:to>
                                        <p:strVal val="visible"/>
                                      </p:to>
                                    </p:set>
                                    <p:anim calcmode="lin" valueType="num">
                                      <p:cBhvr>
                                        <p:cTn id="46" dur="500" fill="hold"/>
                                        <p:tgtEl>
                                          <p:spTgt spid="15"/>
                                        </p:tgtEl>
                                        <p:attrNameLst>
                                          <p:attrName>ppt_w</p:attrName>
                                        </p:attrNameLst>
                                      </p:cBhvr>
                                      <p:tavLst>
                                        <p:tav tm="0">
                                          <p:val>
                                            <p:fltVal val="0"/>
                                          </p:val>
                                        </p:tav>
                                        <p:tav tm="100000">
                                          <p:val>
                                            <p:strVal val="#ppt_w"/>
                                          </p:val>
                                        </p:tav>
                                      </p:tavLst>
                                    </p:anim>
                                    <p:anim calcmode="lin" valueType="num">
                                      <p:cBhvr>
                                        <p:cTn id="47" dur="500" fill="hold"/>
                                        <p:tgtEl>
                                          <p:spTgt spid="15"/>
                                        </p:tgtEl>
                                        <p:attrNameLst>
                                          <p:attrName>ppt_h</p:attrName>
                                        </p:attrNameLst>
                                      </p:cBhvr>
                                      <p:tavLst>
                                        <p:tav tm="0">
                                          <p:val>
                                            <p:fltVal val="0"/>
                                          </p:val>
                                        </p:tav>
                                        <p:tav tm="100000">
                                          <p:val>
                                            <p:strVal val="#ppt_h"/>
                                          </p:val>
                                        </p:tav>
                                      </p:tavLst>
                                    </p:anim>
                                    <p:animEffect transition="in" filter="fade">
                                      <p:cBhvr>
                                        <p:cTn id="48" dur="500"/>
                                        <p:tgtEl>
                                          <p:spTgt spid="15"/>
                                        </p:tgtEl>
                                      </p:cBhvr>
                                    </p:animEffect>
                                  </p:childTnLst>
                                </p:cTn>
                              </p:par>
                            </p:childTnLst>
                          </p:cTn>
                        </p:par>
                        <p:par>
                          <p:cTn id="49" fill="hold">
                            <p:stCondLst>
                              <p:cond delay="4150"/>
                            </p:stCondLst>
                            <p:childTnLst>
                              <p:par>
                                <p:cTn id="50" presetID="22" presetClass="entr" presetSubtype="4" fill="hold" nodeType="afterEffect">
                                  <p:stCondLst>
                                    <p:cond delay="0"/>
                                  </p:stCondLst>
                                  <p:childTnLst>
                                    <p:set>
                                      <p:cBhvr>
                                        <p:cTn id="51" dur="1" fill="hold">
                                          <p:stCondLst>
                                            <p:cond delay="0"/>
                                          </p:stCondLst>
                                        </p:cTn>
                                        <p:tgtEl>
                                          <p:spTgt spid="16"/>
                                        </p:tgtEl>
                                        <p:attrNameLst>
                                          <p:attrName>style.visibility</p:attrName>
                                        </p:attrNameLst>
                                      </p:cBhvr>
                                      <p:to>
                                        <p:strVal val="visible"/>
                                      </p:to>
                                    </p:set>
                                    <p:animEffect transition="in" filter="wipe(down)">
                                      <p:cBhvr>
                                        <p:cTn id="52" dur="500"/>
                                        <p:tgtEl>
                                          <p:spTgt spid="16"/>
                                        </p:tgtEl>
                                      </p:cBhvr>
                                    </p:animEffect>
                                  </p:childTnLst>
                                </p:cTn>
                              </p:par>
                            </p:childTnLst>
                          </p:cTn>
                        </p:par>
                        <p:par>
                          <p:cTn id="53" fill="hold">
                            <p:stCondLst>
                              <p:cond delay="4650"/>
                            </p:stCondLst>
                            <p:childTnLst>
                              <p:par>
                                <p:cTn id="54" presetID="22" presetClass="entr" presetSubtype="2" fill="hold" nodeType="afterEffect">
                                  <p:stCondLst>
                                    <p:cond delay="0"/>
                                  </p:stCondLst>
                                  <p:childTnLst>
                                    <p:set>
                                      <p:cBhvr>
                                        <p:cTn id="55" dur="1" fill="hold">
                                          <p:stCondLst>
                                            <p:cond delay="0"/>
                                          </p:stCondLst>
                                        </p:cTn>
                                        <p:tgtEl>
                                          <p:spTgt spid="17"/>
                                        </p:tgtEl>
                                        <p:attrNameLst>
                                          <p:attrName>style.visibility</p:attrName>
                                        </p:attrNameLst>
                                      </p:cBhvr>
                                      <p:to>
                                        <p:strVal val="visible"/>
                                      </p:to>
                                    </p:set>
                                    <p:animEffect transition="in" filter="wipe(right)">
                                      <p:cBhvr>
                                        <p:cTn id="56" dur="500"/>
                                        <p:tgtEl>
                                          <p:spTgt spid="17"/>
                                        </p:tgtEl>
                                      </p:cBhvr>
                                    </p:animEffect>
                                  </p:childTnLst>
                                </p:cTn>
                              </p:par>
                              <p:par>
                                <p:cTn id="57" presetID="15" presetClass="entr" presetSubtype="0" fill="hold" nodeType="withEffect">
                                  <p:stCondLst>
                                    <p:cond delay="0"/>
                                  </p:stCondLst>
                                  <p:childTnLst>
                                    <p:set>
                                      <p:cBhvr>
                                        <p:cTn id="58" dur="1" fill="hold">
                                          <p:stCondLst>
                                            <p:cond delay="0"/>
                                          </p:stCondLst>
                                        </p:cTn>
                                        <p:tgtEl>
                                          <p:spTgt spid="39"/>
                                        </p:tgtEl>
                                        <p:attrNameLst>
                                          <p:attrName>style.visibility</p:attrName>
                                        </p:attrNameLst>
                                      </p:cBhvr>
                                      <p:to>
                                        <p:strVal val="visible"/>
                                      </p:to>
                                    </p:set>
                                    <p:anim calcmode="lin" valueType="num">
                                      <p:cBhvr>
                                        <p:cTn id="59" dur="1000" fill="hold"/>
                                        <p:tgtEl>
                                          <p:spTgt spid="39"/>
                                        </p:tgtEl>
                                        <p:attrNameLst>
                                          <p:attrName>ppt_w</p:attrName>
                                        </p:attrNameLst>
                                      </p:cBhvr>
                                      <p:tavLst>
                                        <p:tav tm="0">
                                          <p:val>
                                            <p:fltVal val="0"/>
                                          </p:val>
                                        </p:tav>
                                        <p:tav tm="100000">
                                          <p:val>
                                            <p:strVal val="#ppt_w"/>
                                          </p:val>
                                        </p:tav>
                                      </p:tavLst>
                                    </p:anim>
                                    <p:anim calcmode="lin" valueType="num">
                                      <p:cBhvr>
                                        <p:cTn id="60" dur="1000" fill="hold"/>
                                        <p:tgtEl>
                                          <p:spTgt spid="39"/>
                                        </p:tgtEl>
                                        <p:attrNameLst>
                                          <p:attrName>ppt_h</p:attrName>
                                        </p:attrNameLst>
                                      </p:cBhvr>
                                      <p:tavLst>
                                        <p:tav tm="0">
                                          <p:val>
                                            <p:fltVal val="0"/>
                                          </p:val>
                                        </p:tav>
                                        <p:tav tm="100000">
                                          <p:val>
                                            <p:strVal val="#ppt_h"/>
                                          </p:val>
                                        </p:tav>
                                      </p:tavLst>
                                    </p:anim>
                                    <p:anim calcmode="lin" valueType="num">
                                      <p:cBhvr>
                                        <p:cTn id="61" dur="1000" fill="hold"/>
                                        <p:tgtEl>
                                          <p:spTgt spid="39"/>
                                        </p:tgtEl>
                                        <p:attrNameLst>
                                          <p:attrName>ppt_x</p:attrName>
                                        </p:attrNameLst>
                                      </p:cBhvr>
                                      <p:tavLst>
                                        <p:tav tm="0" fmla="#ppt_x+(cos(-2*pi*(1-$))*-#ppt_x-sin(-2*pi*(1-$))*(1-#ppt_y))*(1-$)">
                                          <p:val>
                                            <p:fltVal val="0"/>
                                          </p:val>
                                        </p:tav>
                                        <p:tav tm="100000">
                                          <p:val>
                                            <p:fltVal val="1"/>
                                          </p:val>
                                        </p:tav>
                                      </p:tavLst>
                                    </p:anim>
                                    <p:anim calcmode="lin" valueType="num">
                                      <p:cBhvr>
                                        <p:cTn id="62" dur="1000" fill="hold"/>
                                        <p:tgtEl>
                                          <p:spTgt spid="39"/>
                                        </p:tgtEl>
                                        <p:attrNameLst>
                                          <p:attrName>ppt_y</p:attrName>
                                        </p:attrNameLst>
                                      </p:cBhvr>
                                      <p:tavLst>
                                        <p:tav tm="0" fmla="#ppt_y+(sin(-2*pi*(1-$))*-#ppt_x+cos(-2*pi*(1-$))*(1-#ppt_y))*(1-$)">
                                          <p:val>
                                            <p:fltVal val="0"/>
                                          </p:val>
                                        </p:tav>
                                        <p:tav tm="100000">
                                          <p:val>
                                            <p:fltVal val="1"/>
                                          </p:val>
                                        </p:tav>
                                      </p:tavLst>
                                    </p:anim>
                                  </p:childTnLst>
                                </p:cTn>
                              </p:par>
                            </p:childTnLst>
                          </p:cTn>
                        </p:par>
                        <p:par>
                          <p:cTn id="63" fill="hold">
                            <p:stCondLst>
                              <p:cond delay="5650"/>
                            </p:stCondLst>
                            <p:childTnLst>
                              <p:par>
                                <p:cTn id="64" presetID="22" presetClass="entr" presetSubtype="2" fill="hold" grpId="0" nodeType="afterEffect">
                                  <p:stCondLst>
                                    <p:cond delay="0"/>
                                  </p:stCondLst>
                                  <p:childTnLst>
                                    <p:set>
                                      <p:cBhvr>
                                        <p:cTn id="65" dur="1" fill="hold">
                                          <p:stCondLst>
                                            <p:cond delay="0"/>
                                          </p:stCondLst>
                                        </p:cTn>
                                        <p:tgtEl>
                                          <p:spTgt spid="42"/>
                                        </p:tgtEl>
                                        <p:attrNameLst>
                                          <p:attrName>style.visibility</p:attrName>
                                        </p:attrNameLst>
                                      </p:cBhvr>
                                      <p:to>
                                        <p:strVal val="visible"/>
                                      </p:to>
                                    </p:set>
                                    <p:animEffect transition="in" filter="wipe(right)">
                                      <p:cBhvr>
                                        <p:cTn id="66" dur="500"/>
                                        <p:tgtEl>
                                          <p:spTgt spid="42"/>
                                        </p:tgtEl>
                                      </p:cBhvr>
                                    </p:animEffect>
                                  </p:childTnLst>
                                </p:cTn>
                              </p:par>
                              <p:par>
                                <p:cTn id="67" presetID="22" presetClass="entr" presetSubtype="2" fill="hold" grpId="0" nodeType="withEffect">
                                  <p:stCondLst>
                                    <p:cond delay="0"/>
                                  </p:stCondLst>
                                  <p:childTnLst>
                                    <p:set>
                                      <p:cBhvr>
                                        <p:cTn id="68" dur="1" fill="hold">
                                          <p:stCondLst>
                                            <p:cond delay="0"/>
                                          </p:stCondLst>
                                        </p:cTn>
                                        <p:tgtEl>
                                          <p:spTgt spid="18"/>
                                        </p:tgtEl>
                                        <p:attrNameLst>
                                          <p:attrName>style.visibility</p:attrName>
                                        </p:attrNameLst>
                                      </p:cBhvr>
                                      <p:to>
                                        <p:strVal val="visible"/>
                                      </p:to>
                                    </p:set>
                                    <p:animEffect transition="in" filter="wipe(right)">
                                      <p:cBhvr>
                                        <p:cTn id="69" dur="750"/>
                                        <p:tgtEl>
                                          <p:spTgt spid="18"/>
                                        </p:tgtEl>
                                      </p:cBhvr>
                                    </p:animEffect>
                                  </p:childTnLst>
                                </p:cTn>
                              </p:par>
                            </p:childTnLst>
                          </p:cTn>
                        </p:par>
                        <p:par>
                          <p:cTn id="70" fill="hold">
                            <p:stCondLst>
                              <p:cond delay="6400"/>
                            </p:stCondLst>
                            <p:childTnLst>
                              <p:par>
                                <p:cTn id="71" presetID="53" presetClass="entr" presetSubtype="16" fill="hold" grpId="0" nodeType="afterEffect">
                                  <p:stCondLst>
                                    <p:cond delay="0"/>
                                  </p:stCondLst>
                                  <p:childTnLst>
                                    <p:set>
                                      <p:cBhvr>
                                        <p:cTn id="72" dur="1" fill="hold">
                                          <p:stCondLst>
                                            <p:cond delay="0"/>
                                          </p:stCondLst>
                                        </p:cTn>
                                        <p:tgtEl>
                                          <p:spTgt spid="19"/>
                                        </p:tgtEl>
                                        <p:attrNameLst>
                                          <p:attrName>style.visibility</p:attrName>
                                        </p:attrNameLst>
                                      </p:cBhvr>
                                      <p:to>
                                        <p:strVal val="visible"/>
                                      </p:to>
                                    </p:set>
                                    <p:anim calcmode="lin" valueType="num">
                                      <p:cBhvr>
                                        <p:cTn id="73" dur="500" fill="hold"/>
                                        <p:tgtEl>
                                          <p:spTgt spid="19"/>
                                        </p:tgtEl>
                                        <p:attrNameLst>
                                          <p:attrName>ppt_w</p:attrName>
                                        </p:attrNameLst>
                                      </p:cBhvr>
                                      <p:tavLst>
                                        <p:tav tm="0">
                                          <p:val>
                                            <p:fltVal val="0"/>
                                          </p:val>
                                        </p:tav>
                                        <p:tav tm="100000">
                                          <p:val>
                                            <p:strVal val="#ppt_w"/>
                                          </p:val>
                                        </p:tav>
                                      </p:tavLst>
                                    </p:anim>
                                    <p:anim calcmode="lin" valueType="num">
                                      <p:cBhvr>
                                        <p:cTn id="74" dur="500" fill="hold"/>
                                        <p:tgtEl>
                                          <p:spTgt spid="19"/>
                                        </p:tgtEl>
                                        <p:attrNameLst>
                                          <p:attrName>ppt_h</p:attrName>
                                        </p:attrNameLst>
                                      </p:cBhvr>
                                      <p:tavLst>
                                        <p:tav tm="0">
                                          <p:val>
                                            <p:fltVal val="0"/>
                                          </p:val>
                                        </p:tav>
                                        <p:tav tm="100000">
                                          <p:val>
                                            <p:strVal val="#ppt_h"/>
                                          </p:val>
                                        </p:tav>
                                      </p:tavLst>
                                    </p:anim>
                                    <p:animEffect transition="in" filter="fade">
                                      <p:cBhvr>
                                        <p:cTn id="75" dur="500"/>
                                        <p:tgtEl>
                                          <p:spTgt spid="19"/>
                                        </p:tgtEl>
                                      </p:cBhvr>
                                    </p:animEffect>
                                  </p:childTnLst>
                                </p:cTn>
                              </p:par>
                            </p:childTnLst>
                          </p:cTn>
                        </p:par>
                        <p:par>
                          <p:cTn id="76" fill="hold">
                            <p:stCondLst>
                              <p:cond delay="6900"/>
                            </p:stCondLst>
                            <p:childTnLst>
                              <p:par>
                                <p:cTn id="77" presetID="22" presetClass="entr" presetSubtype="4" fill="hold" nodeType="afterEffect">
                                  <p:stCondLst>
                                    <p:cond delay="0"/>
                                  </p:stCondLst>
                                  <p:childTnLst>
                                    <p:set>
                                      <p:cBhvr>
                                        <p:cTn id="78" dur="1" fill="hold">
                                          <p:stCondLst>
                                            <p:cond delay="0"/>
                                          </p:stCondLst>
                                        </p:cTn>
                                        <p:tgtEl>
                                          <p:spTgt spid="20"/>
                                        </p:tgtEl>
                                        <p:attrNameLst>
                                          <p:attrName>style.visibility</p:attrName>
                                        </p:attrNameLst>
                                      </p:cBhvr>
                                      <p:to>
                                        <p:strVal val="visible"/>
                                      </p:to>
                                    </p:set>
                                    <p:animEffect transition="in" filter="wipe(down)">
                                      <p:cBhvr>
                                        <p:cTn id="79" dur="500"/>
                                        <p:tgtEl>
                                          <p:spTgt spid="20"/>
                                        </p:tgtEl>
                                      </p:cBhvr>
                                    </p:animEffect>
                                  </p:childTnLst>
                                </p:cTn>
                              </p:par>
                            </p:childTnLst>
                          </p:cTn>
                        </p:par>
                        <p:par>
                          <p:cTn id="80" fill="hold">
                            <p:stCondLst>
                              <p:cond delay="7400"/>
                            </p:stCondLst>
                            <p:childTnLst>
                              <p:par>
                                <p:cTn id="81" presetID="22" presetClass="entr" presetSubtype="8" fill="hold" nodeType="afterEffect">
                                  <p:stCondLst>
                                    <p:cond delay="0"/>
                                  </p:stCondLst>
                                  <p:childTnLst>
                                    <p:set>
                                      <p:cBhvr>
                                        <p:cTn id="82" dur="1" fill="hold">
                                          <p:stCondLst>
                                            <p:cond delay="0"/>
                                          </p:stCondLst>
                                        </p:cTn>
                                        <p:tgtEl>
                                          <p:spTgt spid="21"/>
                                        </p:tgtEl>
                                        <p:attrNameLst>
                                          <p:attrName>style.visibility</p:attrName>
                                        </p:attrNameLst>
                                      </p:cBhvr>
                                      <p:to>
                                        <p:strVal val="visible"/>
                                      </p:to>
                                    </p:set>
                                    <p:animEffect transition="in" filter="wipe(left)">
                                      <p:cBhvr>
                                        <p:cTn id="83" dur="500"/>
                                        <p:tgtEl>
                                          <p:spTgt spid="21"/>
                                        </p:tgtEl>
                                      </p:cBhvr>
                                    </p:animEffect>
                                  </p:childTnLst>
                                </p:cTn>
                              </p:par>
                              <p:par>
                                <p:cTn id="84" presetID="15" presetClass="entr" presetSubtype="0" fill="hold" nodeType="withEffect">
                                  <p:stCondLst>
                                    <p:cond delay="0"/>
                                  </p:stCondLst>
                                  <p:childTnLst>
                                    <p:set>
                                      <p:cBhvr>
                                        <p:cTn id="85" dur="1" fill="hold">
                                          <p:stCondLst>
                                            <p:cond delay="0"/>
                                          </p:stCondLst>
                                        </p:cTn>
                                        <p:tgtEl>
                                          <p:spTgt spid="47"/>
                                        </p:tgtEl>
                                        <p:attrNameLst>
                                          <p:attrName>style.visibility</p:attrName>
                                        </p:attrNameLst>
                                      </p:cBhvr>
                                      <p:to>
                                        <p:strVal val="visible"/>
                                      </p:to>
                                    </p:set>
                                    <p:anim calcmode="lin" valueType="num">
                                      <p:cBhvr>
                                        <p:cTn id="86" dur="1000" fill="hold"/>
                                        <p:tgtEl>
                                          <p:spTgt spid="47"/>
                                        </p:tgtEl>
                                        <p:attrNameLst>
                                          <p:attrName>ppt_w</p:attrName>
                                        </p:attrNameLst>
                                      </p:cBhvr>
                                      <p:tavLst>
                                        <p:tav tm="0">
                                          <p:val>
                                            <p:fltVal val="0"/>
                                          </p:val>
                                        </p:tav>
                                        <p:tav tm="100000">
                                          <p:val>
                                            <p:strVal val="#ppt_w"/>
                                          </p:val>
                                        </p:tav>
                                      </p:tavLst>
                                    </p:anim>
                                    <p:anim calcmode="lin" valueType="num">
                                      <p:cBhvr>
                                        <p:cTn id="87" dur="1000" fill="hold"/>
                                        <p:tgtEl>
                                          <p:spTgt spid="47"/>
                                        </p:tgtEl>
                                        <p:attrNameLst>
                                          <p:attrName>ppt_h</p:attrName>
                                        </p:attrNameLst>
                                      </p:cBhvr>
                                      <p:tavLst>
                                        <p:tav tm="0">
                                          <p:val>
                                            <p:fltVal val="0"/>
                                          </p:val>
                                        </p:tav>
                                        <p:tav tm="100000">
                                          <p:val>
                                            <p:strVal val="#ppt_h"/>
                                          </p:val>
                                        </p:tav>
                                      </p:tavLst>
                                    </p:anim>
                                    <p:anim calcmode="lin" valueType="num">
                                      <p:cBhvr>
                                        <p:cTn id="88" dur="1000" fill="hold"/>
                                        <p:tgtEl>
                                          <p:spTgt spid="47"/>
                                        </p:tgtEl>
                                        <p:attrNameLst>
                                          <p:attrName>ppt_x</p:attrName>
                                        </p:attrNameLst>
                                      </p:cBhvr>
                                      <p:tavLst>
                                        <p:tav tm="0" fmla="#ppt_x+(cos(-2*pi*(1-$))*-#ppt_x-sin(-2*pi*(1-$))*(1-#ppt_y))*(1-$)">
                                          <p:val>
                                            <p:fltVal val="0"/>
                                          </p:val>
                                        </p:tav>
                                        <p:tav tm="100000">
                                          <p:val>
                                            <p:fltVal val="1"/>
                                          </p:val>
                                        </p:tav>
                                      </p:tavLst>
                                    </p:anim>
                                    <p:anim calcmode="lin" valueType="num">
                                      <p:cBhvr>
                                        <p:cTn id="89" dur="1000" fill="hold"/>
                                        <p:tgtEl>
                                          <p:spTgt spid="47"/>
                                        </p:tgtEl>
                                        <p:attrNameLst>
                                          <p:attrName>ppt_y</p:attrName>
                                        </p:attrNameLst>
                                      </p:cBhvr>
                                      <p:tavLst>
                                        <p:tav tm="0" fmla="#ppt_y+(sin(-2*pi*(1-$))*-#ppt_x+cos(-2*pi*(1-$))*(1-#ppt_y))*(1-$)">
                                          <p:val>
                                            <p:fltVal val="0"/>
                                          </p:val>
                                        </p:tav>
                                        <p:tav tm="100000">
                                          <p:val>
                                            <p:fltVal val="1"/>
                                          </p:val>
                                        </p:tav>
                                      </p:tavLst>
                                    </p:anim>
                                  </p:childTnLst>
                                </p:cTn>
                              </p:par>
                            </p:childTnLst>
                          </p:cTn>
                        </p:par>
                        <p:par>
                          <p:cTn id="90" fill="hold">
                            <p:stCondLst>
                              <p:cond delay="8400"/>
                            </p:stCondLst>
                            <p:childTnLst>
                              <p:par>
                                <p:cTn id="91" presetID="22" presetClass="entr" presetSubtype="2" fill="hold" grpId="0" nodeType="afterEffect">
                                  <p:stCondLst>
                                    <p:cond delay="0"/>
                                  </p:stCondLst>
                                  <p:childTnLst>
                                    <p:set>
                                      <p:cBhvr>
                                        <p:cTn id="92" dur="1" fill="hold">
                                          <p:stCondLst>
                                            <p:cond delay="0"/>
                                          </p:stCondLst>
                                        </p:cTn>
                                        <p:tgtEl>
                                          <p:spTgt spid="50"/>
                                        </p:tgtEl>
                                        <p:attrNameLst>
                                          <p:attrName>style.visibility</p:attrName>
                                        </p:attrNameLst>
                                      </p:cBhvr>
                                      <p:to>
                                        <p:strVal val="visible"/>
                                      </p:to>
                                    </p:set>
                                    <p:animEffect transition="in" filter="wipe(right)">
                                      <p:cBhvr>
                                        <p:cTn id="93" dur="500"/>
                                        <p:tgtEl>
                                          <p:spTgt spid="50"/>
                                        </p:tgtEl>
                                      </p:cBhvr>
                                    </p:animEffect>
                                  </p:childTnLst>
                                </p:cTn>
                              </p:par>
                              <p:par>
                                <p:cTn id="94" presetID="22" presetClass="entr" presetSubtype="2" fill="hold" grpId="0" nodeType="withEffect">
                                  <p:stCondLst>
                                    <p:cond delay="0"/>
                                  </p:stCondLst>
                                  <p:childTnLst>
                                    <p:set>
                                      <p:cBhvr>
                                        <p:cTn id="95" dur="1" fill="hold">
                                          <p:stCondLst>
                                            <p:cond delay="0"/>
                                          </p:stCondLst>
                                        </p:cTn>
                                        <p:tgtEl>
                                          <p:spTgt spid="22"/>
                                        </p:tgtEl>
                                        <p:attrNameLst>
                                          <p:attrName>style.visibility</p:attrName>
                                        </p:attrNameLst>
                                      </p:cBhvr>
                                      <p:to>
                                        <p:strVal val="visible"/>
                                      </p:to>
                                    </p:set>
                                    <p:animEffect transition="in" filter="wipe(right)">
                                      <p:cBhvr>
                                        <p:cTn id="96" dur="750"/>
                                        <p:tgtEl>
                                          <p:spTgt spid="22"/>
                                        </p:tgtEl>
                                      </p:cBhvr>
                                    </p:animEffect>
                                  </p:childTnLst>
                                </p:cTn>
                              </p:par>
                            </p:childTnLst>
                          </p:cTn>
                        </p:par>
                        <p:par>
                          <p:cTn id="97" fill="hold">
                            <p:stCondLst>
                              <p:cond delay="9150"/>
                            </p:stCondLst>
                            <p:childTnLst>
                              <p:par>
                                <p:cTn id="98" presetID="53" presetClass="entr" presetSubtype="16" fill="hold" grpId="0" nodeType="afterEffect">
                                  <p:stCondLst>
                                    <p:cond delay="0"/>
                                  </p:stCondLst>
                                  <p:childTnLst>
                                    <p:set>
                                      <p:cBhvr>
                                        <p:cTn id="99" dur="1" fill="hold">
                                          <p:stCondLst>
                                            <p:cond delay="0"/>
                                          </p:stCondLst>
                                        </p:cTn>
                                        <p:tgtEl>
                                          <p:spTgt spid="23"/>
                                        </p:tgtEl>
                                        <p:attrNameLst>
                                          <p:attrName>style.visibility</p:attrName>
                                        </p:attrNameLst>
                                      </p:cBhvr>
                                      <p:to>
                                        <p:strVal val="visible"/>
                                      </p:to>
                                    </p:set>
                                    <p:anim calcmode="lin" valueType="num">
                                      <p:cBhvr>
                                        <p:cTn id="100" dur="500" fill="hold"/>
                                        <p:tgtEl>
                                          <p:spTgt spid="23"/>
                                        </p:tgtEl>
                                        <p:attrNameLst>
                                          <p:attrName>ppt_w</p:attrName>
                                        </p:attrNameLst>
                                      </p:cBhvr>
                                      <p:tavLst>
                                        <p:tav tm="0">
                                          <p:val>
                                            <p:fltVal val="0"/>
                                          </p:val>
                                        </p:tav>
                                        <p:tav tm="100000">
                                          <p:val>
                                            <p:strVal val="#ppt_w"/>
                                          </p:val>
                                        </p:tav>
                                      </p:tavLst>
                                    </p:anim>
                                    <p:anim calcmode="lin" valueType="num">
                                      <p:cBhvr>
                                        <p:cTn id="101" dur="500" fill="hold"/>
                                        <p:tgtEl>
                                          <p:spTgt spid="23"/>
                                        </p:tgtEl>
                                        <p:attrNameLst>
                                          <p:attrName>ppt_h</p:attrName>
                                        </p:attrNameLst>
                                      </p:cBhvr>
                                      <p:tavLst>
                                        <p:tav tm="0">
                                          <p:val>
                                            <p:fltVal val="0"/>
                                          </p:val>
                                        </p:tav>
                                        <p:tav tm="100000">
                                          <p:val>
                                            <p:strVal val="#ppt_h"/>
                                          </p:val>
                                        </p:tav>
                                      </p:tavLst>
                                    </p:anim>
                                    <p:animEffect transition="in" filter="fade">
                                      <p:cBhvr>
                                        <p:cTn id="102" dur="500"/>
                                        <p:tgtEl>
                                          <p:spTgt spid="23"/>
                                        </p:tgtEl>
                                      </p:cBhvr>
                                    </p:animEffect>
                                  </p:childTnLst>
                                </p:cTn>
                              </p:par>
                            </p:childTnLst>
                          </p:cTn>
                        </p:par>
                        <p:par>
                          <p:cTn id="103" fill="hold">
                            <p:stCondLst>
                              <p:cond delay="9650"/>
                            </p:stCondLst>
                            <p:childTnLst>
                              <p:par>
                                <p:cTn id="104" presetID="22" presetClass="entr" presetSubtype="2" fill="hold" nodeType="afterEffect">
                                  <p:stCondLst>
                                    <p:cond delay="0"/>
                                  </p:stCondLst>
                                  <p:childTnLst>
                                    <p:set>
                                      <p:cBhvr>
                                        <p:cTn id="105" dur="1" fill="hold">
                                          <p:stCondLst>
                                            <p:cond delay="0"/>
                                          </p:stCondLst>
                                        </p:cTn>
                                        <p:tgtEl>
                                          <p:spTgt spid="24"/>
                                        </p:tgtEl>
                                        <p:attrNameLst>
                                          <p:attrName>style.visibility</p:attrName>
                                        </p:attrNameLst>
                                      </p:cBhvr>
                                      <p:to>
                                        <p:strVal val="visible"/>
                                      </p:to>
                                    </p:set>
                                    <p:animEffect transition="in" filter="wipe(right)">
                                      <p:cBhvr>
                                        <p:cTn id="106" dur="500"/>
                                        <p:tgtEl>
                                          <p:spTgt spid="24"/>
                                        </p:tgtEl>
                                      </p:cBhvr>
                                    </p:animEffect>
                                  </p:childTnLst>
                                </p:cTn>
                              </p:par>
                            </p:childTnLst>
                          </p:cTn>
                        </p:par>
                        <p:par>
                          <p:cTn id="107" fill="hold">
                            <p:stCondLst>
                              <p:cond delay="10150"/>
                            </p:stCondLst>
                            <p:childTnLst>
                              <p:par>
                                <p:cTn id="108" presetID="15" presetClass="entr" presetSubtype="0" fill="hold" nodeType="afterEffect">
                                  <p:stCondLst>
                                    <p:cond delay="0"/>
                                  </p:stCondLst>
                                  <p:childTnLst>
                                    <p:set>
                                      <p:cBhvr>
                                        <p:cTn id="109" dur="1" fill="hold">
                                          <p:stCondLst>
                                            <p:cond delay="0"/>
                                          </p:stCondLst>
                                        </p:cTn>
                                        <p:tgtEl>
                                          <p:spTgt spid="43"/>
                                        </p:tgtEl>
                                        <p:attrNameLst>
                                          <p:attrName>style.visibility</p:attrName>
                                        </p:attrNameLst>
                                      </p:cBhvr>
                                      <p:to>
                                        <p:strVal val="visible"/>
                                      </p:to>
                                    </p:set>
                                    <p:anim calcmode="lin" valueType="num">
                                      <p:cBhvr>
                                        <p:cTn id="110" dur="1000" fill="hold"/>
                                        <p:tgtEl>
                                          <p:spTgt spid="43"/>
                                        </p:tgtEl>
                                        <p:attrNameLst>
                                          <p:attrName>ppt_w</p:attrName>
                                        </p:attrNameLst>
                                      </p:cBhvr>
                                      <p:tavLst>
                                        <p:tav tm="0">
                                          <p:val>
                                            <p:fltVal val="0"/>
                                          </p:val>
                                        </p:tav>
                                        <p:tav tm="100000">
                                          <p:val>
                                            <p:strVal val="#ppt_w"/>
                                          </p:val>
                                        </p:tav>
                                      </p:tavLst>
                                    </p:anim>
                                    <p:anim calcmode="lin" valueType="num">
                                      <p:cBhvr>
                                        <p:cTn id="111" dur="1000" fill="hold"/>
                                        <p:tgtEl>
                                          <p:spTgt spid="43"/>
                                        </p:tgtEl>
                                        <p:attrNameLst>
                                          <p:attrName>ppt_h</p:attrName>
                                        </p:attrNameLst>
                                      </p:cBhvr>
                                      <p:tavLst>
                                        <p:tav tm="0">
                                          <p:val>
                                            <p:fltVal val="0"/>
                                          </p:val>
                                        </p:tav>
                                        <p:tav tm="100000">
                                          <p:val>
                                            <p:strVal val="#ppt_h"/>
                                          </p:val>
                                        </p:tav>
                                      </p:tavLst>
                                    </p:anim>
                                    <p:anim calcmode="lin" valueType="num">
                                      <p:cBhvr>
                                        <p:cTn id="112" dur="1000" fill="hold"/>
                                        <p:tgtEl>
                                          <p:spTgt spid="43"/>
                                        </p:tgtEl>
                                        <p:attrNameLst>
                                          <p:attrName>ppt_x</p:attrName>
                                        </p:attrNameLst>
                                      </p:cBhvr>
                                      <p:tavLst>
                                        <p:tav tm="0" fmla="#ppt_x+(cos(-2*pi*(1-$))*-#ppt_x-sin(-2*pi*(1-$))*(1-#ppt_y))*(1-$)">
                                          <p:val>
                                            <p:fltVal val="0"/>
                                          </p:val>
                                        </p:tav>
                                        <p:tav tm="100000">
                                          <p:val>
                                            <p:fltVal val="1"/>
                                          </p:val>
                                        </p:tav>
                                      </p:tavLst>
                                    </p:anim>
                                    <p:anim calcmode="lin" valueType="num">
                                      <p:cBhvr>
                                        <p:cTn id="113" dur="1000" fill="hold"/>
                                        <p:tgtEl>
                                          <p:spTgt spid="43"/>
                                        </p:tgtEl>
                                        <p:attrNameLst>
                                          <p:attrName>ppt_y</p:attrName>
                                        </p:attrNameLst>
                                      </p:cBhvr>
                                      <p:tavLst>
                                        <p:tav tm="0" fmla="#ppt_y+(sin(-2*pi*(1-$))*-#ppt_x+cos(-2*pi*(1-$))*(1-#ppt_y))*(1-$)">
                                          <p:val>
                                            <p:fltVal val="0"/>
                                          </p:val>
                                        </p:tav>
                                        <p:tav tm="100000">
                                          <p:val>
                                            <p:fltVal val="1"/>
                                          </p:val>
                                        </p:tav>
                                      </p:tavLst>
                                    </p:anim>
                                  </p:childTnLst>
                                </p:cTn>
                              </p:par>
                            </p:childTnLst>
                          </p:cTn>
                        </p:par>
                        <p:par>
                          <p:cTn id="114" fill="hold">
                            <p:stCondLst>
                              <p:cond delay="11150"/>
                            </p:stCondLst>
                            <p:childTnLst>
                              <p:par>
                                <p:cTn id="115" presetID="22" presetClass="entr" presetSubtype="2" fill="hold" grpId="0" nodeType="afterEffect">
                                  <p:stCondLst>
                                    <p:cond delay="0"/>
                                  </p:stCondLst>
                                  <p:childTnLst>
                                    <p:set>
                                      <p:cBhvr>
                                        <p:cTn id="116" dur="1" fill="hold">
                                          <p:stCondLst>
                                            <p:cond delay="0"/>
                                          </p:stCondLst>
                                        </p:cTn>
                                        <p:tgtEl>
                                          <p:spTgt spid="46"/>
                                        </p:tgtEl>
                                        <p:attrNameLst>
                                          <p:attrName>style.visibility</p:attrName>
                                        </p:attrNameLst>
                                      </p:cBhvr>
                                      <p:to>
                                        <p:strVal val="visible"/>
                                      </p:to>
                                    </p:set>
                                    <p:animEffect transition="in" filter="wipe(right)">
                                      <p:cBhvr>
                                        <p:cTn id="117" dur="500"/>
                                        <p:tgtEl>
                                          <p:spTgt spid="46"/>
                                        </p:tgtEl>
                                      </p:cBhvr>
                                    </p:animEffect>
                                  </p:childTnLst>
                                </p:cTn>
                              </p:par>
                              <p:par>
                                <p:cTn id="118" presetID="22" presetClass="entr" presetSubtype="2" fill="hold" grpId="0" nodeType="withEffect">
                                  <p:stCondLst>
                                    <p:cond delay="0"/>
                                  </p:stCondLst>
                                  <p:childTnLst>
                                    <p:set>
                                      <p:cBhvr>
                                        <p:cTn id="119" dur="1" fill="hold">
                                          <p:stCondLst>
                                            <p:cond delay="0"/>
                                          </p:stCondLst>
                                        </p:cTn>
                                        <p:tgtEl>
                                          <p:spTgt spid="25"/>
                                        </p:tgtEl>
                                        <p:attrNameLst>
                                          <p:attrName>style.visibility</p:attrName>
                                        </p:attrNameLst>
                                      </p:cBhvr>
                                      <p:to>
                                        <p:strVal val="visible"/>
                                      </p:to>
                                    </p:set>
                                    <p:animEffect transition="in" filter="wipe(right)">
                                      <p:cBhvr>
                                        <p:cTn id="120" dur="750"/>
                                        <p:tgtEl>
                                          <p:spTgt spid="25"/>
                                        </p:tgtEl>
                                      </p:cBhvr>
                                    </p:animEffect>
                                  </p:childTnLst>
                                </p:cTn>
                              </p:par>
                            </p:childTnLst>
                          </p:cTn>
                        </p:par>
                        <p:par>
                          <p:cTn id="121" fill="hold">
                            <p:stCondLst>
                              <p:cond delay="11900"/>
                            </p:stCondLst>
                            <p:childTnLst>
                              <p:par>
                                <p:cTn id="122" presetID="53" presetClass="entr" presetSubtype="16" fill="hold" grpId="0" nodeType="afterEffect">
                                  <p:stCondLst>
                                    <p:cond delay="0"/>
                                  </p:stCondLst>
                                  <p:childTnLst>
                                    <p:set>
                                      <p:cBhvr>
                                        <p:cTn id="123" dur="1" fill="hold">
                                          <p:stCondLst>
                                            <p:cond delay="0"/>
                                          </p:stCondLst>
                                        </p:cTn>
                                        <p:tgtEl>
                                          <p:spTgt spid="26"/>
                                        </p:tgtEl>
                                        <p:attrNameLst>
                                          <p:attrName>style.visibility</p:attrName>
                                        </p:attrNameLst>
                                      </p:cBhvr>
                                      <p:to>
                                        <p:strVal val="visible"/>
                                      </p:to>
                                    </p:set>
                                    <p:anim calcmode="lin" valueType="num">
                                      <p:cBhvr>
                                        <p:cTn id="124" dur="500" fill="hold"/>
                                        <p:tgtEl>
                                          <p:spTgt spid="26"/>
                                        </p:tgtEl>
                                        <p:attrNameLst>
                                          <p:attrName>ppt_w</p:attrName>
                                        </p:attrNameLst>
                                      </p:cBhvr>
                                      <p:tavLst>
                                        <p:tav tm="0">
                                          <p:val>
                                            <p:fltVal val="0"/>
                                          </p:val>
                                        </p:tav>
                                        <p:tav tm="100000">
                                          <p:val>
                                            <p:strVal val="#ppt_w"/>
                                          </p:val>
                                        </p:tav>
                                      </p:tavLst>
                                    </p:anim>
                                    <p:anim calcmode="lin" valueType="num">
                                      <p:cBhvr>
                                        <p:cTn id="125" dur="500" fill="hold"/>
                                        <p:tgtEl>
                                          <p:spTgt spid="26"/>
                                        </p:tgtEl>
                                        <p:attrNameLst>
                                          <p:attrName>ppt_h</p:attrName>
                                        </p:attrNameLst>
                                      </p:cBhvr>
                                      <p:tavLst>
                                        <p:tav tm="0">
                                          <p:val>
                                            <p:fltVal val="0"/>
                                          </p:val>
                                        </p:tav>
                                        <p:tav tm="100000">
                                          <p:val>
                                            <p:strVal val="#ppt_h"/>
                                          </p:val>
                                        </p:tav>
                                      </p:tavLst>
                                    </p:anim>
                                    <p:animEffect transition="in" filter="fade">
                                      <p:cBhvr>
                                        <p:cTn id="126" dur="500"/>
                                        <p:tgtEl>
                                          <p:spTgt spid="26"/>
                                        </p:tgtEl>
                                      </p:cBhvr>
                                    </p:animEffect>
                                  </p:childTnLst>
                                </p:cTn>
                              </p:par>
                              <p:par>
                                <p:cTn id="127" presetID="22" presetClass="entr" presetSubtype="8" fill="hold" nodeType="withEffect">
                                  <p:stCondLst>
                                    <p:cond delay="0"/>
                                  </p:stCondLst>
                                  <p:childTnLst>
                                    <p:set>
                                      <p:cBhvr>
                                        <p:cTn id="128" dur="1" fill="hold">
                                          <p:stCondLst>
                                            <p:cond delay="0"/>
                                          </p:stCondLst>
                                        </p:cTn>
                                        <p:tgtEl>
                                          <p:spTgt spid="27"/>
                                        </p:tgtEl>
                                        <p:attrNameLst>
                                          <p:attrName>style.visibility</p:attrName>
                                        </p:attrNameLst>
                                      </p:cBhvr>
                                      <p:to>
                                        <p:strVal val="visible"/>
                                      </p:to>
                                    </p:set>
                                    <p:animEffect transition="in" filter="wipe(left)">
                                      <p:cBhvr>
                                        <p:cTn id="129" dur="500"/>
                                        <p:tgtEl>
                                          <p:spTgt spid="27"/>
                                        </p:tgtEl>
                                      </p:cBhvr>
                                    </p:animEffect>
                                  </p:childTnLst>
                                </p:cTn>
                              </p:par>
                            </p:childTnLst>
                          </p:cTn>
                        </p:par>
                        <p:par>
                          <p:cTn id="130" fill="hold">
                            <p:stCondLst>
                              <p:cond delay="12400"/>
                            </p:stCondLst>
                            <p:childTnLst>
                              <p:par>
                                <p:cTn id="131" presetID="15" presetClass="entr" presetSubtype="0" fill="hold" nodeType="afterEffect">
                                  <p:stCondLst>
                                    <p:cond delay="0"/>
                                  </p:stCondLst>
                                  <p:childTnLst>
                                    <p:set>
                                      <p:cBhvr>
                                        <p:cTn id="132" dur="1" fill="hold">
                                          <p:stCondLst>
                                            <p:cond delay="0"/>
                                          </p:stCondLst>
                                        </p:cTn>
                                        <p:tgtEl>
                                          <p:spTgt spid="51"/>
                                        </p:tgtEl>
                                        <p:attrNameLst>
                                          <p:attrName>style.visibility</p:attrName>
                                        </p:attrNameLst>
                                      </p:cBhvr>
                                      <p:to>
                                        <p:strVal val="visible"/>
                                      </p:to>
                                    </p:set>
                                    <p:anim calcmode="lin" valueType="num">
                                      <p:cBhvr>
                                        <p:cTn id="133" dur="1000" fill="hold"/>
                                        <p:tgtEl>
                                          <p:spTgt spid="51"/>
                                        </p:tgtEl>
                                        <p:attrNameLst>
                                          <p:attrName>ppt_w</p:attrName>
                                        </p:attrNameLst>
                                      </p:cBhvr>
                                      <p:tavLst>
                                        <p:tav tm="0">
                                          <p:val>
                                            <p:fltVal val="0"/>
                                          </p:val>
                                        </p:tav>
                                        <p:tav tm="100000">
                                          <p:val>
                                            <p:strVal val="#ppt_w"/>
                                          </p:val>
                                        </p:tav>
                                      </p:tavLst>
                                    </p:anim>
                                    <p:anim calcmode="lin" valueType="num">
                                      <p:cBhvr>
                                        <p:cTn id="134" dur="1000" fill="hold"/>
                                        <p:tgtEl>
                                          <p:spTgt spid="51"/>
                                        </p:tgtEl>
                                        <p:attrNameLst>
                                          <p:attrName>ppt_h</p:attrName>
                                        </p:attrNameLst>
                                      </p:cBhvr>
                                      <p:tavLst>
                                        <p:tav tm="0">
                                          <p:val>
                                            <p:fltVal val="0"/>
                                          </p:val>
                                        </p:tav>
                                        <p:tav tm="100000">
                                          <p:val>
                                            <p:strVal val="#ppt_h"/>
                                          </p:val>
                                        </p:tav>
                                      </p:tavLst>
                                    </p:anim>
                                    <p:anim calcmode="lin" valueType="num">
                                      <p:cBhvr>
                                        <p:cTn id="135" dur="1000" fill="hold"/>
                                        <p:tgtEl>
                                          <p:spTgt spid="51"/>
                                        </p:tgtEl>
                                        <p:attrNameLst>
                                          <p:attrName>ppt_x</p:attrName>
                                        </p:attrNameLst>
                                      </p:cBhvr>
                                      <p:tavLst>
                                        <p:tav tm="0" fmla="#ppt_x+(cos(-2*pi*(1-$))*-#ppt_x-sin(-2*pi*(1-$))*(1-#ppt_y))*(1-$)">
                                          <p:val>
                                            <p:fltVal val="0"/>
                                          </p:val>
                                        </p:tav>
                                        <p:tav tm="100000">
                                          <p:val>
                                            <p:fltVal val="1"/>
                                          </p:val>
                                        </p:tav>
                                      </p:tavLst>
                                    </p:anim>
                                    <p:anim calcmode="lin" valueType="num">
                                      <p:cBhvr>
                                        <p:cTn id="136" dur="1000" fill="hold"/>
                                        <p:tgtEl>
                                          <p:spTgt spid="51"/>
                                        </p:tgtEl>
                                        <p:attrNameLst>
                                          <p:attrName>ppt_y</p:attrName>
                                        </p:attrNameLst>
                                      </p:cBhvr>
                                      <p:tavLst>
                                        <p:tav tm="0" fmla="#ppt_y+(sin(-2*pi*(1-$))*-#ppt_x+cos(-2*pi*(1-$))*(1-#ppt_y))*(1-$)">
                                          <p:val>
                                            <p:fltVal val="0"/>
                                          </p:val>
                                        </p:tav>
                                        <p:tav tm="100000">
                                          <p:val>
                                            <p:fltVal val="1"/>
                                          </p:val>
                                        </p:tav>
                                      </p:tavLst>
                                    </p:anim>
                                  </p:childTnLst>
                                </p:cTn>
                              </p:par>
                            </p:childTnLst>
                          </p:cTn>
                        </p:par>
                        <p:par>
                          <p:cTn id="137" fill="hold">
                            <p:stCondLst>
                              <p:cond delay="13400"/>
                            </p:stCondLst>
                            <p:childTnLst>
                              <p:par>
                                <p:cTn id="138" presetID="22" presetClass="entr" presetSubtype="2" fill="hold" grpId="0" nodeType="afterEffect">
                                  <p:stCondLst>
                                    <p:cond delay="0"/>
                                  </p:stCondLst>
                                  <p:childTnLst>
                                    <p:set>
                                      <p:cBhvr>
                                        <p:cTn id="139" dur="1" fill="hold">
                                          <p:stCondLst>
                                            <p:cond delay="0"/>
                                          </p:stCondLst>
                                        </p:cTn>
                                        <p:tgtEl>
                                          <p:spTgt spid="54"/>
                                        </p:tgtEl>
                                        <p:attrNameLst>
                                          <p:attrName>style.visibility</p:attrName>
                                        </p:attrNameLst>
                                      </p:cBhvr>
                                      <p:to>
                                        <p:strVal val="visible"/>
                                      </p:to>
                                    </p:set>
                                    <p:animEffect transition="in" filter="wipe(right)">
                                      <p:cBhvr>
                                        <p:cTn id="140" dur="500"/>
                                        <p:tgtEl>
                                          <p:spTgt spid="54"/>
                                        </p:tgtEl>
                                      </p:cBhvr>
                                    </p:animEffect>
                                  </p:childTnLst>
                                </p:cTn>
                              </p:par>
                              <p:par>
                                <p:cTn id="141" presetID="22" presetClass="entr" presetSubtype="2" fill="hold" grpId="0" nodeType="withEffect">
                                  <p:stCondLst>
                                    <p:cond delay="0"/>
                                  </p:stCondLst>
                                  <p:childTnLst>
                                    <p:set>
                                      <p:cBhvr>
                                        <p:cTn id="142" dur="1" fill="hold">
                                          <p:stCondLst>
                                            <p:cond delay="0"/>
                                          </p:stCondLst>
                                        </p:cTn>
                                        <p:tgtEl>
                                          <p:spTgt spid="28"/>
                                        </p:tgtEl>
                                        <p:attrNameLst>
                                          <p:attrName>style.visibility</p:attrName>
                                        </p:attrNameLst>
                                      </p:cBhvr>
                                      <p:to>
                                        <p:strVal val="visible"/>
                                      </p:to>
                                    </p:set>
                                    <p:animEffect transition="in" filter="wipe(right)">
                                      <p:cBhvr>
                                        <p:cTn id="143" dur="750"/>
                                        <p:tgtEl>
                                          <p:spTgt spid="2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12" grpId="0" animBg="1"/>
      <p:bldP spid="14" grpId="0"/>
      <p:bldP spid="15" grpId="0" animBg="1"/>
      <p:bldP spid="18" grpId="0"/>
      <p:bldP spid="19" grpId="0" animBg="1"/>
      <p:bldP spid="22" grpId="0"/>
      <p:bldP spid="23" grpId="0" animBg="1"/>
      <p:bldP spid="25" grpId="0"/>
      <p:bldP spid="26" grpId="0" animBg="1"/>
      <p:bldP spid="28" grpId="0"/>
      <p:bldP spid="38" grpId="0"/>
      <p:bldP spid="42" grpId="0"/>
      <p:bldP spid="46" grpId="0"/>
      <p:bldP spid="50" grpId="0"/>
      <p:bldP spid="54"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7" name="矩形 86"/>
          <p:cNvSpPr/>
          <p:nvPr/>
        </p:nvSpPr>
        <p:spPr>
          <a:xfrm>
            <a:off x="0" y="3378870"/>
            <a:ext cx="12192000" cy="3479130"/>
          </a:xfrm>
          <a:prstGeom prst="rect">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25" name="组合 124"/>
          <p:cNvGrpSpPr/>
          <p:nvPr/>
        </p:nvGrpSpPr>
        <p:grpSpPr>
          <a:xfrm>
            <a:off x="9220200" y="6182593"/>
            <a:ext cx="1571890" cy="1571890"/>
            <a:chOff x="304800" y="673100"/>
            <a:chExt cx="4000500" cy="4000500"/>
          </a:xfrm>
          <a:effectLst>
            <a:outerShdw blurRad="444500" dist="254000" dir="8100000" algn="tr" rotWithShape="0">
              <a:prstClr val="black">
                <a:alpha val="50000"/>
              </a:prstClr>
            </a:outerShdw>
          </a:effectLst>
        </p:grpSpPr>
        <p:sp>
          <p:nvSpPr>
            <p:cNvPr id="126" name="同心圆 12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27" name="椭圆 12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28" name="组合 127"/>
          <p:cNvGrpSpPr/>
          <p:nvPr/>
        </p:nvGrpSpPr>
        <p:grpSpPr>
          <a:xfrm>
            <a:off x="7184625" y="6232909"/>
            <a:ext cx="840047" cy="840047"/>
            <a:chOff x="304800" y="673100"/>
            <a:chExt cx="4000500" cy="4000500"/>
          </a:xfrm>
          <a:effectLst>
            <a:outerShdw blurRad="444500" dist="254000" dir="8100000" algn="tr" rotWithShape="0">
              <a:prstClr val="black">
                <a:alpha val="50000"/>
              </a:prstClr>
            </a:outerShdw>
          </a:effectLst>
        </p:grpSpPr>
        <p:sp>
          <p:nvSpPr>
            <p:cNvPr id="129" name="同心圆 12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0" name="椭圆 12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31" name="组合 130"/>
          <p:cNvGrpSpPr/>
          <p:nvPr/>
        </p:nvGrpSpPr>
        <p:grpSpPr>
          <a:xfrm>
            <a:off x="8089398" y="6652933"/>
            <a:ext cx="1186992" cy="1186992"/>
            <a:chOff x="304800" y="673100"/>
            <a:chExt cx="4000500" cy="4000500"/>
          </a:xfrm>
          <a:effectLst>
            <a:outerShdw blurRad="444500" dist="254000" dir="8100000" algn="tr" rotWithShape="0">
              <a:prstClr val="black">
                <a:alpha val="50000"/>
              </a:prstClr>
            </a:outerShdw>
          </a:effectLst>
        </p:grpSpPr>
        <p:sp>
          <p:nvSpPr>
            <p:cNvPr id="132" name="同心圆 13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3" name="椭圆 13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34" name="组合 133"/>
          <p:cNvGrpSpPr/>
          <p:nvPr/>
        </p:nvGrpSpPr>
        <p:grpSpPr>
          <a:xfrm>
            <a:off x="11185113" y="6399841"/>
            <a:ext cx="914118" cy="914118"/>
            <a:chOff x="304800" y="673100"/>
            <a:chExt cx="4000500" cy="4000500"/>
          </a:xfrm>
          <a:effectLst>
            <a:outerShdw blurRad="444500" dist="254000" dir="8100000" algn="tr" rotWithShape="0">
              <a:prstClr val="black">
                <a:alpha val="50000"/>
              </a:prstClr>
            </a:outerShdw>
          </a:effectLst>
        </p:grpSpPr>
        <p:sp>
          <p:nvSpPr>
            <p:cNvPr id="135" name="同心圆 134"/>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36" name="椭圆 135"/>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37" name="组合 136"/>
          <p:cNvGrpSpPr/>
          <p:nvPr/>
        </p:nvGrpSpPr>
        <p:grpSpPr>
          <a:xfrm>
            <a:off x="1689208" y="6399841"/>
            <a:ext cx="784900" cy="784900"/>
            <a:chOff x="304800" y="673100"/>
            <a:chExt cx="4000500" cy="4000500"/>
          </a:xfrm>
          <a:effectLst>
            <a:outerShdw blurRad="444500" dist="254000" dir="8100000" algn="tr" rotWithShape="0">
              <a:prstClr val="black">
                <a:alpha val="50000"/>
              </a:prstClr>
            </a:outerShdw>
          </a:effectLst>
        </p:grpSpPr>
        <p:sp>
          <p:nvSpPr>
            <p:cNvPr id="138" name="同心圆 137"/>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9" name="椭圆 138"/>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0" name="组合 139"/>
          <p:cNvGrpSpPr/>
          <p:nvPr/>
        </p:nvGrpSpPr>
        <p:grpSpPr>
          <a:xfrm>
            <a:off x="6124087" y="6130551"/>
            <a:ext cx="336551" cy="336551"/>
            <a:chOff x="304800" y="673100"/>
            <a:chExt cx="4000500" cy="4000500"/>
          </a:xfrm>
          <a:effectLst>
            <a:outerShdw blurRad="444500" dist="254000" dir="8100000" algn="tr" rotWithShape="0">
              <a:prstClr val="black">
                <a:alpha val="50000"/>
              </a:prstClr>
            </a:outerShdw>
          </a:effectLst>
        </p:grpSpPr>
        <p:sp>
          <p:nvSpPr>
            <p:cNvPr id="141" name="同心圆 140"/>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42" name="椭圆 141"/>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3" name="组合 142"/>
          <p:cNvGrpSpPr/>
          <p:nvPr/>
        </p:nvGrpSpPr>
        <p:grpSpPr>
          <a:xfrm>
            <a:off x="5082555" y="5860233"/>
            <a:ext cx="705216" cy="705216"/>
            <a:chOff x="304800" y="673100"/>
            <a:chExt cx="4000500" cy="4000500"/>
          </a:xfrm>
          <a:effectLst>
            <a:outerShdw blurRad="444500" dist="254000" dir="8100000" algn="tr" rotWithShape="0">
              <a:prstClr val="black">
                <a:alpha val="50000"/>
              </a:prstClr>
            </a:outerShdw>
          </a:effectLst>
        </p:grpSpPr>
        <p:sp>
          <p:nvSpPr>
            <p:cNvPr id="144" name="同心圆 143"/>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45" name="椭圆 144"/>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9" name="组合 148"/>
          <p:cNvGrpSpPr/>
          <p:nvPr/>
        </p:nvGrpSpPr>
        <p:grpSpPr>
          <a:xfrm>
            <a:off x="6733499" y="5857691"/>
            <a:ext cx="297348" cy="297348"/>
            <a:chOff x="304800" y="673100"/>
            <a:chExt cx="4000500" cy="4000500"/>
          </a:xfrm>
          <a:effectLst>
            <a:outerShdw blurRad="444500" dist="254000" dir="8100000" algn="tr" rotWithShape="0">
              <a:prstClr val="black">
                <a:alpha val="50000"/>
              </a:prstClr>
            </a:outerShdw>
          </a:effectLst>
        </p:grpSpPr>
        <p:sp>
          <p:nvSpPr>
            <p:cNvPr id="150" name="同心圆 149"/>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51" name="椭圆 150"/>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52" name="组合 151"/>
          <p:cNvGrpSpPr/>
          <p:nvPr/>
        </p:nvGrpSpPr>
        <p:grpSpPr>
          <a:xfrm>
            <a:off x="3431959" y="6365535"/>
            <a:ext cx="1571890" cy="1571890"/>
            <a:chOff x="304800" y="673100"/>
            <a:chExt cx="4000500" cy="4000500"/>
          </a:xfrm>
          <a:effectLst>
            <a:outerShdw blurRad="444500" dist="254000" dir="8100000" algn="tr" rotWithShape="0">
              <a:prstClr val="black">
                <a:alpha val="50000"/>
              </a:prstClr>
            </a:outerShdw>
          </a:effectLst>
        </p:grpSpPr>
        <p:sp>
          <p:nvSpPr>
            <p:cNvPr id="153" name="同心圆 152"/>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54" name="椭圆 153"/>
            <p:cNvSpPr/>
            <p:nvPr/>
          </p:nvSpPr>
          <p:spPr>
            <a:xfrm>
              <a:off x="392112" y="760412"/>
              <a:ext cx="3825873" cy="3825873"/>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55" name="组合 154"/>
          <p:cNvGrpSpPr/>
          <p:nvPr/>
        </p:nvGrpSpPr>
        <p:grpSpPr>
          <a:xfrm>
            <a:off x="2541489" y="6232910"/>
            <a:ext cx="693375" cy="693375"/>
            <a:chOff x="304800" y="673100"/>
            <a:chExt cx="4000500" cy="4000500"/>
          </a:xfrm>
          <a:effectLst>
            <a:outerShdw blurRad="444500" dist="254000" dir="8100000" algn="tr" rotWithShape="0">
              <a:prstClr val="black">
                <a:alpha val="50000"/>
              </a:prstClr>
            </a:outerShdw>
          </a:effectLst>
        </p:grpSpPr>
        <p:sp>
          <p:nvSpPr>
            <p:cNvPr id="156" name="同心圆 15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57" name="椭圆 15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58" name="组合 157"/>
          <p:cNvGrpSpPr/>
          <p:nvPr/>
        </p:nvGrpSpPr>
        <p:grpSpPr>
          <a:xfrm>
            <a:off x="328060" y="6253260"/>
            <a:ext cx="422372" cy="422372"/>
            <a:chOff x="304800" y="673100"/>
            <a:chExt cx="4000500" cy="4000500"/>
          </a:xfrm>
          <a:effectLst>
            <a:outerShdw blurRad="444500" dist="254000" dir="8100000" algn="tr" rotWithShape="0">
              <a:prstClr val="black">
                <a:alpha val="50000"/>
              </a:prstClr>
            </a:outerShdw>
          </a:effectLst>
        </p:grpSpPr>
        <p:sp>
          <p:nvSpPr>
            <p:cNvPr id="159" name="同心圆 15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60" name="椭圆 15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61" name="组合 160"/>
          <p:cNvGrpSpPr/>
          <p:nvPr/>
        </p:nvGrpSpPr>
        <p:grpSpPr>
          <a:xfrm>
            <a:off x="1311101" y="6590198"/>
            <a:ext cx="211185" cy="211185"/>
            <a:chOff x="304800" y="673100"/>
            <a:chExt cx="4000500" cy="4000500"/>
          </a:xfrm>
          <a:effectLst>
            <a:outerShdw blurRad="444500" dist="254000" dir="8100000" algn="tr" rotWithShape="0">
              <a:prstClr val="black">
                <a:alpha val="50000"/>
              </a:prstClr>
            </a:outerShdw>
          </a:effectLst>
        </p:grpSpPr>
        <p:sp>
          <p:nvSpPr>
            <p:cNvPr id="162" name="同心圆 16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63" name="椭圆 16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72" name="组合 71"/>
          <p:cNvGrpSpPr/>
          <p:nvPr/>
        </p:nvGrpSpPr>
        <p:grpSpPr>
          <a:xfrm>
            <a:off x="4495800" y="1194490"/>
            <a:ext cx="2845067" cy="2859972"/>
            <a:chOff x="610393" y="2729597"/>
            <a:chExt cx="1380853" cy="1388087"/>
          </a:xfrm>
        </p:grpSpPr>
        <p:grpSp>
          <p:nvGrpSpPr>
            <p:cNvPr id="73" name="组合 72"/>
            <p:cNvGrpSpPr/>
            <p:nvPr/>
          </p:nvGrpSpPr>
          <p:grpSpPr>
            <a:xfrm>
              <a:off x="789153" y="2729597"/>
              <a:ext cx="1202093" cy="1388087"/>
              <a:chOff x="3273692" y="1099961"/>
              <a:chExt cx="1202093" cy="1388087"/>
            </a:xfrm>
          </p:grpSpPr>
          <p:sp>
            <p:nvSpPr>
              <p:cNvPr id="75"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6"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7"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dirty="0">
                  <a:solidFill>
                    <a:schemeClr val="lt1"/>
                  </a:solidFill>
                  <a:cs typeface="+mn-ea"/>
                  <a:sym typeface="+mn-lt"/>
                </a:endParaRPr>
              </a:p>
            </p:txBody>
          </p:sp>
        </p:grpSp>
        <p:sp>
          <p:nvSpPr>
            <p:cNvPr id="74" name="TextBox 73"/>
            <p:cNvSpPr txBox="1"/>
            <p:nvPr/>
          </p:nvSpPr>
          <p:spPr>
            <a:xfrm>
              <a:off x="610393" y="2828190"/>
              <a:ext cx="948647" cy="423117"/>
            </a:xfrm>
            <a:prstGeom prst="rect">
              <a:avLst/>
            </a:prstGeom>
            <a:noFill/>
          </p:spPr>
          <p:txBody>
            <a:bodyPr wrap="square" rtlCol="0">
              <a:spAutoFit/>
            </a:bodyPr>
            <a:lstStyle/>
            <a:p>
              <a:r>
                <a:rPr lang="en-US" altLang="zh-CN" sz="5065" dirty="0" smtClean="0">
                  <a:solidFill>
                    <a:srgbClr val="FFFFFF"/>
                  </a:solidFill>
                  <a:latin typeface="+mn-lt"/>
                  <a:ea typeface="+mn-ea"/>
                  <a:cs typeface="+mn-ea"/>
                  <a:sym typeface="+mn-lt"/>
                </a:rPr>
                <a:t>03</a:t>
              </a:r>
              <a:endParaRPr lang="zh-CN" altLang="en-US" sz="5065" dirty="0">
                <a:solidFill>
                  <a:srgbClr val="FFFFFF"/>
                </a:solidFill>
                <a:latin typeface="+mn-lt"/>
                <a:ea typeface="+mn-ea"/>
                <a:cs typeface="+mn-ea"/>
                <a:sym typeface="+mn-lt"/>
              </a:endParaRPr>
            </a:p>
          </p:txBody>
        </p:sp>
      </p:grpSp>
      <p:sp>
        <p:nvSpPr>
          <p:cNvPr id="82" name="Rectangle 4"/>
          <p:cNvSpPr txBox="1">
            <a:spLocks noChangeArrowheads="1"/>
          </p:cNvSpPr>
          <p:nvPr/>
        </p:nvSpPr>
        <p:spPr bwMode="auto">
          <a:xfrm>
            <a:off x="3214255" y="3996417"/>
            <a:ext cx="5763490" cy="1062054"/>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defTabSz="1218804" fontAlgn="auto">
              <a:spcBef>
                <a:spcPts val="0"/>
              </a:spcBef>
              <a:spcAft>
                <a:spcPts val="0"/>
              </a:spcAft>
              <a:defRPr/>
            </a:pPr>
            <a:r>
              <a:rPr lang="zh-CN" altLang="en-US" sz="4800" kern="0" dirty="0" smtClean="0">
                <a:latin typeface="+mn-lt"/>
                <a:ea typeface="+mn-ea"/>
                <a:cs typeface="+mn-ea"/>
                <a:sym typeface="+mn-lt"/>
              </a:rPr>
              <a:t>工作经验总结</a:t>
            </a:r>
            <a:endParaRPr lang="zh-CN" altLang="en-US" sz="4800" kern="0" dirty="0">
              <a:latin typeface="+mn-lt"/>
              <a:ea typeface="+mn-ea"/>
              <a:cs typeface="+mn-ea"/>
              <a:sym typeface="+mn-lt"/>
            </a:endParaRPr>
          </a:p>
        </p:txBody>
      </p:sp>
      <p:grpSp>
        <p:nvGrpSpPr>
          <p:cNvPr id="47" name="组合 46"/>
          <p:cNvGrpSpPr/>
          <p:nvPr/>
        </p:nvGrpSpPr>
        <p:grpSpPr>
          <a:xfrm>
            <a:off x="5536807" y="2145243"/>
            <a:ext cx="1174560" cy="1049412"/>
            <a:chOff x="5699322" y="3977727"/>
            <a:chExt cx="132182" cy="118098"/>
          </a:xfrm>
          <a:solidFill>
            <a:schemeClr val="accent3">
              <a:lumMod val="75000"/>
            </a:schemeClr>
          </a:solidFill>
        </p:grpSpPr>
        <p:sp>
          <p:nvSpPr>
            <p:cNvPr id="48" name="Freeform 412"/>
            <p:cNvSpPr>
              <a:spLocks noEditPoints="1"/>
            </p:cNvSpPr>
            <p:nvPr/>
          </p:nvSpPr>
          <p:spPr bwMode="auto">
            <a:xfrm>
              <a:off x="5781489" y="3977727"/>
              <a:ext cx="50015" cy="50022"/>
            </a:xfrm>
            <a:custGeom>
              <a:avLst/>
              <a:gdLst>
                <a:gd name="T0" fmla="*/ 105 w 108"/>
                <a:gd name="T1" fmla="*/ 44 h 108"/>
                <a:gd name="T2" fmla="*/ 89 w 108"/>
                <a:gd name="T3" fmla="*/ 41 h 108"/>
                <a:gd name="T4" fmla="*/ 88 w 108"/>
                <a:gd name="T5" fmla="*/ 38 h 108"/>
                <a:gd name="T6" fmla="*/ 97 w 108"/>
                <a:gd name="T7" fmla="*/ 25 h 108"/>
                <a:gd name="T8" fmla="*/ 96 w 108"/>
                <a:gd name="T9" fmla="*/ 20 h 108"/>
                <a:gd name="T10" fmla="*/ 87 w 108"/>
                <a:gd name="T11" fmla="*/ 11 h 108"/>
                <a:gd name="T12" fmla="*/ 83 w 108"/>
                <a:gd name="T13" fmla="*/ 11 h 108"/>
                <a:gd name="T14" fmla="*/ 69 w 108"/>
                <a:gd name="T15" fmla="*/ 20 h 108"/>
                <a:gd name="T16" fmla="*/ 66 w 108"/>
                <a:gd name="T17" fmla="*/ 19 h 108"/>
                <a:gd name="T18" fmla="*/ 64 w 108"/>
                <a:gd name="T19" fmla="*/ 3 h 108"/>
                <a:gd name="T20" fmla="*/ 60 w 108"/>
                <a:gd name="T21" fmla="*/ 0 h 108"/>
                <a:gd name="T22" fmla="*/ 48 w 108"/>
                <a:gd name="T23" fmla="*/ 0 h 108"/>
                <a:gd name="T24" fmla="*/ 44 w 108"/>
                <a:gd name="T25" fmla="*/ 3 h 108"/>
                <a:gd name="T26" fmla="*/ 41 w 108"/>
                <a:gd name="T27" fmla="*/ 19 h 108"/>
                <a:gd name="T28" fmla="*/ 38 w 108"/>
                <a:gd name="T29" fmla="*/ 20 h 108"/>
                <a:gd name="T30" fmla="*/ 25 w 108"/>
                <a:gd name="T31" fmla="*/ 11 h 108"/>
                <a:gd name="T32" fmla="*/ 20 w 108"/>
                <a:gd name="T33" fmla="*/ 11 h 108"/>
                <a:gd name="T34" fmla="*/ 11 w 108"/>
                <a:gd name="T35" fmla="*/ 20 h 108"/>
                <a:gd name="T36" fmla="*/ 11 w 108"/>
                <a:gd name="T37" fmla="*/ 25 h 108"/>
                <a:gd name="T38" fmla="*/ 20 w 108"/>
                <a:gd name="T39" fmla="*/ 38 h 108"/>
                <a:gd name="T40" fmla="*/ 19 w 108"/>
                <a:gd name="T41" fmla="*/ 41 h 108"/>
                <a:gd name="T42" fmla="*/ 3 w 108"/>
                <a:gd name="T43" fmla="*/ 44 h 108"/>
                <a:gd name="T44" fmla="*/ 0 w 108"/>
                <a:gd name="T45" fmla="*/ 48 h 108"/>
                <a:gd name="T46" fmla="*/ 0 w 108"/>
                <a:gd name="T47" fmla="*/ 60 h 108"/>
                <a:gd name="T48" fmla="*/ 3 w 108"/>
                <a:gd name="T49" fmla="*/ 64 h 108"/>
                <a:gd name="T50" fmla="*/ 19 w 108"/>
                <a:gd name="T51" fmla="*/ 67 h 108"/>
                <a:gd name="T52" fmla="*/ 20 w 108"/>
                <a:gd name="T53" fmla="*/ 69 h 108"/>
                <a:gd name="T54" fmla="*/ 11 w 108"/>
                <a:gd name="T55" fmla="*/ 83 h 108"/>
                <a:gd name="T56" fmla="*/ 11 w 108"/>
                <a:gd name="T57" fmla="*/ 88 h 108"/>
                <a:gd name="T58" fmla="*/ 20 w 108"/>
                <a:gd name="T59" fmla="*/ 96 h 108"/>
                <a:gd name="T60" fmla="*/ 25 w 108"/>
                <a:gd name="T61" fmla="*/ 97 h 108"/>
                <a:gd name="T62" fmla="*/ 38 w 108"/>
                <a:gd name="T63" fmla="*/ 88 h 108"/>
                <a:gd name="T64" fmla="*/ 41 w 108"/>
                <a:gd name="T65" fmla="*/ 89 h 108"/>
                <a:gd name="T66" fmla="*/ 44 w 108"/>
                <a:gd name="T67" fmla="*/ 105 h 108"/>
                <a:gd name="T68" fmla="*/ 48 w 108"/>
                <a:gd name="T69" fmla="*/ 108 h 108"/>
                <a:gd name="T70" fmla="*/ 60 w 108"/>
                <a:gd name="T71" fmla="*/ 108 h 108"/>
                <a:gd name="T72" fmla="*/ 64 w 108"/>
                <a:gd name="T73" fmla="*/ 105 h 108"/>
                <a:gd name="T74" fmla="*/ 66 w 108"/>
                <a:gd name="T75" fmla="*/ 89 h 108"/>
                <a:gd name="T76" fmla="*/ 69 w 108"/>
                <a:gd name="T77" fmla="*/ 88 h 108"/>
                <a:gd name="T78" fmla="*/ 83 w 108"/>
                <a:gd name="T79" fmla="*/ 97 h 108"/>
                <a:gd name="T80" fmla="*/ 87 w 108"/>
                <a:gd name="T81" fmla="*/ 96 h 108"/>
                <a:gd name="T82" fmla="*/ 96 w 108"/>
                <a:gd name="T83" fmla="*/ 88 h 108"/>
                <a:gd name="T84" fmla="*/ 97 w 108"/>
                <a:gd name="T85" fmla="*/ 83 h 108"/>
                <a:gd name="T86" fmla="*/ 88 w 108"/>
                <a:gd name="T87" fmla="*/ 69 h 108"/>
                <a:gd name="T88" fmla="*/ 89 w 108"/>
                <a:gd name="T89" fmla="*/ 67 h 108"/>
                <a:gd name="T90" fmla="*/ 105 w 108"/>
                <a:gd name="T91" fmla="*/ 64 h 108"/>
                <a:gd name="T92" fmla="*/ 108 w 108"/>
                <a:gd name="T93" fmla="*/ 60 h 108"/>
                <a:gd name="T94" fmla="*/ 108 w 108"/>
                <a:gd name="T95" fmla="*/ 48 h 108"/>
                <a:gd name="T96" fmla="*/ 105 w 108"/>
                <a:gd name="T97" fmla="*/ 44 h 108"/>
                <a:gd name="T98" fmla="*/ 54 w 108"/>
                <a:gd name="T99" fmla="*/ 71 h 108"/>
                <a:gd name="T100" fmla="*/ 37 w 108"/>
                <a:gd name="T101" fmla="*/ 54 h 108"/>
                <a:gd name="T102" fmla="*/ 54 w 108"/>
                <a:gd name="T103" fmla="*/ 37 h 108"/>
                <a:gd name="T104" fmla="*/ 71 w 108"/>
                <a:gd name="T105" fmla="*/ 54 h 108"/>
                <a:gd name="T106" fmla="*/ 54 w 108"/>
                <a:gd name="T107" fmla="*/ 71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08" h="108">
                  <a:moveTo>
                    <a:pt x="105" y="44"/>
                  </a:moveTo>
                  <a:cubicBezTo>
                    <a:pt x="89" y="41"/>
                    <a:pt x="89" y="41"/>
                    <a:pt x="89" y="41"/>
                  </a:cubicBezTo>
                  <a:cubicBezTo>
                    <a:pt x="87" y="41"/>
                    <a:pt x="87" y="40"/>
                    <a:pt x="88" y="38"/>
                  </a:cubicBezTo>
                  <a:cubicBezTo>
                    <a:pt x="97" y="25"/>
                    <a:pt x="97" y="25"/>
                    <a:pt x="97" y="25"/>
                  </a:cubicBezTo>
                  <a:cubicBezTo>
                    <a:pt x="98" y="23"/>
                    <a:pt x="97" y="21"/>
                    <a:pt x="96" y="20"/>
                  </a:cubicBezTo>
                  <a:cubicBezTo>
                    <a:pt x="87" y="11"/>
                    <a:pt x="87" y="11"/>
                    <a:pt x="87" y="11"/>
                  </a:cubicBezTo>
                  <a:cubicBezTo>
                    <a:pt x="86" y="10"/>
                    <a:pt x="84" y="10"/>
                    <a:pt x="83" y="11"/>
                  </a:cubicBezTo>
                  <a:cubicBezTo>
                    <a:pt x="69" y="20"/>
                    <a:pt x="69" y="20"/>
                    <a:pt x="69" y="20"/>
                  </a:cubicBezTo>
                  <a:cubicBezTo>
                    <a:pt x="68" y="21"/>
                    <a:pt x="67" y="21"/>
                    <a:pt x="66" y="19"/>
                  </a:cubicBezTo>
                  <a:cubicBezTo>
                    <a:pt x="64" y="3"/>
                    <a:pt x="64" y="3"/>
                    <a:pt x="64" y="3"/>
                  </a:cubicBezTo>
                  <a:cubicBezTo>
                    <a:pt x="63" y="1"/>
                    <a:pt x="62" y="0"/>
                    <a:pt x="60" y="0"/>
                  </a:cubicBezTo>
                  <a:cubicBezTo>
                    <a:pt x="48" y="0"/>
                    <a:pt x="48" y="0"/>
                    <a:pt x="48" y="0"/>
                  </a:cubicBezTo>
                  <a:cubicBezTo>
                    <a:pt x="46" y="0"/>
                    <a:pt x="44" y="1"/>
                    <a:pt x="44" y="3"/>
                  </a:cubicBezTo>
                  <a:cubicBezTo>
                    <a:pt x="41" y="19"/>
                    <a:pt x="41" y="19"/>
                    <a:pt x="41" y="19"/>
                  </a:cubicBezTo>
                  <a:cubicBezTo>
                    <a:pt x="41" y="21"/>
                    <a:pt x="40" y="21"/>
                    <a:pt x="38" y="20"/>
                  </a:cubicBezTo>
                  <a:cubicBezTo>
                    <a:pt x="25" y="11"/>
                    <a:pt x="25" y="11"/>
                    <a:pt x="25" y="11"/>
                  </a:cubicBezTo>
                  <a:cubicBezTo>
                    <a:pt x="23" y="10"/>
                    <a:pt x="21" y="10"/>
                    <a:pt x="20" y="11"/>
                  </a:cubicBezTo>
                  <a:cubicBezTo>
                    <a:pt x="11" y="20"/>
                    <a:pt x="11" y="20"/>
                    <a:pt x="11" y="20"/>
                  </a:cubicBezTo>
                  <a:cubicBezTo>
                    <a:pt x="10" y="21"/>
                    <a:pt x="10" y="23"/>
                    <a:pt x="11" y="25"/>
                  </a:cubicBezTo>
                  <a:cubicBezTo>
                    <a:pt x="20" y="38"/>
                    <a:pt x="20" y="38"/>
                    <a:pt x="20" y="38"/>
                  </a:cubicBezTo>
                  <a:cubicBezTo>
                    <a:pt x="21" y="40"/>
                    <a:pt x="21" y="41"/>
                    <a:pt x="19" y="41"/>
                  </a:cubicBezTo>
                  <a:cubicBezTo>
                    <a:pt x="3" y="44"/>
                    <a:pt x="3" y="44"/>
                    <a:pt x="3" y="44"/>
                  </a:cubicBezTo>
                  <a:cubicBezTo>
                    <a:pt x="1" y="45"/>
                    <a:pt x="0" y="46"/>
                    <a:pt x="0" y="48"/>
                  </a:cubicBezTo>
                  <a:cubicBezTo>
                    <a:pt x="0" y="60"/>
                    <a:pt x="0" y="60"/>
                    <a:pt x="0" y="60"/>
                  </a:cubicBezTo>
                  <a:cubicBezTo>
                    <a:pt x="0" y="62"/>
                    <a:pt x="1" y="63"/>
                    <a:pt x="3" y="64"/>
                  </a:cubicBezTo>
                  <a:cubicBezTo>
                    <a:pt x="19" y="67"/>
                    <a:pt x="19" y="67"/>
                    <a:pt x="19" y="67"/>
                  </a:cubicBezTo>
                  <a:cubicBezTo>
                    <a:pt x="21" y="67"/>
                    <a:pt x="21" y="68"/>
                    <a:pt x="20" y="69"/>
                  </a:cubicBezTo>
                  <a:cubicBezTo>
                    <a:pt x="11" y="83"/>
                    <a:pt x="11" y="83"/>
                    <a:pt x="11" y="83"/>
                  </a:cubicBezTo>
                  <a:cubicBezTo>
                    <a:pt x="10" y="84"/>
                    <a:pt x="10" y="86"/>
                    <a:pt x="11" y="88"/>
                  </a:cubicBezTo>
                  <a:cubicBezTo>
                    <a:pt x="20" y="96"/>
                    <a:pt x="20" y="96"/>
                    <a:pt x="20" y="96"/>
                  </a:cubicBezTo>
                  <a:cubicBezTo>
                    <a:pt x="21" y="97"/>
                    <a:pt x="23" y="98"/>
                    <a:pt x="25" y="97"/>
                  </a:cubicBezTo>
                  <a:cubicBezTo>
                    <a:pt x="38" y="88"/>
                    <a:pt x="38" y="88"/>
                    <a:pt x="38" y="88"/>
                  </a:cubicBezTo>
                  <a:cubicBezTo>
                    <a:pt x="40" y="87"/>
                    <a:pt x="41" y="87"/>
                    <a:pt x="41" y="89"/>
                  </a:cubicBezTo>
                  <a:cubicBezTo>
                    <a:pt x="44" y="105"/>
                    <a:pt x="44" y="105"/>
                    <a:pt x="44" y="105"/>
                  </a:cubicBezTo>
                  <a:cubicBezTo>
                    <a:pt x="44" y="106"/>
                    <a:pt x="46" y="108"/>
                    <a:pt x="48" y="108"/>
                  </a:cubicBezTo>
                  <a:cubicBezTo>
                    <a:pt x="60" y="108"/>
                    <a:pt x="60" y="108"/>
                    <a:pt x="60" y="108"/>
                  </a:cubicBezTo>
                  <a:cubicBezTo>
                    <a:pt x="62" y="108"/>
                    <a:pt x="63" y="106"/>
                    <a:pt x="64" y="105"/>
                  </a:cubicBezTo>
                  <a:cubicBezTo>
                    <a:pt x="66" y="89"/>
                    <a:pt x="66" y="89"/>
                    <a:pt x="66" y="89"/>
                  </a:cubicBezTo>
                  <a:cubicBezTo>
                    <a:pt x="67" y="87"/>
                    <a:pt x="68" y="87"/>
                    <a:pt x="69" y="88"/>
                  </a:cubicBezTo>
                  <a:cubicBezTo>
                    <a:pt x="83" y="97"/>
                    <a:pt x="83" y="97"/>
                    <a:pt x="83" y="97"/>
                  </a:cubicBezTo>
                  <a:cubicBezTo>
                    <a:pt x="84" y="98"/>
                    <a:pt x="86" y="97"/>
                    <a:pt x="87" y="96"/>
                  </a:cubicBezTo>
                  <a:cubicBezTo>
                    <a:pt x="96" y="88"/>
                    <a:pt x="96" y="88"/>
                    <a:pt x="96" y="88"/>
                  </a:cubicBezTo>
                  <a:cubicBezTo>
                    <a:pt x="97" y="86"/>
                    <a:pt x="98" y="84"/>
                    <a:pt x="97" y="83"/>
                  </a:cubicBezTo>
                  <a:cubicBezTo>
                    <a:pt x="88" y="69"/>
                    <a:pt x="88" y="69"/>
                    <a:pt x="88" y="69"/>
                  </a:cubicBezTo>
                  <a:cubicBezTo>
                    <a:pt x="87" y="68"/>
                    <a:pt x="87" y="67"/>
                    <a:pt x="89" y="67"/>
                  </a:cubicBezTo>
                  <a:cubicBezTo>
                    <a:pt x="105" y="64"/>
                    <a:pt x="105" y="64"/>
                    <a:pt x="105" y="64"/>
                  </a:cubicBezTo>
                  <a:cubicBezTo>
                    <a:pt x="106" y="63"/>
                    <a:pt x="108" y="62"/>
                    <a:pt x="108" y="60"/>
                  </a:cubicBezTo>
                  <a:cubicBezTo>
                    <a:pt x="108" y="48"/>
                    <a:pt x="108" y="48"/>
                    <a:pt x="108" y="48"/>
                  </a:cubicBezTo>
                  <a:cubicBezTo>
                    <a:pt x="108" y="46"/>
                    <a:pt x="106" y="45"/>
                    <a:pt x="105" y="44"/>
                  </a:cubicBezTo>
                  <a:close/>
                  <a:moveTo>
                    <a:pt x="54" y="71"/>
                  </a:moveTo>
                  <a:cubicBezTo>
                    <a:pt x="45" y="71"/>
                    <a:pt x="37" y="63"/>
                    <a:pt x="37" y="54"/>
                  </a:cubicBezTo>
                  <a:cubicBezTo>
                    <a:pt x="37" y="45"/>
                    <a:pt x="45" y="37"/>
                    <a:pt x="54" y="37"/>
                  </a:cubicBezTo>
                  <a:cubicBezTo>
                    <a:pt x="63" y="37"/>
                    <a:pt x="71" y="45"/>
                    <a:pt x="71" y="54"/>
                  </a:cubicBezTo>
                  <a:cubicBezTo>
                    <a:pt x="71" y="63"/>
                    <a:pt x="63" y="71"/>
                    <a:pt x="54" y="7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49" name="Freeform 413"/>
            <p:cNvSpPr>
              <a:spLocks noEditPoints="1"/>
            </p:cNvSpPr>
            <p:nvPr/>
          </p:nvSpPr>
          <p:spPr bwMode="auto">
            <a:xfrm>
              <a:off x="5699322" y="3996972"/>
              <a:ext cx="98839" cy="98853"/>
            </a:xfrm>
            <a:custGeom>
              <a:avLst/>
              <a:gdLst>
                <a:gd name="T0" fmla="*/ 210 w 216"/>
                <a:gd name="T1" fmla="*/ 89 h 216"/>
                <a:gd name="T2" fmla="*/ 178 w 216"/>
                <a:gd name="T3" fmla="*/ 83 h 216"/>
                <a:gd name="T4" fmla="*/ 176 w 216"/>
                <a:gd name="T5" fmla="*/ 77 h 216"/>
                <a:gd name="T6" fmla="*/ 194 w 216"/>
                <a:gd name="T7" fmla="*/ 49 h 216"/>
                <a:gd name="T8" fmla="*/ 193 w 216"/>
                <a:gd name="T9" fmla="*/ 41 h 216"/>
                <a:gd name="T10" fmla="*/ 175 w 216"/>
                <a:gd name="T11" fmla="*/ 23 h 216"/>
                <a:gd name="T12" fmla="*/ 167 w 216"/>
                <a:gd name="T13" fmla="*/ 22 h 216"/>
                <a:gd name="T14" fmla="*/ 139 w 216"/>
                <a:gd name="T15" fmla="*/ 40 h 216"/>
                <a:gd name="T16" fmla="*/ 133 w 216"/>
                <a:gd name="T17" fmla="*/ 38 h 216"/>
                <a:gd name="T18" fmla="*/ 127 w 216"/>
                <a:gd name="T19" fmla="*/ 6 h 216"/>
                <a:gd name="T20" fmla="*/ 121 w 216"/>
                <a:gd name="T21" fmla="*/ 0 h 216"/>
                <a:gd name="T22" fmla="*/ 95 w 216"/>
                <a:gd name="T23" fmla="*/ 0 h 216"/>
                <a:gd name="T24" fmla="*/ 89 w 216"/>
                <a:gd name="T25" fmla="*/ 6 h 216"/>
                <a:gd name="T26" fmla="*/ 83 w 216"/>
                <a:gd name="T27" fmla="*/ 38 h 216"/>
                <a:gd name="T28" fmla="*/ 77 w 216"/>
                <a:gd name="T29" fmla="*/ 40 h 216"/>
                <a:gd name="T30" fmla="*/ 49 w 216"/>
                <a:gd name="T31" fmla="*/ 22 h 216"/>
                <a:gd name="T32" fmla="*/ 41 w 216"/>
                <a:gd name="T33" fmla="*/ 23 h 216"/>
                <a:gd name="T34" fmla="*/ 23 w 216"/>
                <a:gd name="T35" fmla="*/ 41 h 216"/>
                <a:gd name="T36" fmla="*/ 22 w 216"/>
                <a:gd name="T37" fmla="*/ 49 h 216"/>
                <a:gd name="T38" fmla="*/ 40 w 216"/>
                <a:gd name="T39" fmla="*/ 77 h 216"/>
                <a:gd name="T40" fmla="*/ 38 w 216"/>
                <a:gd name="T41" fmla="*/ 83 h 216"/>
                <a:gd name="T42" fmla="*/ 6 w 216"/>
                <a:gd name="T43" fmla="*/ 89 h 216"/>
                <a:gd name="T44" fmla="*/ 0 w 216"/>
                <a:gd name="T45" fmla="*/ 95 h 216"/>
                <a:gd name="T46" fmla="*/ 0 w 216"/>
                <a:gd name="T47" fmla="*/ 121 h 216"/>
                <a:gd name="T48" fmla="*/ 6 w 216"/>
                <a:gd name="T49" fmla="*/ 127 h 216"/>
                <a:gd name="T50" fmla="*/ 38 w 216"/>
                <a:gd name="T51" fmla="*/ 133 h 216"/>
                <a:gd name="T52" fmla="*/ 40 w 216"/>
                <a:gd name="T53" fmla="*/ 139 h 216"/>
                <a:gd name="T54" fmla="*/ 22 w 216"/>
                <a:gd name="T55" fmla="*/ 167 h 216"/>
                <a:gd name="T56" fmla="*/ 23 w 216"/>
                <a:gd name="T57" fmla="*/ 175 h 216"/>
                <a:gd name="T58" fmla="*/ 41 w 216"/>
                <a:gd name="T59" fmla="*/ 193 h 216"/>
                <a:gd name="T60" fmla="*/ 49 w 216"/>
                <a:gd name="T61" fmla="*/ 194 h 216"/>
                <a:gd name="T62" fmla="*/ 77 w 216"/>
                <a:gd name="T63" fmla="*/ 176 h 216"/>
                <a:gd name="T64" fmla="*/ 83 w 216"/>
                <a:gd name="T65" fmla="*/ 178 h 216"/>
                <a:gd name="T66" fmla="*/ 89 w 216"/>
                <a:gd name="T67" fmla="*/ 210 h 216"/>
                <a:gd name="T68" fmla="*/ 95 w 216"/>
                <a:gd name="T69" fmla="*/ 216 h 216"/>
                <a:gd name="T70" fmla="*/ 121 w 216"/>
                <a:gd name="T71" fmla="*/ 216 h 216"/>
                <a:gd name="T72" fmla="*/ 127 w 216"/>
                <a:gd name="T73" fmla="*/ 210 h 216"/>
                <a:gd name="T74" fmla="*/ 133 w 216"/>
                <a:gd name="T75" fmla="*/ 178 h 216"/>
                <a:gd name="T76" fmla="*/ 139 w 216"/>
                <a:gd name="T77" fmla="*/ 176 h 216"/>
                <a:gd name="T78" fmla="*/ 167 w 216"/>
                <a:gd name="T79" fmla="*/ 194 h 216"/>
                <a:gd name="T80" fmla="*/ 175 w 216"/>
                <a:gd name="T81" fmla="*/ 193 h 216"/>
                <a:gd name="T82" fmla="*/ 193 w 216"/>
                <a:gd name="T83" fmla="*/ 175 h 216"/>
                <a:gd name="T84" fmla="*/ 194 w 216"/>
                <a:gd name="T85" fmla="*/ 167 h 216"/>
                <a:gd name="T86" fmla="*/ 176 w 216"/>
                <a:gd name="T87" fmla="*/ 139 h 216"/>
                <a:gd name="T88" fmla="*/ 178 w 216"/>
                <a:gd name="T89" fmla="*/ 133 h 216"/>
                <a:gd name="T90" fmla="*/ 210 w 216"/>
                <a:gd name="T91" fmla="*/ 127 h 216"/>
                <a:gd name="T92" fmla="*/ 216 w 216"/>
                <a:gd name="T93" fmla="*/ 121 h 216"/>
                <a:gd name="T94" fmla="*/ 216 w 216"/>
                <a:gd name="T95" fmla="*/ 95 h 216"/>
                <a:gd name="T96" fmla="*/ 210 w 216"/>
                <a:gd name="T97" fmla="*/ 89 h 216"/>
                <a:gd name="T98" fmla="*/ 108 w 216"/>
                <a:gd name="T99" fmla="*/ 147 h 216"/>
                <a:gd name="T100" fmla="*/ 69 w 216"/>
                <a:gd name="T101" fmla="*/ 108 h 216"/>
                <a:gd name="T102" fmla="*/ 108 w 216"/>
                <a:gd name="T103" fmla="*/ 69 h 216"/>
                <a:gd name="T104" fmla="*/ 147 w 216"/>
                <a:gd name="T105" fmla="*/ 108 h 216"/>
                <a:gd name="T106" fmla="*/ 108 w 216"/>
                <a:gd name="T107" fmla="*/ 147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216" h="216">
                  <a:moveTo>
                    <a:pt x="210" y="89"/>
                  </a:moveTo>
                  <a:cubicBezTo>
                    <a:pt x="178" y="83"/>
                    <a:pt x="178" y="83"/>
                    <a:pt x="178" y="83"/>
                  </a:cubicBezTo>
                  <a:cubicBezTo>
                    <a:pt x="175" y="82"/>
                    <a:pt x="174" y="80"/>
                    <a:pt x="176" y="77"/>
                  </a:cubicBezTo>
                  <a:cubicBezTo>
                    <a:pt x="194" y="49"/>
                    <a:pt x="194" y="49"/>
                    <a:pt x="194" y="49"/>
                  </a:cubicBezTo>
                  <a:cubicBezTo>
                    <a:pt x="196" y="47"/>
                    <a:pt x="195" y="43"/>
                    <a:pt x="193" y="41"/>
                  </a:cubicBezTo>
                  <a:cubicBezTo>
                    <a:pt x="175" y="23"/>
                    <a:pt x="175" y="23"/>
                    <a:pt x="175" y="23"/>
                  </a:cubicBezTo>
                  <a:cubicBezTo>
                    <a:pt x="173" y="21"/>
                    <a:pt x="169" y="20"/>
                    <a:pt x="167" y="22"/>
                  </a:cubicBezTo>
                  <a:cubicBezTo>
                    <a:pt x="139" y="40"/>
                    <a:pt x="139" y="40"/>
                    <a:pt x="139" y="40"/>
                  </a:cubicBezTo>
                  <a:cubicBezTo>
                    <a:pt x="137" y="42"/>
                    <a:pt x="134" y="41"/>
                    <a:pt x="133" y="38"/>
                  </a:cubicBezTo>
                  <a:cubicBezTo>
                    <a:pt x="127" y="6"/>
                    <a:pt x="127" y="6"/>
                    <a:pt x="127" y="6"/>
                  </a:cubicBezTo>
                  <a:cubicBezTo>
                    <a:pt x="127" y="3"/>
                    <a:pt x="124" y="0"/>
                    <a:pt x="121" y="0"/>
                  </a:cubicBezTo>
                  <a:cubicBezTo>
                    <a:pt x="95" y="0"/>
                    <a:pt x="95" y="0"/>
                    <a:pt x="95" y="0"/>
                  </a:cubicBezTo>
                  <a:cubicBezTo>
                    <a:pt x="92" y="0"/>
                    <a:pt x="89" y="3"/>
                    <a:pt x="89" y="6"/>
                  </a:cubicBezTo>
                  <a:cubicBezTo>
                    <a:pt x="83" y="38"/>
                    <a:pt x="83" y="38"/>
                    <a:pt x="83" y="38"/>
                  </a:cubicBezTo>
                  <a:cubicBezTo>
                    <a:pt x="82" y="41"/>
                    <a:pt x="80" y="42"/>
                    <a:pt x="77" y="40"/>
                  </a:cubicBezTo>
                  <a:cubicBezTo>
                    <a:pt x="49" y="22"/>
                    <a:pt x="49" y="22"/>
                    <a:pt x="49" y="22"/>
                  </a:cubicBezTo>
                  <a:cubicBezTo>
                    <a:pt x="47" y="20"/>
                    <a:pt x="43" y="21"/>
                    <a:pt x="41" y="23"/>
                  </a:cubicBezTo>
                  <a:cubicBezTo>
                    <a:pt x="23" y="41"/>
                    <a:pt x="23" y="41"/>
                    <a:pt x="23" y="41"/>
                  </a:cubicBezTo>
                  <a:cubicBezTo>
                    <a:pt x="21" y="43"/>
                    <a:pt x="20" y="47"/>
                    <a:pt x="22" y="49"/>
                  </a:cubicBezTo>
                  <a:cubicBezTo>
                    <a:pt x="40" y="77"/>
                    <a:pt x="40" y="77"/>
                    <a:pt x="40" y="77"/>
                  </a:cubicBezTo>
                  <a:cubicBezTo>
                    <a:pt x="42" y="80"/>
                    <a:pt x="41" y="82"/>
                    <a:pt x="38" y="83"/>
                  </a:cubicBezTo>
                  <a:cubicBezTo>
                    <a:pt x="6" y="89"/>
                    <a:pt x="6" y="89"/>
                    <a:pt x="6" y="89"/>
                  </a:cubicBezTo>
                  <a:cubicBezTo>
                    <a:pt x="3" y="89"/>
                    <a:pt x="0" y="92"/>
                    <a:pt x="0" y="95"/>
                  </a:cubicBezTo>
                  <a:cubicBezTo>
                    <a:pt x="0" y="121"/>
                    <a:pt x="0" y="121"/>
                    <a:pt x="0" y="121"/>
                  </a:cubicBezTo>
                  <a:cubicBezTo>
                    <a:pt x="0" y="124"/>
                    <a:pt x="3" y="127"/>
                    <a:pt x="6" y="127"/>
                  </a:cubicBezTo>
                  <a:cubicBezTo>
                    <a:pt x="38" y="133"/>
                    <a:pt x="38" y="133"/>
                    <a:pt x="38" y="133"/>
                  </a:cubicBezTo>
                  <a:cubicBezTo>
                    <a:pt x="41" y="134"/>
                    <a:pt x="42" y="137"/>
                    <a:pt x="40" y="139"/>
                  </a:cubicBezTo>
                  <a:cubicBezTo>
                    <a:pt x="22" y="167"/>
                    <a:pt x="22" y="167"/>
                    <a:pt x="22" y="167"/>
                  </a:cubicBezTo>
                  <a:cubicBezTo>
                    <a:pt x="20" y="169"/>
                    <a:pt x="21" y="173"/>
                    <a:pt x="23" y="175"/>
                  </a:cubicBezTo>
                  <a:cubicBezTo>
                    <a:pt x="41" y="193"/>
                    <a:pt x="41" y="193"/>
                    <a:pt x="41" y="193"/>
                  </a:cubicBezTo>
                  <a:cubicBezTo>
                    <a:pt x="43" y="195"/>
                    <a:pt x="47" y="196"/>
                    <a:pt x="49" y="194"/>
                  </a:cubicBezTo>
                  <a:cubicBezTo>
                    <a:pt x="77" y="176"/>
                    <a:pt x="77" y="176"/>
                    <a:pt x="77" y="176"/>
                  </a:cubicBezTo>
                  <a:cubicBezTo>
                    <a:pt x="80" y="174"/>
                    <a:pt x="82" y="175"/>
                    <a:pt x="83" y="178"/>
                  </a:cubicBezTo>
                  <a:cubicBezTo>
                    <a:pt x="89" y="210"/>
                    <a:pt x="89" y="210"/>
                    <a:pt x="89" y="210"/>
                  </a:cubicBezTo>
                  <a:cubicBezTo>
                    <a:pt x="89" y="213"/>
                    <a:pt x="92" y="216"/>
                    <a:pt x="95" y="216"/>
                  </a:cubicBezTo>
                  <a:cubicBezTo>
                    <a:pt x="121" y="216"/>
                    <a:pt x="121" y="216"/>
                    <a:pt x="121" y="216"/>
                  </a:cubicBezTo>
                  <a:cubicBezTo>
                    <a:pt x="124" y="216"/>
                    <a:pt x="127" y="213"/>
                    <a:pt x="127" y="210"/>
                  </a:cubicBezTo>
                  <a:cubicBezTo>
                    <a:pt x="133" y="178"/>
                    <a:pt x="133" y="178"/>
                    <a:pt x="133" y="178"/>
                  </a:cubicBezTo>
                  <a:cubicBezTo>
                    <a:pt x="134" y="175"/>
                    <a:pt x="137" y="174"/>
                    <a:pt x="139" y="176"/>
                  </a:cubicBezTo>
                  <a:cubicBezTo>
                    <a:pt x="167" y="194"/>
                    <a:pt x="167" y="194"/>
                    <a:pt x="167" y="194"/>
                  </a:cubicBezTo>
                  <a:cubicBezTo>
                    <a:pt x="169" y="196"/>
                    <a:pt x="173" y="195"/>
                    <a:pt x="175" y="193"/>
                  </a:cubicBezTo>
                  <a:cubicBezTo>
                    <a:pt x="193" y="175"/>
                    <a:pt x="193" y="175"/>
                    <a:pt x="193" y="175"/>
                  </a:cubicBezTo>
                  <a:cubicBezTo>
                    <a:pt x="195" y="173"/>
                    <a:pt x="196" y="169"/>
                    <a:pt x="194" y="167"/>
                  </a:cubicBezTo>
                  <a:cubicBezTo>
                    <a:pt x="176" y="139"/>
                    <a:pt x="176" y="139"/>
                    <a:pt x="176" y="139"/>
                  </a:cubicBezTo>
                  <a:cubicBezTo>
                    <a:pt x="174" y="137"/>
                    <a:pt x="175" y="134"/>
                    <a:pt x="178" y="133"/>
                  </a:cubicBezTo>
                  <a:cubicBezTo>
                    <a:pt x="210" y="127"/>
                    <a:pt x="210" y="127"/>
                    <a:pt x="210" y="127"/>
                  </a:cubicBezTo>
                  <a:cubicBezTo>
                    <a:pt x="213" y="127"/>
                    <a:pt x="216" y="124"/>
                    <a:pt x="216" y="121"/>
                  </a:cubicBezTo>
                  <a:cubicBezTo>
                    <a:pt x="216" y="95"/>
                    <a:pt x="216" y="95"/>
                    <a:pt x="216" y="95"/>
                  </a:cubicBezTo>
                  <a:cubicBezTo>
                    <a:pt x="216" y="92"/>
                    <a:pt x="213" y="89"/>
                    <a:pt x="210" y="89"/>
                  </a:cubicBezTo>
                  <a:close/>
                  <a:moveTo>
                    <a:pt x="108" y="147"/>
                  </a:moveTo>
                  <a:cubicBezTo>
                    <a:pt x="86" y="147"/>
                    <a:pt x="69" y="130"/>
                    <a:pt x="69" y="108"/>
                  </a:cubicBezTo>
                  <a:cubicBezTo>
                    <a:pt x="69" y="87"/>
                    <a:pt x="86" y="69"/>
                    <a:pt x="108" y="69"/>
                  </a:cubicBezTo>
                  <a:cubicBezTo>
                    <a:pt x="130" y="69"/>
                    <a:pt x="147" y="87"/>
                    <a:pt x="147" y="108"/>
                  </a:cubicBezTo>
                  <a:cubicBezTo>
                    <a:pt x="147" y="130"/>
                    <a:pt x="130" y="147"/>
                    <a:pt x="108" y="14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spTree>
    <p:extLst>
      <p:ext uri="{BB962C8B-B14F-4D97-AF65-F5344CB8AC3E}">
        <p14:creationId xmlns:p14="http://schemas.microsoft.com/office/powerpoint/2010/main" val="3688196110"/>
      </p:ext>
    </p:extLst>
  </p:cSld>
  <p:clrMapOvr>
    <a:masterClrMapping/>
  </p:clrMapOvr>
  <p:transition spd="med" advTm="0">
    <p:pull/>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2"/>
                                        </p:tgtEl>
                                        <p:attrNameLst>
                                          <p:attrName>style.visibility</p:attrName>
                                        </p:attrNameLst>
                                      </p:cBhvr>
                                      <p:to>
                                        <p:strVal val="visible"/>
                                      </p:to>
                                    </p:set>
                                    <p:animEffect transition="in" filter="fade">
                                      <p:cBhvr>
                                        <p:cTn id="7" dur="1000"/>
                                        <p:tgtEl>
                                          <p:spTgt spid="72"/>
                                        </p:tgtEl>
                                      </p:cBhvr>
                                    </p:animEffect>
                                    <p:anim calcmode="lin" valueType="num">
                                      <p:cBhvr>
                                        <p:cTn id="8" dur="1000" fill="hold"/>
                                        <p:tgtEl>
                                          <p:spTgt spid="72"/>
                                        </p:tgtEl>
                                        <p:attrNameLst>
                                          <p:attrName>ppt_x</p:attrName>
                                        </p:attrNameLst>
                                      </p:cBhvr>
                                      <p:tavLst>
                                        <p:tav tm="0">
                                          <p:val>
                                            <p:strVal val="#ppt_x"/>
                                          </p:val>
                                        </p:tav>
                                        <p:tav tm="100000">
                                          <p:val>
                                            <p:strVal val="#ppt_x"/>
                                          </p:val>
                                        </p:tav>
                                      </p:tavLst>
                                    </p:anim>
                                    <p:anim calcmode="lin" valueType="num">
                                      <p:cBhvr>
                                        <p:cTn id="9" dur="1000" fill="hold"/>
                                        <p:tgtEl>
                                          <p:spTgt spid="72"/>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0"/>
                                  </p:stCondLst>
                                  <p:childTnLst>
                                    <p:set>
                                      <p:cBhvr>
                                        <p:cTn id="11" dur="1" fill="hold">
                                          <p:stCondLst>
                                            <p:cond delay="0"/>
                                          </p:stCondLst>
                                        </p:cTn>
                                        <p:tgtEl>
                                          <p:spTgt spid="47"/>
                                        </p:tgtEl>
                                        <p:attrNameLst>
                                          <p:attrName>style.visibility</p:attrName>
                                        </p:attrNameLst>
                                      </p:cBhvr>
                                      <p:to>
                                        <p:strVal val="visible"/>
                                      </p:to>
                                    </p:set>
                                    <p:animEffect transition="in" filter="fade">
                                      <p:cBhvr>
                                        <p:cTn id="12" dur="1000"/>
                                        <p:tgtEl>
                                          <p:spTgt spid="47"/>
                                        </p:tgtEl>
                                      </p:cBhvr>
                                    </p:animEffect>
                                    <p:anim calcmode="lin" valueType="num">
                                      <p:cBhvr>
                                        <p:cTn id="13" dur="1000" fill="hold"/>
                                        <p:tgtEl>
                                          <p:spTgt spid="47"/>
                                        </p:tgtEl>
                                        <p:attrNameLst>
                                          <p:attrName>ppt_x</p:attrName>
                                        </p:attrNameLst>
                                      </p:cBhvr>
                                      <p:tavLst>
                                        <p:tav tm="0">
                                          <p:val>
                                            <p:strVal val="#ppt_x"/>
                                          </p:val>
                                        </p:tav>
                                        <p:tav tm="100000">
                                          <p:val>
                                            <p:strVal val="#ppt_x"/>
                                          </p:val>
                                        </p:tav>
                                      </p:tavLst>
                                    </p:anim>
                                    <p:anim calcmode="lin" valueType="num">
                                      <p:cBhvr>
                                        <p:cTn id="14" dur="1000" fill="hold"/>
                                        <p:tgtEl>
                                          <p:spTgt spid="47"/>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2" presetClass="entr" presetSubtype="8" fill="hold" grpId="0" nodeType="afterEffect">
                                  <p:stCondLst>
                                    <p:cond delay="0"/>
                                  </p:stCondLst>
                                  <p:childTnLst>
                                    <p:set>
                                      <p:cBhvr>
                                        <p:cTn id="17" dur="1" fill="hold">
                                          <p:stCondLst>
                                            <p:cond delay="0"/>
                                          </p:stCondLst>
                                        </p:cTn>
                                        <p:tgtEl>
                                          <p:spTgt spid="87"/>
                                        </p:tgtEl>
                                        <p:attrNameLst>
                                          <p:attrName>style.visibility</p:attrName>
                                        </p:attrNameLst>
                                      </p:cBhvr>
                                      <p:to>
                                        <p:strVal val="visible"/>
                                      </p:to>
                                    </p:set>
                                    <p:anim calcmode="lin" valueType="num">
                                      <p:cBhvr additive="base">
                                        <p:cTn id="18" dur="500" fill="hold"/>
                                        <p:tgtEl>
                                          <p:spTgt spid="87"/>
                                        </p:tgtEl>
                                        <p:attrNameLst>
                                          <p:attrName>ppt_x</p:attrName>
                                        </p:attrNameLst>
                                      </p:cBhvr>
                                      <p:tavLst>
                                        <p:tav tm="0">
                                          <p:val>
                                            <p:strVal val="0-#ppt_w/2"/>
                                          </p:val>
                                        </p:tav>
                                        <p:tav tm="100000">
                                          <p:val>
                                            <p:strVal val="#ppt_x"/>
                                          </p:val>
                                        </p:tav>
                                      </p:tavLst>
                                    </p:anim>
                                    <p:anim calcmode="lin" valueType="num">
                                      <p:cBhvr additive="base">
                                        <p:cTn id="19" dur="500" fill="hold"/>
                                        <p:tgtEl>
                                          <p:spTgt spid="87"/>
                                        </p:tgtEl>
                                        <p:attrNameLst>
                                          <p:attrName>ppt_y</p:attrName>
                                        </p:attrNameLst>
                                      </p:cBhvr>
                                      <p:tavLst>
                                        <p:tav tm="0">
                                          <p:val>
                                            <p:strVal val="#ppt_y"/>
                                          </p:val>
                                        </p:tav>
                                        <p:tav tm="100000">
                                          <p:val>
                                            <p:strVal val="#ppt_y"/>
                                          </p:val>
                                        </p:tav>
                                      </p:tavLst>
                                    </p:anim>
                                  </p:childTnLst>
                                </p:cTn>
                              </p:par>
                              <p:par>
                                <p:cTn id="20" presetID="53" presetClass="entr" presetSubtype="16" fill="hold" grpId="0" nodeType="withEffect">
                                  <p:stCondLst>
                                    <p:cond delay="0"/>
                                  </p:stCondLst>
                                  <p:childTnLst>
                                    <p:set>
                                      <p:cBhvr>
                                        <p:cTn id="21" dur="1" fill="hold">
                                          <p:stCondLst>
                                            <p:cond delay="0"/>
                                          </p:stCondLst>
                                        </p:cTn>
                                        <p:tgtEl>
                                          <p:spTgt spid="82"/>
                                        </p:tgtEl>
                                        <p:attrNameLst>
                                          <p:attrName>style.visibility</p:attrName>
                                        </p:attrNameLst>
                                      </p:cBhvr>
                                      <p:to>
                                        <p:strVal val="visible"/>
                                      </p:to>
                                    </p:set>
                                    <p:anim calcmode="lin" valueType="num">
                                      <p:cBhvr>
                                        <p:cTn id="22" dur="500" fill="hold"/>
                                        <p:tgtEl>
                                          <p:spTgt spid="82"/>
                                        </p:tgtEl>
                                        <p:attrNameLst>
                                          <p:attrName>ppt_w</p:attrName>
                                        </p:attrNameLst>
                                      </p:cBhvr>
                                      <p:tavLst>
                                        <p:tav tm="0">
                                          <p:val>
                                            <p:fltVal val="0"/>
                                          </p:val>
                                        </p:tav>
                                        <p:tav tm="100000">
                                          <p:val>
                                            <p:strVal val="#ppt_w"/>
                                          </p:val>
                                        </p:tav>
                                      </p:tavLst>
                                    </p:anim>
                                    <p:anim calcmode="lin" valueType="num">
                                      <p:cBhvr>
                                        <p:cTn id="23" dur="500" fill="hold"/>
                                        <p:tgtEl>
                                          <p:spTgt spid="82"/>
                                        </p:tgtEl>
                                        <p:attrNameLst>
                                          <p:attrName>ppt_h</p:attrName>
                                        </p:attrNameLst>
                                      </p:cBhvr>
                                      <p:tavLst>
                                        <p:tav tm="0">
                                          <p:val>
                                            <p:fltVal val="0"/>
                                          </p:val>
                                        </p:tav>
                                        <p:tav tm="100000">
                                          <p:val>
                                            <p:strVal val="#ppt_h"/>
                                          </p:val>
                                        </p:tav>
                                      </p:tavLst>
                                    </p:anim>
                                    <p:animEffect transition="in" filter="fade">
                                      <p:cBhvr>
                                        <p:cTn id="24" dur="500"/>
                                        <p:tgtEl>
                                          <p:spTgt spid="82"/>
                                        </p:tgtEl>
                                      </p:cBhvr>
                                    </p:animEffect>
                                  </p:childTnLst>
                                </p:cTn>
                              </p:par>
                            </p:childTnLst>
                          </p:cTn>
                        </p:par>
                        <p:par>
                          <p:cTn id="25" fill="hold">
                            <p:stCondLst>
                              <p:cond delay="1500"/>
                            </p:stCondLst>
                            <p:childTnLst>
                              <p:par>
                                <p:cTn id="26" presetID="23" presetClass="entr" presetSubtype="528" fill="hold" nodeType="afterEffect">
                                  <p:stCondLst>
                                    <p:cond delay="0"/>
                                  </p:stCondLst>
                                  <p:childTnLst>
                                    <p:set>
                                      <p:cBhvr>
                                        <p:cTn id="27" dur="1" fill="hold">
                                          <p:stCondLst>
                                            <p:cond delay="0"/>
                                          </p:stCondLst>
                                        </p:cTn>
                                        <p:tgtEl>
                                          <p:spTgt spid="125"/>
                                        </p:tgtEl>
                                        <p:attrNameLst>
                                          <p:attrName>style.visibility</p:attrName>
                                        </p:attrNameLst>
                                      </p:cBhvr>
                                      <p:to>
                                        <p:strVal val="visible"/>
                                      </p:to>
                                    </p:set>
                                    <p:anim calcmode="lin" valueType="num">
                                      <p:cBhvr>
                                        <p:cTn id="28" dur="500" fill="hold"/>
                                        <p:tgtEl>
                                          <p:spTgt spid="125"/>
                                        </p:tgtEl>
                                        <p:attrNameLst>
                                          <p:attrName>ppt_w</p:attrName>
                                        </p:attrNameLst>
                                      </p:cBhvr>
                                      <p:tavLst>
                                        <p:tav tm="0">
                                          <p:val>
                                            <p:fltVal val="0"/>
                                          </p:val>
                                        </p:tav>
                                        <p:tav tm="100000">
                                          <p:val>
                                            <p:strVal val="#ppt_w"/>
                                          </p:val>
                                        </p:tav>
                                      </p:tavLst>
                                    </p:anim>
                                    <p:anim calcmode="lin" valueType="num">
                                      <p:cBhvr>
                                        <p:cTn id="29" dur="500" fill="hold"/>
                                        <p:tgtEl>
                                          <p:spTgt spid="125"/>
                                        </p:tgtEl>
                                        <p:attrNameLst>
                                          <p:attrName>ppt_h</p:attrName>
                                        </p:attrNameLst>
                                      </p:cBhvr>
                                      <p:tavLst>
                                        <p:tav tm="0">
                                          <p:val>
                                            <p:fltVal val="0"/>
                                          </p:val>
                                        </p:tav>
                                        <p:tav tm="100000">
                                          <p:val>
                                            <p:strVal val="#ppt_h"/>
                                          </p:val>
                                        </p:tav>
                                      </p:tavLst>
                                    </p:anim>
                                    <p:anim calcmode="lin" valueType="num">
                                      <p:cBhvr>
                                        <p:cTn id="30" dur="500" fill="hold"/>
                                        <p:tgtEl>
                                          <p:spTgt spid="125"/>
                                        </p:tgtEl>
                                        <p:attrNameLst>
                                          <p:attrName>ppt_x</p:attrName>
                                        </p:attrNameLst>
                                      </p:cBhvr>
                                      <p:tavLst>
                                        <p:tav tm="0">
                                          <p:val>
                                            <p:fltVal val="0.5"/>
                                          </p:val>
                                        </p:tav>
                                        <p:tav tm="100000">
                                          <p:val>
                                            <p:strVal val="#ppt_x"/>
                                          </p:val>
                                        </p:tav>
                                      </p:tavLst>
                                    </p:anim>
                                    <p:anim calcmode="lin" valueType="num">
                                      <p:cBhvr>
                                        <p:cTn id="31" dur="500" fill="hold"/>
                                        <p:tgtEl>
                                          <p:spTgt spid="125"/>
                                        </p:tgtEl>
                                        <p:attrNameLst>
                                          <p:attrName>ppt_y</p:attrName>
                                        </p:attrNameLst>
                                      </p:cBhvr>
                                      <p:tavLst>
                                        <p:tav tm="0">
                                          <p:val>
                                            <p:fltVal val="0.5"/>
                                          </p:val>
                                        </p:tav>
                                        <p:tav tm="100000">
                                          <p:val>
                                            <p:strVal val="#ppt_y"/>
                                          </p:val>
                                        </p:tav>
                                      </p:tavLst>
                                    </p:anim>
                                  </p:childTnLst>
                                </p:cTn>
                              </p:par>
                              <p:par>
                                <p:cTn id="32" presetID="23" presetClass="entr" presetSubtype="528" fill="hold" nodeType="withEffect">
                                  <p:stCondLst>
                                    <p:cond delay="300"/>
                                  </p:stCondLst>
                                  <p:childTnLst>
                                    <p:set>
                                      <p:cBhvr>
                                        <p:cTn id="33" dur="1" fill="hold">
                                          <p:stCondLst>
                                            <p:cond delay="0"/>
                                          </p:stCondLst>
                                        </p:cTn>
                                        <p:tgtEl>
                                          <p:spTgt spid="128"/>
                                        </p:tgtEl>
                                        <p:attrNameLst>
                                          <p:attrName>style.visibility</p:attrName>
                                        </p:attrNameLst>
                                      </p:cBhvr>
                                      <p:to>
                                        <p:strVal val="visible"/>
                                      </p:to>
                                    </p:set>
                                    <p:anim calcmode="lin" valueType="num">
                                      <p:cBhvr>
                                        <p:cTn id="34" dur="500" fill="hold"/>
                                        <p:tgtEl>
                                          <p:spTgt spid="128"/>
                                        </p:tgtEl>
                                        <p:attrNameLst>
                                          <p:attrName>ppt_w</p:attrName>
                                        </p:attrNameLst>
                                      </p:cBhvr>
                                      <p:tavLst>
                                        <p:tav tm="0">
                                          <p:val>
                                            <p:fltVal val="0"/>
                                          </p:val>
                                        </p:tav>
                                        <p:tav tm="100000">
                                          <p:val>
                                            <p:strVal val="#ppt_w"/>
                                          </p:val>
                                        </p:tav>
                                      </p:tavLst>
                                    </p:anim>
                                    <p:anim calcmode="lin" valueType="num">
                                      <p:cBhvr>
                                        <p:cTn id="35" dur="500" fill="hold"/>
                                        <p:tgtEl>
                                          <p:spTgt spid="128"/>
                                        </p:tgtEl>
                                        <p:attrNameLst>
                                          <p:attrName>ppt_h</p:attrName>
                                        </p:attrNameLst>
                                      </p:cBhvr>
                                      <p:tavLst>
                                        <p:tav tm="0">
                                          <p:val>
                                            <p:fltVal val="0"/>
                                          </p:val>
                                        </p:tav>
                                        <p:tav tm="100000">
                                          <p:val>
                                            <p:strVal val="#ppt_h"/>
                                          </p:val>
                                        </p:tav>
                                      </p:tavLst>
                                    </p:anim>
                                    <p:anim calcmode="lin" valueType="num">
                                      <p:cBhvr>
                                        <p:cTn id="36" dur="500" fill="hold"/>
                                        <p:tgtEl>
                                          <p:spTgt spid="128"/>
                                        </p:tgtEl>
                                        <p:attrNameLst>
                                          <p:attrName>ppt_x</p:attrName>
                                        </p:attrNameLst>
                                      </p:cBhvr>
                                      <p:tavLst>
                                        <p:tav tm="0">
                                          <p:val>
                                            <p:fltVal val="0.5"/>
                                          </p:val>
                                        </p:tav>
                                        <p:tav tm="100000">
                                          <p:val>
                                            <p:strVal val="#ppt_x"/>
                                          </p:val>
                                        </p:tav>
                                      </p:tavLst>
                                    </p:anim>
                                    <p:anim calcmode="lin" valueType="num">
                                      <p:cBhvr>
                                        <p:cTn id="37" dur="500" fill="hold"/>
                                        <p:tgtEl>
                                          <p:spTgt spid="128"/>
                                        </p:tgtEl>
                                        <p:attrNameLst>
                                          <p:attrName>ppt_y</p:attrName>
                                        </p:attrNameLst>
                                      </p:cBhvr>
                                      <p:tavLst>
                                        <p:tav tm="0">
                                          <p:val>
                                            <p:fltVal val="0.5"/>
                                          </p:val>
                                        </p:tav>
                                        <p:tav tm="100000">
                                          <p:val>
                                            <p:strVal val="#ppt_y"/>
                                          </p:val>
                                        </p:tav>
                                      </p:tavLst>
                                    </p:anim>
                                  </p:childTnLst>
                                </p:cTn>
                              </p:par>
                              <p:par>
                                <p:cTn id="38" presetID="23" presetClass="entr" presetSubtype="528" fill="hold" nodeType="withEffect">
                                  <p:stCondLst>
                                    <p:cond delay="700"/>
                                  </p:stCondLst>
                                  <p:childTnLst>
                                    <p:set>
                                      <p:cBhvr>
                                        <p:cTn id="39" dur="1" fill="hold">
                                          <p:stCondLst>
                                            <p:cond delay="0"/>
                                          </p:stCondLst>
                                        </p:cTn>
                                        <p:tgtEl>
                                          <p:spTgt spid="131"/>
                                        </p:tgtEl>
                                        <p:attrNameLst>
                                          <p:attrName>style.visibility</p:attrName>
                                        </p:attrNameLst>
                                      </p:cBhvr>
                                      <p:to>
                                        <p:strVal val="visible"/>
                                      </p:to>
                                    </p:set>
                                    <p:anim calcmode="lin" valueType="num">
                                      <p:cBhvr>
                                        <p:cTn id="40" dur="500" fill="hold"/>
                                        <p:tgtEl>
                                          <p:spTgt spid="131"/>
                                        </p:tgtEl>
                                        <p:attrNameLst>
                                          <p:attrName>ppt_w</p:attrName>
                                        </p:attrNameLst>
                                      </p:cBhvr>
                                      <p:tavLst>
                                        <p:tav tm="0">
                                          <p:val>
                                            <p:fltVal val="0"/>
                                          </p:val>
                                        </p:tav>
                                        <p:tav tm="100000">
                                          <p:val>
                                            <p:strVal val="#ppt_w"/>
                                          </p:val>
                                        </p:tav>
                                      </p:tavLst>
                                    </p:anim>
                                    <p:anim calcmode="lin" valueType="num">
                                      <p:cBhvr>
                                        <p:cTn id="41" dur="500" fill="hold"/>
                                        <p:tgtEl>
                                          <p:spTgt spid="131"/>
                                        </p:tgtEl>
                                        <p:attrNameLst>
                                          <p:attrName>ppt_h</p:attrName>
                                        </p:attrNameLst>
                                      </p:cBhvr>
                                      <p:tavLst>
                                        <p:tav tm="0">
                                          <p:val>
                                            <p:fltVal val="0"/>
                                          </p:val>
                                        </p:tav>
                                        <p:tav tm="100000">
                                          <p:val>
                                            <p:strVal val="#ppt_h"/>
                                          </p:val>
                                        </p:tav>
                                      </p:tavLst>
                                    </p:anim>
                                    <p:anim calcmode="lin" valueType="num">
                                      <p:cBhvr>
                                        <p:cTn id="42" dur="500" fill="hold"/>
                                        <p:tgtEl>
                                          <p:spTgt spid="131"/>
                                        </p:tgtEl>
                                        <p:attrNameLst>
                                          <p:attrName>ppt_x</p:attrName>
                                        </p:attrNameLst>
                                      </p:cBhvr>
                                      <p:tavLst>
                                        <p:tav tm="0">
                                          <p:val>
                                            <p:fltVal val="0.5"/>
                                          </p:val>
                                        </p:tav>
                                        <p:tav tm="100000">
                                          <p:val>
                                            <p:strVal val="#ppt_x"/>
                                          </p:val>
                                        </p:tav>
                                      </p:tavLst>
                                    </p:anim>
                                    <p:anim calcmode="lin" valueType="num">
                                      <p:cBhvr>
                                        <p:cTn id="43" dur="500" fill="hold"/>
                                        <p:tgtEl>
                                          <p:spTgt spid="131"/>
                                        </p:tgtEl>
                                        <p:attrNameLst>
                                          <p:attrName>ppt_y</p:attrName>
                                        </p:attrNameLst>
                                      </p:cBhvr>
                                      <p:tavLst>
                                        <p:tav tm="0">
                                          <p:val>
                                            <p:fltVal val="0.5"/>
                                          </p:val>
                                        </p:tav>
                                        <p:tav tm="100000">
                                          <p:val>
                                            <p:strVal val="#ppt_y"/>
                                          </p:val>
                                        </p:tav>
                                      </p:tavLst>
                                    </p:anim>
                                  </p:childTnLst>
                                </p:cTn>
                              </p:par>
                              <p:par>
                                <p:cTn id="44" presetID="23" presetClass="entr" presetSubtype="528" fill="hold" nodeType="withEffect">
                                  <p:stCondLst>
                                    <p:cond delay="300"/>
                                  </p:stCondLst>
                                  <p:childTnLst>
                                    <p:set>
                                      <p:cBhvr>
                                        <p:cTn id="45" dur="1" fill="hold">
                                          <p:stCondLst>
                                            <p:cond delay="0"/>
                                          </p:stCondLst>
                                        </p:cTn>
                                        <p:tgtEl>
                                          <p:spTgt spid="134"/>
                                        </p:tgtEl>
                                        <p:attrNameLst>
                                          <p:attrName>style.visibility</p:attrName>
                                        </p:attrNameLst>
                                      </p:cBhvr>
                                      <p:to>
                                        <p:strVal val="visible"/>
                                      </p:to>
                                    </p:set>
                                    <p:anim calcmode="lin" valueType="num">
                                      <p:cBhvr>
                                        <p:cTn id="46" dur="500" fill="hold"/>
                                        <p:tgtEl>
                                          <p:spTgt spid="134"/>
                                        </p:tgtEl>
                                        <p:attrNameLst>
                                          <p:attrName>ppt_w</p:attrName>
                                        </p:attrNameLst>
                                      </p:cBhvr>
                                      <p:tavLst>
                                        <p:tav tm="0">
                                          <p:val>
                                            <p:fltVal val="0"/>
                                          </p:val>
                                        </p:tav>
                                        <p:tav tm="100000">
                                          <p:val>
                                            <p:strVal val="#ppt_w"/>
                                          </p:val>
                                        </p:tav>
                                      </p:tavLst>
                                    </p:anim>
                                    <p:anim calcmode="lin" valueType="num">
                                      <p:cBhvr>
                                        <p:cTn id="47" dur="500" fill="hold"/>
                                        <p:tgtEl>
                                          <p:spTgt spid="134"/>
                                        </p:tgtEl>
                                        <p:attrNameLst>
                                          <p:attrName>ppt_h</p:attrName>
                                        </p:attrNameLst>
                                      </p:cBhvr>
                                      <p:tavLst>
                                        <p:tav tm="0">
                                          <p:val>
                                            <p:fltVal val="0"/>
                                          </p:val>
                                        </p:tav>
                                        <p:tav tm="100000">
                                          <p:val>
                                            <p:strVal val="#ppt_h"/>
                                          </p:val>
                                        </p:tav>
                                      </p:tavLst>
                                    </p:anim>
                                    <p:anim calcmode="lin" valueType="num">
                                      <p:cBhvr>
                                        <p:cTn id="48" dur="500" fill="hold"/>
                                        <p:tgtEl>
                                          <p:spTgt spid="134"/>
                                        </p:tgtEl>
                                        <p:attrNameLst>
                                          <p:attrName>ppt_x</p:attrName>
                                        </p:attrNameLst>
                                      </p:cBhvr>
                                      <p:tavLst>
                                        <p:tav tm="0">
                                          <p:val>
                                            <p:fltVal val="0.5"/>
                                          </p:val>
                                        </p:tav>
                                        <p:tav tm="100000">
                                          <p:val>
                                            <p:strVal val="#ppt_x"/>
                                          </p:val>
                                        </p:tav>
                                      </p:tavLst>
                                    </p:anim>
                                    <p:anim calcmode="lin" valueType="num">
                                      <p:cBhvr>
                                        <p:cTn id="49" dur="500" fill="hold"/>
                                        <p:tgtEl>
                                          <p:spTgt spid="134"/>
                                        </p:tgtEl>
                                        <p:attrNameLst>
                                          <p:attrName>ppt_y</p:attrName>
                                        </p:attrNameLst>
                                      </p:cBhvr>
                                      <p:tavLst>
                                        <p:tav tm="0">
                                          <p:val>
                                            <p:fltVal val="0.5"/>
                                          </p:val>
                                        </p:tav>
                                        <p:tav tm="100000">
                                          <p:val>
                                            <p:strVal val="#ppt_y"/>
                                          </p:val>
                                        </p:tav>
                                      </p:tavLst>
                                    </p:anim>
                                  </p:childTnLst>
                                </p:cTn>
                              </p:par>
                              <p:par>
                                <p:cTn id="50" presetID="23" presetClass="entr" presetSubtype="528" fill="hold" nodeType="withEffect">
                                  <p:stCondLst>
                                    <p:cond delay="100"/>
                                  </p:stCondLst>
                                  <p:childTnLst>
                                    <p:set>
                                      <p:cBhvr>
                                        <p:cTn id="51" dur="1" fill="hold">
                                          <p:stCondLst>
                                            <p:cond delay="0"/>
                                          </p:stCondLst>
                                        </p:cTn>
                                        <p:tgtEl>
                                          <p:spTgt spid="137"/>
                                        </p:tgtEl>
                                        <p:attrNameLst>
                                          <p:attrName>style.visibility</p:attrName>
                                        </p:attrNameLst>
                                      </p:cBhvr>
                                      <p:to>
                                        <p:strVal val="visible"/>
                                      </p:to>
                                    </p:set>
                                    <p:anim calcmode="lin" valueType="num">
                                      <p:cBhvr>
                                        <p:cTn id="52" dur="500" fill="hold"/>
                                        <p:tgtEl>
                                          <p:spTgt spid="137"/>
                                        </p:tgtEl>
                                        <p:attrNameLst>
                                          <p:attrName>ppt_w</p:attrName>
                                        </p:attrNameLst>
                                      </p:cBhvr>
                                      <p:tavLst>
                                        <p:tav tm="0">
                                          <p:val>
                                            <p:fltVal val="0"/>
                                          </p:val>
                                        </p:tav>
                                        <p:tav tm="100000">
                                          <p:val>
                                            <p:strVal val="#ppt_w"/>
                                          </p:val>
                                        </p:tav>
                                      </p:tavLst>
                                    </p:anim>
                                    <p:anim calcmode="lin" valueType="num">
                                      <p:cBhvr>
                                        <p:cTn id="53" dur="500" fill="hold"/>
                                        <p:tgtEl>
                                          <p:spTgt spid="137"/>
                                        </p:tgtEl>
                                        <p:attrNameLst>
                                          <p:attrName>ppt_h</p:attrName>
                                        </p:attrNameLst>
                                      </p:cBhvr>
                                      <p:tavLst>
                                        <p:tav tm="0">
                                          <p:val>
                                            <p:fltVal val="0"/>
                                          </p:val>
                                        </p:tav>
                                        <p:tav tm="100000">
                                          <p:val>
                                            <p:strVal val="#ppt_h"/>
                                          </p:val>
                                        </p:tav>
                                      </p:tavLst>
                                    </p:anim>
                                    <p:anim calcmode="lin" valueType="num">
                                      <p:cBhvr>
                                        <p:cTn id="54" dur="500" fill="hold"/>
                                        <p:tgtEl>
                                          <p:spTgt spid="137"/>
                                        </p:tgtEl>
                                        <p:attrNameLst>
                                          <p:attrName>ppt_x</p:attrName>
                                        </p:attrNameLst>
                                      </p:cBhvr>
                                      <p:tavLst>
                                        <p:tav tm="0">
                                          <p:val>
                                            <p:fltVal val="0.5"/>
                                          </p:val>
                                        </p:tav>
                                        <p:tav tm="100000">
                                          <p:val>
                                            <p:strVal val="#ppt_x"/>
                                          </p:val>
                                        </p:tav>
                                      </p:tavLst>
                                    </p:anim>
                                    <p:anim calcmode="lin" valueType="num">
                                      <p:cBhvr>
                                        <p:cTn id="55" dur="500" fill="hold"/>
                                        <p:tgtEl>
                                          <p:spTgt spid="137"/>
                                        </p:tgtEl>
                                        <p:attrNameLst>
                                          <p:attrName>ppt_y</p:attrName>
                                        </p:attrNameLst>
                                      </p:cBhvr>
                                      <p:tavLst>
                                        <p:tav tm="0">
                                          <p:val>
                                            <p:fltVal val="0.5"/>
                                          </p:val>
                                        </p:tav>
                                        <p:tav tm="100000">
                                          <p:val>
                                            <p:strVal val="#ppt_y"/>
                                          </p:val>
                                        </p:tav>
                                      </p:tavLst>
                                    </p:anim>
                                  </p:childTnLst>
                                </p:cTn>
                              </p:par>
                              <p:par>
                                <p:cTn id="56" presetID="23" presetClass="entr" presetSubtype="528" fill="hold" nodeType="withEffect">
                                  <p:stCondLst>
                                    <p:cond delay="600"/>
                                  </p:stCondLst>
                                  <p:childTnLst>
                                    <p:set>
                                      <p:cBhvr>
                                        <p:cTn id="57" dur="1" fill="hold">
                                          <p:stCondLst>
                                            <p:cond delay="0"/>
                                          </p:stCondLst>
                                        </p:cTn>
                                        <p:tgtEl>
                                          <p:spTgt spid="140"/>
                                        </p:tgtEl>
                                        <p:attrNameLst>
                                          <p:attrName>style.visibility</p:attrName>
                                        </p:attrNameLst>
                                      </p:cBhvr>
                                      <p:to>
                                        <p:strVal val="visible"/>
                                      </p:to>
                                    </p:set>
                                    <p:anim calcmode="lin" valueType="num">
                                      <p:cBhvr>
                                        <p:cTn id="58" dur="500" fill="hold"/>
                                        <p:tgtEl>
                                          <p:spTgt spid="140"/>
                                        </p:tgtEl>
                                        <p:attrNameLst>
                                          <p:attrName>ppt_w</p:attrName>
                                        </p:attrNameLst>
                                      </p:cBhvr>
                                      <p:tavLst>
                                        <p:tav tm="0">
                                          <p:val>
                                            <p:fltVal val="0"/>
                                          </p:val>
                                        </p:tav>
                                        <p:tav tm="100000">
                                          <p:val>
                                            <p:strVal val="#ppt_w"/>
                                          </p:val>
                                        </p:tav>
                                      </p:tavLst>
                                    </p:anim>
                                    <p:anim calcmode="lin" valueType="num">
                                      <p:cBhvr>
                                        <p:cTn id="59" dur="500" fill="hold"/>
                                        <p:tgtEl>
                                          <p:spTgt spid="140"/>
                                        </p:tgtEl>
                                        <p:attrNameLst>
                                          <p:attrName>ppt_h</p:attrName>
                                        </p:attrNameLst>
                                      </p:cBhvr>
                                      <p:tavLst>
                                        <p:tav tm="0">
                                          <p:val>
                                            <p:fltVal val="0"/>
                                          </p:val>
                                        </p:tav>
                                        <p:tav tm="100000">
                                          <p:val>
                                            <p:strVal val="#ppt_h"/>
                                          </p:val>
                                        </p:tav>
                                      </p:tavLst>
                                    </p:anim>
                                    <p:anim calcmode="lin" valueType="num">
                                      <p:cBhvr>
                                        <p:cTn id="60" dur="500" fill="hold"/>
                                        <p:tgtEl>
                                          <p:spTgt spid="140"/>
                                        </p:tgtEl>
                                        <p:attrNameLst>
                                          <p:attrName>ppt_x</p:attrName>
                                        </p:attrNameLst>
                                      </p:cBhvr>
                                      <p:tavLst>
                                        <p:tav tm="0">
                                          <p:val>
                                            <p:fltVal val="0.5"/>
                                          </p:val>
                                        </p:tav>
                                        <p:tav tm="100000">
                                          <p:val>
                                            <p:strVal val="#ppt_x"/>
                                          </p:val>
                                        </p:tav>
                                      </p:tavLst>
                                    </p:anim>
                                    <p:anim calcmode="lin" valueType="num">
                                      <p:cBhvr>
                                        <p:cTn id="61" dur="500" fill="hold"/>
                                        <p:tgtEl>
                                          <p:spTgt spid="140"/>
                                        </p:tgtEl>
                                        <p:attrNameLst>
                                          <p:attrName>ppt_y</p:attrName>
                                        </p:attrNameLst>
                                      </p:cBhvr>
                                      <p:tavLst>
                                        <p:tav tm="0">
                                          <p:val>
                                            <p:fltVal val="0.5"/>
                                          </p:val>
                                        </p:tav>
                                        <p:tav tm="100000">
                                          <p:val>
                                            <p:strVal val="#ppt_y"/>
                                          </p:val>
                                        </p:tav>
                                      </p:tavLst>
                                    </p:anim>
                                  </p:childTnLst>
                                </p:cTn>
                              </p:par>
                              <p:par>
                                <p:cTn id="62" presetID="23" presetClass="entr" presetSubtype="528" fill="hold" nodeType="withEffect">
                                  <p:stCondLst>
                                    <p:cond delay="300"/>
                                  </p:stCondLst>
                                  <p:childTnLst>
                                    <p:set>
                                      <p:cBhvr>
                                        <p:cTn id="63" dur="1" fill="hold">
                                          <p:stCondLst>
                                            <p:cond delay="0"/>
                                          </p:stCondLst>
                                        </p:cTn>
                                        <p:tgtEl>
                                          <p:spTgt spid="143"/>
                                        </p:tgtEl>
                                        <p:attrNameLst>
                                          <p:attrName>style.visibility</p:attrName>
                                        </p:attrNameLst>
                                      </p:cBhvr>
                                      <p:to>
                                        <p:strVal val="visible"/>
                                      </p:to>
                                    </p:set>
                                    <p:anim calcmode="lin" valueType="num">
                                      <p:cBhvr>
                                        <p:cTn id="64" dur="500" fill="hold"/>
                                        <p:tgtEl>
                                          <p:spTgt spid="143"/>
                                        </p:tgtEl>
                                        <p:attrNameLst>
                                          <p:attrName>ppt_w</p:attrName>
                                        </p:attrNameLst>
                                      </p:cBhvr>
                                      <p:tavLst>
                                        <p:tav tm="0">
                                          <p:val>
                                            <p:fltVal val="0"/>
                                          </p:val>
                                        </p:tav>
                                        <p:tav tm="100000">
                                          <p:val>
                                            <p:strVal val="#ppt_w"/>
                                          </p:val>
                                        </p:tav>
                                      </p:tavLst>
                                    </p:anim>
                                    <p:anim calcmode="lin" valueType="num">
                                      <p:cBhvr>
                                        <p:cTn id="65" dur="500" fill="hold"/>
                                        <p:tgtEl>
                                          <p:spTgt spid="143"/>
                                        </p:tgtEl>
                                        <p:attrNameLst>
                                          <p:attrName>ppt_h</p:attrName>
                                        </p:attrNameLst>
                                      </p:cBhvr>
                                      <p:tavLst>
                                        <p:tav tm="0">
                                          <p:val>
                                            <p:fltVal val="0"/>
                                          </p:val>
                                        </p:tav>
                                        <p:tav tm="100000">
                                          <p:val>
                                            <p:strVal val="#ppt_h"/>
                                          </p:val>
                                        </p:tav>
                                      </p:tavLst>
                                    </p:anim>
                                    <p:anim calcmode="lin" valueType="num">
                                      <p:cBhvr>
                                        <p:cTn id="66" dur="500" fill="hold"/>
                                        <p:tgtEl>
                                          <p:spTgt spid="143"/>
                                        </p:tgtEl>
                                        <p:attrNameLst>
                                          <p:attrName>ppt_x</p:attrName>
                                        </p:attrNameLst>
                                      </p:cBhvr>
                                      <p:tavLst>
                                        <p:tav tm="0">
                                          <p:val>
                                            <p:fltVal val="0.5"/>
                                          </p:val>
                                        </p:tav>
                                        <p:tav tm="100000">
                                          <p:val>
                                            <p:strVal val="#ppt_x"/>
                                          </p:val>
                                        </p:tav>
                                      </p:tavLst>
                                    </p:anim>
                                    <p:anim calcmode="lin" valueType="num">
                                      <p:cBhvr>
                                        <p:cTn id="67" dur="500" fill="hold"/>
                                        <p:tgtEl>
                                          <p:spTgt spid="143"/>
                                        </p:tgtEl>
                                        <p:attrNameLst>
                                          <p:attrName>ppt_y</p:attrName>
                                        </p:attrNameLst>
                                      </p:cBhvr>
                                      <p:tavLst>
                                        <p:tav tm="0">
                                          <p:val>
                                            <p:fltVal val="0.5"/>
                                          </p:val>
                                        </p:tav>
                                        <p:tav tm="100000">
                                          <p:val>
                                            <p:strVal val="#ppt_y"/>
                                          </p:val>
                                        </p:tav>
                                      </p:tavLst>
                                    </p:anim>
                                  </p:childTnLst>
                                </p:cTn>
                              </p:par>
                              <p:par>
                                <p:cTn id="68" presetID="23" presetClass="entr" presetSubtype="528" fill="hold" nodeType="withEffect">
                                  <p:stCondLst>
                                    <p:cond delay="600"/>
                                  </p:stCondLst>
                                  <p:childTnLst>
                                    <p:set>
                                      <p:cBhvr>
                                        <p:cTn id="69" dur="1" fill="hold">
                                          <p:stCondLst>
                                            <p:cond delay="0"/>
                                          </p:stCondLst>
                                        </p:cTn>
                                        <p:tgtEl>
                                          <p:spTgt spid="149"/>
                                        </p:tgtEl>
                                        <p:attrNameLst>
                                          <p:attrName>style.visibility</p:attrName>
                                        </p:attrNameLst>
                                      </p:cBhvr>
                                      <p:to>
                                        <p:strVal val="visible"/>
                                      </p:to>
                                    </p:set>
                                    <p:anim calcmode="lin" valueType="num">
                                      <p:cBhvr>
                                        <p:cTn id="70" dur="500" fill="hold"/>
                                        <p:tgtEl>
                                          <p:spTgt spid="149"/>
                                        </p:tgtEl>
                                        <p:attrNameLst>
                                          <p:attrName>ppt_w</p:attrName>
                                        </p:attrNameLst>
                                      </p:cBhvr>
                                      <p:tavLst>
                                        <p:tav tm="0">
                                          <p:val>
                                            <p:fltVal val="0"/>
                                          </p:val>
                                        </p:tav>
                                        <p:tav tm="100000">
                                          <p:val>
                                            <p:strVal val="#ppt_w"/>
                                          </p:val>
                                        </p:tav>
                                      </p:tavLst>
                                    </p:anim>
                                    <p:anim calcmode="lin" valueType="num">
                                      <p:cBhvr>
                                        <p:cTn id="71" dur="500" fill="hold"/>
                                        <p:tgtEl>
                                          <p:spTgt spid="149"/>
                                        </p:tgtEl>
                                        <p:attrNameLst>
                                          <p:attrName>ppt_h</p:attrName>
                                        </p:attrNameLst>
                                      </p:cBhvr>
                                      <p:tavLst>
                                        <p:tav tm="0">
                                          <p:val>
                                            <p:fltVal val="0"/>
                                          </p:val>
                                        </p:tav>
                                        <p:tav tm="100000">
                                          <p:val>
                                            <p:strVal val="#ppt_h"/>
                                          </p:val>
                                        </p:tav>
                                      </p:tavLst>
                                    </p:anim>
                                    <p:anim calcmode="lin" valueType="num">
                                      <p:cBhvr>
                                        <p:cTn id="72" dur="500" fill="hold"/>
                                        <p:tgtEl>
                                          <p:spTgt spid="149"/>
                                        </p:tgtEl>
                                        <p:attrNameLst>
                                          <p:attrName>ppt_x</p:attrName>
                                        </p:attrNameLst>
                                      </p:cBhvr>
                                      <p:tavLst>
                                        <p:tav tm="0">
                                          <p:val>
                                            <p:fltVal val="0.5"/>
                                          </p:val>
                                        </p:tav>
                                        <p:tav tm="100000">
                                          <p:val>
                                            <p:strVal val="#ppt_x"/>
                                          </p:val>
                                        </p:tav>
                                      </p:tavLst>
                                    </p:anim>
                                    <p:anim calcmode="lin" valueType="num">
                                      <p:cBhvr>
                                        <p:cTn id="73" dur="500" fill="hold"/>
                                        <p:tgtEl>
                                          <p:spTgt spid="149"/>
                                        </p:tgtEl>
                                        <p:attrNameLst>
                                          <p:attrName>ppt_y</p:attrName>
                                        </p:attrNameLst>
                                      </p:cBhvr>
                                      <p:tavLst>
                                        <p:tav tm="0">
                                          <p:val>
                                            <p:fltVal val="0.5"/>
                                          </p:val>
                                        </p:tav>
                                        <p:tav tm="100000">
                                          <p:val>
                                            <p:strVal val="#ppt_y"/>
                                          </p:val>
                                        </p:tav>
                                      </p:tavLst>
                                    </p:anim>
                                  </p:childTnLst>
                                </p:cTn>
                              </p:par>
                              <p:par>
                                <p:cTn id="74" presetID="23" presetClass="entr" presetSubtype="528" fill="hold" nodeType="withEffect">
                                  <p:stCondLst>
                                    <p:cond delay="600"/>
                                  </p:stCondLst>
                                  <p:childTnLst>
                                    <p:set>
                                      <p:cBhvr>
                                        <p:cTn id="75" dur="1" fill="hold">
                                          <p:stCondLst>
                                            <p:cond delay="0"/>
                                          </p:stCondLst>
                                        </p:cTn>
                                        <p:tgtEl>
                                          <p:spTgt spid="152"/>
                                        </p:tgtEl>
                                        <p:attrNameLst>
                                          <p:attrName>style.visibility</p:attrName>
                                        </p:attrNameLst>
                                      </p:cBhvr>
                                      <p:to>
                                        <p:strVal val="visible"/>
                                      </p:to>
                                    </p:set>
                                    <p:anim calcmode="lin" valueType="num">
                                      <p:cBhvr>
                                        <p:cTn id="76" dur="500" fill="hold"/>
                                        <p:tgtEl>
                                          <p:spTgt spid="152"/>
                                        </p:tgtEl>
                                        <p:attrNameLst>
                                          <p:attrName>ppt_w</p:attrName>
                                        </p:attrNameLst>
                                      </p:cBhvr>
                                      <p:tavLst>
                                        <p:tav tm="0">
                                          <p:val>
                                            <p:fltVal val="0"/>
                                          </p:val>
                                        </p:tav>
                                        <p:tav tm="100000">
                                          <p:val>
                                            <p:strVal val="#ppt_w"/>
                                          </p:val>
                                        </p:tav>
                                      </p:tavLst>
                                    </p:anim>
                                    <p:anim calcmode="lin" valueType="num">
                                      <p:cBhvr>
                                        <p:cTn id="77" dur="500" fill="hold"/>
                                        <p:tgtEl>
                                          <p:spTgt spid="152"/>
                                        </p:tgtEl>
                                        <p:attrNameLst>
                                          <p:attrName>ppt_h</p:attrName>
                                        </p:attrNameLst>
                                      </p:cBhvr>
                                      <p:tavLst>
                                        <p:tav tm="0">
                                          <p:val>
                                            <p:fltVal val="0"/>
                                          </p:val>
                                        </p:tav>
                                        <p:tav tm="100000">
                                          <p:val>
                                            <p:strVal val="#ppt_h"/>
                                          </p:val>
                                        </p:tav>
                                      </p:tavLst>
                                    </p:anim>
                                    <p:anim calcmode="lin" valueType="num">
                                      <p:cBhvr>
                                        <p:cTn id="78" dur="500" fill="hold"/>
                                        <p:tgtEl>
                                          <p:spTgt spid="152"/>
                                        </p:tgtEl>
                                        <p:attrNameLst>
                                          <p:attrName>ppt_x</p:attrName>
                                        </p:attrNameLst>
                                      </p:cBhvr>
                                      <p:tavLst>
                                        <p:tav tm="0">
                                          <p:val>
                                            <p:fltVal val="0.5"/>
                                          </p:val>
                                        </p:tav>
                                        <p:tav tm="100000">
                                          <p:val>
                                            <p:strVal val="#ppt_x"/>
                                          </p:val>
                                        </p:tav>
                                      </p:tavLst>
                                    </p:anim>
                                    <p:anim calcmode="lin" valueType="num">
                                      <p:cBhvr>
                                        <p:cTn id="79" dur="500" fill="hold"/>
                                        <p:tgtEl>
                                          <p:spTgt spid="152"/>
                                        </p:tgtEl>
                                        <p:attrNameLst>
                                          <p:attrName>ppt_y</p:attrName>
                                        </p:attrNameLst>
                                      </p:cBhvr>
                                      <p:tavLst>
                                        <p:tav tm="0">
                                          <p:val>
                                            <p:fltVal val="0.5"/>
                                          </p:val>
                                        </p:tav>
                                        <p:tav tm="100000">
                                          <p:val>
                                            <p:strVal val="#ppt_y"/>
                                          </p:val>
                                        </p:tav>
                                      </p:tavLst>
                                    </p:anim>
                                  </p:childTnLst>
                                </p:cTn>
                              </p:par>
                              <p:par>
                                <p:cTn id="80" presetID="23" presetClass="entr" presetSubtype="528" fill="hold" nodeType="withEffect">
                                  <p:stCondLst>
                                    <p:cond delay="300"/>
                                  </p:stCondLst>
                                  <p:childTnLst>
                                    <p:set>
                                      <p:cBhvr>
                                        <p:cTn id="81" dur="1" fill="hold">
                                          <p:stCondLst>
                                            <p:cond delay="0"/>
                                          </p:stCondLst>
                                        </p:cTn>
                                        <p:tgtEl>
                                          <p:spTgt spid="155"/>
                                        </p:tgtEl>
                                        <p:attrNameLst>
                                          <p:attrName>style.visibility</p:attrName>
                                        </p:attrNameLst>
                                      </p:cBhvr>
                                      <p:to>
                                        <p:strVal val="visible"/>
                                      </p:to>
                                    </p:set>
                                    <p:anim calcmode="lin" valueType="num">
                                      <p:cBhvr>
                                        <p:cTn id="82" dur="500" fill="hold"/>
                                        <p:tgtEl>
                                          <p:spTgt spid="155"/>
                                        </p:tgtEl>
                                        <p:attrNameLst>
                                          <p:attrName>ppt_w</p:attrName>
                                        </p:attrNameLst>
                                      </p:cBhvr>
                                      <p:tavLst>
                                        <p:tav tm="0">
                                          <p:val>
                                            <p:fltVal val="0"/>
                                          </p:val>
                                        </p:tav>
                                        <p:tav tm="100000">
                                          <p:val>
                                            <p:strVal val="#ppt_w"/>
                                          </p:val>
                                        </p:tav>
                                      </p:tavLst>
                                    </p:anim>
                                    <p:anim calcmode="lin" valueType="num">
                                      <p:cBhvr>
                                        <p:cTn id="83" dur="500" fill="hold"/>
                                        <p:tgtEl>
                                          <p:spTgt spid="155"/>
                                        </p:tgtEl>
                                        <p:attrNameLst>
                                          <p:attrName>ppt_h</p:attrName>
                                        </p:attrNameLst>
                                      </p:cBhvr>
                                      <p:tavLst>
                                        <p:tav tm="0">
                                          <p:val>
                                            <p:fltVal val="0"/>
                                          </p:val>
                                        </p:tav>
                                        <p:tav tm="100000">
                                          <p:val>
                                            <p:strVal val="#ppt_h"/>
                                          </p:val>
                                        </p:tav>
                                      </p:tavLst>
                                    </p:anim>
                                    <p:anim calcmode="lin" valueType="num">
                                      <p:cBhvr>
                                        <p:cTn id="84" dur="500" fill="hold"/>
                                        <p:tgtEl>
                                          <p:spTgt spid="155"/>
                                        </p:tgtEl>
                                        <p:attrNameLst>
                                          <p:attrName>ppt_x</p:attrName>
                                        </p:attrNameLst>
                                      </p:cBhvr>
                                      <p:tavLst>
                                        <p:tav tm="0">
                                          <p:val>
                                            <p:fltVal val="0.5"/>
                                          </p:val>
                                        </p:tav>
                                        <p:tav tm="100000">
                                          <p:val>
                                            <p:strVal val="#ppt_x"/>
                                          </p:val>
                                        </p:tav>
                                      </p:tavLst>
                                    </p:anim>
                                    <p:anim calcmode="lin" valueType="num">
                                      <p:cBhvr>
                                        <p:cTn id="85" dur="500" fill="hold"/>
                                        <p:tgtEl>
                                          <p:spTgt spid="155"/>
                                        </p:tgtEl>
                                        <p:attrNameLst>
                                          <p:attrName>ppt_y</p:attrName>
                                        </p:attrNameLst>
                                      </p:cBhvr>
                                      <p:tavLst>
                                        <p:tav tm="0">
                                          <p:val>
                                            <p:fltVal val="0.5"/>
                                          </p:val>
                                        </p:tav>
                                        <p:tav tm="100000">
                                          <p:val>
                                            <p:strVal val="#ppt_y"/>
                                          </p:val>
                                        </p:tav>
                                      </p:tavLst>
                                    </p:anim>
                                  </p:childTnLst>
                                </p:cTn>
                              </p:par>
                              <p:par>
                                <p:cTn id="86" presetID="23" presetClass="entr" presetSubtype="528" fill="hold" nodeType="withEffect">
                                  <p:stCondLst>
                                    <p:cond delay="600"/>
                                  </p:stCondLst>
                                  <p:childTnLst>
                                    <p:set>
                                      <p:cBhvr>
                                        <p:cTn id="87" dur="1" fill="hold">
                                          <p:stCondLst>
                                            <p:cond delay="0"/>
                                          </p:stCondLst>
                                        </p:cTn>
                                        <p:tgtEl>
                                          <p:spTgt spid="158"/>
                                        </p:tgtEl>
                                        <p:attrNameLst>
                                          <p:attrName>style.visibility</p:attrName>
                                        </p:attrNameLst>
                                      </p:cBhvr>
                                      <p:to>
                                        <p:strVal val="visible"/>
                                      </p:to>
                                    </p:set>
                                    <p:anim calcmode="lin" valueType="num">
                                      <p:cBhvr>
                                        <p:cTn id="88" dur="500" fill="hold"/>
                                        <p:tgtEl>
                                          <p:spTgt spid="158"/>
                                        </p:tgtEl>
                                        <p:attrNameLst>
                                          <p:attrName>ppt_w</p:attrName>
                                        </p:attrNameLst>
                                      </p:cBhvr>
                                      <p:tavLst>
                                        <p:tav tm="0">
                                          <p:val>
                                            <p:fltVal val="0"/>
                                          </p:val>
                                        </p:tav>
                                        <p:tav tm="100000">
                                          <p:val>
                                            <p:strVal val="#ppt_w"/>
                                          </p:val>
                                        </p:tav>
                                      </p:tavLst>
                                    </p:anim>
                                    <p:anim calcmode="lin" valueType="num">
                                      <p:cBhvr>
                                        <p:cTn id="89" dur="500" fill="hold"/>
                                        <p:tgtEl>
                                          <p:spTgt spid="158"/>
                                        </p:tgtEl>
                                        <p:attrNameLst>
                                          <p:attrName>ppt_h</p:attrName>
                                        </p:attrNameLst>
                                      </p:cBhvr>
                                      <p:tavLst>
                                        <p:tav tm="0">
                                          <p:val>
                                            <p:fltVal val="0"/>
                                          </p:val>
                                        </p:tav>
                                        <p:tav tm="100000">
                                          <p:val>
                                            <p:strVal val="#ppt_h"/>
                                          </p:val>
                                        </p:tav>
                                      </p:tavLst>
                                    </p:anim>
                                    <p:anim calcmode="lin" valueType="num">
                                      <p:cBhvr>
                                        <p:cTn id="90" dur="500" fill="hold"/>
                                        <p:tgtEl>
                                          <p:spTgt spid="158"/>
                                        </p:tgtEl>
                                        <p:attrNameLst>
                                          <p:attrName>ppt_x</p:attrName>
                                        </p:attrNameLst>
                                      </p:cBhvr>
                                      <p:tavLst>
                                        <p:tav tm="0">
                                          <p:val>
                                            <p:fltVal val="0.5"/>
                                          </p:val>
                                        </p:tav>
                                        <p:tav tm="100000">
                                          <p:val>
                                            <p:strVal val="#ppt_x"/>
                                          </p:val>
                                        </p:tav>
                                      </p:tavLst>
                                    </p:anim>
                                    <p:anim calcmode="lin" valueType="num">
                                      <p:cBhvr>
                                        <p:cTn id="91" dur="500" fill="hold"/>
                                        <p:tgtEl>
                                          <p:spTgt spid="158"/>
                                        </p:tgtEl>
                                        <p:attrNameLst>
                                          <p:attrName>ppt_y</p:attrName>
                                        </p:attrNameLst>
                                      </p:cBhvr>
                                      <p:tavLst>
                                        <p:tav tm="0">
                                          <p:val>
                                            <p:fltVal val="0.5"/>
                                          </p:val>
                                        </p:tav>
                                        <p:tav tm="100000">
                                          <p:val>
                                            <p:strVal val="#ppt_y"/>
                                          </p:val>
                                        </p:tav>
                                      </p:tavLst>
                                    </p:anim>
                                  </p:childTnLst>
                                </p:cTn>
                              </p:par>
                              <p:par>
                                <p:cTn id="92" presetID="23" presetClass="entr" presetSubtype="528" fill="hold" nodeType="withEffect">
                                  <p:stCondLst>
                                    <p:cond delay="600"/>
                                  </p:stCondLst>
                                  <p:childTnLst>
                                    <p:set>
                                      <p:cBhvr>
                                        <p:cTn id="93" dur="1" fill="hold">
                                          <p:stCondLst>
                                            <p:cond delay="0"/>
                                          </p:stCondLst>
                                        </p:cTn>
                                        <p:tgtEl>
                                          <p:spTgt spid="161"/>
                                        </p:tgtEl>
                                        <p:attrNameLst>
                                          <p:attrName>style.visibility</p:attrName>
                                        </p:attrNameLst>
                                      </p:cBhvr>
                                      <p:to>
                                        <p:strVal val="visible"/>
                                      </p:to>
                                    </p:set>
                                    <p:anim calcmode="lin" valueType="num">
                                      <p:cBhvr>
                                        <p:cTn id="94" dur="500" fill="hold"/>
                                        <p:tgtEl>
                                          <p:spTgt spid="161"/>
                                        </p:tgtEl>
                                        <p:attrNameLst>
                                          <p:attrName>ppt_w</p:attrName>
                                        </p:attrNameLst>
                                      </p:cBhvr>
                                      <p:tavLst>
                                        <p:tav tm="0">
                                          <p:val>
                                            <p:fltVal val="0"/>
                                          </p:val>
                                        </p:tav>
                                        <p:tav tm="100000">
                                          <p:val>
                                            <p:strVal val="#ppt_w"/>
                                          </p:val>
                                        </p:tav>
                                      </p:tavLst>
                                    </p:anim>
                                    <p:anim calcmode="lin" valueType="num">
                                      <p:cBhvr>
                                        <p:cTn id="95" dur="500" fill="hold"/>
                                        <p:tgtEl>
                                          <p:spTgt spid="161"/>
                                        </p:tgtEl>
                                        <p:attrNameLst>
                                          <p:attrName>ppt_h</p:attrName>
                                        </p:attrNameLst>
                                      </p:cBhvr>
                                      <p:tavLst>
                                        <p:tav tm="0">
                                          <p:val>
                                            <p:fltVal val="0"/>
                                          </p:val>
                                        </p:tav>
                                        <p:tav tm="100000">
                                          <p:val>
                                            <p:strVal val="#ppt_h"/>
                                          </p:val>
                                        </p:tav>
                                      </p:tavLst>
                                    </p:anim>
                                    <p:anim calcmode="lin" valueType="num">
                                      <p:cBhvr>
                                        <p:cTn id="96" dur="500" fill="hold"/>
                                        <p:tgtEl>
                                          <p:spTgt spid="161"/>
                                        </p:tgtEl>
                                        <p:attrNameLst>
                                          <p:attrName>ppt_x</p:attrName>
                                        </p:attrNameLst>
                                      </p:cBhvr>
                                      <p:tavLst>
                                        <p:tav tm="0">
                                          <p:val>
                                            <p:fltVal val="0.5"/>
                                          </p:val>
                                        </p:tav>
                                        <p:tav tm="100000">
                                          <p:val>
                                            <p:strVal val="#ppt_x"/>
                                          </p:val>
                                        </p:tav>
                                      </p:tavLst>
                                    </p:anim>
                                    <p:anim calcmode="lin" valueType="num">
                                      <p:cBhvr>
                                        <p:cTn id="97" dur="500" fill="hold"/>
                                        <p:tgtEl>
                                          <p:spTgt spid="161"/>
                                        </p:tgtEl>
                                        <p:attrNameLst>
                                          <p:attrName>ppt_y</p:attrName>
                                        </p:attrNameLst>
                                      </p:cBhvr>
                                      <p:tavLst>
                                        <p:tav tm="0">
                                          <p:val>
                                            <p:fltVal val="0.5"/>
                                          </p:val>
                                        </p:tav>
                                        <p:tav tm="100000">
                                          <p:val>
                                            <p:strVal val="#ppt_y"/>
                                          </p:val>
                                        </p:tav>
                                      </p:tavLst>
                                    </p:anim>
                                  </p:childTnLst>
                                </p:cTn>
                              </p:par>
                              <p:par>
                                <p:cTn id="98" presetID="26" presetClass="emph" presetSubtype="0" repeatCount="3000" fill="hold" nodeType="withEffect">
                                  <p:stCondLst>
                                    <p:cond delay="600"/>
                                  </p:stCondLst>
                                  <p:childTnLst>
                                    <p:animEffect transition="out" filter="fade">
                                      <p:cBhvr>
                                        <p:cTn id="99" dur="500" tmFilter="0, 0; .2, .5; .8, .5; 1, 0"/>
                                        <p:tgtEl>
                                          <p:spTgt spid="125"/>
                                        </p:tgtEl>
                                      </p:cBhvr>
                                    </p:animEffect>
                                    <p:animScale>
                                      <p:cBhvr>
                                        <p:cTn id="100" dur="250" autoRev="1" fill="hold"/>
                                        <p:tgtEl>
                                          <p:spTgt spid="125"/>
                                        </p:tgtEl>
                                      </p:cBhvr>
                                      <p:by x="105000" y="105000"/>
                                    </p:animScale>
                                  </p:childTnLst>
                                </p:cTn>
                              </p:par>
                              <p:par>
                                <p:cTn id="101" presetID="26" presetClass="emph" presetSubtype="0" repeatCount="3000" fill="hold" nodeType="withEffect">
                                  <p:stCondLst>
                                    <p:cond delay="410"/>
                                  </p:stCondLst>
                                  <p:childTnLst>
                                    <p:animEffect transition="out" filter="fade">
                                      <p:cBhvr>
                                        <p:cTn id="102" dur="500" tmFilter="0, 0; .2, .5; .8, .5; 1, 0"/>
                                        <p:tgtEl>
                                          <p:spTgt spid="152"/>
                                        </p:tgtEl>
                                      </p:cBhvr>
                                    </p:animEffect>
                                    <p:animScale>
                                      <p:cBhvr>
                                        <p:cTn id="103" dur="250" autoRev="1" fill="hold"/>
                                        <p:tgtEl>
                                          <p:spTgt spid="152"/>
                                        </p:tgtEl>
                                      </p:cBhvr>
                                      <p:by x="105000" y="105000"/>
                                    </p:animScale>
                                  </p:childTnLst>
                                </p:cTn>
                              </p:par>
                              <p:par>
                                <p:cTn id="104" presetID="26" presetClass="emph" presetSubtype="0" repeatCount="3000" fill="hold" nodeType="withEffect">
                                  <p:stCondLst>
                                    <p:cond delay="810"/>
                                  </p:stCondLst>
                                  <p:childTnLst>
                                    <p:animEffect transition="out" filter="fade">
                                      <p:cBhvr>
                                        <p:cTn id="105" dur="500" tmFilter="0, 0; .2, .5; .8, .5; 1, 0"/>
                                        <p:tgtEl>
                                          <p:spTgt spid="155"/>
                                        </p:tgtEl>
                                      </p:cBhvr>
                                    </p:animEffect>
                                    <p:animScale>
                                      <p:cBhvr>
                                        <p:cTn id="106" dur="250" autoRev="1" fill="hold"/>
                                        <p:tgtEl>
                                          <p:spTgt spid="155"/>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7" grpId="0" animBg="1"/>
      <p:bldP spid="82"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sp>
        <p:nvSpPr>
          <p:cNvPr id="12" name="Freeform 5"/>
          <p:cNvSpPr>
            <a:spLocks/>
          </p:cNvSpPr>
          <p:nvPr/>
        </p:nvSpPr>
        <p:spPr bwMode="auto">
          <a:xfrm>
            <a:off x="3804759" y="1356682"/>
            <a:ext cx="4582484" cy="5293356"/>
          </a:xfrm>
          <a:custGeom>
            <a:avLst/>
            <a:gdLst>
              <a:gd name="T0" fmla="*/ 3349 w 3349"/>
              <a:gd name="T1" fmla="*/ 2902 h 3868"/>
              <a:gd name="T2" fmla="*/ 1675 w 3349"/>
              <a:gd name="T3" fmla="*/ 3868 h 3868"/>
              <a:gd name="T4" fmla="*/ 0 w 3349"/>
              <a:gd name="T5" fmla="*/ 2902 h 3868"/>
              <a:gd name="T6" fmla="*/ 0 w 3349"/>
              <a:gd name="T7" fmla="*/ 966 h 3868"/>
              <a:gd name="T8" fmla="*/ 1675 w 3349"/>
              <a:gd name="T9" fmla="*/ 0 h 3868"/>
              <a:gd name="T10" fmla="*/ 3349 w 3349"/>
              <a:gd name="T11" fmla="*/ 966 h 3868"/>
              <a:gd name="T12" fmla="*/ 3349 w 3349"/>
              <a:gd name="T13" fmla="*/ 2902 h 3868"/>
            </a:gdLst>
            <a:ahLst/>
            <a:cxnLst>
              <a:cxn ang="0">
                <a:pos x="T0" y="T1"/>
              </a:cxn>
              <a:cxn ang="0">
                <a:pos x="T2" y="T3"/>
              </a:cxn>
              <a:cxn ang="0">
                <a:pos x="T4" y="T5"/>
              </a:cxn>
              <a:cxn ang="0">
                <a:pos x="T6" y="T7"/>
              </a:cxn>
              <a:cxn ang="0">
                <a:pos x="T8" y="T9"/>
              </a:cxn>
              <a:cxn ang="0">
                <a:pos x="T10" y="T11"/>
              </a:cxn>
              <a:cxn ang="0">
                <a:pos x="T12" y="T13"/>
              </a:cxn>
            </a:cxnLst>
            <a:rect l="0" t="0" r="r" b="b"/>
            <a:pathLst>
              <a:path w="3349" h="3868">
                <a:moveTo>
                  <a:pt x="3349" y="2902"/>
                </a:moveTo>
                <a:lnTo>
                  <a:pt x="1675" y="3868"/>
                </a:lnTo>
                <a:lnTo>
                  <a:pt x="0" y="2902"/>
                </a:lnTo>
                <a:lnTo>
                  <a:pt x="0" y="966"/>
                </a:lnTo>
                <a:lnTo>
                  <a:pt x="1675" y="0"/>
                </a:lnTo>
                <a:lnTo>
                  <a:pt x="3349" y="966"/>
                </a:lnTo>
                <a:lnTo>
                  <a:pt x="3349" y="2902"/>
                </a:lnTo>
                <a:close/>
              </a:path>
            </a:pathLst>
          </a:custGeom>
          <a:solidFill>
            <a:schemeClr val="accent4">
              <a:lumMod val="75000"/>
            </a:schemeClr>
          </a:solidFill>
          <a:ln>
            <a:noFill/>
          </a:ln>
          <a:effectLst>
            <a:innerShdw blurRad="190500" dist="50800" dir="13500000">
              <a:prstClr val="black">
                <a:alpha val="42000"/>
              </a:prstClr>
            </a:inn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solidFill>
                <a:schemeClr val="lt1"/>
              </a:solidFill>
              <a:cs typeface="+mn-ea"/>
              <a:sym typeface="+mn-lt"/>
            </a:endParaRPr>
          </a:p>
        </p:txBody>
      </p:sp>
      <p:grpSp>
        <p:nvGrpSpPr>
          <p:cNvPr id="13" name="组合 12"/>
          <p:cNvGrpSpPr/>
          <p:nvPr/>
        </p:nvGrpSpPr>
        <p:grpSpPr>
          <a:xfrm>
            <a:off x="5385013" y="3491001"/>
            <a:ext cx="1403362" cy="867758"/>
            <a:chOff x="8513763" y="2622551"/>
            <a:chExt cx="765175" cy="473075"/>
          </a:xfrm>
          <a:solidFill>
            <a:srgbClr val="C00000"/>
          </a:solidFill>
          <a:effectLst>
            <a:outerShdw blurRad="50800" dist="38100" dir="8100000" algn="tr" rotWithShape="0">
              <a:prstClr val="black">
                <a:alpha val="40000"/>
              </a:prstClr>
            </a:outerShdw>
          </a:effectLst>
        </p:grpSpPr>
        <p:sp>
          <p:nvSpPr>
            <p:cNvPr id="14" name="Freeform 36"/>
            <p:cNvSpPr>
              <a:spLocks/>
            </p:cNvSpPr>
            <p:nvPr/>
          </p:nvSpPr>
          <p:spPr bwMode="auto">
            <a:xfrm>
              <a:off x="8704263" y="2622551"/>
              <a:ext cx="382587" cy="473075"/>
            </a:xfrm>
            <a:custGeom>
              <a:avLst/>
              <a:gdLst>
                <a:gd name="T0" fmla="*/ 126 w 132"/>
                <a:gd name="T1" fmla="*/ 135 h 163"/>
                <a:gd name="T2" fmla="*/ 89 w 132"/>
                <a:gd name="T3" fmla="*/ 73 h 163"/>
                <a:gd name="T4" fmla="*/ 79 w 132"/>
                <a:gd name="T5" fmla="*/ 73 h 163"/>
                <a:gd name="T6" fmla="*/ 104 w 132"/>
                <a:gd name="T7" fmla="*/ 38 h 163"/>
                <a:gd name="T8" fmla="*/ 66 w 132"/>
                <a:gd name="T9" fmla="*/ 0 h 163"/>
                <a:gd name="T10" fmla="*/ 28 w 132"/>
                <a:gd name="T11" fmla="*/ 38 h 163"/>
                <a:gd name="T12" fmla="*/ 53 w 132"/>
                <a:gd name="T13" fmla="*/ 73 h 163"/>
                <a:gd name="T14" fmla="*/ 43 w 132"/>
                <a:gd name="T15" fmla="*/ 73 h 163"/>
                <a:gd name="T16" fmla="*/ 6 w 132"/>
                <a:gd name="T17" fmla="*/ 135 h 163"/>
                <a:gd name="T18" fmla="*/ 11 w 132"/>
                <a:gd name="T19" fmla="*/ 163 h 163"/>
                <a:gd name="T20" fmla="*/ 56 w 132"/>
                <a:gd name="T21" fmla="*/ 163 h 163"/>
                <a:gd name="T22" fmla="*/ 65 w 132"/>
                <a:gd name="T23" fmla="*/ 86 h 163"/>
                <a:gd name="T24" fmla="*/ 55 w 132"/>
                <a:gd name="T25" fmla="*/ 76 h 163"/>
                <a:gd name="T26" fmla="*/ 77 w 132"/>
                <a:gd name="T27" fmla="*/ 76 h 163"/>
                <a:gd name="T28" fmla="*/ 67 w 132"/>
                <a:gd name="T29" fmla="*/ 86 h 163"/>
                <a:gd name="T30" fmla="*/ 76 w 132"/>
                <a:gd name="T31" fmla="*/ 163 h 163"/>
                <a:gd name="T32" fmla="*/ 121 w 132"/>
                <a:gd name="T33" fmla="*/ 163 h 163"/>
                <a:gd name="T34" fmla="*/ 126 w 132"/>
                <a:gd name="T35" fmla="*/ 135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32" h="163">
                  <a:moveTo>
                    <a:pt x="126" y="135"/>
                  </a:moveTo>
                  <a:cubicBezTo>
                    <a:pt x="121" y="123"/>
                    <a:pt x="109" y="73"/>
                    <a:pt x="89" y="73"/>
                  </a:cubicBezTo>
                  <a:cubicBezTo>
                    <a:pt x="79" y="73"/>
                    <a:pt x="79" y="73"/>
                    <a:pt x="79" y="73"/>
                  </a:cubicBezTo>
                  <a:cubicBezTo>
                    <a:pt x="93" y="68"/>
                    <a:pt x="104" y="54"/>
                    <a:pt x="104" y="38"/>
                  </a:cubicBezTo>
                  <a:cubicBezTo>
                    <a:pt x="104" y="17"/>
                    <a:pt x="87" y="0"/>
                    <a:pt x="66" y="0"/>
                  </a:cubicBezTo>
                  <a:cubicBezTo>
                    <a:pt x="45" y="0"/>
                    <a:pt x="28" y="17"/>
                    <a:pt x="28" y="38"/>
                  </a:cubicBezTo>
                  <a:cubicBezTo>
                    <a:pt x="28" y="54"/>
                    <a:pt x="39" y="68"/>
                    <a:pt x="53" y="73"/>
                  </a:cubicBezTo>
                  <a:cubicBezTo>
                    <a:pt x="43" y="73"/>
                    <a:pt x="43" y="73"/>
                    <a:pt x="43" y="73"/>
                  </a:cubicBezTo>
                  <a:cubicBezTo>
                    <a:pt x="23" y="73"/>
                    <a:pt x="11" y="123"/>
                    <a:pt x="6" y="135"/>
                  </a:cubicBezTo>
                  <a:cubicBezTo>
                    <a:pt x="0" y="153"/>
                    <a:pt x="11" y="163"/>
                    <a:pt x="11" y="163"/>
                  </a:cubicBezTo>
                  <a:cubicBezTo>
                    <a:pt x="56" y="163"/>
                    <a:pt x="56" y="163"/>
                    <a:pt x="56" y="163"/>
                  </a:cubicBezTo>
                  <a:cubicBezTo>
                    <a:pt x="65" y="86"/>
                    <a:pt x="65" y="86"/>
                    <a:pt x="65" y="86"/>
                  </a:cubicBezTo>
                  <a:cubicBezTo>
                    <a:pt x="55" y="76"/>
                    <a:pt x="55" y="76"/>
                    <a:pt x="55" y="76"/>
                  </a:cubicBezTo>
                  <a:cubicBezTo>
                    <a:pt x="77" y="76"/>
                    <a:pt x="77" y="76"/>
                    <a:pt x="77" y="76"/>
                  </a:cubicBezTo>
                  <a:cubicBezTo>
                    <a:pt x="67" y="86"/>
                    <a:pt x="67" y="86"/>
                    <a:pt x="67" y="86"/>
                  </a:cubicBezTo>
                  <a:cubicBezTo>
                    <a:pt x="76" y="163"/>
                    <a:pt x="76" y="163"/>
                    <a:pt x="76" y="163"/>
                  </a:cubicBezTo>
                  <a:cubicBezTo>
                    <a:pt x="121" y="163"/>
                    <a:pt x="121" y="163"/>
                    <a:pt x="121" y="163"/>
                  </a:cubicBezTo>
                  <a:cubicBezTo>
                    <a:pt x="121" y="163"/>
                    <a:pt x="132" y="153"/>
                    <a:pt x="126" y="13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sz="3199">
                <a:latin typeface="+mn-lt"/>
                <a:ea typeface="+mn-ea"/>
                <a:cs typeface="+mn-ea"/>
                <a:sym typeface="+mn-lt"/>
              </a:endParaRPr>
            </a:p>
          </p:txBody>
        </p:sp>
        <p:sp>
          <p:nvSpPr>
            <p:cNvPr id="15" name="Freeform 37"/>
            <p:cNvSpPr>
              <a:spLocks/>
            </p:cNvSpPr>
            <p:nvPr/>
          </p:nvSpPr>
          <p:spPr bwMode="auto">
            <a:xfrm>
              <a:off x="8513763" y="2709863"/>
              <a:ext cx="242887" cy="385763"/>
            </a:xfrm>
            <a:custGeom>
              <a:avLst/>
              <a:gdLst>
                <a:gd name="T0" fmla="*/ 68 w 84"/>
                <a:gd name="T1" fmla="*/ 104 h 133"/>
                <a:gd name="T2" fmla="*/ 70 w 84"/>
                <a:gd name="T3" fmla="*/ 96 h 133"/>
                <a:gd name="T4" fmla="*/ 82 w 84"/>
                <a:gd name="T5" fmla="*/ 64 h 133"/>
                <a:gd name="T6" fmla="*/ 72 w 84"/>
                <a:gd name="T7" fmla="*/ 60 h 133"/>
                <a:gd name="T8" fmla="*/ 64 w 84"/>
                <a:gd name="T9" fmla="*/ 60 h 133"/>
                <a:gd name="T10" fmla="*/ 84 w 84"/>
                <a:gd name="T11" fmla="*/ 31 h 133"/>
                <a:gd name="T12" fmla="*/ 54 w 84"/>
                <a:gd name="T13" fmla="*/ 0 h 133"/>
                <a:gd name="T14" fmla="*/ 23 w 84"/>
                <a:gd name="T15" fmla="*/ 31 h 133"/>
                <a:gd name="T16" fmla="*/ 43 w 84"/>
                <a:gd name="T17" fmla="*/ 60 h 133"/>
                <a:gd name="T18" fmla="*/ 35 w 84"/>
                <a:gd name="T19" fmla="*/ 60 h 133"/>
                <a:gd name="T20" fmla="*/ 5 w 84"/>
                <a:gd name="T21" fmla="*/ 110 h 133"/>
                <a:gd name="T22" fmla="*/ 9 w 84"/>
                <a:gd name="T23" fmla="*/ 133 h 133"/>
                <a:gd name="T24" fmla="*/ 45 w 84"/>
                <a:gd name="T25" fmla="*/ 133 h 133"/>
                <a:gd name="T26" fmla="*/ 53 w 84"/>
                <a:gd name="T27" fmla="*/ 70 h 133"/>
                <a:gd name="T28" fmla="*/ 45 w 84"/>
                <a:gd name="T29" fmla="*/ 62 h 133"/>
                <a:gd name="T30" fmla="*/ 62 w 84"/>
                <a:gd name="T31" fmla="*/ 62 h 133"/>
                <a:gd name="T32" fmla="*/ 55 w 84"/>
                <a:gd name="T33" fmla="*/ 70 h 133"/>
                <a:gd name="T34" fmla="*/ 62 w 84"/>
                <a:gd name="T35" fmla="*/ 133 h 133"/>
                <a:gd name="T36" fmla="*/ 71 w 84"/>
                <a:gd name="T37" fmla="*/ 133 h 133"/>
                <a:gd name="T38" fmla="*/ 68 w 84"/>
                <a:gd name="T39" fmla="*/ 104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84" h="133">
                  <a:moveTo>
                    <a:pt x="68" y="104"/>
                  </a:moveTo>
                  <a:cubicBezTo>
                    <a:pt x="68" y="102"/>
                    <a:pt x="69" y="99"/>
                    <a:pt x="70" y="96"/>
                  </a:cubicBezTo>
                  <a:cubicBezTo>
                    <a:pt x="73" y="87"/>
                    <a:pt x="77" y="75"/>
                    <a:pt x="82" y="64"/>
                  </a:cubicBezTo>
                  <a:cubicBezTo>
                    <a:pt x="79" y="61"/>
                    <a:pt x="76" y="60"/>
                    <a:pt x="72" y="60"/>
                  </a:cubicBezTo>
                  <a:cubicBezTo>
                    <a:pt x="64" y="60"/>
                    <a:pt x="64" y="60"/>
                    <a:pt x="64" y="60"/>
                  </a:cubicBezTo>
                  <a:cubicBezTo>
                    <a:pt x="76" y="55"/>
                    <a:pt x="84" y="44"/>
                    <a:pt x="84" y="31"/>
                  </a:cubicBezTo>
                  <a:cubicBezTo>
                    <a:pt x="84" y="14"/>
                    <a:pt x="71" y="0"/>
                    <a:pt x="54" y="0"/>
                  </a:cubicBezTo>
                  <a:cubicBezTo>
                    <a:pt x="37" y="0"/>
                    <a:pt x="23" y="14"/>
                    <a:pt x="23" y="31"/>
                  </a:cubicBezTo>
                  <a:cubicBezTo>
                    <a:pt x="23" y="44"/>
                    <a:pt x="32" y="55"/>
                    <a:pt x="43" y="60"/>
                  </a:cubicBezTo>
                  <a:cubicBezTo>
                    <a:pt x="35" y="60"/>
                    <a:pt x="35" y="60"/>
                    <a:pt x="35" y="60"/>
                  </a:cubicBezTo>
                  <a:cubicBezTo>
                    <a:pt x="19" y="60"/>
                    <a:pt x="9" y="100"/>
                    <a:pt x="5" y="110"/>
                  </a:cubicBezTo>
                  <a:cubicBezTo>
                    <a:pt x="0" y="125"/>
                    <a:pt x="9" y="133"/>
                    <a:pt x="9" y="133"/>
                  </a:cubicBezTo>
                  <a:cubicBezTo>
                    <a:pt x="45" y="133"/>
                    <a:pt x="45" y="133"/>
                    <a:pt x="45" y="133"/>
                  </a:cubicBezTo>
                  <a:cubicBezTo>
                    <a:pt x="53" y="70"/>
                    <a:pt x="53" y="70"/>
                    <a:pt x="53" y="70"/>
                  </a:cubicBezTo>
                  <a:cubicBezTo>
                    <a:pt x="45" y="62"/>
                    <a:pt x="45" y="62"/>
                    <a:pt x="45" y="62"/>
                  </a:cubicBezTo>
                  <a:cubicBezTo>
                    <a:pt x="62" y="62"/>
                    <a:pt x="62" y="62"/>
                    <a:pt x="62" y="62"/>
                  </a:cubicBezTo>
                  <a:cubicBezTo>
                    <a:pt x="55" y="70"/>
                    <a:pt x="55" y="70"/>
                    <a:pt x="55" y="70"/>
                  </a:cubicBezTo>
                  <a:cubicBezTo>
                    <a:pt x="62" y="133"/>
                    <a:pt x="62" y="133"/>
                    <a:pt x="62" y="133"/>
                  </a:cubicBezTo>
                  <a:cubicBezTo>
                    <a:pt x="71" y="133"/>
                    <a:pt x="71" y="133"/>
                    <a:pt x="71" y="133"/>
                  </a:cubicBezTo>
                  <a:cubicBezTo>
                    <a:pt x="67" y="128"/>
                    <a:pt x="62" y="118"/>
                    <a:pt x="68" y="10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sz="3199">
                <a:latin typeface="+mn-lt"/>
                <a:ea typeface="+mn-ea"/>
                <a:cs typeface="+mn-ea"/>
                <a:sym typeface="+mn-lt"/>
              </a:endParaRPr>
            </a:p>
          </p:txBody>
        </p:sp>
        <p:sp>
          <p:nvSpPr>
            <p:cNvPr id="16" name="Freeform 38"/>
            <p:cNvSpPr>
              <a:spLocks/>
            </p:cNvSpPr>
            <p:nvPr/>
          </p:nvSpPr>
          <p:spPr bwMode="auto">
            <a:xfrm>
              <a:off x="9034463" y="2709863"/>
              <a:ext cx="244475" cy="385763"/>
            </a:xfrm>
            <a:custGeom>
              <a:avLst/>
              <a:gdLst>
                <a:gd name="T0" fmla="*/ 79 w 84"/>
                <a:gd name="T1" fmla="*/ 110 h 133"/>
                <a:gd name="T2" fmla="*/ 49 w 84"/>
                <a:gd name="T3" fmla="*/ 60 h 133"/>
                <a:gd name="T4" fmla="*/ 41 w 84"/>
                <a:gd name="T5" fmla="*/ 60 h 133"/>
                <a:gd name="T6" fmla="*/ 61 w 84"/>
                <a:gd name="T7" fmla="*/ 31 h 133"/>
                <a:gd name="T8" fmla="*/ 30 w 84"/>
                <a:gd name="T9" fmla="*/ 0 h 133"/>
                <a:gd name="T10" fmla="*/ 0 w 84"/>
                <a:gd name="T11" fmla="*/ 31 h 133"/>
                <a:gd name="T12" fmla="*/ 20 w 84"/>
                <a:gd name="T13" fmla="*/ 60 h 133"/>
                <a:gd name="T14" fmla="*/ 12 w 84"/>
                <a:gd name="T15" fmla="*/ 60 h 133"/>
                <a:gd name="T16" fmla="*/ 2 w 84"/>
                <a:gd name="T17" fmla="*/ 64 h 133"/>
                <a:gd name="T18" fmla="*/ 14 w 84"/>
                <a:gd name="T19" fmla="*/ 96 h 133"/>
                <a:gd name="T20" fmla="*/ 16 w 84"/>
                <a:gd name="T21" fmla="*/ 104 h 133"/>
                <a:gd name="T22" fmla="*/ 13 w 84"/>
                <a:gd name="T23" fmla="*/ 133 h 133"/>
                <a:gd name="T24" fmla="*/ 22 w 84"/>
                <a:gd name="T25" fmla="*/ 133 h 133"/>
                <a:gd name="T26" fmla="*/ 29 w 84"/>
                <a:gd name="T27" fmla="*/ 70 h 133"/>
                <a:gd name="T28" fmla="*/ 22 w 84"/>
                <a:gd name="T29" fmla="*/ 62 h 133"/>
                <a:gd name="T30" fmla="*/ 39 w 84"/>
                <a:gd name="T31" fmla="*/ 62 h 133"/>
                <a:gd name="T32" fmla="*/ 31 w 84"/>
                <a:gd name="T33" fmla="*/ 70 h 133"/>
                <a:gd name="T34" fmla="*/ 39 w 84"/>
                <a:gd name="T35" fmla="*/ 133 h 133"/>
                <a:gd name="T36" fmla="*/ 75 w 84"/>
                <a:gd name="T37" fmla="*/ 133 h 133"/>
                <a:gd name="T38" fmla="*/ 79 w 84"/>
                <a:gd name="T39" fmla="*/ 110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84" h="133">
                  <a:moveTo>
                    <a:pt x="79" y="110"/>
                  </a:moveTo>
                  <a:cubicBezTo>
                    <a:pt x="75" y="100"/>
                    <a:pt x="65" y="60"/>
                    <a:pt x="49" y="60"/>
                  </a:cubicBezTo>
                  <a:cubicBezTo>
                    <a:pt x="41" y="60"/>
                    <a:pt x="41" y="60"/>
                    <a:pt x="41" y="60"/>
                  </a:cubicBezTo>
                  <a:cubicBezTo>
                    <a:pt x="52" y="55"/>
                    <a:pt x="61" y="44"/>
                    <a:pt x="61" y="31"/>
                  </a:cubicBezTo>
                  <a:cubicBezTo>
                    <a:pt x="61" y="14"/>
                    <a:pt x="47" y="0"/>
                    <a:pt x="30" y="0"/>
                  </a:cubicBezTo>
                  <a:cubicBezTo>
                    <a:pt x="13" y="0"/>
                    <a:pt x="0" y="14"/>
                    <a:pt x="0" y="31"/>
                  </a:cubicBezTo>
                  <a:cubicBezTo>
                    <a:pt x="0" y="44"/>
                    <a:pt x="8" y="55"/>
                    <a:pt x="20" y="60"/>
                  </a:cubicBezTo>
                  <a:cubicBezTo>
                    <a:pt x="12" y="60"/>
                    <a:pt x="12" y="60"/>
                    <a:pt x="12" y="60"/>
                  </a:cubicBezTo>
                  <a:cubicBezTo>
                    <a:pt x="8" y="60"/>
                    <a:pt x="5" y="61"/>
                    <a:pt x="2" y="64"/>
                  </a:cubicBezTo>
                  <a:cubicBezTo>
                    <a:pt x="7" y="75"/>
                    <a:pt x="11" y="87"/>
                    <a:pt x="14" y="96"/>
                  </a:cubicBezTo>
                  <a:cubicBezTo>
                    <a:pt x="15" y="99"/>
                    <a:pt x="16" y="102"/>
                    <a:pt x="16" y="104"/>
                  </a:cubicBezTo>
                  <a:cubicBezTo>
                    <a:pt x="22" y="118"/>
                    <a:pt x="17" y="128"/>
                    <a:pt x="13" y="133"/>
                  </a:cubicBezTo>
                  <a:cubicBezTo>
                    <a:pt x="22" y="133"/>
                    <a:pt x="22" y="133"/>
                    <a:pt x="22" y="133"/>
                  </a:cubicBezTo>
                  <a:cubicBezTo>
                    <a:pt x="29" y="70"/>
                    <a:pt x="29" y="70"/>
                    <a:pt x="29" y="70"/>
                  </a:cubicBezTo>
                  <a:cubicBezTo>
                    <a:pt x="22" y="62"/>
                    <a:pt x="22" y="62"/>
                    <a:pt x="22" y="62"/>
                  </a:cubicBezTo>
                  <a:cubicBezTo>
                    <a:pt x="39" y="62"/>
                    <a:pt x="39" y="62"/>
                    <a:pt x="39" y="62"/>
                  </a:cubicBezTo>
                  <a:cubicBezTo>
                    <a:pt x="31" y="70"/>
                    <a:pt x="31" y="70"/>
                    <a:pt x="31" y="70"/>
                  </a:cubicBezTo>
                  <a:cubicBezTo>
                    <a:pt x="39" y="133"/>
                    <a:pt x="39" y="133"/>
                    <a:pt x="39" y="133"/>
                  </a:cubicBezTo>
                  <a:cubicBezTo>
                    <a:pt x="75" y="133"/>
                    <a:pt x="75" y="133"/>
                    <a:pt x="75" y="133"/>
                  </a:cubicBezTo>
                  <a:cubicBezTo>
                    <a:pt x="75" y="133"/>
                    <a:pt x="84" y="125"/>
                    <a:pt x="79" y="11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sz="3199">
                <a:latin typeface="+mn-lt"/>
                <a:ea typeface="+mn-ea"/>
                <a:cs typeface="+mn-ea"/>
                <a:sym typeface="+mn-lt"/>
              </a:endParaRPr>
            </a:p>
          </p:txBody>
        </p:sp>
        <p:sp>
          <p:nvSpPr>
            <p:cNvPr id="17" name="Freeform 39"/>
            <p:cNvSpPr>
              <a:spLocks/>
            </p:cNvSpPr>
            <p:nvPr/>
          </p:nvSpPr>
          <p:spPr bwMode="auto">
            <a:xfrm>
              <a:off x="8704263" y="2622551"/>
              <a:ext cx="382587" cy="473075"/>
            </a:xfrm>
            <a:custGeom>
              <a:avLst/>
              <a:gdLst>
                <a:gd name="T0" fmla="*/ 126 w 132"/>
                <a:gd name="T1" fmla="*/ 135 h 163"/>
                <a:gd name="T2" fmla="*/ 89 w 132"/>
                <a:gd name="T3" fmla="*/ 73 h 163"/>
                <a:gd name="T4" fmla="*/ 79 w 132"/>
                <a:gd name="T5" fmla="*/ 73 h 163"/>
                <a:gd name="T6" fmla="*/ 104 w 132"/>
                <a:gd name="T7" fmla="*/ 38 h 163"/>
                <a:gd name="T8" fmla="*/ 66 w 132"/>
                <a:gd name="T9" fmla="*/ 0 h 163"/>
                <a:gd name="T10" fmla="*/ 28 w 132"/>
                <a:gd name="T11" fmla="*/ 38 h 163"/>
                <a:gd name="T12" fmla="*/ 53 w 132"/>
                <a:gd name="T13" fmla="*/ 73 h 163"/>
                <a:gd name="T14" fmla="*/ 43 w 132"/>
                <a:gd name="T15" fmla="*/ 73 h 163"/>
                <a:gd name="T16" fmla="*/ 6 w 132"/>
                <a:gd name="T17" fmla="*/ 135 h 163"/>
                <a:gd name="T18" fmla="*/ 11 w 132"/>
                <a:gd name="T19" fmla="*/ 163 h 163"/>
                <a:gd name="T20" fmla="*/ 56 w 132"/>
                <a:gd name="T21" fmla="*/ 163 h 163"/>
                <a:gd name="T22" fmla="*/ 65 w 132"/>
                <a:gd name="T23" fmla="*/ 86 h 163"/>
                <a:gd name="T24" fmla="*/ 55 w 132"/>
                <a:gd name="T25" fmla="*/ 76 h 163"/>
                <a:gd name="T26" fmla="*/ 77 w 132"/>
                <a:gd name="T27" fmla="*/ 76 h 163"/>
                <a:gd name="T28" fmla="*/ 67 w 132"/>
                <a:gd name="T29" fmla="*/ 86 h 163"/>
                <a:gd name="T30" fmla="*/ 76 w 132"/>
                <a:gd name="T31" fmla="*/ 163 h 163"/>
                <a:gd name="T32" fmla="*/ 121 w 132"/>
                <a:gd name="T33" fmla="*/ 163 h 163"/>
                <a:gd name="T34" fmla="*/ 126 w 132"/>
                <a:gd name="T35" fmla="*/ 135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32" h="163">
                  <a:moveTo>
                    <a:pt x="126" y="135"/>
                  </a:moveTo>
                  <a:cubicBezTo>
                    <a:pt x="121" y="123"/>
                    <a:pt x="109" y="73"/>
                    <a:pt x="89" y="73"/>
                  </a:cubicBezTo>
                  <a:cubicBezTo>
                    <a:pt x="79" y="73"/>
                    <a:pt x="79" y="73"/>
                    <a:pt x="79" y="73"/>
                  </a:cubicBezTo>
                  <a:cubicBezTo>
                    <a:pt x="93" y="68"/>
                    <a:pt x="104" y="54"/>
                    <a:pt x="104" y="38"/>
                  </a:cubicBezTo>
                  <a:cubicBezTo>
                    <a:pt x="104" y="17"/>
                    <a:pt x="87" y="0"/>
                    <a:pt x="66" y="0"/>
                  </a:cubicBezTo>
                  <a:cubicBezTo>
                    <a:pt x="45" y="0"/>
                    <a:pt x="28" y="17"/>
                    <a:pt x="28" y="38"/>
                  </a:cubicBezTo>
                  <a:cubicBezTo>
                    <a:pt x="28" y="54"/>
                    <a:pt x="39" y="68"/>
                    <a:pt x="53" y="73"/>
                  </a:cubicBezTo>
                  <a:cubicBezTo>
                    <a:pt x="43" y="73"/>
                    <a:pt x="43" y="73"/>
                    <a:pt x="43" y="73"/>
                  </a:cubicBezTo>
                  <a:cubicBezTo>
                    <a:pt x="23" y="73"/>
                    <a:pt x="11" y="123"/>
                    <a:pt x="6" y="135"/>
                  </a:cubicBezTo>
                  <a:cubicBezTo>
                    <a:pt x="0" y="153"/>
                    <a:pt x="11" y="163"/>
                    <a:pt x="11" y="163"/>
                  </a:cubicBezTo>
                  <a:cubicBezTo>
                    <a:pt x="56" y="163"/>
                    <a:pt x="56" y="163"/>
                    <a:pt x="56" y="163"/>
                  </a:cubicBezTo>
                  <a:cubicBezTo>
                    <a:pt x="65" y="86"/>
                    <a:pt x="65" y="86"/>
                    <a:pt x="65" y="86"/>
                  </a:cubicBezTo>
                  <a:cubicBezTo>
                    <a:pt x="55" y="76"/>
                    <a:pt x="55" y="76"/>
                    <a:pt x="55" y="76"/>
                  </a:cubicBezTo>
                  <a:cubicBezTo>
                    <a:pt x="77" y="76"/>
                    <a:pt x="77" y="76"/>
                    <a:pt x="77" y="76"/>
                  </a:cubicBezTo>
                  <a:cubicBezTo>
                    <a:pt x="67" y="86"/>
                    <a:pt x="67" y="86"/>
                    <a:pt x="67" y="86"/>
                  </a:cubicBezTo>
                  <a:cubicBezTo>
                    <a:pt x="76" y="163"/>
                    <a:pt x="76" y="163"/>
                    <a:pt x="76" y="163"/>
                  </a:cubicBezTo>
                  <a:cubicBezTo>
                    <a:pt x="121" y="163"/>
                    <a:pt x="121" y="163"/>
                    <a:pt x="121" y="163"/>
                  </a:cubicBezTo>
                  <a:cubicBezTo>
                    <a:pt x="121" y="163"/>
                    <a:pt x="132" y="153"/>
                    <a:pt x="126" y="13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sz="3199">
                <a:latin typeface="+mn-lt"/>
                <a:ea typeface="+mn-ea"/>
                <a:cs typeface="+mn-ea"/>
                <a:sym typeface="+mn-lt"/>
              </a:endParaRPr>
            </a:p>
          </p:txBody>
        </p:sp>
        <p:sp>
          <p:nvSpPr>
            <p:cNvPr id="18" name="Freeform 40"/>
            <p:cNvSpPr>
              <a:spLocks/>
            </p:cNvSpPr>
            <p:nvPr/>
          </p:nvSpPr>
          <p:spPr bwMode="auto">
            <a:xfrm>
              <a:off x="8513763" y="2709863"/>
              <a:ext cx="242887" cy="385763"/>
            </a:xfrm>
            <a:custGeom>
              <a:avLst/>
              <a:gdLst>
                <a:gd name="T0" fmla="*/ 68 w 84"/>
                <a:gd name="T1" fmla="*/ 104 h 133"/>
                <a:gd name="T2" fmla="*/ 70 w 84"/>
                <a:gd name="T3" fmla="*/ 96 h 133"/>
                <a:gd name="T4" fmla="*/ 82 w 84"/>
                <a:gd name="T5" fmla="*/ 64 h 133"/>
                <a:gd name="T6" fmla="*/ 72 w 84"/>
                <a:gd name="T7" fmla="*/ 60 h 133"/>
                <a:gd name="T8" fmla="*/ 64 w 84"/>
                <a:gd name="T9" fmla="*/ 60 h 133"/>
                <a:gd name="T10" fmla="*/ 84 w 84"/>
                <a:gd name="T11" fmla="*/ 31 h 133"/>
                <a:gd name="T12" fmla="*/ 54 w 84"/>
                <a:gd name="T13" fmla="*/ 0 h 133"/>
                <a:gd name="T14" fmla="*/ 23 w 84"/>
                <a:gd name="T15" fmla="*/ 31 h 133"/>
                <a:gd name="T16" fmla="*/ 43 w 84"/>
                <a:gd name="T17" fmla="*/ 60 h 133"/>
                <a:gd name="T18" fmla="*/ 35 w 84"/>
                <a:gd name="T19" fmla="*/ 60 h 133"/>
                <a:gd name="T20" fmla="*/ 5 w 84"/>
                <a:gd name="T21" fmla="*/ 110 h 133"/>
                <a:gd name="T22" fmla="*/ 9 w 84"/>
                <a:gd name="T23" fmla="*/ 133 h 133"/>
                <a:gd name="T24" fmla="*/ 45 w 84"/>
                <a:gd name="T25" fmla="*/ 133 h 133"/>
                <a:gd name="T26" fmla="*/ 53 w 84"/>
                <a:gd name="T27" fmla="*/ 70 h 133"/>
                <a:gd name="T28" fmla="*/ 45 w 84"/>
                <a:gd name="T29" fmla="*/ 62 h 133"/>
                <a:gd name="T30" fmla="*/ 62 w 84"/>
                <a:gd name="T31" fmla="*/ 62 h 133"/>
                <a:gd name="T32" fmla="*/ 55 w 84"/>
                <a:gd name="T33" fmla="*/ 70 h 133"/>
                <a:gd name="T34" fmla="*/ 62 w 84"/>
                <a:gd name="T35" fmla="*/ 133 h 133"/>
                <a:gd name="T36" fmla="*/ 71 w 84"/>
                <a:gd name="T37" fmla="*/ 133 h 133"/>
                <a:gd name="T38" fmla="*/ 68 w 84"/>
                <a:gd name="T39" fmla="*/ 104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84" h="133">
                  <a:moveTo>
                    <a:pt x="68" y="104"/>
                  </a:moveTo>
                  <a:cubicBezTo>
                    <a:pt x="68" y="102"/>
                    <a:pt x="69" y="99"/>
                    <a:pt x="70" y="96"/>
                  </a:cubicBezTo>
                  <a:cubicBezTo>
                    <a:pt x="73" y="87"/>
                    <a:pt x="77" y="75"/>
                    <a:pt x="82" y="64"/>
                  </a:cubicBezTo>
                  <a:cubicBezTo>
                    <a:pt x="79" y="61"/>
                    <a:pt x="76" y="60"/>
                    <a:pt x="72" y="60"/>
                  </a:cubicBezTo>
                  <a:cubicBezTo>
                    <a:pt x="64" y="60"/>
                    <a:pt x="64" y="60"/>
                    <a:pt x="64" y="60"/>
                  </a:cubicBezTo>
                  <a:cubicBezTo>
                    <a:pt x="76" y="55"/>
                    <a:pt x="84" y="44"/>
                    <a:pt x="84" y="31"/>
                  </a:cubicBezTo>
                  <a:cubicBezTo>
                    <a:pt x="84" y="14"/>
                    <a:pt x="71" y="0"/>
                    <a:pt x="54" y="0"/>
                  </a:cubicBezTo>
                  <a:cubicBezTo>
                    <a:pt x="37" y="0"/>
                    <a:pt x="23" y="14"/>
                    <a:pt x="23" y="31"/>
                  </a:cubicBezTo>
                  <a:cubicBezTo>
                    <a:pt x="23" y="44"/>
                    <a:pt x="32" y="55"/>
                    <a:pt x="43" y="60"/>
                  </a:cubicBezTo>
                  <a:cubicBezTo>
                    <a:pt x="35" y="60"/>
                    <a:pt x="35" y="60"/>
                    <a:pt x="35" y="60"/>
                  </a:cubicBezTo>
                  <a:cubicBezTo>
                    <a:pt x="19" y="60"/>
                    <a:pt x="9" y="100"/>
                    <a:pt x="5" y="110"/>
                  </a:cubicBezTo>
                  <a:cubicBezTo>
                    <a:pt x="0" y="125"/>
                    <a:pt x="9" y="133"/>
                    <a:pt x="9" y="133"/>
                  </a:cubicBezTo>
                  <a:cubicBezTo>
                    <a:pt x="45" y="133"/>
                    <a:pt x="45" y="133"/>
                    <a:pt x="45" y="133"/>
                  </a:cubicBezTo>
                  <a:cubicBezTo>
                    <a:pt x="53" y="70"/>
                    <a:pt x="53" y="70"/>
                    <a:pt x="53" y="70"/>
                  </a:cubicBezTo>
                  <a:cubicBezTo>
                    <a:pt x="45" y="62"/>
                    <a:pt x="45" y="62"/>
                    <a:pt x="45" y="62"/>
                  </a:cubicBezTo>
                  <a:cubicBezTo>
                    <a:pt x="62" y="62"/>
                    <a:pt x="62" y="62"/>
                    <a:pt x="62" y="62"/>
                  </a:cubicBezTo>
                  <a:cubicBezTo>
                    <a:pt x="55" y="70"/>
                    <a:pt x="55" y="70"/>
                    <a:pt x="55" y="70"/>
                  </a:cubicBezTo>
                  <a:cubicBezTo>
                    <a:pt x="62" y="133"/>
                    <a:pt x="62" y="133"/>
                    <a:pt x="62" y="133"/>
                  </a:cubicBezTo>
                  <a:cubicBezTo>
                    <a:pt x="71" y="133"/>
                    <a:pt x="71" y="133"/>
                    <a:pt x="71" y="133"/>
                  </a:cubicBezTo>
                  <a:cubicBezTo>
                    <a:pt x="67" y="128"/>
                    <a:pt x="62" y="118"/>
                    <a:pt x="68" y="10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sz="3199">
                <a:latin typeface="+mn-lt"/>
                <a:ea typeface="+mn-ea"/>
                <a:cs typeface="+mn-ea"/>
                <a:sym typeface="+mn-lt"/>
              </a:endParaRPr>
            </a:p>
          </p:txBody>
        </p:sp>
        <p:sp>
          <p:nvSpPr>
            <p:cNvPr id="19" name="Freeform 41"/>
            <p:cNvSpPr>
              <a:spLocks/>
            </p:cNvSpPr>
            <p:nvPr/>
          </p:nvSpPr>
          <p:spPr bwMode="auto">
            <a:xfrm>
              <a:off x="9034463" y="2709863"/>
              <a:ext cx="244475" cy="385763"/>
            </a:xfrm>
            <a:custGeom>
              <a:avLst/>
              <a:gdLst>
                <a:gd name="T0" fmla="*/ 79 w 84"/>
                <a:gd name="T1" fmla="*/ 110 h 133"/>
                <a:gd name="T2" fmla="*/ 49 w 84"/>
                <a:gd name="T3" fmla="*/ 60 h 133"/>
                <a:gd name="T4" fmla="*/ 41 w 84"/>
                <a:gd name="T5" fmla="*/ 60 h 133"/>
                <a:gd name="T6" fmla="*/ 61 w 84"/>
                <a:gd name="T7" fmla="*/ 31 h 133"/>
                <a:gd name="T8" fmla="*/ 30 w 84"/>
                <a:gd name="T9" fmla="*/ 0 h 133"/>
                <a:gd name="T10" fmla="*/ 0 w 84"/>
                <a:gd name="T11" fmla="*/ 31 h 133"/>
                <a:gd name="T12" fmla="*/ 20 w 84"/>
                <a:gd name="T13" fmla="*/ 60 h 133"/>
                <a:gd name="T14" fmla="*/ 12 w 84"/>
                <a:gd name="T15" fmla="*/ 60 h 133"/>
                <a:gd name="T16" fmla="*/ 2 w 84"/>
                <a:gd name="T17" fmla="*/ 64 h 133"/>
                <a:gd name="T18" fmla="*/ 14 w 84"/>
                <a:gd name="T19" fmla="*/ 96 h 133"/>
                <a:gd name="T20" fmla="*/ 16 w 84"/>
                <a:gd name="T21" fmla="*/ 104 h 133"/>
                <a:gd name="T22" fmla="*/ 13 w 84"/>
                <a:gd name="T23" fmla="*/ 133 h 133"/>
                <a:gd name="T24" fmla="*/ 22 w 84"/>
                <a:gd name="T25" fmla="*/ 133 h 133"/>
                <a:gd name="T26" fmla="*/ 29 w 84"/>
                <a:gd name="T27" fmla="*/ 70 h 133"/>
                <a:gd name="T28" fmla="*/ 22 w 84"/>
                <a:gd name="T29" fmla="*/ 62 h 133"/>
                <a:gd name="T30" fmla="*/ 39 w 84"/>
                <a:gd name="T31" fmla="*/ 62 h 133"/>
                <a:gd name="T32" fmla="*/ 31 w 84"/>
                <a:gd name="T33" fmla="*/ 70 h 133"/>
                <a:gd name="T34" fmla="*/ 39 w 84"/>
                <a:gd name="T35" fmla="*/ 133 h 133"/>
                <a:gd name="T36" fmla="*/ 75 w 84"/>
                <a:gd name="T37" fmla="*/ 133 h 133"/>
                <a:gd name="T38" fmla="*/ 79 w 84"/>
                <a:gd name="T39" fmla="*/ 110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84" h="133">
                  <a:moveTo>
                    <a:pt x="79" y="110"/>
                  </a:moveTo>
                  <a:cubicBezTo>
                    <a:pt x="75" y="100"/>
                    <a:pt x="65" y="60"/>
                    <a:pt x="49" y="60"/>
                  </a:cubicBezTo>
                  <a:cubicBezTo>
                    <a:pt x="41" y="60"/>
                    <a:pt x="41" y="60"/>
                    <a:pt x="41" y="60"/>
                  </a:cubicBezTo>
                  <a:cubicBezTo>
                    <a:pt x="52" y="55"/>
                    <a:pt x="61" y="44"/>
                    <a:pt x="61" y="31"/>
                  </a:cubicBezTo>
                  <a:cubicBezTo>
                    <a:pt x="61" y="14"/>
                    <a:pt x="47" y="0"/>
                    <a:pt x="30" y="0"/>
                  </a:cubicBezTo>
                  <a:cubicBezTo>
                    <a:pt x="13" y="0"/>
                    <a:pt x="0" y="14"/>
                    <a:pt x="0" y="31"/>
                  </a:cubicBezTo>
                  <a:cubicBezTo>
                    <a:pt x="0" y="44"/>
                    <a:pt x="8" y="55"/>
                    <a:pt x="20" y="60"/>
                  </a:cubicBezTo>
                  <a:cubicBezTo>
                    <a:pt x="12" y="60"/>
                    <a:pt x="12" y="60"/>
                    <a:pt x="12" y="60"/>
                  </a:cubicBezTo>
                  <a:cubicBezTo>
                    <a:pt x="8" y="60"/>
                    <a:pt x="5" y="61"/>
                    <a:pt x="2" y="64"/>
                  </a:cubicBezTo>
                  <a:cubicBezTo>
                    <a:pt x="7" y="75"/>
                    <a:pt x="11" y="87"/>
                    <a:pt x="14" y="96"/>
                  </a:cubicBezTo>
                  <a:cubicBezTo>
                    <a:pt x="15" y="99"/>
                    <a:pt x="16" y="102"/>
                    <a:pt x="16" y="104"/>
                  </a:cubicBezTo>
                  <a:cubicBezTo>
                    <a:pt x="22" y="118"/>
                    <a:pt x="17" y="128"/>
                    <a:pt x="13" y="133"/>
                  </a:cubicBezTo>
                  <a:cubicBezTo>
                    <a:pt x="22" y="133"/>
                    <a:pt x="22" y="133"/>
                    <a:pt x="22" y="133"/>
                  </a:cubicBezTo>
                  <a:cubicBezTo>
                    <a:pt x="29" y="70"/>
                    <a:pt x="29" y="70"/>
                    <a:pt x="29" y="70"/>
                  </a:cubicBezTo>
                  <a:cubicBezTo>
                    <a:pt x="22" y="62"/>
                    <a:pt x="22" y="62"/>
                    <a:pt x="22" y="62"/>
                  </a:cubicBezTo>
                  <a:cubicBezTo>
                    <a:pt x="39" y="62"/>
                    <a:pt x="39" y="62"/>
                    <a:pt x="39" y="62"/>
                  </a:cubicBezTo>
                  <a:cubicBezTo>
                    <a:pt x="31" y="70"/>
                    <a:pt x="31" y="70"/>
                    <a:pt x="31" y="70"/>
                  </a:cubicBezTo>
                  <a:cubicBezTo>
                    <a:pt x="39" y="133"/>
                    <a:pt x="39" y="133"/>
                    <a:pt x="39" y="133"/>
                  </a:cubicBezTo>
                  <a:cubicBezTo>
                    <a:pt x="75" y="133"/>
                    <a:pt x="75" y="133"/>
                    <a:pt x="75" y="133"/>
                  </a:cubicBezTo>
                  <a:cubicBezTo>
                    <a:pt x="75" y="133"/>
                    <a:pt x="84" y="125"/>
                    <a:pt x="79" y="11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sz="3199">
                <a:latin typeface="+mn-lt"/>
                <a:ea typeface="+mn-ea"/>
                <a:cs typeface="+mn-ea"/>
                <a:sym typeface="+mn-lt"/>
              </a:endParaRPr>
            </a:p>
          </p:txBody>
        </p:sp>
      </p:grpSp>
      <p:grpSp>
        <p:nvGrpSpPr>
          <p:cNvPr id="20" name="组合 19"/>
          <p:cNvGrpSpPr/>
          <p:nvPr/>
        </p:nvGrpSpPr>
        <p:grpSpPr>
          <a:xfrm>
            <a:off x="4364399" y="1466162"/>
            <a:ext cx="1602296" cy="1850212"/>
            <a:chOff x="3273692" y="1099961"/>
            <a:chExt cx="1202093" cy="1388087"/>
          </a:xfrm>
        </p:grpSpPr>
        <p:sp>
          <p:nvSpPr>
            <p:cNvPr id="21"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nvGrpSpPr>
            <p:cNvPr id="22" name="组合 21"/>
            <p:cNvGrpSpPr/>
            <p:nvPr/>
          </p:nvGrpSpPr>
          <p:grpSpPr>
            <a:xfrm>
              <a:off x="3273692" y="1099961"/>
              <a:ext cx="1202093" cy="1388087"/>
              <a:chOff x="3273692" y="1099961"/>
              <a:chExt cx="1202093" cy="1388087"/>
            </a:xfrm>
          </p:grpSpPr>
          <p:sp>
            <p:nvSpPr>
              <p:cNvPr id="23"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24"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solidFill>
                    <a:schemeClr val="lt1"/>
                  </a:solidFill>
                  <a:cs typeface="+mn-ea"/>
                  <a:sym typeface="+mn-lt"/>
                </a:endParaRPr>
              </a:p>
            </p:txBody>
          </p:sp>
          <p:sp>
            <p:nvSpPr>
              <p:cNvPr id="25" name="Freeform 24"/>
              <p:cNvSpPr>
                <a:spLocks noEditPoints="1"/>
              </p:cNvSpPr>
              <p:nvPr/>
            </p:nvSpPr>
            <p:spPr bwMode="auto">
              <a:xfrm>
                <a:off x="3541622" y="1353554"/>
                <a:ext cx="94443" cy="200205"/>
              </a:xfrm>
              <a:custGeom>
                <a:avLst/>
                <a:gdLst>
                  <a:gd name="T0" fmla="*/ 50 w 50"/>
                  <a:gd name="T1" fmla="*/ 82 h 107"/>
                  <a:gd name="T2" fmla="*/ 42 w 50"/>
                  <a:gd name="T3" fmla="*/ 99 h 107"/>
                  <a:gd name="T4" fmla="*/ 25 w 50"/>
                  <a:gd name="T5" fmla="*/ 107 h 107"/>
                  <a:gd name="T6" fmla="*/ 7 w 50"/>
                  <a:gd name="T7" fmla="*/ 99 h 107"/>
                  <a:gd name="T8" fmla="*/ 0 w 50"/>
                  <a:gd name="T9" fmla="*/ 82 h 107"/>
                  <a:gd name="T10" fmla="*/ 0 w 50"/>
                  <a:gd name="T11" fmla="*/ 25 h 107"/>
                  <a:gd name="T12" fmla="*/ 7 w 50"/>
                  <a:gd name="T13" fmla="*/ 7 h 107"/>
                  <a:gd name="T14" fmla="*/ 25 w 50"/>
                  <a:gd name="T15" fmla="*/ 0 h 107"/>
                  <a:gd name="T16" fmla="*/ 42 w 50"/>
                  <a:gd name="T17" fmla="*/ 7 h 107"/>
                  <a:gd name="T18" fmla="*/ 50 w 50"/>
                  <a:gd name="T19" fmla="*/ 25 h 107"/>
                  <a:gd name="T20" fmla="*/ 50 w 50"/>
                  <a:gd name="T21" fmla="*/ 82 h 107"/>
                  <a:gd name="T22" fmla="*/ 33 w 50"/>
                  <a:gd name="T23" fmla="*/ 24 h 107"/>
                  <a:gd name="T24" fmla="*/ 31 w 50"/>
                  <a:gd name="T25" fmla="*/ 18 h 107"/>
                  <a:gd name="T26" fmla="*/ 24 w 50"/>
                  <a:gd name="T27" fmla="*/ 15 h 107"/>
                  <a:gd name="T28" fmla="*/ 18 w 50"/>
                  <a:gd name="T29" fmla="*/ 18 h 107"/>
                  <a:gd name="T30" fmla="*/ 15 w 50"/>
                  <a:gd name="T31" fmla="*/ 24 h 107"/>
                  <a:gd name="T32" fmla="*/ 15 w 50"/>
                  <a:gd name="T33" fmla="*/ 82 h 107"/>
                  <a:gd name="T34" fmla="*/ 18 w 50"/>
                  <a:gd name="T35" fmla="*/ 88 h 107"/>
                  <a:gd name="T36" fmla="*/ 24 w 50"/>
                  <a:gd name="T37" fmla="*/ 91 h 107"/>
                  <a:gd name="T38" fmla="*/ 31 w 50"/>
                  <a:gd name="T39" fmla="*/ 88 h 107"/>
                  <a:gd name="T40" fmla="*/ 33 w 50"/>
                  <a:gd name="T41" fmla="*/ 82 h 107"/>
                  <a:gd name="T42" fmla="*/ 33 w 50"/>
                  <a:gd name="T43" fmla="*/ 2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 h="107">
                    <a:moveTo>
                      <a:pt x="50" y="82"/>
                    </a:moveTo>
                    <a:cubicBezTo>
                      <a:pt x="50" y="89"/>
                      <a:pt x="47" y="95"/>
                      <a:pt x="42" y="99"/>
                    </a:cubicBezTo>
                    <a:cubicBezTo>
                      <a:pt x="37" y="104"/>
                      <a:pt x="31" y="107"/>
                      <a:pt x="25" y="107"/>
                    </a:cubicBezTo>
                    <a:cubicBezTo>
                      <a:pt x="18" y="107"/>
                      <a:pt x="12" y="104"/>
                      <a:pt x="7" y="99"/>
                    </a:cubicBezTo>
                    <a:cubicBezTo>
                      <a:pt x="2" y="95"/>
                      <a:pt x="0" y="89"/>
                      <a:pt x="0" y="82"/>
                    </a:cubicBezTo>
                    <a:cubicBezTo>
                      <a:pt x="0" y="25"/>
                      <a:pt x="0" y="25"/>
                      <a:pt x="0" y="25"/>
                    </a:cubicBezTo>
                    <a:cubicBezTo>
                      <a:pt x="0" y="18"/>
                      <a:pt x="2" y="12"/>
                      <a:pt x="7" y="7"/>
                    </a:cubicBezTo>
                    <a:cubicBezTo>
                      <a:pt x="12" y="2"/>
                      <a:pt x="18" y="0"/>
                      <a:pt x="25" y="0"/>
                    </a:cubicBezTo>
                    <a:cubicBezTo>
                      <a:pt x="32" y="0"/>
                      <a:pt x="37" y="2"/>
                      <a:pt x="42" y="7"/>
                    </a:cubicBezTo>
                    <a:cubicBezTo>
                      <a:pt x="47" y="12"/>
                      <a:pt x="50" y="18"/>
                      <a:pt x="50" y="25"/>
                    </a:cubicBezTo>
                    <a:lnTo>
                      <a:pt x="50" y="82"/>
                    </a:lnTo>
                    <a:close/>
                    <a:moveTo>
                      <a:pt x="33" y="24"/>
                    </a:moveTo>
                    <a:cubicBezTo>
                      <a:pt x="33" y="22"/>
                      <a:pt x="32" y="20"/>
                      <a:pt x="31" y="18"/>
                    </a:cubicBezTo>
                    <a:cubicBezTo>
                      <a:pt x="29" y="16"/>
                      <a:pt x="27" y="15"/>
                      <a:pt x="24" y="15"/>
                    </a:cubicBezTo>
                    <a:cubicBezTo>
                      <a:pt x="22" y="15"/>
                      <a:pt x="20" y="16"/>
                      <a:pt x="18" y="18"/>
                    </a:cubicBezTo>
                    <a:cubicBezTo>
                      <a:pt x="16" y="20"/>
                      <a:pt x="15" y="22"/>
                      <a:pt x="15" y="24"/>
                    </a:cubicBezTo>
                    <a:cubicBezTo>
                      <a:pt x="15" y="82"/>
                      <a:pt x="15" y="82"/>
                      <a:pt x="15" y="82"/>
                    </a:cubicBezTo>
                    <a:cubicBezTo>
                      <a:pt x="15" y="84"/>
                      <a:pt x="16" y="86"/>
                      <a:pt x="18" y="88"/>
                    </a:cubicBezTo>
                    <a:cubicBezTo>
                      <a:pt x="20" y="90"/>
                      <a:pt x="22" y="91"/>
                      <a:pt x="24" y="91"/>
                    </a:cubicBezTo>
                    <a:cubicBezTo>
                      <a:pt x="27" y="91"/>
                      <a:pt x="29" y="90"/>
                      <a:pt x="31" y="88"/>
                    </a:cubicBezTo>
                    <a:cubicBezTo>
                      <a:pt x="32" y="86"/>
                      <a:pt x="33" y="84"/>
                      <a:pt x="33" y="82"/>
                    </a:cubicBezTo>
                    <a:lnTo>
                      <a:pt x="33" y="24"/>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26" name="Freeform 25"/>
              <p:cNvSpPr>
                <a:spLocks/>
              </p:cNvSpPr>
              <p:nvPr/>
            </p:nvSpPr>
            <p:spPr bwMode="auto">
              <a:xfrm>
                <a:off x="3658649" y="1355607"/>
                <a:ext cx="53381" cy="196099"/>
              </a:xfrm>
              <a:custGeom>
                <a:avLst/>
                <a:gdLst>
                  <a:gd name="T0" fmla="*/ 14 w 29"/>
                  <a:gd name="T1" fmla="*/ 105 h 105"/>
                  <a:gd name="T2" fmla="*/ 14 w 29"/>
                  <a:gd name="T3" fmla="*/ 24 h 105"/>
                  <a:gd name="T4" fmla="*/ 0 w 29"/>
                  <a:gd name="T5" fmla="*/ 24 h 105"/>
                  <a:gd name="T6" fmla="*/ 0 w 29"/>
                  <a:gd name="T7" fmla="*/ 13 h 105"/>
                  <a:gd name="T8" fmla="*/ 11 w 29"/>
                  <a:gd name="T9" fmla="*/ 9 h 105"/>
                  <a:gd name="T10" fmla="*/ 18 w 29"/>
                  <a:gd name="T11" fmla="*/ 0 h 105"/>
                  <a:gd name="T12" fmla="*/ 29 w 29"/>
                  <a:gd name="T13" fmla="*/ 0 h 105"/>
                  <a:gd name="T14" fmla="*/ 29 w 29"/>
                  <a:gd name="T15" fmla="*/ 105 h 105"/>
                  <a:gd name="T16" fmla="*/ 14 w 29"/>
                  <a:gd name="T17" fmla="*/ 105 h 1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9" h="105">
                    <a:moveTo>
                      <a:pt x="14" y="105"/>
                    </a:moveTo>
                    <a:cubicBezTo>
                      <a:pt x="14" y="24"/>
                      <a:pt x="14" y="24"/>
                      <a:pt x="14" y="24"/>
                    </a:cubicBezTo>
                    <a:cubicBezTo>
                      <a:pt x="0" y="24"/>
                      <a:pt x="0" y="24"/>
                      <a:pt x="0" y="24"/>
                    </a:cubicBezTo>
                    <a:cubicBezTo>
                      <a:pt x="0" y="13"/>
                      <a:pt x="0" y="13"/>
                      <a:pt x="0" y="13"/>
                    </a:cubicBezTo>
                    <a:cubicBezTo>
                      <a:pt x="4" y="13"/>
                      <a:pt x="8" y="11"/>
                      <a:pt x="11" y="9"/>
                    </a:cubicBezTo>
                    <a:cubicBezTo>
                      <a:pt x="15" y="7"/>
                      <a:pt x="17" y="4"/>
                      <a:pt x="18" y="0"/>
                    </a:cubicBezTo>
                    <a:cubicBezTo>
                      <a:pt x="29" y="0"/>
                      <a:pt x="29" y="0"/>
                      <a:pt x="29" y="0"/>
                    </a:cubicBezTo>
                    <a:cubicBezTo>
                      <a:pt x="29" y="105"/>
                      <a:pt x="29" y="105"/>
                      <a:pt x="29" y="105"/>
                    </a:cubicBezTo>
                    <a:lnTo>
                      <a:pt x="14" y="105"/>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nvGrpSpPr>
              <p:cNvPr id="27" name="组合 26"/>
              <p:cNvGrpSpPr/>
              <p:nvPr/>
            </p:nvGrpSpPr>
            <p:grpSpPr>
              <a:xfrm>
                <a:off x="3636343" y="1711343"/>
                <a:ext cx="476975" cy="401341"/>
                <a:chOff x="5146675" y="766763"/>
                <a:chExt cx="1590676" cy="1338263"/>
              </a:xfrm>
              <a:solidFill>
                <a:srgbClr val="C00000"/>
              </a:solidFill>
              <a:effectLst>
                <a:outerShdw blurRad="50800" dist="38100" dir="8100000" algn="tr" rotWithShape="0">
                  <a:prstClr val="black">
                    <a:alpha val="40000"/>
                  </a:prstClr>
                </a:outerShdw>
              </a:effectLst>
            </p:grpSpPr>
            <p:sp>
              <p:nvSpPr>
                <p:cNvPr id="28" name="Oval 18"/>
                <p:cNvSpPr>
                  <a:spLocks noChangeArrowheads="1"/>
                </p:cNvSpPr>
                <p:nvPr/>
              </p:nvSpPr>
              <p:spPr bwMode="auto">
                <a:xfrm>
                  <a:off x="5675313" y="766763"/>
                  <a:ext cx="533400" cy="534988"/>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35" name="Freeform 19"/>
                <p:cNvSpPr>
                  <a:spLocks/>
                </p:cNvSpPr>
                <p:nvPr/>
              </p:nvSpPr>
              <p:spPr bwMode="auto">
                <a:xfrm>
                  <a:off x="5511799" y="1344611"/>
                  <a:ext cx="860424" cy="760415"/>
                </a:xfrm>
                <a:custGeom>
                  <a:avLst/>
                  <a:gdLst>
                    <a:gd name="T0" fmla="*/ 201 w 301"/>
                    <a:gd name="T1" fmla="*/ 0 h 266"/>
                    <a:gd name="T2" fmla="*/ 151 w 301"/>
                    <a:gd name="T3" fmla="*/ 67 h 266"/>
                    <a:gd name="T4" fmla="*/ 101 w 301"/>
                    <a:gd name="T5" fmla="*/ 0 h 266"/>
                    <a:gd name="T6" fmla="*/ 0 w 301"/>
                    <a:gd name="T7" fmla="*/ 144 h 266"/>
                    <a:gd name="T8" fmla="*/ 0 w 301"/>
                    <a:gd name="T9" fmla="*/ 235 h 266"/>
                    <a:gd name="T10" fmla="*/ 0 w 301"/>
                    <a:gd name="T11" fmla="*/ 235 h 266"/>
                    <a:gd name="T12" fmla="*/ 151 w 301"/>
                    <a:gd name="T13" fmla="*/ 266 h 266"/>
                    <a:gd name="T14" fmla="*/ 301 w 301"/>
                    <a:gd name="T15" fmla="*/ 235 h 266"/>
                    <a:gd name="T16" fmla="*/ 301 w 301"/>
                    <a:gd name="T17" fmla="*/ 235 h 266"/>
                    <a:gd name="T18" fmla="*/ 301 w 301"/>
                    <a:gd name="T19" fmla="*/ 144 h 266"/>
                    <a:gd name="T20" fmla="*/ 201 w 301"/>
                    <a:gd name="T21" fmla="*/ 0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01" h="266">
                      <a:moveTo>
                        <a:pt x="201" y="0"/>
                      </a:moveTo>
                      <a:cubicBezTo>
                        <a:pt x="151" y="67"/>
                        <a:pt x="151" y="67"/>
                        <a:pt x="151" y="67"/>
                      </a:cubicBezTo>
                      <a:cubicBezTo>
                        <a:pt x="101" y="0"/>
                        <a:pt x="101" y="0"/>
                        <a:pt x="101" y="0"/>
                      </a:cubicBezTo>
                      <a:cubicBezTo>
                        <a:pt x="42" y="21"/>
                        <a:pt x="0" y="78"/>
                        <a:pt x="0" y="144"/>
                      </a:cubicBezTo>
                      <a:cubicBezTo>
                        <a:pt x="0" y="235"/>
                        <a:pt x="0" y="235"/>
                        <a:pt x="0" y="235"/>
                      </a:cubicBezTo>
                      <a:cubicBezTo>
                        <a:pt x="0" y="235"/>
                        <a:pt x="0" y="235"/>
                        <a:pt x="0" y="235"/>
                      </a:cubicBezTo>
                      <a:cubicBezTo>
                        <a:pt x="3" y="252"/>
                        <a:pt x="69" y="266"/>
                        <a:pt x="151" y="266"/>
                      </a:cubicBezTo>
                      <a:cubicBezTo>
                        <a:pt x="232" y="266"/>
                        <a:pt x="298" y="252"/>
                        <a:pt x="301" y="235"/>
                      </a:cubicBezTo>
                      <a:cubicBezTo>
                        <a:pt x="301" y="235"/>
                        <a:pt x="301" y="235"/>
                        <a:pt x="301" y="235"/>
                      </a:cubicBezTo>
                      <a:cubicBezTo>
                        <a:pt x="301" y="144"/>
                        <a:pt x="301" y="144"/>
                        <a:pt x="301" y="144"/>
                      </a:cubicBezTo>
                      <a:cubicBezTo>
                        <a:pt x="301" y="78"/>
                        <a:pt x="259" y="21"/>
                        <a:pt x="201"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36" name="Freeform 20"/>
                <p:cNvSpPr>
                  <a:spLocks/>
                </p:cNvSpPr>
                <p:nvPr/>
              </p:nvSpPr>
              <p:spPr bwMode="auto">
                <a:xfrm>
                  <a:off x="5900738" y="1319213"/>
                  <a:ext cx="85725" cy="50800"/>
                </a:xfrm>
                <a:custGeom>
                  <a:avLst/>
                  <a:gdLst>
                    <a:gd name="T0" fmla="*/ 30 w 30"/>
                    <a:gd name="T1" fmla="*/ 1 h 18"/>
                    <a:gd name="T2" fmla="*/ 15 w 30"/>
                    <a:gd name="T3" fmla="*/ 0 h 18"/>
                    <a:gd name="T4" fmla="*/ 1 w 30"/>
                    <a:gd name="T5" fmla="*/ 1 h 18"/>
                    <a:gd name="T6" fmla="*/ 7 w 30"/>
                    <a:gd name="T7" fmla="*/ 18 h 18"/>
                    <a:gd name="T8" fmla="*/ 24 w 30"/>
                    <a:gd name="T9" fmla="*/ 18 h 18"/>
                    <a:gd name="T10" fmla="*/ 30 w 30"/>
                    <a:gd name="T11" fmla="*/ 1 h 18"/>
                  </a:gdLst>
                  <a:ahLst/>
                  <a:cxnLst>
                    <a:cxn ang="0">
                      <a:pos x="T0" y="T1"/>
                    </a:cxn>
                    <a:cxn ang="0">
                      <a:pos x="T2" y="T3"/>
                    </a:cxn>
                    <a:cxn ang="0">
                      <a:pos x="T4" y="T5"/>
                    </a:cxn>
                    <a:cxn ang="0">
                      <a:pos x="T6" y="T7"/>
                    </a:cxn>
                    <a:cxn ang="0">
                      <a:pos x="T8" y="T9"/>
                    </a:cxn>
                    <a:cxn ang="0">
                      <a:pos x="T10" y="T11"/>
                    </a:cxn>
                  </a:cxnLst>
                  <a:rect l="0" t="0" r="r" b="b"/>
                  <a:pathLst>
                    <a:path w="30" h="18">
                      <a:moveTo>
                        <a:pt x="30" y="1"/>
                      </a:moveTo>
                      <a:cubicBezTo>
                        <a:pt x="25" y="0"/>
                        <a:pt x="20" y="0"/>
                        <a:pt x="15" y="0"/>
                      </a:cubicBezTo>
                      <a:cubicBezTo>
                        <a:pt x="10" y="0"/>
                        <a:pt x="6" y="0"/>
                        <a:pt x="1" y="1"/>
                      </a:cubicBezTo>
                      <a:cubicBezTo>
                        <a:pt x="1" y="1"/>
                        <a:pt x="0" y="11"/>
                        <a:pt x="7" y="18"/>
                      </a:cubicBezTo>
                      <a:cubicBezTo>
                        <a:pt x="7" y="18"/>
                        <a:pt x="18" y="18"/>
                        <a:pt x="24" y="18"/>
                      </a:cubicBezTo>
                      <a:cubicBezTo>
                        <a:pt x="24" y="18"/>
                        <a:pt x="30" y="12"/>
                        <a:pt x="30" y="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37" name="Freeform 21"/>
                <p:cNvSpPr>
                  <a:spLocks/>
                </p:cNvSpPr>
                <p:nvPr/>
              </p:nvSpPr>
              <p:spPr bwMode="auto">
                <a:xfrm>
                  <a:off x="5894388" y="1377951"/>
                  <a:ext cx="95250" cy="130175"/>
                </a:xfrm>
                <a:custGeom>
                  <a:avLst/>
                  <a:gdLst>
                    <a:gd name="T0" fmla="*/ 15 w 60"/>
                    <a:gd name="T1" fmla="*/ 0 h 82"/>
                    <a:gd name="T2" fmla="*/ 47 w 60"/>
                    <a:gd name="T3" fmla="*/ 0 h 82"/>
                    <a:gd name="T4" fmla="*/ 60 w 60"/>
                    <a:gd name="T5" fmla="*/ 47 h 82"/>
                    <a:gd name="T6" fmla="*/ 31 w 60"/>
                    <a:gd name="T7" fmla="*/ 82 h 82"/>
                    <a:gd name="T8" fmla="*/ 0 w 60"/>
                    <a:gd name="T9" fmla="*/ 47 h 82"/>
                    <a:gd name="T10" fmla="*/ 15 w 60"/>
                    <a:gd name="T11" fmla="*/ 0 h 82"/>
                  </a:gdLst>
                  <a:ahLst/>
                  <a:cxnLst>
                    <a:cxn ang="0">
                      <a:pos x="T0" y="T1"/>
                    </a:cxn>
                    <a:cxn ang="0">
                      <a:pos x="T2" y="T3"/>
                    </a:cxn>
                    <a:cxn ang="0">
                      <a:pos x="T4" y="T5"/>
                    </a:cxn>
                    <a:cxn ang="0">
                      <a:pos x="T6" y="T7"/>
                    </a:cxn>
                    <a:cxn ang="0">
                      <a:pos x="T8" y="T9"/>
                    </a:cxn>
                    <a:cxn ang="0">
                      <a:pos x="T10" y="T11"/>
                    </a:cxn>
                  </a:cxnLst>
                  <a:rect l="0" t="0" r="r" b="b"/>
                  <a:pathLst>
                    <a:path w="60" h="82">
                      <a:moveTo>
                        <a:pt x="15" y="0"/>
                      </a:moveTo>
                      <a:lnTo>
                        <a:pt x="47" y="0"/>
                      </a:lnTo>
                      <a:lnTo>
                        <a:pt x="60" y="47"/>
                      </a:lnTo>
                      <a:lnTo>
                        <a:pt x="31" y="82"/>
                      </a:lnTo>
                      <a:lnTo>
                        <a:pt x="0" y="47"/>
                      </a:lnTo>
                      <a:lnTo>
                        <a:pt x="15"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38" name="Freeform 22"/>
                <p:cNvSpPr>
                  <a:spLocks/>
                </p:cNvSpPr>
                <p:nvPr/>
              </p:nvSpPr>
              <p:spPr bwMode="auto">
                <a:xfrm>
                  <a:off x="5432425" y="1427163"/>
                  <a:ext cx="71438" cy="96838"/>
                </a:xfrm>
                <a:custGeom>
                  <a:avLst/>
                  <a:gdLst>
                    <a:gd name="T0" fmla="*/ 23 w 45"/>
                    <a:gd name="T1" fmla="*/ 61 h 61"/>
                    <a:gd name="T2" fmla="*/ 45 w 45"/>
                    <a:gd name="T3" fmla="*/ 34 h 61"/>
                    <a:gd name="T4" fmla="*/ 34 w 45"/>
                    <a:gd name="T5" fmla="*/ 0 h 61"/>
                    <a:gd name="T6" fmla="*/ 11 w 45"/>
                    <a:gd name="T7" fmla="*/ 0 h 61"/>
                    <a:gd name="T8" fmla="*/ 0 w 45"/>
                    <a:gd name="T9" fmla="*/ 34 h 61"/>
                    <a:gd name="T10" fmla="*/ 23 w 45"/>
                    <a:gd name="T11" fmla="*/ 61 h 61"/>
                  </a:gdLst>
                  <a:ahLst/>
                  <a:cxnLst>
                    <a:cxn ang="0">
                      <a:pos x="T0" y="T1"/>
                    </a:cxn>
                    <a:cxn ang="0">
                      <a:pos x="T2" y="T3"/>
                    </a:cxn>
                    <a:cxn ang="0">
                      <a:pos x="T4" y="T5"/>
                    </a:cxn>
                    <a:cxn ang="0">
                      <a:pos x="T6" y="T7"/>
                    </a:cxn>
                    <a:cxn ang="0">
                      <a:pos x="T8" y="T9"/>
                    </a:cxn>
                    <a:cxn ang="0">
                      <a:pos x="T10" y="T11"/>
                    </a:cxn>
                  </a:cxnLst>
                  <a:rect l="0" t="0" r="r" b="b"/>
                  <a:pathLst>
                    <a:path w="45" h="61">
                      <a:moveTo>
                        <a:pt x="23" y="61"/>
                      </a:moveTo>
                      <a:lnTo>
                        <a:pt x="45" y="34"/>
                      </a:lnTo>
                      <a:lnTo>
                        <a:pt x="34" y="0"/>
                      </a:lnTo>
                      <a:lnTo>
                        <a:pt x="11" y="0"/>
                      </a:lnTo>
                      <a:lnTo>
                        <a:pt x="0" y="34"/>
                      </a:lnTo>
                      <a:lnTo>
                        <a:pt x="23" y="6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39" name="Freeform 23"/>
                <p:cNvSpPr>
                  <a:spLocks/>
                </p:cNvSpPr>
                <p:nvPr/>
              </p:nvSpPr>
              <p:spPr bwMode="auto">
                <a:xfrm>
                  <a:off x="5146675" y="1401763"/>
                  <a:ext cx="465138" cy="568325"/>
                </a:xfrm>
                <a:custGeom>
                  <a:avLst/>
                  <a:gdLst>
                    <a:gd name="T0" fmla="*/ 150 w 163"/>
                    <a:gd name="T1" fmla="*/ 0 h 199"/>
                    <a:gd name="T2" fmla="*/ 113 w 163"/>
                    <a:gd name="T3" fmla="*/ 50 h 199"/>
                    <a:gd name="T4" fmla="*/ 75 w 163"/>
                    <a:gd name="T5" fmla="*/ 0 h 199"/>
                    <a:gd name="T6" fmla="*/ 0 w 163"/>
                    <a:gd name="T7" fmla="*/ 108 h 199"/>
                    <a:gd name="T8" fmla="*/ 0 w 163"/>
                    <a:gd name="T9" fmla="*/ 176 h 199"/>
                    <a:gd name="T10" fmla="*/ 0 w 163"/>
                    <a:gd name="T11" fmla="*/ 176 h 199"/>
                    <a:gd name="T12" fmla="*/ 113 w 163"/>
                    <a:gd name="T13" fmla="*/ 199 h 199"/>
                    <a:gd name="T14" fmla="*/ 114 w 163"/>
                    <a:gd name="T15" fmla="*/ 199 h 199"/>
                    <a:gd name="T16" fmla="*/ 114 w 163"/>
                    <a:gd name="T17" fmla="*/ 124 h 199"/>
                    <a:gd name="T18" fmla="*/ 163 w 163"/>
                    <a:gd name="T19" fmla="*/ 6 h 199"/>
                    <a:gd name="T20" fmla="*/ 150 w 163"/>
                    <a:gd name="T21" fmla="*/ 0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3" h="199">
                      <a:moveTo>
                        <a:pt x="150" y="0"/>
                      </a:moveTo>
                      <a:cubicBezTo>
                        <a:pt x="113" y="50"/>
                        <a:pt x="113" y="50"/>
                        <a:pt x="113" y="50"/>
                      </a:cubicBezTo>
                      <a:cubicBezTo>
                        <a:pt x="75" y="0"/>
                        <a:pt x="75" y="0"/>
                        <a:pt x="75" y="0"/>
                      </a:cubicBezTo>
                      <a:cubicBezTo>
                        <a:pt x="31" y="16"/>
                        <a:pt x="0" y="58"/>
                        <a:pt x="0" y="108"/>
                      </a:cubicBezTo>
                      <a:cubicBezTo>
                        <a:pt x="0" y="176"/>
                        <a:pt x="0" y="176"/>
                        <a:pt x="0" y="176"/>
                      </a:cubicBezTo>
                      <a:cubicBezTo>
                        <a:pt x="0" y="176"/>
                        <a:pt x="0" y="176"/>
                        <a:pt x="0" y="176"/>
                      </a:cubicBezTo>
                      <a:cubicBezTo>
                        <a:pt x="2" y="189"/>
                        <a:pt x="52" y="199"/>
                        <a:pt x="113" y="199"/>
                      </a:cubicBezTo>
                      <a:cubicBezTo>
                        <a:pt x="113" y="199"/>
                        <a:pt x="114" y="199"/>
                        <a:pt x="114" y="199"/>
                      </a:cubicBezTo>
                      <a:cubicBezTo>
                        <a:pt x="114" y="124"/>
                        <a:pt x="114" y="124"/>
                        <a:pt x="114" y="124"/>
                      </a:cubicBezTo>
                      <a:cubicBezTo>
                        <a:pt x="114" y="78"/>
                        <a:pt x="133" y="36"/>
                        <a:pt x="163" y="6"/>
                      </a:cubicBezTo>
                      <a:cubicBezTo>
                        <a:pt x="159" y="3"/>
                        <a:pt x="155" y="2"/>
                        <a:pt x="150"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0" name="Freeform 24"/>
                <p:cNvSpPr>
                  <a:spLocks/>
                </p:cNvSpPr>
                <p:nvPr/>
              </p:nvSpPr>
              <p:spPr bwMode="auto">
                <a:xfrm>
                  <a:off x="5438775" y="1381126"/>
                  <a:ext cx="61913" cy="41275"/>
                </a:xfrm>
                <a:custGeom>
                  <a:avLst/>
                  <a:gdLst>
                    <a:gd name="T0" fmla="*/ 18 w 22"/>
                    <a:gd name="T1" fmla="*/ 14 h 14"/>
                    <a:gd name="T2" fmla="*/ 22 w 22"/>
                    <a:gd name="T3" fmla="*/ 1 h 14"/>
                    <a:gd name="T4" fmla="*/ 11 w 22"/>
                    <a:gd name="T5" fmla="*/ 0 h 14"/>
                    <a:gd name="T6" fmla="*/ 0 w 22"/>
                    <a:gd name="T7" fmla="*/ 1 h 14"/>
                    <a:gd name="T8" fmla="*/ 5 w 22"/>
                    <a:gd name="T9" fmla="*/ 14 h 14"/>
                    <a:gd name="T10" fmla="*/ 18 w 22"/>
                    <a:gd name="T11" fmla="*/ 14 h 14"/>
                  </a:gdLst>
                  <a:ahLst/>
                  <a:cxnLst>
                    <a:cxn ang="0">
                      <a:pos x="T0" y="T1"/>
                    </a:cxn>
                    <a:cxn ang="0">
                      <a:pos x="T2" y="T3"/>
                    </a:cxn>
                    <a:cxn ang="0">
                      <a:pos x="T4" y="T5"/>
                    </a:cxn>
                    <a:cxn ang="0">
                      <a:pos x="T6" y="T7"/>
                    </a:cxn>
                    <a:cxn ang="0">
                      <a:pos x="T8" y="T9"/>
                    </a:cxn>
                    <a:cxn ang="0">
                      <a:pos x="T10" y="T11"/>
                    </a:cxn>
                  </a:cxnLst>
                  <a:rect l="0" t="0" r="r" b="b"/>
                  <a:pathLst>
                    <a:path w="22" h="14">
                      <a:moveTo>
                        <a:pt x="18" y="14"/>
                      </a:moveTo>
                      <a:cubicBezTo>
                        <a:pt x="18" y="14"/>
                        <a:pt x="22" y="9"/>
                        <a:pt x="22" y="1"/>
                      </a:cubicBezTo>
                      <a:cubicBezTo>
                        <a:pt x="18" y="0"/>
                        <a:pt x="15" y="0"/>
                        <a:pt x="11" y="0"/>
                      </a:cubicBezTo>
                      <a:cubicBezTo>
                        <a:pt x="7" y="0"/>
                        <a:pt x="4" y="0"/>
                        <a:pt x="0" y="1"/>
                      </a:cubicBezTo>
                      <a:cubicBezTo>
                        <a:pt x="0" y="1"/>
                        <a:pt x="0" y="8"/>
                        <a:pt x="5" y="14"/>
                      </a:cubicBezTo>
                      <a:cubicBezTo>
                        <a:pt x="5" y="14"/>
                        <a:pt x="13" y="14"/>
                        <a:pt x="18" y="1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1" name="Oval 25"/>
                <p:cNvSpPr>
                  <a:spLocks noChangeArrowheads="1"/>
                </p:cNvSpPr>
                <p:nvPr/>
              </p:nvSpPr>
              <p:spPr bwMode="auto">
                <a:xfrm>
                  <a:off x="5267325" y="966788"/>
                  <a:ext cx="401638" cy="4032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2" name="Freeform 26"/>
                <p:cNvSpPr>
                  <a:spLocks/>
                </p:cNvSpPr>
                <p:nvPr/>
              </p:nvSpPr>
              <p:spPr bwMode="auto">
                <a:xfrm>
                  <a:off x="6386513" y="1381126"/>
                  <a:ext cx="61913" cy="41275"/>
                </a:xfrm>
                <a:custGeom>
                  <a:avLst/>
                  <a:gdLst>
                    <a:gd name="T0" fmla="*/ 17 w 22"/>
                    <a:gd name="T1" fmla="*/ 14 h 14"/>
                    <a:gd name="T2" fmla="*/ 22 w 22"/>
                    <a:gd name="T3" fmla="*/ 1 h 14"/>
                    <a:gd name="T4" fmla="*/ 11 w 22"/>
                    <a:gd name="T5" fmla="*/ 0 h 14"/>
                    <a:gd name="T6" fmla="*/ 0 w 22"/>
                    <a:gd name="T7" fmla="*/ 1 h 14"/>
                    <a:gd name="T8" fmla="*/ 5 w 22"/>
                    <a:gd name="T9" fmla="*/ 14 h 14"/>
                    <a:gd name="T10" fmla="*/ 17 w 22"/>
                    <a:gd name="T11" fmla="*/ 14 h 14"/>
                  </a:gdLst>
                  <a:ahLst/>
                  <a:cxnLst>
                    <a:cxn ang="0">
                      <a:pos x="T0" y="T1"/>
                    </a:cxn>
                    <a:cxn ang="0">
                      <a:pos x="T2" y="T3"/>
                    </a:cxn>
                    <a:cxn ang="0">
                      <a:pos x="T4" y="T5"/>
                    </a:cxn>
                    <a:cxn ang="0">
                      <a:pos x="T6" y="T7"/>
                    </a:cxn>
                    <a:cxn ang="0">
                      <a:pos x="T8" y="T9"/>
                    </a:cxn>
                    <a:cxn ang="0">
                      <a:pos x="T10" y="T11"/>
                    </a:cxn>
                  </a:cxnLst>
                  <a:rect l="0" t="0" r="r" b="b"/>
                  <a:pathLst>
                    <a:path w="22" h="14">
                      <a:moveTo>
                        <a:pt x="17" y="14"/>
                      </a:moveTo>
                      <a:cubicBezTo>
                        <a:pt x="17" y="14"/>
                        <a:pt x="22" y="9"/>
                        <a:pt x="22" y="1"/>
                      </a:cubicBezTo>
                      <a:cubicBezTo>
                        <a:pt x="18" y="0"/>
                        <a:pt x="15" y="0"/>
                        <a:pt x="11" y="0"/>
                      </a:cubicBezTo>
                      <a:cubicBezTo>
                        <a:pt x="7" y="0"/>
                        <a:pt x="4" y="0"/>
                        <a:pt x="0" y="1"/>
                      </a:cubicBezTo>
                      <a:cubicBezTo>
                        <a:pt x="0" y="1"/>
                        <a:pt x="0" y="8"/>
                        <a:pt x="5" y="14"/>
                      </a:cubicBezTo>
                      <a:cubicBezTo>
                        <a:pt x="5" y="14"/>
                        <a:pt x="13" y="14"/>
                        <a:pt x="17" y="1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3" name="Freeform 27"/>
                <p:cNvSpPr>
                  <a:spLocks/>
                </p:cNvSpPr>
                <p:nvPr/>
              </p:nvSpPr>
              <p:spPr bwMode="auto">
                <a:xfrm>
                  <a:off x="6380163" y="1427163"/>
                  <a:ext cx="71438" cy="96838"/>
                </a:xfrm>
                <a:custGeom>
                  <a:avLst/>
                  <a:gdLst>
                    <a:gd name="T0" fmla="*/ 24 w 45"/>
                    <a:gd name="T1" fmla="*/ 61 h 61"/>
                    <a:gd name="T2" fmla="*/ 45 w 45"/>
                    <a:gd name="T3" fmla="*/ 34 h 61"/>
                    <a:gd name="T4" fmla="*/ 34 w 45"/>
                    <a:gd name="T5" fmla="*/ 0 h 61"/>
                    <a:gd name="T6" fmla="*/ 11 w 45"/>
                    <a:gd name="T7" fmla="*/ 0 h 61"/>
                    <a:gd name="T8" fmla="*/ 0 w 45"/>
                    <a:gd name="T9" fmla="*/ 34 h 61"/>
                    <a:gd name="T10" fmla="*/ 24 w 45"/>
                    <a:gd name="T11" fmla="*/ 61 h 61"/>
                  </a:gdLst>
                  <a:ahLst/>
                  <a:cxnLst>
                    <a:cxn ang="0">
                      <a:pos x="T0" y="T1"/>
                    </a:cxn>
                    <a:cxn ang="0">
                      <a:pos x="T2" y="T3"/>
                    </a:cxn>
                    <a:cxn ang="0">
                      <a:pos x="T4" y="T5"/>
                    </a:cxn>
                    <a:cxn ang="0">
                      <a:pos x="T6" y="T7"/>
                    </a:cxn>
                    <a:cxn ang="0">
                      <a:pos x="T8" y="T9"/>
                    </a:cxn>
                    <a:cxn ang="0">
                      <a:pos x="T10" y="T11"/>
                    </a:cxn>
                  </a:cxnLst>
                  <a:rect l="0" t="0" r="r" b="b"/>
                  <a:pathLst>
                    <a:path w="45" h="61">
                      <a:moveTo>
                        <a:pt x="24" y="61"/>
                      </a:moveTo>
                      <a:lnTo>
                        <a:pt x="45" y="34"/>
                      </a:lnTo>
                      <a:lnTo>
                        <a:pt x="34" y="0"/>
                      </a:lnTo>
                      <a:lnTo>
                        <a:pt x="11" y="0"/>
                      </a:lnTo>
                      <a:lnTo>
                        <a:pt x="0" y="34"/>
                      </a:lnTo>
                      <a:lnTo>
                        <a:pt x="24" y="6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4" name="Oval 28"/>
                <p:cNvSpPr>
                  <a:spLocks noChangeArrowheads="1"/>
                </p:cNvSpPr>
                <p:nvPr/>
              </p:nvSpPr>
              <p:spPr bwMode="auto">
                <a:xfrm>
                  <a:off x="6215063" y="966788"/>
                  <a:ext cx="403225" cy="4032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5" name="Freeform 29"/>
                <p:cNvSpPr>
                  <a:spLocks/>
                </p:cNvSpPr>
                <p:nvPr/>
              </p:nvSpPr>
              <p:spPr bwMode="auto">
                <a:xfrm>
                  <a:off x="6272213" y="1401763"/>
                  <a:ext cx="465138" cy="568325"/>
                </a:xfrm>
                <a:custGeom>
                  <a:avLst/>
                  <a:gdLst>
                    <a:gd name="T0" fmla="*/ 88 w 163"/>
                    <a:gd name="T1" fmla="*/ 0 h 199"/>
                    <a:gd name="T2" fmla="*/ 51 w 163"/>
                    <a:gd name="T3" fmla="*/ 50 h 199"/>
                    <a:gd name="T4" fmla="*/ 13 w 163"/>
                    <a:gd name="T5" fmla="*/ 0 h 199"/>
                    <a:gd name="T6" fmla="*/ 0 w 163"/>
                    <a:gd name="T7" fmla="*/ 6 h 199"/>
                    <a:gd name="T8" fmla="*/ 49 w 163"/>
                    <a:gd name="T9" fmla="*/ 124 h 199"/>
                    <a:gd name="T10" fmla="*/ 49 w 163"/>
                    <a:gd name="T11" fmla="*/ 199 h 199"/>
                    <a:gd name="T12" fmla="*/ 51 w 163"/>
                    <a:gd name="T13" fmla="*/ 199 h 199"/>
                    <a:gd name="T14" fmla="*/ 163 w 163"/>
                    <a:gd name="T15" fmla="*/ 176 h 199"/>
                    <a:gd name="T16" fmla="*/ 163 w 163"/>
                    <a:gd name="T17" fmla="*/ 176 h 199"/>
                    <a:gd name="T18" fmla="*/ 163 w 163"/>
                    <a:gd name="T19" fmla="*/ 108 h 199"/>
                    <a:gd name="T20" fmla="*/ 88 w 163"/>
                    <a:gd name="T21" fmla="*/ 0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3" h="199">
                      <a:moveTo>
                        <a:pt x="88" y="0"/>
                      </a:moveTo>
                      <a:cubicBezTo>
                        <a:pt x="51" y="50"/>
                        <a:pt x="51" y="50"/>
                        <a:pt x="51" y="50"/>
                      </a:cubicBezTo>
                      <a:cubicBezTo>
                        <a:pt x="13" y="0"/>
                        <a:pt x="13" y="0"/>
                        <a:pt x="13" y="0"/>
                      </a:cubicBezTo>
                      <a:cubicBezTo>
                        <a:pt x="9" y="2"/>
                        <a:pt x="4" y="3"/>
                        <a:pt x="0" y="6"/>
                      </a:cubicBezTo>
                      <a:cubicBezTo>
                        <a:pt x="30" y="36"/>
                        <a:pt x="49" y="78"/>
                        <a:pt x="49" y="124"/>
                      </a:cubicBezTo>
                      <a:cubicBezTo>
                        <a:pt x="49" y="199"/>
                        <a:pt x="49" y="199"/>
                        <a:pt x="49" y="199"/>
                      </a:cubicBezTo>
                      <a:cubicBezTo>
                        <a:pt x="50" y="199"/>
                        <a:pt x="50" y="199"/>
                        <a:pt x="51" y="199"/>
                      </a:cubicBezTo>
                      <a:cubicBezTo>
                        <a:pt x="112" y="199"/>
                        <a:pt x="161" y="189"/>
                        <a:pt x="163" y="176"/>
                      </a:cubicBezTo>
                      <a:cubicBezTo>
                        <a:pt x="163" y="176"/>
                        <a:pt x="163" y="176"/>
                        <a:pt x="163" y="176"/>
                      </a:cubicBezTo>
                      <a:cubicBezTo>
                        <a:pt x="163" y="108"/>
                        <a:pt x="163" y="108"/>
                        <a:pt x="163" y="108"/>
                      </a:cubicBezTo>
                      <a:cubicBezTo>
                        <a:pt x="163" y="58"/>
                        <a:pt x="132" y="16"/>
                        <a:pt x="88"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grpSp>
        </p:grpSp>
      </p:grpSp>
      <p:grpSp>
        <p:nvGrpSpPr>
          <p:cNvPr id="46" name="组合 45"/>
          <p:cNvGrpSpPr/>
          <p:nvPr/>
        </p:nvGrpSpPr>
        <p:grpSpPr>
          <a:xfrm>
            <a:off x="4364399" y="4690347"/>
            <a:ext cx="1602296" cy="1850212"/>
            <a:chOff x="3273692" y="3518846"/>
            <a:chExt cx="1202093" cy="1388087"/>
          </a:xfrm>
        </p:grpSpPr>
        <p:sp>
          <p:nvSpPr>
            <p:cNvPr id="47" name="Freeform 10"/>
            <p:cNvSpPr>
              <a:spLocks/>
            </p:cNvSpPr>
            <p:nvPr/>
          </p:nvSpPr>
          <p:spPr bwMode="auto">
            <a:xfrm>
              <a:off x="3345550" y="3559913"/>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A4C5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nvGrpSpPr>
            <p:cNvPr id="48" name="组合 47"/>
            <p:cNvGrpSpPr/>
            <p:nvPr/>
          </p:nvGrpSpPr>
          <p:grpSpPr>
            <a:xfrm>
              <a:off x="3273692" y="3518846"/>
              <a:ext cx="1202093" cy="1388087"/>
              <a:chOff x="3273692" y="3518846"/>
              <a:chExt cx="1202093" cy="1388087"/>
            </a:xfrm>
          </p:grpSpPr>
          <p:grpSp>
            <p:nvGrpSpPr>
              <p:cNvPr id="49" name="组合 48"/>
              <p:cNvGrpSpPr/>
              <p:nvPr/>
            </p:nvGrpSpPr>
            <p:grpSpPr>
              <a:xfrm>
                <a:off x="3273692" y="3518846"/>
                <a:ext cx="1202093" cy="1388087"/>
                <a:chOff x="3273692" y="3518846"/>
                <a:chExt cx="1202093" cy="1388087"/>
              </a:xfrm>
            </p:grpSpPr>
            <p:sp>
              <p:nvSpPr>
                <p:cNvPr id="61" name="Freeform 11"/>
                <p:cNvSpPr>
                  <a:spLocks/>
                </p:cNvSpPr>
                <p:nvPr/>
              </p:nvSpPr>
              <p:spPr bwMode="auto">
                <a:xfrm>
                  <a:off x="3273692" y="3518846"/>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62" name="Freeform 21"/>
                <p:cNvSpPr>
                  <a:spLocks/>
                </p:cNvSpPr>
                <p:nvPr/>
              </p:nvSpPr>
              <p:spPr bwMode="auto">
                <a:xfrm>
                  <a:off x="3345551" y="3559913"/>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cap="flat">
                  <a:noFill/>
                  <a:prstDash val="solid"/>
                  <a:miter lim="800000"/>
                  <a:headEnd/>
                  <a:tailEnd/>
                </a:ln>
                <a:effectLst>
                  <a:outerShdw blurRad="279400" dist="76200" dir="2700000" algn="tl"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sp>
            <p:nvSpPr>
              <p:cNvPr id="50" name="Freeform 28"/>
              <p:cNvSpPr>
                <a:spLocks noEditPoints="1"/>
              </p:cNvSpPr>
              <p:nvPr/>
            </p:nvSpPr>
            <p:spPr bwMode="auto">
              <a:xfrm>
                <a:off x="3504667" y="3772439"/>
                <a:ext cx="93416" cy="200205"/>
              </a:xfrm>
              <a:custGeom>
                <a:avLst/>
                <a:gdLst>
                  <a:gd name="T0" fmla="*/ 50 w 50"/>
                  <a:gd name="T1" fmla="*/ 82 h 107"/>
                  <a:gd name="T2" fmla="*/ 42 w 50"/>
                  <a:gd name="T3" fmla="*/ 99 h 107"/>
                  <a:gd name="T4" fmla="*/ 25 w 50"/>
                  <a:gd name="T5" fmla="*/ 107 h 107"/>
                  <a:gd name="T6" fmla="*/ 7 w 50"/>
                  <a:gd name="T7" fmla="*/ 99 h 107"/>
                  <a:gd name="T8" fmla="*/ 0 w 50"/>
                  <a:gd name="T9" fmla="*/ 82 h 107"/>
                  <a:gd name="T10" fmla="*/ 0 w 50"/>
                  <a:gd name="T11" fmla="*/ 25 h 107"/>
                  <a:gd name="T12" fmla="*/ 7 w 50"/>
                  <a:gd name="T13" fmla="*/ 7 h 107"/>
                  <a:gd name="T14" fmla="*/ 25 w 50"/>
                  <a:gd name="T15" fmla="*/ 0 h 107"/>
                  <a:gd name="T16" fmla="*/ 42 w 50"/>
                  <a:gd name="T17" fmla="*/ 7 h 107"/>
                  <a:gd name="T18" fmla="*/ 50 w 50"/>
                  <a:gd name="T19" fmla="*/ 25 h 107"/>
                  <a:gd name="T20" fmla="*/ 50 w 50"/>
                  <a:gd name="T21" fmla="*/ 82 h 107"/>
                  <a:gd name="T22" fmla="*/ 33 w 50"/>
                  <a:gd name="T23" fmla="*/ 24 h 107"/>
                  <a:gd name="T24" fmla="*/ 31 w 50"/>
                  <a:gd name="T25" fmla="*/ 18 h 107"/>
                  <a:gd name="T26" fmla="*/ 24 w 50"/>
                  <a:gd name="T27" fmla="*/ 15 h 107"/>
                  <a:gd name="T28" fmla="*/ 18 w 50"/>
                  <a:gd name="T29" fmla="*/ 18 h 107"/>
                  <a:gd name="T30" fmla="*/ 15 w 50"/>
                  <a:gd name="T31" fmla="*/ 24 h 107"/>
                  <a:gd name="T32" fmla="*/ 15 w 50"/>
                  <a:gd name="T33" fmla="*/ 82 h 107"/>
                  <a:gd name="T34" fmla="*/ 18 w 50"/>
                  <a:gd name="T35" fmla="*/ 88 h 107"/>
                  <a:gd name="T36" fmla="*/ 24 w 50"/>
                  <a:gd name="T37" fmla="*/ 91 h 107"/>
                  <a:gd name="T38" fmla="*/ 31 w 50"/>
                  <a:gd name="T39" fmla="*/ 88 h 107"/>
                  <a:gd name="T40" fmla="*/ 33 w 50"/>
                  <a:gd name="T41" fmla="*/ 82 h 107"/>
                  <a:gd name="T42" fmla="*/ 33 w 50"/>
                  <a:gd name="T43" fmla="*/ 2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 h="107">
                    <a:moveTo>
                      <a:pt x="50" y="82"/>
                    </a:moveTo>
                    <a:cubicBezTo>
                      <a:pt x="50" y="89"/>
                      <a:pt x="47" y="95"/>
                      <a:pt x="42" y="99"/>
                    </a:cubicBezTo>
                    <a:cubicBezTo>
                      <a:pt x="37" y="104"/>
                      <a:pt x="32" y="107"/>
                      <a:pt x="25" y="107"/>
                    </a:cubicBezTo>
                    <a:cubicBezTo>
                      <a:pt x="18" y="107"/>
                      <a:pt x="12" y="104"/>
                      <a:pt x="7" y="99"/>
                    </a:cubicBezTo>
                    <a:cubicBezTo>
                      <a:pt x="2" y="95"/>
                      <a:pt x="0" y="89"/>
                      <a:pt x="0" y="82"/>
                    </a:cubicBezTo>
                    <a:cubicBezTo>
                      <a:pt x="0" y="25"/>
                      <a:pt x="0" y="25"/>
                      <a:pt x="0" y="25"/>
                    </a:cubicBezTo>
                    <a:cubicBezTo>
                      <a:pt x="0" y="18"/>
                      <a:pt x="2" y="12"/>
                      <a:pt x="7" y="7"/>
                    </a:cubicBezTo>
                    <a:cubicBezTo>
                      <a:pt x="12" y="2"/>
                      <a:pt x="18" y="0"/>
                      <a:pt x="25" y="0"/>
                    </a:cubicBezTo>
                    <a:cubicBezTo>
                      <a:pt x="32" y="0"/>
                      <a:pt x="38" y="2"/>
                      <a:pt x="42" y="7"/>
                    </a:cubicBezTo>
                    <a:cubicBezTo>
                      <a:pt x="47" y="12"/>
                      <a:pt x="50" y="18"/>
                      <a:pt x="50" y="25"/>
                    </a:cubicBezTo>
                    <a:lnTo>
                      <a:pt x="50" y="82"/>
                    </a:lnTo>
                    <a:close/>
                    <a:moveTo>
                      <a:pt x="33" y="24"/>
                    </a:moveTo>
                    <a:cubicBezTo>
                      <a:pt x="33" y="22"/>
                      <a:pt x="32" y="20"/>
                      <a:pt x="31" y="18"/>
                    </a:cubicBezTo>
                    <a:cubicBezTo>
                      <a:pt x="29" y="16"/>
                      <a:pt x="27" y="15"/>
                      <a:pt x="24" y="15"/>
                    </a:cubicBezTo>
                    <a:cubicBezTo>
                      <a:pt x="22" y="15"/>
                      <a:pt x="20" y="16"/>
                      <a:pt x="18" y="18"/>
                    </a:cubicBezTo>
                    <a:cubicBezTo>
                      <a:pt x="16" y="20"/>
                      <a:pt x="15" y="22"/>
                      <a:pt x="15" y="24"/>
                    </a:cubicBezTo>
                    <a:cubicBezTo>
                      <a:pt x="15" y="82"/>
                      <a:pt x="15" y="82"/>
                      <a:pt x="15" y="82"/>
                    </a:cubicBezTo>
                    <a:cubicBezTo>
                      <a:pt x="15" y="84"/>
                      <a:pt x="16" y="86"/>
                      <a:pt x="18" y="88"/>
                    </a:cubicBezTo>
                    <a:cubicBezTo>
                      <a:pt x="20" y="90"/>
                      <a:pt x="22" y="91"/>
                      <a:pt x="24" y="91"/>
                    </a:cubicBezTo>
                    <a:cubicBezTo>
                      <a:pt x="27" y="91"/>
                      <a:pt x="29" y="90"/>
                      <a:pt x="31" y="88"/>
                    </a:cubicBezTo>
                    <a:cubicBezTo>
                      <a:pt x="32" y="86"/>
                      <a:pt x="33" y="84"/>
                      <a:pt x="33" y="82"/>
                    </a:cubicBezTo>
                    <a:lnTo>
                      <a:pt x="33" y="24"/>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51" name="Freeform 29"/>
              <p:cNvSpPr>
                <a:spLocks/>
              </p:cNvSpPr>
              <p:nvPr/>
            </p:nvSpPr>
            <p:spPr bwMode="auto">
              <a:xfrm>
                <a:off x="3622720" y="3774493"/>
                <a:ext cx="89310" cy="198152"/>
              </a:xfrm>
              <a:custGeom>
                <a:avLst/>
                <a:gdLst>
                  <a:gd name="T0" fmla="*/ 17 w 48"/>
                  <a:gd name="T1" fmla="*/ 16 h 106"/>
                  <a:gd name="T2" fmla="*/ 17 w 48"/>
                  <a:gd name="T3" fmla="*/ 38 h 106"/>
                  <a:gd name="T4" fmla="*/ 24 w 48"/>
                  <a:gd name="T5" fmla="*/ 33 h 106"/>
                  <a:gd name="T6" fmla="*/ 29 w 48"/>
                  <a:gd name="T7" fmla="*/ 32 h 106"/>
                  <a:gd name="T8" fmla="*/ 44 w 48"/>
                  <a:gd name="T9" fmla="*/ 39 h 106"/>
                  <a:gd name="T10" fmla="*/ 48 w 48"/>
                  <a:gd name="T11" fmla="*/ 57 h 106"/>
                  <a:gd name="T12" fmla="*/ 48 w 48"/>
                  <a:gd name="T13" fmla="*/ 80 h 106"/>
                  <a:gd name="T14" fmla="*/ 41 w 48"/>
                  <a:gd name="T15" fmla="*/ 99 h 106"/>
                  <a:gd name="T16" fmla="*/ 23 w 48"/>
                  <a:gd name="T17" fmla="*/ 106 h 106"/>
                  <a:gd name="T18" fmla="*/ 6 w 48"/>
                  <a:gd name="T19" fmla="*/ 98 h 106"/>
                  <a:gd name="T20" fmla="*/ 0 w 48"/>
                  <a:gd name="T21" fmla="*/ 81 h 106"/>
                  <a:gd name="T22" fmla="*/ 0 w 48"/>
                  <a:gd name="T23" fmla="*/ 78 h 106"/>
                  <a:gd name="T24" fmla="*/ 15 w 48"/>
                  <a:gd name="T25" fmla="*/ 77 h 106"/>
                  <a:gd name="T26" fmla="*/ 15 w 48"/>
                  <a:gd name="T27" fmla="*/ 81 h 106"/>
                  <a:gd name="T28" fmla="*/ 20 w 48"/>
                  <a:gd name="T29" fmla="*/ 89 h 106"/>
                  <a:gd name="T30" fmla="*/ 23 w 48"/>
                  <a:gd name="T31" fmla="*/ 90 h 106"/>
                  <a:gd name="T32" fmla="*/ 33 w 48"/>
                  <a:gd name="T33" fmla="*/ 80 h 106"/>
                  <a:gd name="T34" fmla="*/ 33 w 48"/>
                  <a:gd name="T35" fmla="*/ 54 h 106"/>
                  <a:gd name="T36" fmla="*/ 29 w 48"/>
                  <a:gd name="T37" fmla="*/ 46 h 106"/>
                  <a:gd name="T38" fmla="*/ 25 w 48"/>
                  <a:gd name="T39" fmla="*/ 45 h 106"/>
                  <a:gd name="T40" fmla="*/ 19 w 48"/>
                  <a:gd name="T41" fmla="*/ 48 h 106"/>
                  <a:gd name="T42" fmla="*/ 17 w 48"/>
                  <a:gd name="T43" fmla="*/ 54 h 106"/>
                  <a:gd name="T44" fmla="*/ 17 w 48"/>
                  <a:gd name="T45" fmla="*/ 57 h 106"/>
                  <a:gd name="T46" fmla="*/ 1 w 48"/>
                  <a:gd name="T47" fmla="*/ 57 h 106"/>
                  <a:gd name="T48" fmla="*/ 1 w 48"/>
                  <a:gd name="T49" fmla="*/ 0 h 106"/>
                  <a:gd name="T50" fmla="*/ 47 w 48"/>
                  <a:gd name="T51" fmla="*/ 0 h 106"/>
                  <a:gd name="T52" fmla="*/ 47 w 48"/>
                  <a:gd name="T53" fmla="*/ 16 h 106"/>
                  <a:gd name="T54" fmla="*/ 17 w 48"/>
                  <a:gd name="T55" fmla="*/ 16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48" h="106">
                    <a:moveTo>
                      <a:pt x="17" y="16"/>
                    </a:moveTo>
                    <a:cubicBezTo>
                      <a:pt x="17" y="38"/>
                      <a:pt x="17" y="38"/>
                      <a:pt x="17" y="38"/>
                    </a:cubicBezTo>
                    <a:cubicBezTo>
                      <a:pt x="19" y="36"/>
                      <a:pt x="21" y="34"/>
                      <a:pt x="24" y="33"/>
                    </a:cubicBezTo>
                    <a:cubicBezTo>
                      <a:pt x="25" y="32"/>
                      <a:pt x="27" y="32"/>
                      <a:pt x="29" y="32"/>
                    </a:cubicBezTo>
                    <a:cubicBezTo>
                      <a:pt x="36" y="32"/>
                      <a:pt x="41" y="35"/>
                      <a:pt x="44" y="39"/>
                    </a:cubicBezTo>
                    <a:cubicBezTo>
                      <a:pt x="47" y="44"/>
                      <a:pt x="48" y="49"/>
                      <a:pt x="48" y="57"/>
                    </a:cubicBezTo>
                    <a:cubicBezTo>
                      <a:pt x="48" y="80"/>
                      <a:pt x="48" y="80"/>
                      <a:pt x="48" y="80"/>
                    </a:cubicBezTo>
                    <a:cubicBezTo>
                      <a:pt x="48" y="87"/>
                      <a:pt x="46" y="94"/>
                      <a:pt x="41" y="99"/>
                    </a:cubicBezTo>
                    <a:cubicBezTo>
                      <a:pt x="36" y="103"/>
                      <a:pt x="31" y="106"/>
                      <a:pt x="23" y="106"/>
                    </a:cubicBezTo>
                    <a:cubicBezTo>
                      <a:pt x="17" y="106"/>
                      <a:pt x="11" y="103"/>
                      <a:pt x="6" y="98"/>
                    </a:cubicBezTo>
                    <a:cubicBezTo>
                      <a:pt x="2" y="94"/>
                      <a:pt x="0" y="88"/>
                      <a:pt x="0" y="81"/>
                    </a:cubicBezTo>
                    <a:cubicBezTo>
                      <a:pt x="0" y="78"/>
                      <a:pt x="0" y="78"/>
                      <a:pt x="0" y="78"/>
                    </a:cubicBezTo>
                    <a:cubicBezTo>
                      <a:pt x="15" y="77"/>
                      <a:pt x="15" y="77"/>
                      <a:pt x="15" y="77"/>
                    </a:cubicBezTo>
                    <a:cubicBezTo>
                      <a:pt x="15" y="81"/>
                      <a:pt x="15" y="81"/>
                      <a:pt x="15" y="81"/>
                    </a:cubicBezTo>
                    <a:cubicBezTo>
                      <a:pt x="16" y="85"/>
                      <a:pt x="17" y="88"/>
                      <a:pt x="20" y="89"/>
                    </a:cubicBezTo>
                    <a:cubicBezTo>
                      <a:pt x="21" y="89"/>
                      <a:pt x="22" y="90"/>
                      <a:pt x="23" y="90"/>
                    </a:cubicBezTo>
                    <a:cubicBezTo>
                      <a:pt x="30" y="90"/>
                      <a:pt x="33" y="86"/>
                      <a:pt x="33" y="80"/>
                    </a:cubicBezTo>
                    <a:cubicBezTo>
                      <a:pt x="33" y="54"/>
                      <a:pt x="33" y="54"/>
                      <a:pt x="33" y="54"/>
                    </a:cubicBezTo>
                    <a:cubicBezTo>
                      <a:pt x="33" y="51"/>
                      <a:pt x="32" y="48"/>
                      <a:pt x="29" y="46"/>
                    </a:cubicBezTo>
                    <a:cubicBezTo>
                      <a:pt x="28" y="45"/>
                      <a:pt x="27" y="45"/>
                      <a:pt x="25" y="45"/>
                    </a:cubicBezTo>
                    <a:cubicBezTo>
                      <a:pt x="22" y="45"/>
                      <a:pt x="20" y="46"/>
                      <a:pt x="19" y="48"/>
                    </a:cubicBezTo>
                    <a:cubicBezTo>
                      <a:pt x="18" y="50"/>
                      <a:pt x="17" y="52"/>
                      <a:pt x="17" y="54"/>
                    </a:cubicBezTo>
                    <a:cubicBezTo>
                      <a:pt x="17" y="57"/>
                      <a:pt x="17" y="57"/>
                      <a:pt x="17" y="57"/>
                    </a:cubicBezTo>
                    <a:cubicBezTo>
                      <a:pt x="1" y="57"/>
                      <a:pt x="1" y="57"/>
                      <a:pt x="1" y="57"/>
                    </a:cubicBezTo>
                    <a:cubicBezTo>
                      <a:pt x="1" y="0"/>
                      <a:pt x="1" y="0"/>
                      <a:pt x="1" y="0"/>
                    </a:cubicBezTo>
                    <a:cubicBezTo>
                      <a:pt x="47" y="0"/>
                      <a:pt x="47" y="0"/>
                      <a:pt x="47" y="0"/>
                    </a:cubicBezTo>
                    <a:cubicBezTo>
                      <a:pt x="47" y="16"/>
                      <a:pt x="47" y="16"/>
                      <a:pt x="47" y="16"/>
                    </a:cubicBezTo>
                    <a:lnTo>
                      <a:pt x="17" y="16"/>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nvGrpSpPr>
              <p:cNvPr id="52" name="组合 51"/>
              <p:cNvGrpSpPr/>
              <p:nvPr/>
            </p:nvGrpSpPr>
            <p:grpSpPr>
              <a:xfrm>
                <a:off x="3687515" y="4141748"/>
                <a:ext cx="403191" cy="374204"/>
                <a:chOff x="5278438" y="2973388"/>
                <a:chExt cx="1344613" cy="1247775"/>
              </a:xfrm>
              <a:solidFill>
                <a:srgbClr val="C00000"/>
              </a:solidFill>
              <a:effectLst>
                <a:outerShdw blurRad="50800" dist="38100" dir="8100000" algn="tr" rotWithShape="0">
                  <a:prstClr val="black">
                    <a:alpha val="40000"/>
                  </a:prstClr>
                </a:outerShdw>
              </a:effectLst>
            </p:grpSpPr>
            <p:sp>
              <p:nvSpPr>
                <p:cNvPr id="53" name="Freeform 67"/>
                <p:cNvSpPr>
                  <a:spLocks noEditPoints="1"/>
                </p:cNvSpPr>
                <p:nvPr/>
              </p:nvSpPr>
              <p:spPr bwMode="auto">
                <a:xfrm>
                  <a:off x="5821363" y="2973388"/>
                  <a:ext cx="801688" cy="806450"/>
                </a:xfrm>
                <a:custGeom>
                  <a:avLst/>
                  <a:gdLst>
                    <a:gd name="T0" fmla="*/ 256 w 281"/>
                    <a:gd name="T1" fmla="*/ 26 h 282"/>
                    <a:gd name="T2" fmla="*/ 163 w 281"/>
                    <a:gd name="T3" fmla="*/ 26 h 282"/>
                    <a:gd name="T4" fmla="*/ 0 w 281"/>
                    <a:gd name="T5" fmla="*/ 190 h 282"/>
                    <a:gd name="T6" fmla="*/ 92 w 281"/>
                    <a:gd name="T7" fmla="*/ 282 h 282"/>
                    <a:gd name="T8" fmla="*/ 256 w 281"/>
                    <a:gd name="T9" fmla="*/ 119 h 282"/>
                    <a:gd name="T10" fmla="*/ 256 w 281"/>
                    <a:gd name="T11" fmla="*/ 26 h 282"/>
                    <a:gd name="T12" fmla="*/ 55 w 281"/>
                    <a:gd name="T13" fmla="*/ 192 h 282"/>
                    <a:gd name="T14" fmla="*/ 44 w 281"/>
                    <a:gd name="T15" fmla="*/ 181 h 282"/>
                    <a:gd name="T16" fmla="*/ 183 w 281"/>
                    <a:gd name="T17" fmla="*/ 42 h 282"/>
                    <a:gd name="T18" fmla="*/ 194 w 281"/>
                    <a:gd name="T19" fmla="*/ 42 h 282"/>
                    <a:gd name="T20" fmla="*/ 194 w 281"/>
                    <a:gd name="T21" fmla="*/ 53 h 282"/>
                    <a:gd name="T22" fmla="*/ 55 w 281"/>
                    <a:gd name="T23" fmla="*/ 192 h 282"/>
                    <a:gd name="T24" fmla="*/ 78 w 281"/>
                    <a:gd name="T25" fmla="*/ 215 h 282"/>
                    <a:gd name="T26" fmla="*/ 67 w 281"/>
                    <a:gd name="T27" fmla="*/ 204 h 282"/>
                    <a:gd name="T28" fmla="*/ 217 w 281"/>
                    <a:gd name="T29" fmla="*/ 54 h 282"/>
                    <a:gd name="T30" fmla="*/ 228 w 281"/>
                    <a:gd name="T31" fmla="*/ 54 h 282"/>
                    <a:gd name="T32" fmla="*/ 228 w 281"/>
                    <a:gd name="T33" fmla="*/ 65 h 282"/>
                    <a:gd name="T34" fmla="*/ 78 w 281"/>
                    <a:gd name="T35" fmla="*/ 215 h 282"/>
                    <a:gd name="T36" fmla="*/ 101 w 281"/>
                    <a:gd name="T37" fmla="*/ 238 h 282"/>
                    <a:gd name="T38" fmla="*/ 90 w 281"/>
                    <a:gd name="T39" fmla="*/ 227 h 282"/>
                    <a:gd name="T40" fmla="*/ 229 w 281"/>
                    <a:gd name="T41" fmla="*/ 88 h 282"/>
                    <a:gd name="T42" fmla="*/ 240 w 281"/>
                    <a:gd name="T43" fmla="*/ 88 h 282"/>
                    <a:gd name="T44" fmla="*/ 240 w 281"/>
                    <a:gd name="T45" fmla="*/ 99 h 282"/>
                    <a:gd name="T46" fmla="*/ 101 w 281"/>
                    <a:gd name="T47" fmla="*/ 238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281" h="282">
                      <a:moveTo>
                        <a:pt x="256" y="26"/>
                      </a:moveTo>
                      <a:cubicBezTo>
                        <a:pt x="230" y="0"/>
                        <a:pt x="189" y="0"/>
                        <a:pt x="163" y="26"/>
                      </a:cubicBezTo>
                      <a:cubicBezTo>
                        <a:pt x="0" y="190"/>
                        <a:pt x="0" y="190"/>
                        <a:pt x="0" y="190"/>
                      </a:cubicBezTo>
                      <a:cubicBezTo>
                        <a:pt x="92" y="282"/>
                        <a:pt x="92" y="282"/>
                        <a:pt x="92" y="282"/>
                      </a:cubicBezTo>
                      <a:cubicBezTo>
                        <a:pt x="256" y="119"/>
                        <a:pt x="256" y="119"/>
                        <a:pt x="256" y="119"/>
                      </a:cubicBezTo>
                      <a:cubicBezTo>
                        <a:pt x="281" y="93"/>
                        <a:pt x="281" y="52"/>
                        <a:pt x="256" y="26"/>
                      </a:cubicBezTo>
                      <a:close/>
                      <a:moveTo>
                        <a:pt x="55" y="192"/>
                      </a:moveTo>
                      <a:cubicBezTo>
                        <a:pt x="44" y="181"/>
                        <a:pt x="44" y="181"/>
                        <a:pt x="44" y="181"/>
                      </a:cubicBezTo>
                      <a:cubicBezTo>
                        <a:pt x="183" y="42"/>
                        <a:pt x="183" y="42"/>
                        <a:pt x="183" y="42"/>
                      </a:cubicBezTo>
                      <a:cubicBezTo>
                        <a:pt x="186" y="39"/>
                        <a:pt x="191" y="39"/>
                        <a:pt x="194" y="42"/>
                      </a:cubicBezTo>
                      <a:cubicBezTo>
                        <a:pt x="197" y="45"/>
                        <a:pt x="197" y="50"/>
                        <a:pt x="194" y="53"/>
                      </a:cubicBezTo>
                      <a:lnTo>
                        <a:pt x="55" y="192"/>
                      </a:lnTo>
                      <a:close/>
                      <a:moveTo>
                        <a:pt x="78" y="215"/>
                      </a:moveTo>
                      <a:cubicBezTo>
                        <a:pt x="67" y="204"/>
                        <a:pt x="67" y="204"/>
                        <a:pt x="67" y="204"/>
                      </a:cubicBezTo>
                      <a:cubicBezTo>
                        <a:pt x="217" y="54"/>
                        <a:pt x="217" y="54"/>
                        <a:pt x="217" y="54"/>
                      </a:cubicBezTo>
                      <a:cubicBezTo>
                        <a:pt x="220" y="51"/>
                        <a:pt x="225" y="51"/>
                        <a:pt x="228" y="54"/>
                      </a:cubicBezTo>
                      <a:cubicBezTo>
                        <a:pt x="231" y="57"/>
                        <a:pt x="231" y="62"/>
                        <a:pt x="228" y="65"/>
                      </a:cubicBezTo>
                      <a:lnTo>
                        <a:pt x="78" y="215"/>
                      </a:lnTo>
                      <a:close/>
                      <a:moveTo>
                        <a:pt x="101" y="238"/>
                      </a:moveTo>
                      <a:cubicBezTo>
                        <a:pt x="90" y="227"/>
                        <a:pt x="90" y="227"/>
                        <a:pt x="90" y="227"/>
                      </a:cubicBezTo>
                      <a:cubicBezTo>
                        <a:pt x="229" y="88"/>
                        <a:pt x="229" y="88"/>
                        <a:pt x="229" y="88"/>
                      </a:cubicBezTo>
                      <a:cubicBezTo>
                        <a:pt x="232" y="85"/>
                        <a:pt x="237" y="85"/>
                        <a:pt x="240" y="88"/>
                      </a:cubicBezTo>
                      <a:cubicBezTo>
                        <a:pt x="243" y="91"/>
                        <a:pt x="243" y="96"/>
                        <a:pt x="240" y="99"/>
                      </a:cubicBezTo>
                      <a:lnTo>
                        <a:pt x="101" y="2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srgbClr val="78A6B6"/>
                    </a:solidFill>
                    <a:latin typeface="+mn-lt"/>
                    <a:ea typeface="+mn-ea"/>
                    <a:cs typeface="+mn-ea"/>
                    <a:sym typeface="+mn-lt"/>
                  </a:endParaRPr>
                </a:p>
              </p:txBody>
            </p:sp>
            <p:sp>
              <p:nvSpPr>
                <p:cNvPr id="54" name="Freeform 68"/>
                <p:cNvSpPr>
                  <a:spLocks/>
                </p:cNvSpPr>
                <p:nvPr/>
              </p:nvSpPr>
              <p:spPr bwMode="auto">
                <a:xfrm>
                  <a:off x="5375275" y="3662363"/>
                  <a:ext cx="554038" cy="558800"/>
                </a:xfrm>
                <a:custGeom>
                  <a:avLst/>
                  <a:gdLst>
                    <a:gd name="T0" fmla="*/ 227 w 349"/>
                    <a:gd name="T1" fmla="*/ 209 h 352"/>
                    <a:gd name="T2" fmla="*/ 210 w 349"/>
                    <a:gd name="T3" fmla="*/ 193 h 352"/>
                    <a:gd name="T4" fmla="*/ 349 w 349"/>
                    <a:gd name="T5" fmla="*/ 54 h 352"/>
                    <a:gd name="T6" fmla="*/ 295 w 349"/>
                    <a:gd name="T7" fmla="*/ 0 h 352"/>
                    <a:gd name="T8" fmla="*/ 156 w 349"/>
                    <a:gd name="T9" fmla="*/ 139 h 352"/>
                    <a:gd name="T10" fmla="*/ 142 w 349"/>
                    <a:gd name="T11" fmla="*/ 125 h 352"/>
                    <a:gd name="T12" fmla="*/ 110 w 349"/>
                    <a:gd name="T13" fmla="*/ 141 h 352"/>
                    <a:gd name="T14" fmla="*/ 0 w 349"/>
                    <a:gd name="T15" fmla="*/ 317 h 352"/>
                    <a:gd name="T16" fmla="*/ 32 w 349"/>
                    <a:gd name="T17" fmla="*/ 352 h 352"/>
                    <a:gd name="T18" fmla="*/ 207 w 349"/>
                    <a:gd name="T19" fmla="*/ 242 h 352"/>
                    <a:gd name="T20" fmla="*/ 227 w 349"/>
                    <a:gd name="T21" fmla="*/ 209 h 3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9" h="352">
                      <a:moveTo>
                        <a:pt x="227" y="209"/>
                      </a:moveTo>
                      <a:lnTo>
                        <a:pt x="210" y="193"/>
                      </a:lnTo>
                      <a:lnTo>
                        <a:pt x="349" y="54"/>
                      </a:lnTo>
                      <a:lnTo>
                        <a:pt x="295" y="0"/>
                      </a:lnTo>
                      <a:lnTo>
                        <a:pt x="156" y="139"/>
                      </a:lnTo>
                      <a:lnTo>
                        <a:pt x="142" y="125"/>
                      </a:lnTo>
                      <a:lnTo>
                        <a:pt x="110" y="141"/>
                      </a:lnTo>
                      <a:lnTo>
                        <a:pt x="0" y="317"/>
                      </a:lnTo>
                      <a:lnTo>
                        <a:pt x="32" y="352"/>
                      </a:lnTo>
                      <a:lnTo>
                        <a:pt x="207" y="242"/>
                      </a:lnTo>
                      <a:lnTo>
                        <a:pt x="227" y="20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srgbClr val="78A6B6"/>
                    </a:solidFill>
                    <a:latin typeface="+mn-lt"/>
                    <a:ea typeface="+mn-ea"/>
                    <a:cs typeface="+mn-ea"/>
                    <a:sym typeface="+mn-lt"/>
                  </a:endParaRPr>
                </a:p>
              </p:txBody>
            </p:sp>
            <p:sp>
              <p:nvSpPr>
                <p:cNvPr id="59" name="Freeform 69"/>
                <p:cNvSpPr>
                  <a:spLocks/>
                </p:cNvSpPr>
                <p:nvPr/>
              </p:nvSpPr>
              <p:spPr bwMode="auto">
                <a:xfrm>
                  <a:off x="5278438" y="2986088"/>
                  <a:ext cx="590550" cy="590550"/>
                </a:xfrm>
                <a:custGeom>
                  <a:avLst/>
                  <a:gdLst>
                    <a:gd name="T0" fmla="*/ 104 w 207"/>
                    <a:gd name="T1" fmla="*/ 0 h 207"/>
                    <a:gd name="T2" fmla="*/ 78 w 207"/>
                    <a:gd name="T3" fmla="*/ 3 h 207"/>
                    <a:gd name="T4" fmla="*/ 81 w 207"/>
                    <a:gd name="T5" fmla="*/ 5 h 207"/>
                    <a:gd name="T6" fmla="*/ 118 w 207"/>
                    <a:gd name="T7" fmla="*/ 43 h 207"/>
                    <a:gd name="T8" fmla="*/ 118 w 207"/>
                    <a:gd name="T9" fmla="*/ 112 h 207"/>
                    <a:gd name="T10" fmla="*/ 49 w 207"/>
                    <a:gd name="T11" fmla="*/ 112 h 207"/>
                    <a:gd name="T12" fmla="*/ 12 w 207"/>
                    <a:gd name="T13" fmla="*/ 74 h 207"/>
                    <a:gd name="T14" fmla="*/ 7 w 207"/>
                    <a:gd name="T15" fmla="*/ 68 h 207"/>
                    <a:gd name="T16" fmla="*/ 0 w 207"/>
                    <a:gd name="T17" fmla="*/ 103 h 207"/>
                    <a:gd name="T18" fmla="*/ 104 w 207"/>
                    <a:gd name="T19" fmla="*/ 207 h 207"/>
                    <a:gd name="T20" fmla="*/ 207 w 207"/>
                    <a:gd name="T21" fmla="*/ 103 h 207"/>
                    <a:gd name="T22" fmla="*/ 104 w 207"/>
                    <a:gd name="T23" fmla="*/ 0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7" h="207">
                      <a:moveTo>
                        <a:pt x="104" y="0"/>
                      </a:moveTo>
                      <a:cubicBezTo>
                        <a:pt x="95" y="0"/>
                        <a:pt x="86" y="1"/>
                        <a:pt x="78" y="3"/>
                      </a:cubicBezTo>
                      <a:cubicBezTo>
                        <a:pt x="79" y="4"/>
                        <a:pt x="80" y="5"/>
                        <a:pt x="81" y="5"/>
                      </a:cubicBezTo>
                      <a:cubicBezTo>
                        <a:pt x="118" y="43"/>
                        <a:pt x="118" y="43"/>
                        <a:pt x="118" y="43"/>
                      </a:cubicBezTo>
                      <a:cubicBezTo>
                        <a:pt x="137" y="62"/>
                        <a:pt x="137" y="93"/>
                        <a:pt x="118" y="112"/>
                      </a:cubicBezTo>
                      <a:cubicBezTo>
                        <a:pt x="99" y="131"/>
                        <a:pt x="68" y="131"/>
                        <a:pt x="49" y="112"/>
                      </a:cubicBezTo>
                      <a:cubicBezTo>
                        <a:pt x="12" y="74"/>
                        <a:pt x="12" y="74"/>
                        <a:pt x="12" y="74"/>
                      </a:cubicBezTo>
                      <a:cubicBezTo>
                        <a:pt x="10" y="72"/>
                        <a:pt x="8" y="70"/>
                        <a:pt x="7" y="68"/>
                      </a:cubicBezTo>
                      <a:cubicBezTo>
                        <a:pt x="3" y="79"/>
                        <a:pt x="0" y="91"/>
                        <a:pt x="0" y="103"/>
                      </a:cubicBezTo>
                      <a:cubicBezTo>
                        <a:pt x="0" y="161"/>
                        <a:pt x="47" y="207"/>
                        <a:pt x="104" y="207"/>
                      </a:cubicBezTo>
                      <a:cubicBezTo>
                        <a:pt x="161" y="207"/>
                        <a:pt x="207" y="161"/>
                        <a:pt x="207" y="103"/>
                      </a:cubicBezTo>
                      <a:cubicBezTo>
                        <a:pt x="207" y="46"/>
                        <a:pt x="161" y="0"/>
                        <a:pt x="10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srgbClr val="78A6B6"/>
                    </a:solidFill>
                    <a:latin typeface="+mn-lt"/>
                    <a:ea typeface="+mn-ea"/>
                    <a:cs typeface="+mn-ea"/>
                    <a:sym typeface="+mn-lt"/>
                  </a:endParaRPr>
                </a:p>
              </p:txBody>
            </p:sp>
            <p:sp>
              <p:nvSpPr>
                <p:cNvPr id="60" name="Freeform 70"/>
                <p:cNvSpPr>
                  <a:spLocks noEditPoints="1"/>
                </p:cNvSpPr>
                <p:nvPr/>
              </p:nvSpPr>
              <p:spPr bwMode="auto">
                <a:xfrm>
                  <a:off x="6008688" y="3686176"/>
                  <a:ext cx="531813" cy="531813"/>
                </a:xfrm>
                <a:custGeom>
                  <a:avLst/>
                  <a:gdLst>
                    <a:gd name="T0" fmla="*/ 164 w 186"/>
                    <a:gd name="T1" fmla="*/ 164 h 186"/>
                    <a:gd name="T2" fmla="*/ 164 w 186"/>
                    <a:gd name="T3" fmla="*/ 83 h 186"/>
                    <a:gd name="T4" fmla="*/ 81 w 186"/>
                    <a:gd name="T5" fmla="*/ 0 h 186"/>
                    <a:gd name="T6" fmla="*/ 0 w 186"/>
                    <a:gd name="T7" fmla="*/ 81 h 186"/>
                    <a:gd name="T8" fmla="*/ 82 w 186"/>
                    <a:gd name="T9" fmla="*/ 164 h 186"/>
                    <a:gd name="T10" fmla="*/ 164 w 186"/>
                    <a:gd name="T11" fmla="*/ 164 h 186"/>
                    <a:gd name="T12" fmla="*/ 109 w 186"/>
                    <a:gd name="T13" fmla="*/ 109 h 186"/>
                    <a:gd name="T14" fmla="*/ 142 w 186"/>
                    <a:gd name="T15" fmla="*/ 109 h 186"/>
                    <a:gd name="T16" fmla="*/ 142 w 186"/>
                    <a:gd name="T17" fmla="*/ 143 h 186"/>
                    <a:gd name="T18" fmla="*/ 109 w 186"/>
                    <a:gd name="T19" fmla="*/ 143 h 186"/>
                    <a:gd name="T20" fmla="*/ 109 w 186"/>
                    <a:gd name="T21" fmla="*/ 109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86" h="186">
                      <a:moveTo>
                        <a:pt x="164" y="164"/>
                      </a:moveTo>
                      <a:cubicBezTo>
                        <a:pt x="186" y="142"/>
                        <a:pt x="186" y="105"/>
                        <a:pt x="164" y="83"/>
                      </a:cubicBezTo>
                      <a:cubicBezTo>
                        <a:pt x="81" y="0"/>
                        <a:pt x="81" y="0"/>
                        <a:pt x="81" y="0"/>
                      </a:cubicBezTo>
                      <a:cubicBezTo>
                        <a:pt x="0" y="81"/>
                        <a:pt x="0" y="81"/>
                        <a:pt x="0" y="81"/>
                      </a:cubicBezTo>
                      <a:cubicBezTo>
                        <a:pt x="82" y="164"/>
                        <a:pt x="82" y="164"/>
                        <a:pt x="82" y="164"/>
                      </a:cubicBezTo>
                      <a:cubicBezTo>
                        <a:pt x="105" y="186"/>
                        <a:pt x="141" y="186"/>
                        <a:pt x="164" y="164"/>
                      </a:cubicBezTo>
                      <a:close/>
                      <a:moveTo>
                        <a:pt x="109" y="109"/>
                      </a:moveTo>
                      <a:cubicBezTo>
                        <a:pt x="118" y="100"/>
                        <a:pt x="133" y="100"/>
                        <a:pt x="142" y="109"/>
                      </a:cubicBezTo>
                      <a:cubicBezTo>
                        <a:pt x="152" y="118"/>
                        <a:pt x="152" y="133"/>
                        <a:pt x="142" y="143"/>
                      </a:cubicBezTo>
                      <a:cubicBezTo>
                        <a:pt x="133" y="152"/>
                        <a:pt x="118" y="152"/>
                        <a:pt x="109" y="143"/>
                      </a:cubicBezTo>
                      <a:cubicBezTo>
                        <a:pt x="99" y="133"/>
                        <a:pt x="99" y="118"/>
                        <a:pt x="109" y="10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srgbClr val="78A6B6"/>
                    </a:solidFill>
                    <a:latin typeface="+mn-lt"/>
                    <a:ea typeface="+mn-ea"/>
                    <a:cs typeface="+mn-ea"/>
                    <a:sym typeface="+mn-lt"/>
                  </a:endParaRPr>
                </a:p>
              </p:txBody>
            </p:sp>
          </p:grpSp>
        </p:grpSp>
      </p:grpSp>
      <p:grpSp>
        <p:nvGrpSpPr>
          <p:cNvPr id="63" name="组合 62"/>
          <p:cNvGrpSpPr/>
          <p:nvPr/>
        </p:nvGrpSpPr>
        <p:grpSpPr>
          <a:xfrm>
            <a:off x="6225306" y="1466162"/>
            <a:ext cx="1602296" cy="1850212"/>
            <a:chOff x="4669803" y="1099961"/>
            <a:chExt cx="1202093" cy="1388087"/>
          </a:xfrm>
        </p:grpSpPr>
        <p:sp>
          <p:nvSpPr>
            <p:cNvPr id="64" name="Freeform 17"/>
            <p:cNvSpPr>
              <a:spLocks/>
            </p:cNvSpPr>
            <p:nvPr/>
          </p:nvSpPr>
          <p:spPr bwMode="auto">
            <a:xfrm>
              <a:off x="4741662" y="1141029"/>
              <a:ext cx="528675" cy="237166"/>
            </a:xfrm>
            <a:custGeom>
              <a:avLst/>
              <a:gdLst>
                <a:gd name="T0" fmla="*/ 0 w 515"/>
                <a:gd name="T1" fmla="*/ 231 h 231"/>
                <a:gd name="T2" fmla="*/ 398 w 515"/>
                <a:gd name="T3" fmla="*/ 0 h 231"/>
                <a:gd name="T4" fmla="*/ 515 w 515"/>
                <a:gd name="T5" fmla="*/ 0 h 231"/>
                <a:gd name="T6" fmla="*/ 515 w 515"/>
                <a:gd name="T7" fmla="*/ 231 h 231"/>
                <a:gd name="T8" fmla="*/ 0 w 515"/>
                <a:gd name="T9" fmla="*/ 231 h 231"/>
              </a:gdLst>
              <a:ahLst/>
              <a:cxnLst>
                <a:cxn ang="0">
                  <a:pos x="T0" y="T1"/>
                </a:cxn>
                <a:cxn ang="0">
                  <a:pos x="T2" y="T3"/>
                </a:cxn>
                <a:cxn ang="0">
                  <a:pos x="T4" y="T5"/>
                </a:cxn>
                <a:cxn ang="0">
                  <a:pos x="T6" y="T7"/>
                </a:cxn>
                <a:cxn ang="0">
                  <a:pos x="T8" y="T9"/>
                </a:cxn>
              </a:cxnLst>
              <a:rect l="0" t="0" r="r" b="b"/>
              <a:pathLst>
                <a:path w="515" h="231">
                  <a:moveTo>
                    <a:pt x="0" y="231"/>
                  </a:moveTo>
                  <a:lnTo>
                    <a:pt x="398" y="0"/>
                  </a:lnTo>
                  <a:lnTo>
                    <a:pt x="515" y="0"/>
                  </a:lnTo>
                  <a:lnTo>
                    <a:pt x="515" y="231"/>
                  </a:lnTo>
                  <a:lnTo>
                    <a:pt x="0" y="231"/>
                  </a:lnTo>
                  <a:close/>
                </a:path>
              </a:pathLst>
            </a:custGeom>
            <a:solidFill>
              <a:srgbClr val="765E0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nvGrpSpPr>
            <p:cNvPr id="65" name="组合 64"/>
            <p:cNvGrpSpPr/>
            <p:nvPr/>
          </p:nvGrpSpPr>
          <p:grpSpPr>
            <a:xfrm>
              <a:off x="4669803" y="1099961"/>
              <a:ext cx="1202093" cy="1388087"/>
              <a:chOff x="4669803" y="1099961"/>
              <a:chExt cx="1202093" cy="1388087"/>
            </a:xfrm>
          </p:grpSpPr>
          <p:sp>
            <p:nvSpPr>
              <p:cNvPr id="66" name="Freeform 18"/>
              <p:cNvSpPr>
                <a:spLocks/>
              </p:cNvSpPr>
              <p:nvPr/>
            </p:nvSpPr>
            <p:spPr bwMode="auto">
              <a:xfrm>
                <a:off x="4669803" y="1099961"/>
                <a:ext cx="1202093" cy="1388087"/>
              </a:xfrm>
              <a:custGeom>
                <a:avLst/>
                <a:gdLst>
                  <a:gd name="T0" fmla="*/ 0 w 1171"/>
                  <a:gd name="T1" fmla="*/ 1014 h 1352"/>
                  <a:gd name="T2" fmla="*/ 0 w 1171"/>
                  <a:gd name="T3" fmla="*/ 338 h 1352"/>
                  <a:gd name="T4" fmla="*/ 585 w 1171"/>
                  <a:gd name="T5" fmla="*/ 0 h 1352"/>
                  <a:gd name="T6" fmla="*/ 1171 w 1171"/>
                  <a:gd name="T7" fmla="*/ 338 h 1352"/>
                  <a:gd name="T8" fmla="*/ 1171 w 1171"/>
                  <a:gd name="T9" fmla="*/ 1014 h 1352"/>
                  <a:gd name="T10" fmla="*/ 585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5" y="0"/>
                    </a:lnTo>
                    <a:lnTo>
                      <a:pt x="1171" y="338"/>
                    </a:lnTo>
                    <a:lnTo>
                      <a:pt x="1171" y="1014"/>
                    </a:lnTo>
                    <a:lnTo>
                      <a:pt x="585"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67" name="Freeform 19"/>
              <p:cNvSpPr>
                <a:spLocks/>
              </p:cNvSpPr>
              <p:nvPr/>
            </p:nvSpPr>
            <p:spPr bwMode="auto">
              <a:xfrm>
                <a:off x="4741662"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solidFill>
                    <a:schemeClr val="lt1"/>
                  </a:solidFill>
                  <a:cs typeface="+mn-ea"/>
                  <a:sym typeface="+mn-lt"/>
                </a:endParaRPr>
              </a:p>
            </p:txBody>
          </p:sp>
          <p:sp>
            <p:nvSpPr>
              <p:cNvPr id="68" name="Freeform 26"/>
              <p:cNvSpPr>
                <a:spLocks noEditPoints="1"/>
              </p:cNvSpPr>
              <p:nvPr/>
            </p:nvSpPr>
            <p:spPr bwMode="auto">
              <a:xfrm>
                <a:off x="4895645" y="1353554"/>
                <a:ext cx="93416" cy="200205"/>
              </a:xfrm>
              <a:custGeom>
                <a:avLst/>
                <a:gdLst>
                  <a:gd name="T0" fmla="*/ 50 w 50"/>
                  <a:gd name="T1" fmla="*/ 82 h 107"/>
                  <a:gd name="T2" fmla="*/ 43 w 50"/>
                  <a:gd name="T3" fmla="*/ 99 h 107"/>
                  <a:gd name="T4" fmla="*/ 25 w 50"/>
                  <a:gd name="T5" fmla="*/ 107 h 107"/>
                  <a:gd name="T6" fmla="*/ 8 w 50"/>
                  <a:gd name="T7" fmla="*/ 99 h 107"/>
                  <a:gd name="T8" fmla="*/ 0 w 50"/>
                  <a:gd name="T9" fmla="*/ 82 h 107"/>
                  <a:gd name="T10" fmla="*/ 0 w 50"/>
                  <a:gd name="T11" fmla="*/ 25 h 107"/>
                  <a:gd name="T12" fmla="*/ 8 w 50"/>
                  <a:gd name="T13" fmla="*/ 7 h 107"/>
                  <a:gd name="T14" fmla="*/ 25 w 50"/>
                  <a:gd name="T15" fmla="*/ 0 h 107"/>
                  <a:gd name="T16" fmla="*/ 43 w 50"/>
                  <a:gd name="T17" fmla="*/ 7 h 107"/>
                  <a:gd name="T18" fmla="*/ 50 w 50"/>
                  <a:gd name="T19" fmla="*/ 25 h 107"/>
                  <a:gd name="T20" fmla="*/ 50 w 50"/>
                  <a:gd name="T21" fmla="*/ 82 h 107"/>
                  <a:gd name="T22" fmla="*/ 34 w 50"/>
                  <a:gd name="T23" fmla="*/ 24 h 107"/>
                  <a:gd name="T24" fmla="*/ 31 w 50"/>
                  <a:gd name="T25" fmla="*/ 18 h 107"/>
                  <a:gd name="T26" fmla="*/ 25 w 50"/>
                  <a:gd name="T27" fmla="*/ 15 h 107"/>
                  <a:gd name="T28" fmla="*/ 19 w 50"/>
                  <a:gd name="T29" fmla="*/ 18 h 107"/>
                  <a:gd name="T30" fmla="*/ 16 w 50"/>
                  <a:gd name="T31" fmla="*/ 24 h 107"/>
                  <a:gd name="T32" fmla="*/ 16 w 50"/>
                  <a:gd name="T33" fmla="*/ 82 h 107"/>
                  <a:gd name="T34" fmla="*/ 19 w 50"/>
                  <a:gd name="T35" fmla="*/ 88 h 107"/>
                  <a:gd name="T36" fmla="*/ 25 w 50"/>
                  <a:gd name="T37" fmla="*/ 91 h 107"/>
                  <a:gd name="T38" fmla="*/ 31 w 50"/>
                  <a:gd name="T39" fmla="*/ 88 h 107"/>
                  <a:gd name="T40" fmla="*/ 34 w 50"/>
                  <a:gd name="T41" fmla="*/ 82 h 107"/>
                  <a:gd name="T42" fmla="*/ 34 w 50"/>
                  <a:gd name="T43" fmla="*/ 2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 h="107">
                    <a:moveTo>
                      <a:pt x="50" y="82"/>
                    </a:moveTo>
                    <a:cubicBezTo>
                      <a:pt x="50" y="89"/>
                      <a:pt x="48" y="95"/>
                      <a:pt x="43" y="99"/>
                    </a:cubicBezTo>
                    <a:cubicBezTo>
                      <a:pt x="38" y="104"/>
                      <a:pt x="32" y="107"/>
                      <a:pt x="25" y="107"/>
                    </a:cubicBezTo>
                    <a:cubicBezTo>
                      <a:pt x="19" y="107"/>
                      <a:pt x="13" y="104"/>
                      <a:pt x="8" y="99"/>
                    </a:cubicBezTo>
                    <a:cubicBezTo>
                      <a:pt x="3" y="95"/>
                      <a:pt x="0" y="89"/>
                      <a:pt x="0" y="82"/>
                    </a:cubicBezTo>
                    <a:cubicBezTo>
                      <a:pt x="0" y="25"/>
                      <a:pt x="0" y="25"/>
                      <a:pt x="0" y="25"/>
                    </a:cubicBezTo>
                    <a:cubicBezTo>
                      <a:pt x="0" y="18"/>
                      <a:pt x="3" y="12"/>
                      <a:pt x="8" y="7"/>
                    </a:cubicBezTo>
                    <a:cubicBezTo>
                      <a:pt x="13" y="2"/>
                      <a:pt x="19" y="0"/>
                      <a:pt x="25" y="0"/>
                    </a:cubicBezTo>
                    <a:cubicBezTo>
                      <a:pt x="32" y="0"/>
                      <a:pt x="38" y="2"/>
                      <a:pt x="43" y="7"/>
                    </a:cubicBezTo>
                    <a:cubicBezTo>
                      <a:pt x="48" y="12"/>
                      <a:pt x="50" y="18"/>
                      <a:pt x="50" y="25"/>
                    </a:cubicBezTo>
                    <a:lnTo>
                      <a:pt x="50" y="82"/>
                    </a:lnTo>
                    <a:close/>
                    <a:moveTo>
                      <a:pt x="34" y="24"/>
                    </a:moveTo>
                    <a:cubicBezTo>
                      <a:pt x="34" y="22"/>
                      <a:pt x="33" y="20"/>
                      <a:pt x="31" y="18"/>
                    </a:cubicBezTo>
                    <a:cubicBezTo>
                      <a:pt x="30" y="16"/>
                      <a:pt x="27" y="15"/>
                      <a:pt x="25" y="15"/>
                    </a:cubicBezTo>
                    <a:cubicBezTo>
                      <a:pt x="22" y="15"/>
                      <a:pt x="20" y="16"/>
                      <a:pt x="19" y="18"/>
                    </a:cubicBezTo>
                    <a:cubicBezTo>
                      <a:pt x="17" y="20"/>
                      <a:pt x="16" y="22"/>
                      <a:pt x="16" y="24"/>
                    </a:cubicBezTo>
                    <a:cubicBezTo>
                      <a:pt x="16" y="82"/>
                      <a:pt x="16" y="82"/>
                      <a:pt x="16" y="82"/>
                    </a:cubicBezTo>
                    <a:cubicBezTo>
                      <a:pt x="16" y="84"/>
                      <a:pt x="17" y="86"/>
                      <a:pt x="19" y="88"/>
                    </a:cubicBezTo>
                    <a:cubicBezTo>
                      <a:pt x="20" y="90"/>
                      <a:pt x="22" y="91"/>
                      <a:pt x="25" y="91"/>
                    </a:cubicBezTo>
                    <a:cubicBezTo>
                      <a:pt x="27" y="91"/>
                      <a:pt x="30" y="90"/>
                      <a:pt x="31" y="88"/>
                    </a:cubicBezTo>
                    <a:cubicBezTo>
                      <a:pt x="33" y="86"/>
                      <a:pt x="34" y="84"/>
                      <a:pt x="34" y="82"/>
                    </a:cubicBezTo>
                    <a:lnTo>
                      <a:pt x="34" y="24"/>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69" name="Freeform 27"/>
              <p:cNvSpPr>
                <a:spLocks/>
              </p:cNvSpPr>
              <p:nvPr/>
            </p:nvSpPr>
            <p:spPr bwMode="auto">
              <a:xfrm>
                <a:off x="5013699" y="1355607"/>
                <a:ext cx="95469" cy="196099"/>
              </a:xfrm>
              <a:custGeom>
                <a:avLst/>
                <a:gdLst>
                  <a:gd name="T0" fmla="*/ 0 w 51"/>
                  <a:gd name="T1" fmla="*/ 30 h 105"/>
                  <a:gd name="T2" fmla="*/ 8 w 51"/>
                  <a:gd name="T3" fmla="*/ 7 h 105"/>
                  <a:gd name="T4" fmla="*/ 26 w 51"/>
                  <a:gd name="T5" fmla="*/ 0 h 105"/>
                  <a:gd name="T6" fmla="*/ 44 w 51"/>
                  <a:gd name="T7" fmla="*/ 8 h 105"/>
                  <a:gd name="T8" fmla="*/ 51 w 51"/>
                  <a:gd name="T9" fmla="*/ 26 h 105"/>
                  <a:gd name="T10" fmla="*/ 47 w 51"/>
                  <a:gd name="T11" fmla="*/ 46 h 105"/>
                  <a:gd name="T12" fmla="*/ 34 w 51"/>
                  <a:gd name="T13" fmla="*/ 65 h 105"/>
                  <a:gd name="T14" fmla="*/ 27 w 51"/>
                  <a:gd name="T15" fmla="*/ 77 h 105"/>
                  <a:gd name="T16" fmla="*/ 24 w 51"/>
                  <a:gd name="T17" fmla="*/ 81 h 105"/>
                  <a:gd name="T18" fmla="*/ 20 w 51"/>
                  <a:gd name="T19" fmla="*/ 88 h 105"/>
                  <a:gd name="T20" fmla="*/ 19 w 51"/>
                  <a:gd name="T21" fmla="*/ 89 h 105"/>
                  <a:gd name="T22" fmla="*/ 50 w 51"/>
                  <a:gd name="T23" fmla="*/ 89 h 105"/>
                  <a:gd name="T24" fmla="*/ 50 w 51"/>
                  <a:gd name="T25" fmla="*/ 105 h 105"/>
                  <a:gd name="T26" fmla="*/ 0 w 51"/>
                  <a:gd name="T27" fmla="*/ 105 h 105"/>
                  <a:gd name="T28" fmla="*/ 0 w 51"/>
                  <a:gd name="T29" fmla="*/ 90 h 105"/>
                  <a:gd name="T30" fmla="*/ 3 w 51"/>
                  <a:gd name="T31" fmla="*/ 84 h 105"/>
                  <a:gd name="T32" fmla="*/ 7 w 51"/>
                  <a:gd name="T33" fmla="*/ 79 h 105"/>
                  <a:gd name="T34" fmla="*/ 11 w 51"/>
                  <a:gd name="T35" fmla="*/ 73 h 105"/>
                  <a:gd name="T36" fmla="*/ 22 w 51"/>
                  <a:gd name="T37" fmla="*/ 57 h 105"/>
                  <a:gd name="T38" fmla="*/ 33 w 51"/>
                  <a:gd name="T39" fmla="*/ 39 h 105"/>
                  <a:gd name="T40" fmla="*/ 36 w 51"/>
                  <a:gd name="T41" fmla="*/ 26 h 105"/>
                  <a:gd name="T42" fmla="*/ 33 w 51"/>
                  <a:gd name="T43" fmla="*/ 18 h 105"/>
                  <a:gd name="T44" fmla="*/ 26 w 51"/>
                  <a:gd name="T45" fmla="*/ 15 h 105"/>
                  <a:gd name="T46" fmla="*/ 17 w 51"/>
                  <a:gd name="T47" fmla="*/ 22 h 105"/>
                  <a:gd name="T48" fmla="*/ 16 w 51"/>
                  <a:gd name="T49" fmla="*/ 28 h 105"/>
                  <a:gd name="T50" fmla="*/ 16 w 51"/>
                  <a:gd name="T51" fmla="*/ 32 h 105"/>
                  <a:gd name="T52" fmla="*/ 0 w 51"/>
                  <a:gd name="T53" fmla="*/ 32 h 105"/>
                  <a:gd name="T54" fmla="*/ 0 w 51"/>
                  <a:gd name="T55" fmla="*/ 30 h 1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51" h="105">
                    <a:moveTo>
                      <a:pt x="0" y="30"/>
                    </a:moveTo>
                    <a:cubicBezTo>
                      <a:pt x="0" y="20"/>
                      <a:pt x="3" y="12"/>
                      <a:pt x="8" y="7"/>
                    </a:cubicBezTo>
                    <a:cubicBezTo>
                      <a:pt x="13" y="2"/>
                      <a:pt x="19" y="0"/>
                      <a:pt x="26" y="0"/>
                    </a:cubicBezTo>
                    <a:cubicBezTo>
                      <a:pt x="33" y="0"/>
                      <a:pt x="39" y="3"/>
                      <a:pt x="44" y="8"/>
                    </a:cubicBezTo>
                    <a:cubicBezTo>
                      <a:pt x="49" y="13"/>
                      <a:pt x="51" y="19"/>
                      <a:pt x="51" y="26"/>
                    </a:cubicBezTo>
                    <a:cubicBezTo>
                      <a:pt x="51" y="33"/>
                      <a:pt x="50" y="40"/>
                      <a:pt x="47" y="46"/>
                    </a:cubicBezTo>
                    <a:cubicBezTo>
                      <a:pt x="45" y="50"/>
                      <a:pt x="41" y="56"/>
                      <a:pt x="34" y="65"/>
                    </a:cubicBezTo>
                    <a:cubicBezTo>
                      <a:pt x="33" y="68"/>
                      <a:pt x="30" y="72"/>
                      <a:pt x="27" y="77"/>
                    </a:cubicBezTo>
                    <a:cubicBezTo>
                      <a:pt x="24" y="81"/>
                      <a:pt x="24" y="81"/>
                      <a:pt x="24" y="81"/>
                    </a:cubicBezTo>
                    <a:cubicBezTo>
                      <a:pt x="22" y="84"/>
                      <a:pt x="21" y="86"/>
                      <a:pt x="20" y="88"/>
                    </a:cubicBezTo>
                    <a:cubicBezTo>
                      <a:pt x="19" y="88"/>
                      <a:pt x="19" y="89"/>
                      <a:pt x="19" y="89"/>
                    </a:cubicBezTo>
                    <a:cubicBezTo>
                      <a:pt x="50" y="89"/>
                      <a:pt x="50" y="89"/>
                      <a:pt x="50" y="89"/>
                    </a:cubicBezTo>
                    <a:cubicBezTo>
                      <a:pt x="50" y="105"/>
                      <a:pt x="50" y="105"/>
                      <a:pt x="50" y="105"/>
                    </a:cubicBezTo>
                    <a:cubicBezTo>
                      <a:pt x="0" y="105"/>
                      <a:pt x="0" y="105"/>
                      <a:pt x="0" y="105"/>
                    </a:cubicBezTo>
                    <a:cubicBezTo>
                      <a:pt x="0" y="90"/>
                      <a:pt x="0" y="90"/>
                      <a:pt x="0" y="90"/>
                    </a:cubicBezTo>
                    <a:cubicBezTo>
                      <a:pt x="0" y="90"/>
                      <a:pt x="1" y="88"/>
                      <a:pt x="3" y="84"/>
                    </a:cubicBezTo>
                    <a:cubicBezTo>
                      <a:pt x="4" y="83"/>
                      <a:pt x="6" y="81"/>
                      <a:pt x="7" y="79"/>
                    </a:cubicBezTo>
                    <a:cubicBezTo>
                      <a:pt x="11" y="73"/>
                      <a:pt x="11" y="73"/>
                      <a:pt x="11" y="73"/>
                    </a:cubicBezTo>
                    <a:cubicBezTo>
                      <a:pt x="13" y="70"/>
                      <a:pt x="17" y="65"/>
                      <a:pt x="22" y="57"/>
                    </a:cubicBezTo>
                    <a:cubicBezTo>
                      <a:pt x="27" y="51"/>
                      <a:pt x="31" y="44"/>
                      <a:pt x="33" y="39"/>
                    </a:cubicBezTo>
                    <a:cubicBezTo>
                      <a:pt x="35" y="34"/>
                      <a:pt x="36" y="30"/>
                      <a:pt x="36" y="26"/>
                    </a:cubicBezTo>
                    <a:cubicBezTo>
                      <a:pt x="36" y="23"/>
                      <a:pt x="35" y="21"/>
                      <a:pt x="33" y="18"/>
                    </a:cubicBezTo>
                    <a:cubicBezTo>
                      <a:pt x="31" y="16"/>
                      <a:pt x="29" y="15"/>
                      <a:pt x="26" y="15"/>
                    </a:cubicBezTo>
                    <a:cubicBezTo>
                      <a:pt x="22" y="15"/>
                      <a:pt x="18" y="17"/>
                      <a:pt x="17" y="22"/>
                    </a:cubicBezTo>
                    <a:cubicBezTo>
                      <a:pt x="16" y="24"/>
                      <a:pt x="16" y="26"/>
                      <a:pt x="16" y="28"/>
                    </a:cubicBezTo>
                    <a:cubicBezTo>
                      <a:pt x="16" y="32"/>
                      <a:pt x="16" y="32"/>
                      <a:pt x="16" y="32"/>
                    </a:cubicBezTo>
                    <a:cubicBezTo>
                      <a:pt x="0" y="32"/>
                      <a:pt x="0" y="32"/>
                      <a:pt x="0" y="32"/>
                    </a:cubicBezTo>
                    <a:lnTo>
                      <a:pt x="0" y="3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0" name="Freeform 8"/>
              <p:cNvSpPr>
                <a:spLocks noEditPoints="1"/>
              </p:cNvSpPr>
              <p:nvPr/>
            </p:nvSpPr>
            <p:spPr bwMode="auto">
              <a:xfrm>
                <a:off x="5106194" y="1640919"/>
                <a:ext cx="414831" cy="501006"/>
              </a:xfrm>
              <a:custGeom>
                <a:avLst/>
                <a:gdLst>
                  <a:gd name="T0" fmla="*/ 85 w 94"/>
                  <a:gd name="T1" fmla="*/ 44 h 140"/>
                  <a:gd name="T2" fmla="*/ 45 w 94"/>
                  <a:gd name="T3" fmla="*/ 90 h 140"/>
                  <a:gd name="T4" fmla="*/ 26 w 94"/>
                  <a:gd name="T5" fmla="*/ 105 h 140"/>
                  <a:gd name="T6" fmla="*/ 26 w 94"/>
                  <a:gd name="T7" fmla="*/ 108 h 140"/>
                  <a:gd name="T8" fmla="*/ 35 w 94"/>
                  <a:gd name="T9" fmla="*/ 123 h 140"/>
                  <a:gd name="T10" fmla="*/ 17 w 94"/>
                  <a:gd name="T11" fmla="*/ 140 h 140"/>
                  <a:gd name="T12" fmla="*/ 0 w 94"/>
                  <a:gd name="T13" fmla="*/ 123 h 140"/>
                  <a:gd name="T14" fmla="*/ 9 w 94"/>
                  <a:gd name="T15" fmla="*/ 108 h 140"/>
                  <a:gd name="T16" fmla="*/ 9 w 94"/>
                  <a:gd name="T17" fmla="*/ 33 h 140"/>
                  <a:gd name="T18" fmla="*/ 0 w 94"/>
                  <a:gd name="T19" fmla="*/ 17 h 140"/>
                  <a:gd name="T20" fmla="*/ 17 w 94"/>
                  <a:gd name="T21" fmla="*/ 0 h 140"/>
                  <a:gd name="T22" fmla="*/ 35 w 94"/>
                  <a:gd name="T23" fmla="*/ 17 h 140"/>
                  <a:gd name="T24" fmla="*/ 26 w 94"/>
                  <a:gd name="T25" fmla="*/ 33 h 140"/>
                  <a:gd name="T26" fmla="*/ 26 w 94"/>
                  <a:gd name="T27" fmla="*/ 78 h 140"/>
                  <a:gd name="T28" fmla="*/ 40 w 94"/>
                  <a:gd name="T29" fmla="*/ 73 h 140"/>
                  <a:gd name="T30" fmla="*/ 67 w 94"/>
                  <a:gd name="T31" fmla="*/ 44 h 140"/>
                  <a:gd name="T32" fmla="*/ 58 w 94"/>
                  <a:gd name="T33" fmla="*/ 29 h 140"/>
                  <a:gd name="T34" fmla="*/ 76 w 94"/>
                  <a:gd name="T35" fmla="*/ 11 h 140"/>
                  <a:gd name="T36" fmla="*/ 94 w 94"/>
                  <a:gd name="T37" fmla="*/ 29 h 140"/>
                  <a:gd name="T38" fmla="*/ 85 w 94"/>
                  <a:gd name="T39" fmla="*/ 44 h 140"/>
                  <a:gd name="T40" fmla="*/ 17 w 94"/>
                  <a:gd name="T41" fmla="*/ 9 h 140"/>
                  <a:gd name="T42" fmla="*/ 9 w 94"/>
                  <a:gd name="T43" fmla="*/ 17 h 140"/>
                  <a:gd name="T44" fmla="*/ 17 w 94"/>
                  <a:gd name="T45" fmla="*/ 26 h 140"/>
                  <a:gd name="T46" fmla="*/ 26 w 94"/>
                  <a:gd name="T47" fmla="*/ 17 h 140"/>
                  <a:gd name="T48" fmla="*/ 17 w 94"/>
                  <a:gd name="T49" fmla="*/ 9 h 140"/>
                  <a:gd name="T50" fmla="*/ 17 w 94"/>
                  <a:gd name="T51" fmla="*/ 114 h 140"/>
                  <a:gd name="T52" fmla="*/ 9 w 94"/>
                  <a:gd name="T53" fmla="*/ 123 h 140"/>
                  <a:gd name="T54" fmla="*/ 17 w 94"/>
                  <a:gd name="T55" fmla="*/ 132 h 140"/>
                  <a:gd name="T56" fmla="*/ 26 w 94"/>
                  <a:gd name="T57" fmla="*/ 123 h 140"/>
                  <a:gd name="T58" fmla="*/ 17 w 94"/>
                  <a:gd name="T59" fmla="*/ 114 h 140"/>
                  <a:gd name="T60" fmla="*/ 76 w 94"/>
                  <a:gd name="T61" fmla="*/ 20 h 140"/>
                  <a:gd name="T62" fmla="*/ 67 w 94"/>
                  <a:gd name="T63" fmla="*/ 29 h 140"/>
                  <a:gd name="T64" fmla="*/ 76 w 94"/>
                  <a:gd name="T65" fmla="*/ 38 h 140"/>
                  <a:gd name="T66" fmla="*/ 85 w 94"/>
                  <a:gd name="T67" fmla="*/ 29 h 140"/>
                  <a:gd name="T68" fmla="*/ 76 w 94"/>
                  <a:gd name="T69" fmla="*/ 20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94" h="140">
                    <a:moveTo>
                      <a:pt x="85" y="44"/>
                    </a:moveTo>
                    <a:cubicBezTo>
                      <a:pt x="84" y="77"/>
                      <a:pt x="61" y="85"/>
                      <a:pt x="45" y="90"/>
                    </a:cubicBezTo>
                    <a:cubicBezTo>
                      <a:pt x="31" y="94"/>
                      <a:pt x="26" y="96"/>
                      <a:pt x="26" y="105"/>
                    </a:cubicBezTo>
                    <a:cubicBezTo>
                      <a:pt x="26" y="108"/>
                      <a:pt x="26" y="108"/>
                      <a:pt x="26" y="108"/>
                    </a:cubicBezTo>
                    <a:cubicBezTo>
                      <a:pt x="31" y="111"/>
                      <a:pt x="35" y="116"/>
                      <a:pt x="35" y="123"/>
                    </a:cubicBezTo>
                    <a:cubicBezTo>
                      <a:pt x="35" y="132"/>
                      <a:pt x="27" y="140"/>
                      <a:pt x="17" y="140"/>
                    </a:cubicBezTo>
                    <a:cubicBezTo>
                      <a:pt x="8" y="140"/>
                      <a:pt x="0" y="132"/>
                      <a:pt x="0" y="123"/>
                    </a:cubicBezTo>
                    <a:cubicBezTo>
                      <a:pt x="0" y="116"/>
                      <a:pt x="3" y="111"/>
                      <a:pt x="9" y="108"/>
                    </a:cubicBezTo>
                    <a:cubicBezTo>
                      <a:pt x="9" y="33"/>
                      <a:pt x="9" y="33"/>
                      <a:pt x="9" y="33"/>
                    </a:cubicBezTo>
                    <a:cubicBezTo>
                      <a:pt x="3" y="29"/>
                      <a:pt x="0" y="24"/>
                      <a:pt x="0" y="17"/>
                    </a:cubicBezTo>
                    <a:cubicBezTo>
                      <a:pt x="0" y="8"/>
                      <a:pt x="8" y="0"/>
                      <a:pt x="17" y="0"/>
                    </a:cubicBezTo>
                    <a:cubicBezTo>
                      <a:pt x="27" y="0"/>
                      <a:pt x="35" y="8"/>
                      <a:pt x="35" y="17"/>
                    </a:cubicBezTo>
                    <a:cubicBezTo>
                      <a:pt x="35" y="24"/>
                      <a:pt x="31" y="29"/>
                      <a:pt x="26" y="33"/>
                    </a:cubicBezTo>
                    <a:cubicBezTo>
                      <a:pt x="26" y="78"/>
                      <a:pt x="26" y="78"/>
                      <a:pt x="26" y="78"/>
                    </a:cubicBezTo>
                    <a:cubicBezTo>
                      <a:pt x="31" y="76"/>
                      <a:pt x="36" y="74"/>
                      <a:pt x="40" y="73"/>
                    </a:cubicBezTo>
                    <a:cubicBezTo>
                      <a:pt x="57" y="67"/>
                      <a:pt x="67" y="63"/>
                      <a:pt x="67" y="44"/>
                    </a:cubicBezTo>
                    <a:cubicBezTo>
                      <a:pt x="62" y="41"/>
                      <a:pt x="58" y="36"/>
                      <a:pt x="58" y="29"/>
                    </a:cubicBezTo>
                    <a:cubicBezTo>
                      <a:pt x="58" y="19"/>
                      <a:pt x="66" y="11"/>
                      <a:pt x="76" y="11"/>
                    </a:cubicBezTo>
                    <a:cubicBezTo>
                      <a:pt x="86" y="11"/>
                      <a:pt x="94" y="19"/>
                      <a:pt x="94" y="29"/>
                    </a:cubicBezTo>
                    <a:cubicBezTo>
                      <a:pt x="94" y="36"/>
                      <a:pt x="90" y="41"/>
                      <a:pt x="85" y="44"/>
                    </a:cubicBezTo>
                    <a:close/>
                    <a:moveTo>
                      <a:pt x="17" y="9"/>
                    </a:moveTo>
                    <a:cubicBezTo>
                      <a:pt x="13" y="9"/>
                      <a:pt x="9" y="12"/>
                      <a:pt x="9" y="17"/>
                    </a:cubicBezTo>
                    <a:cubicBezTo>
                      <a:pt x="9" y="22"/>
                      <a:pt x="13" y="26"/>
                      <a:pt x="17" y="26"/>
                    </a:cubicBezTo>
                    <a:cubicBezTo>
                      <a:pt x="22" y="26"/>
                      <a:pt x="26" y="22"/>
                      <a:pt x="26" y="17"/>
                    </a:cubicBezTo>
                    <a:cubicBezTo>
                      <a:pt x="26" y="12"/>
                      <a:pt x="22" y="9"/>
                      <a:pt x="17" y="9"/>
                    </a:cubicBezTo>
                    <a:close/>
                    <a:moveTo>
                      <a:pt x="17" y="114"/>
                    </a:moveTo>
                    <a:cubicBezTo>
                      <a:pt x="13" y="114"/>
                      <a:pt x="9" y="118"/>
                      <a:pt x="9" y="123"/>
                    </a:cubicBezTo>
                    <a:cubicBezTo>
                      <a:pt x="9" y="128"/>
                      <a:pt x="13" y="132"/>
                      <a:pt x="17" y="132"/>
                    </a:cubicBezTo>
                    <a:cubicBezTo>
                      <a:pt x="22" y="132"/>
                      <a:pt x="26" y="128"/>
                      <a:pt x="26" y="123"/>
                    </a:cubicBezTo>
                    <a:cubicBezTo>
                      <a:pt x="26" y="118"/>
                      <a:pt x="22" y="114"/>
                      <a:pt x="17" y="114"/>
                    </a:cubicBezTo>
                    <a:close/>
                    <a:moveTo>
                      <a:pt x="76" y="20"/>
                    </a:moveTo>
                    <a:cubicBezTo>
                      <a:pt x="71" y="20"/>
                      <a:pt x="67" y="24"/>
                      <a:pt x="67" y="29"/>
                    </a:cubicBezTo>
                    <a:cubicBezTo>
                      <a:pt x="67" y="34"/>
                      <a:pt x="71" y="38"/>
                      <a:pt x="76" y="38"/>
                    </a:cubicBezTo>
                    <a:cubicBezTo>
                      <a:pt x="81" y="38"/>
                      <a:pt x="85" y="34"/>
                      <a:pt x="85" y="29"/>
                    </a:cubicBezTo>
                    <a:cubicBezTo>
                      <a:pt x="85" y="24"/>
                      <a:pt x="81" y="20"/>
                      <a:pt x="76" y="20"/>
                    </a:cubicBezTo>
                    <a:close/>
                  </a:path>
                </a:pathLst>
              </a:custGeom>
              <a:solidFill>
                <a:srgbClr val="C00000"/>
              </a:solidFill>
              <a:ln>
                <a:noFill/>
              </a:ln>
              <a:effectLst>
                <a:outerShdw blurRad="50800" dist="381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effectLst>
                    <a:outerShdw blurRad="38100" dist="38100" dir="2700000" algn="tl">
                      <a:srgbClr val="000000">
                        <a:alpha val="43137"/>
                      </a:srgbClr>
                    </a:outerShdw>
                  </a:effectLst>
                  <a:latin typeface="+mn-lt"/>
                  <a:ea typeface="+mn-ea"/>
                  <a:cs typeface="+mn-ea"/>
                  <a:sym typeface="+mn-lt"/>
                </a:endParaRPr>
              </a:p>
            </p:txBody>
          </p:sp>
        </p:grpSp>
      </p:grpSp>
      <p:grpSp>
        <p:nvGrpSpPr>
          <p:cNvPr id="71" name="组合 70"/>
          <p:cNvGrpSpPr/>
          <p:nvPr/>
        </p:nvGrpSpPr>
        <p:grpSpPr>
          <a:xfrm>
            <a:off x="7157128" y="3078254"/>
            <a:ext cx="1599560" cy="1850212"/>
            <a:chOff x="5368886" y="2309403"/>
            <a:chExt cx="1200040" cy="1388087"/>
          </a:xfrm>
        </p:grpSpPr>
        <p:sp>
          <p:nvSpPr>
            <p:cNvPr id="72" name="Freeform 8"/>
            <p:cNvSpPr>
              <a:spLocks/>
            </p:cNvSpPr>
            <p:nvPr/>
          </p:nvSpPr>
          <p:spPr bwMode="auto">
            <a:xfrm>
              <a:off x="5438692" y="2350471"/>
              <a:ext cx="530728" cy="237166"/>
            </a:xfrm>
            <a:custGeom>
              <a:avLst/>
              <a:gdLst>
                <a:gd name="T0" fmla="*/ 0 w 517"/>
                <a:gd name="T1" fmla="*/ 231 h 231"/>
                <a:gd name="T2" fmla="*/ 398 w 517"/>
                <a:gd name="T3" fmla="*/ 0 h 231"/>
                <a:gd name="T4" fmla="*/ 517 w 517"/>
                <a:gd name="T5" fmla="*/ 0 h 231"/>
                <a:gd name="T6" fmla="*/ 517 w 517"/>
                <a:gd name="T7" fmla="*/ 231 h 231"/>
                <a:gd name="T8" fmla="*/ 0 w 517"/>
                <a:gd name="T9" fmla="*/ 231 h 231"/>
              </a:gdLst>
              <a:ahLst/>
              <a:cxnLst>
                <a:cxn ang="0">
                  <a:pos x="T0" y="T1"/>
                </a:cxn>
                <a:cxn ang="0">
                  <a:pos x="T2" y="T3"/>
                </a:cxn>
                <a:cxn ang="0">
                  <a:pos x="T4" y="T5"/>
                </a:cxn>
                <a:cxn ang="0">
                  <a:pos x="T6" y="T7"/>
                </a:cxn>
                <a:cxn ang="0">
                  <a:pos x="T8" y="T9"/>
                </a:cxn>
              </a:cxnLst>
              <a:rect l="0" t="0" r="r" b="b"/>
              <a:pathLst>
                <a:path w="517" h="231">
                  <a:moveTo>
                    <a:pt x="0" y="231"/>
                  </a:moveTo>
                  <a:lnTo>
                    <a:pt x="398" y="0"/>
                  </a:lnTo>
                  <a:lnTo>
                    <a:pt x="517" y="0"/>
                  </a:lnTo>
                  <a:lnTo>
                    <a:pt x="517" y="231"/>
                  </a:lnTo>
                  <a:lnTo>
                    <a:pt x="0" y="231"/>
                  </a:lnTo>
                  <a:close/>
                </a:path>
              </a:pathLst>
            </a:custGeom>
            <a:solidFill>
              <a:srgbClr val="505711"/>
            </a:solidFill>
            <a:ln>
              <a:noFill/>
            </a:ln>
            <a:extLst/>
          </p:spPr>
          <p:txBody>
            <a:bodyPr vert="horz" wrap="square" lIns="91424" tIns="45713" rIns="91424" bIns="45713" numCol="1" anchor="t" anchorCtr="0" compatLnSpc="1">
              <a:prstTxWarp prst="textNoShape">
                <a:avLst/>
              </a:prstTxWarp>
            </a:bodyPr>
            <a:lstStyle/>
            <a:p>
              <a:endParaRPr lang="zh-CN" altLang="en-US">
                <a:solidFill>
                  <a:srgbClr val="BDD53E"/>
                </a:solidFill>
                <a:latin typeface="+mn-lt"/>
                <a:ea typeface="+mn-ea"/>
                <a:cs typeface="+mn-ea"/>
                <a:sym typeface="+mn-lt"/>
              </a:endParaRPr>
            </a:p>
          </p:txBody>
        </p:sp>
        <p:grpSp>
          <p:nvGrpSpPr>
            <p:cNvPr id="73" name="组合 72"/>
            <p:cNvGrpSpPr/>
            <p:nvPr/>
          </p:nvGrpSpPr>
          <p:grpSpPr>
            <a:xfrm>
              <a:off x="5368886" y="2309403"/>
              <a:ext cx="1200040" cy="1388087"/>
              <a:chOff x="5368886" y="2309403"/>
              <a:chExt cx="1200040" cy="1388087"/>
            </a:xfrm>
          </p:grpSpPr>
          <p:sp>
            <p:nvSpPr>
              <p:cNvPr id="74" name="Freeform 9"/>
              <p:cNvSpPr>
                <a:spLocks/>
              </p:cNvSpPr>
              <p:nvPr/>
            </p:nvSpPr>
            <p:spPr bwMode="auto">
              <a:xfrm>
                <a:off x="5368886" y="2309403"/>
                <a:ext cx="1200040" cy="1388087"/>
              </a:xfrm>
              <a:custGeom>
                <a:avLst/>
                <a:gdLst>
                  <a:gd name="T0" fmla="*/ 0 w 1169"/>
                  <a:gd name="T1" fmla="*/ 1014 h 1352"/>
                  <a:gd name="T2" fmla="*/ 0 w 1169"/>
                  <a:gd name="T3" fmla="*/ 338 h 1352"/>
                  <a:gd name="T4" fmla="*/ 585 w 1169"/>
                  <a:gd name="T5" fmla="*/ 0 h 1352"/>
                  <a:gd name="T6" fmla="*/ 1169 w 1169"/>
                  <a:gd name="T7" fmla="*/ 338 h 1352"/>
                  <a:gd name="T8" fmla="*/ 1169 w 1169"/>
                  <a:gd name="T9" fmla="*/ 1014 h 1352"/>
                  <a:gd name="T10" fmla="*/ 585 w 1169"/>
                  <a:gd name="T11" fmla="*/ 1352 h 1352"/>
                  <a:gd name="T12" fmla="*/ 0 w 1169"/>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69" h="1352">
                    <a:moveTo>
                      <a:pt x="0" y="1014"/>
                    </a:moveTo>
                    <a:lnTo>
                      <a:pt x="0" y="338"/>
                    </a:lnTo>
                    <a:lnTo>
                      <a:pt x="585" y="0"/>
                    </a:lnTo>
                    <a:lnTo>
                      <a:pt x="1169" y="338"/>
                    </a:lnTo>
                    <a:lnTo>
                      <a:pt x="1169" y="1014"/>
                    </a:lnTo>
                    <a:lnTo>
                      <a:pt x="585"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5" name="Freeform 23"/>
              <p:cNvSpPr>
                <a:spLocks/>
              </p:cNvSpPr>
              <p:nvPr/>
            </p:nvSpPr>
            <p:spPr bwMode="auto">
              <a:xfrm>
                <a:off x="5438692" y="2350471"/>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solidFill>
                    <a:schemeClr val="lt1"/>
                  </a:solidFill>
                  <a:cs typeface="+mn-ea"/>
                  <a:sym typeface="+mn-lt"/>
                </a:endParaRPr>
              </a:p>
            </p:txBody>
          </p:sp>
          <p:sp>
            <p:nvSpPr>
              <p:cNvPr id="76" name="Freeform 32"/>
              <p:cNvSpPr>
                <a:spLocks noEditPoints="1"/>
              </p:cNvSpPr>
              <p:nvPr/>
            </p:nvSpPr>
            <p:spPr bwMode="auto">
              <a:xfrm>
                <a:off x="5597808" y="2562997"/>
                <a:ext cx="93416" cy="200205"/>
              </a:xfrm>
              <a:custGeom>
                <a:avLst/>
                <a:gdLst>
                  <a:gd name="T0" fmla="*/ 50 w 50"/>
                  <a:gd name="T1" fmla="*/ 82 h 107"/>
                  <a:gd name="T2" fmla="*/ 42 w 50"/>
                  <a:gd name="T3" fmla="*/ 99 h 107"/>
                  <a:gd name="T4" fmla="*/ 25 w 50"/>
                  <a:gd name="T5" fmla="*/ 107 h 107"/>
                  <a:gd name="T6" fmla="*/ 7 w 50"/>
                  <a:gd name="T7" fmla="*/ 99 h 107"/>
                  <a:gd name="T8" fmla="*/ 0 w 50"/>
                  <a:gd name="T9" fmla="*/ 82 h 107"/>
                  <a:gd name="T10" fmla="*/ 0 w 50"/>
                  <a:gd name="T11" fmla="*/ 25 h 107"/>
                  <a:gd name="T12" fmla="*/ 7 w 50"/>
                  <a:gd name="T13" fmla="*/ 7 h 107"/>
                  <a:gd name="T14" fmla="*/ 25 w 50"/>
                  <a:gd name="T15" fmla="*/ 0 h 107"/>
                  <a:gd name="T16" fmla="*/ 42 w 50"/>
                  <a:gd name="T17" fmla="*/ 7 h 107"/>
                  <a:gd name="T18" fmla="*/ 50 w 50"/>
                  <a:gd name="T19" fmla="*/ 25 h 107"/>
                  <a:gd name="T20" fmla="*/ 50 w 50"/>
                  <a:gd name="T21" fmla="*/ 82 h 107"/>
                  <a:gd name="T22" fmla="*/ 33 w 50"/>
                  <a:gd name="T23" fmla="*/ 24 h 107"/>
                  <a:gd name="T24" fmla="*/ 31 w 50"/>
                  <a:gd name="T25" fmla="*/ 18 h 107"/>
                  <a:gd name="T26" fmla="*/ 24 w 50"/>
                  <a:gd name="T27" fmla="*/ 15 h 107"/>
                  <a:gd name="T28" fmla="*/ 18 w 50"/>
                  <a:gd name="T29" fmla="*/ 18 h 107"/>
                  <a:gd name="T30" fmla="*/ 15 w 50"/>
                  <a:gd name="T31" fmla="*/ 24 h 107"/>
                  <a:gd name="T32" fmla="*/ 15 w 50"/>
                  <a:gd name="T33" fmla="*/ 81 h 107"/>
                  <a:gd name="T34" fmla="*/ 18 w 50"/>
                  <a:gd name="T35" fmla="*/ 88 h 107"/>
                  <a:gd name="T36" fmla="*/ 24 w 50"/>
                  <a:gd name="T37" fmla="*/ 91 h 107"/>
                  <a:gd name="T38" fmla="*/ 31 w 50"/>
                  <a:gd name="T39" fmla="*/ 88 h 107"/>
                  <a:gd name="T40" fmla="*/ 33 w 50"/>
                  <a:gd name="T41" fmla="*/ 81 h 107"/>
                  <a:gd name="T42" fmla="*/ 33 w 50"/>
                  <a:gd name="T43" fmla="*/ 2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 h="107">
                    <a:moveTo>
                      <a:pt x="50" y="82"/>
                    </a:moveTo>
                    <a:cubicBezTo>
                      <a:pt x="50" y="89"/>
                      <a:pt x="47" y="95"/>
                      <a:pt x="42" y="99"/>
                    </a:cubicBezTo>
                    <a:cubicBezTo>
                      <a:pt x="37" y="104"/>
                      <a:pt x="32" y="107"/>
                      <a:pt x="25" y="107"/>
                    </a:cubicBezTo>
                    <a:cubicBezTo>
                      <a:pt x="18" y="107"/>
                      <a:pt x="12" y="104"/>
                      <a:pt x="7" y="99"/>
                    </a:cubicBezTo>
                    <a:cubicBezTo>
                      <a:pt x="2" y="95"/>
                      <a:pt x="0" y="89"/>
                      <a:pt x="0" y="82"/>
                    </a:cubicBezTo>
                    <a:cubicBezTo>
                      <a:pt x="0" y="25"/>
                      <a:pt x="0" y="25"/>
                      <a:pt x="0" y="25"/>
                    </a:cubicBezTo>
                    <a:cubicBezTo>
                      <a:pt x="0" y="18"/>
                      <a:pt x="2" y="12"/>
                      <a:pt x="7" y="7"/>
                    </a:cubicBezTo>
                    <a:cubicBezTo>
                      <a:pt x="12" y="2"/>
                      <a:pt x="18" y="0"/>
                      <a:pt x="25" y="0"/>
                    </a:cubicBezTo>
                    <a:cubicBezTo>
                      <a:pt x="32" y="0"/>
                      <a:pt x="38" y="2"/>
                      <a:pt x="42" y="7"/>
                    </a:cubicBezTo>
                    <a:cubicBezTo>
                      <a:pt x="47" y="12"/>
                      <a:pt x="50" y="18"/>
                      <a:pt x="50" y="25"/>
                    </a:cubicBezTo>
                    <a:lnTo>
                      <a:pt x="50" y="82"/>
                    </a:lnTo>
                    <a:close/>
                    <a:moveTo>
                      <a:pt x="33" y="24"/>
                    </a:moveTo>
                    <a:cubicBezTo>
                      <a:pt x="33" y="22"/>
                      <a:pt x="32" y="20"/>
                      <a:pt x="31" y="18"/>
                    </a:cubicBezTo>
                    <a:cubicBezTo>
                      <a:pt x="29" y="16"/>
                      <a:pt x="27" y="15"/>
                      <a:pt x="24" y="15"/>
                    </a:cubicBezTo>
                    <a:cubicBezTo>
                      <a:pt x="22" y="15"/>
                      <a:pt x="20" y="16"/>
                      <a:pt x="18" y="18"/>
                    </a:cubicBezTo>
                    <a:cubicBezTo>
                      <a:pt x="16" y="20"/>
                      <a:pt x="15" y="22"/>
                      <a:pt x="15" y="24"/>
                    </a:cubicBezTo>
                    <a:cubicBezTo>
                      <a:pt x="15" y="81"/>
                      <a:pt x="15" y="81"/>
                      <a:pt x="15" y="81"/>
                    </a:cubicBezTo>
                    <a:cubicBezTo>
                      <a:pt x="15" y="84"/>
                      <a:pt x="16" y="86"/>
                      <a:pt x="18" y="88"/>
                    </a:cubicBezTo>
                    <a:cubicBezTo>
                      <a:pt x="20" y="90"/>
                      <a:pt x="22" y="91"/>
                      <a:pt x="24" y="91"/>
                    </a:cubicBezTo>
                    <a:cubicBezTo>
                      <a:pt x="27" y="91"/>
                      <a:pt x="29" y="90"/>
                      <a:pt x="31" y="88"/>
                    </a:cubicBezTo>
                    <a:cubicBezTo>
                      <a:pt x="32" y="86"/>
                      <a:pt x="33" y="84"/>
                      <a:pt x="33" y="81"/>
                    </a:cubicBezTo>
                    <a:lnTo>
                      <a:pt x="33" y="24"/>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7" name="Freeform 33"/>
              <p:cNvSpPr>
                <a:spLocks/>
              </p:cNvSpPr>
              <p:nvPr/>
            </p:nvSpPr>
            <p:spPr bwMode="auto">
              <a:xfrm>
                <a:off x="5712781" y="2562997"/>
                <a:ext cx="95469" cy="200205"/>
              </a:xfrm>
              <a:custGeom>
                <a:avLst/>
                <a:gdLst>
                  <a:gd name="T0" fmla="*/ 24 w 51"/>
                  <a:gd name="T1" fmla="*/ 91 h 107"/>
                  <a:gd name="T2" fmla="*/ 35 w 51"/>
                  <a:gd name="T3" fmla="*/ 81 h 107"/>
                  <a:gd name="T4" fmla="*/ 35 w 51"/>
                  <a:gd name="T5" fmla="*/ 74 h 107"/>
                  <a:gd name="T6" fmla="*/ 18 w 51"/>
                  <a:gd name="T7" fmla="*/ 58 h 107"/>
                  <a:gd name="T8" fmla="*/ 18 w 51"/>
                  <a:gd name="T9" fmla="*/ 45 h 107"/>
                  <a:gd name="T10" fmla="*/ 31 w 51"/>
                  <a:gd name="T11" fmla="*/ 40 h 107"/>
                  <a:gd name="T12" fmla="*/ 35 w 51"/>
                  <a:gd name="T13" fmla="*/ 27 h 107"/>
                  <a:gd name="T14" fmla="*/ 35 w 51"/>
                  <a:gd name="T15" fmla="*/ 24 h 107"/>
                  <a:gd name="T16" fmla="*/ 26 w 51"/>
                  <a:gd name="T17" fmla="*/ 14 h 107"/>
                  <a:gd name="T18" fmla="*/ 19 w 51"/>
                  <a:gd name="T19" fmla="*/ 18 h 107"/>
                  <a:gd name="T20" fmla="*/ 17 w 51"/>
                  <a:gd name="T21" fmla="*/ 26 h 107"/>
                  <a:gd name="T22" fmla="*/ 17 w 51"/>
                  <a:gd name="T23" fmla="*/ 28 h 107"/>
                  <a:gd name="T24" fmla="*/ 2 w 51"/>
                  <a:gd name="T25" fmla="*/ 28 h 107"/>
                  <a:gd name="T26" fmla="*/ 2 w 51"/>
                  <a:gd name="T27" fmla="*/ 26 h 107"/>
                  <a:gd name="T28" fmla="*/ 8 w 51"/>
                  <a:gd name="T29" fmla="*/ 8 h 107"/>
                  <a:gd name="T30" fmla="*/ 26 w 51"/>
                  <a:gd name="T31" fmla="*/ 0 h 107"/>
                  <a:gd name="T32" fmla="*/ 43 w 51"/>
                  <a:gd name="T33" fmla="*/ 7 h 107"/>
                  <a:gd name="T34" fmla="*/ 49 w 51"/>
                  <a:gd name="T35" fmla="*/ 24 h 107"/>
                  <a:gd name="T36" fmla="*/ 49 w 51"/>
                  <a:gd name="T37" fmla="*/ 28 h 107"/>
                  <a:gd name="T38" fmla="*/ 44 w 51"/>
                  <a:gd name="T39" fmla="*/ 45 h 107"/>
                  <a:gd name="T40" fmla="*/ 38 w 51"/>
                  <a:gd name="T41" fmla="*/ 50 h 107"/>
                  <a:gd name="T42" fmla="*/ 49 w 51"/>
                  <a:gd name="T43" fmla="*/ 62 h 107"/>
                  <a:gd name="T44" fmla="*/ 51 w 51"/>
                  <a:gd name="T45" fmla="*/ 72 h 107"/>
                  <a:gd name="T46" fmla="*/ 51 w 51"/>
                  <a:gd name="T47" fmla="*/ 80 h 107"/>
                  <a:gd name="T48" fmla="*/ 43 w 51"/>
                  <a:gd name="T49" fmla="*/ 100 h 107"/>
                  <a:gd name="T50" fmla="*/ 24 w 51"/>
                  <a:gd name="T51" fmla="*/ 107 h 107"/>
                  <a:gd name="T52" fmla="*/ 7 w 51"/>
                  <a:gd name="T53" fmla="*/ 99 h 107"/>
                  <a:gd name="T54" fmla="*/ 0 w 51"/>
                  <a:gd name="T55" fmla="*/ 82 h 107"/>
                  <a:gd name="T56" fmla="*/ 0 w 51"/>
                  <a:gd name="T57" fmla="*/ 79 h 107"/>
                  <a:gd name="T58" fmla="*/ 15 w 51"/>
                  <a:gd name="T59" fmla="*/ 78 h 107"/>
                  <a:gd name="T60" fmla="*/ 15 w 51"/>
                  <a:gd name="T61" fmla="*/ 82 h 107"/>
                  <a:gd name="T62" fmla="*/ 18 w 51"/>
                  <a:gd name="T63" fmla="*/ 88 h 107"/>
                  <a:gd name="T64" fmla="*/ 24 w 51"/>
                  <a:gd name="T65" fmla="*/ 91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51" h="107">
                    <a:moveTo>
                      <a:pt x="24" y="91"/>
                    </a:moveTo>
                    <a:cubicBezTo>
                      <a:pt x="31" y="91"/>
                      <a:pt x="35" y="87"/>
                      <a:pt x="35" y="81"/>
                    </a:cubicBezTo>
                    <a:cubicBezTo>
                      <a:pt x="35" y="74"/>
                      <a:pt x="35" y="74"/>
                      <a:pt x="35" y="74"/>
                    </a:cubicBezTo>
                    <a:cubicBezTo>
                      <a:pt x="35" y="64"/>
                      <a:pt x="29" y="58"/>
                      <a:pt x="18" y="58"/>
                    </a:cubicBezTo>
                    <a:cubicBezTo>
                      <a:pt x="18" y="45"/>
                      <a:pt x="18" y="45"/>
                      <a:pt x="18" y="45"/>
                    </a:cubicBezTo>
                    <a:cubicBezTo>
                      <a:pt x="24" y="45"/>
                      <a:pt x="29" y="43"/>
                      <a:pt x="31" y="40"/>
                    </a:cubicBezTo>
                    <a:cubicBezTo>
                      <a:pt x="34" y="37"/>
                      <a:pt x="35" y="32"/>
                      <a:pt x="35" y="27"/>
                    </a:cubicBezTo>
                    <a:cubicBezTo>
                      <a:pt x="35" y="24"/>
                      <a:pt x="35" y="24"/>
                      <a:pt x="35" y="24"/>
                    </a:cubicBezTo>
                    <a:cubicBezTo>
                      <a:pt x="35" y="18"/>
                      <a:pt x="32" y="14"/>
                      <a:pt x="26" y="14"/>
                    </a:cubicBezTo>
                    <a:cubicBezTo>
                      <a:pt x="23" y="14"/>
                      <a:pt x="21" y="15"/>
                      <a:pt x="19" y="18"/>
                    </a:cubicBezTo>
                    <a:cubicBezTo>
                      <a:pt x="18" y="20"/>
                      <a:pt x="17" y="22"/>
                      <a:pt x="17" y="26"/>
                    </a:cubicBezTo>
                    <a:cubicBezTo>
                      <a:pt x="17" y="28"/>
                      <a:pt x="17" y="28"/>
                      <a:pt x="17" y="28"/>
                    </a:cubicBezTo>
                    <a:cubicBezTo>
                      <a:pt x="2" y="28"/>
                      <a:pt x="2" y="28"/>
                      <a:pt x="2" y="28"/>
                    </a:cubicBezTo>
                    <a:cubicBezTo>
                      <a:pt x="2" y="26"/>
                      <a:pt x="2" y="26"/>
                      <a:pt x="2" y="26"/>
                    </a:cubicBezTo>
                    <a:cubicBezTo>
                      <a:pt x="2" y="18"/>
                      <a:pt x="4" y="12"/>
                      <a:pt x="8" y="8"/>
                    </a:cubicBezTo>
                    <a:cubicBezTo>
                      <a:pt x="12" y="2"/>
                      <a:pt x="18" y="0"/>
                      <a:pt x="26" y="0"/>
                    </a:cubicBezTo>
                    <a:cubicBezTo>
                      <a:pt x="33" y="0"/>
                      <a:pt x="39" y="2"/>
                      <a:pt x="43" y="7"/>
                    </a:cubicBezTo>
                    <a:cubicBezTo>
                      <a:pt x="47" y="12"/>
                      <a:pt x="49" y="17"/>
                      <a:pt x="49" y="24"/>
                    </a:cubicBezTo>
                    <a:cubicBezTo>
                      <a:pt x="49" y="28"/>
                      <a:pt x="49" y="28"/>
                      <a:pt x="49" y="28"/>
                    </a:cubicBezTo>
                    <a:cubicBezTo>
                      <a:pt x="49" y="35"/>
                      <a:pt x="48" y="41"/>
                      <a:pt x="44" y="45"/>
                    </a:cubicBezTo>
                    <a:cubicBezTo>
                      <a:pt x="42" y="47"/>
                      <a:pt x="40" y="49"/>
                      <a:pt x="38" y="50"/>
                    </a:cubicBezTo>
                    <a:cubicBezTo>
                      <a:pt x="42" y="53"/>
                      <a:pt x="46" y="57"/>
                      <a:pt x="49" y="62"/>
                    </a:cubicBezTo>
                    <a:cubicBezTo>
                      <a:pt x="50" y="65"/>
                      <a:pt x="51" y="68"/>
                      <a:pt x="51" y="72"/>
                    </a:cubicBezTo>
                    <a:cubicBezTo>
                      <a:pt x="51" y="80"/>
                      <a:pt x="51" y="80"/>
                      <a:pt x="51" y="80"/>
                    </a:cubicBezTo>
                    <a:cubicBezTo>
                      <a:pt x="51" y="88"/>
                      <a:pt x="48" y="95"/>
                      <a:pt x="43" y="100"/>
                    </a:cubicBezTo>
                    <a:cubicBezTo>
                      <a:pt x="38" y="104"/>
                      <a:pt x="32" y="107"/>
                      <a:pt x="24" y="107"/>
                    </a:cubicBezTo>
                    <a:cubicBezTo>
                      <a:pt x="18" y="107"/>
                      <a:pt x="12" y="104"/>
                      <a:pt x="7" y="99"/>
                    </a:cubicBezTo>
                    <a:cubicBezTo>
                      <a:pt x="2" y="94"/>
                      <a:pt x="0" y="89"/>
                      <a:pt x="0" y="82"/>
                    </a:cubicBezTo>
                    <a:cubicBezTo>
                      <a:pt x="0" y="79"/>
                      <a:pt x="0" y="79"/>
                      <a:pt x="0" y="79"/>
                    </a:cubicBezTo>
                    <a:cubicBezTo>
                      <a:pt x="15" y="78"/>
                      <a:pt x="15" y="78"/>
                      <a:pt x="15" y="78"/>
                    </a:cubicBezTo>
                    <a:cubicBezTo>
                      <a:pt x="15" y="82"/>
                      <a:pt x="15" y="82"/>
                      <a:pt x="15" y="82"/>
                    </a:cubicBezTo>
                    <a:cubicBezTo>
                      <a:pt x="15" y="84"/>
                      <a:pt x="16" y="86"/>
                      <a:pt x="18" y="88"/>
                    </a:cubicBezTo>
                    <a:cubicBezTo>
                      <a:pt x="19" y="90"/>
                      <a:pt x="21" y="91"/>
                      <a:pt x="24" y="91"/>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8" name="Freeform 10"/>
              <p:cNvSpPr>
                <a:spLocks noEditPoints="1"/>
              </p:cNvSpPr>
              <p:nvPr/>
            </p:nvSpPr>
            <p:spPr bwMode="auto">
              <a:xfrm>
                <a:off x="5791994" y="2953544"/>
                <a:ext cx="381000" cy="267224"/>
              </a:xfrm>
              <a:custGeom>
                <a:avLst/>
                <a:gdLst>
                  <a:gd name="T0" fmla="*/ 164 w 164"/>
                  <a:gd name="T1" fmla="*/ 114 h 128"/>
                  <a:gd name="T2" fmla="*/ 149 w 164"/>
                  <a:gd name="T3" fmla="*/ 128 h 128"/>
                  <a:gd name="T4" fmla="*/ 15 w 164"/>
                  <a:gd name="T5" fmla="*/ 128 h 128"/>
                  <a:gd name="T6" fmla="*/ 0 w 164"/>
                  <a:gd name="T7" fmla="*/ 114 h 128"/>
                  <a:gd name="T8" fmla="*/ 0 w 164"/>
                  <a:gd name="T9" fmla="*/ 14 h 128"/>
                  <a:gd name="T10" fmla="*/ 15 w 164"/>
                  <a:gd name="T11" fmla="*/ 0 h 128"/>
                  <a:gd name="T12" fmla="*/ 149 w 164"/>
                  <a:gd name="T13" fmla="*/ 0 h 128"/>
                  <a:gd name="T14" fmla="*/ 164 w 164"/>
                  <a:gd name="T15" fmla="*/ 14 h 128"/>
                  <a:gd name="T16" fmla="*/ 164 w 164"/>
                  <a:gd name="T17" fmla="*/ 114 h 128"/>
                  <a:gd name="T18" fmla="*/ 149 w 164"/>
                  <a:gd name="T19" fmla="*/ 11 h 128"/>
                  <a:gd name="T20" fmla="*/ 15 w 164"/>
                  <a:gd name="T21" fmla="*/ 11 h 128"/>
                  <a:gd name="T22" fmla="*/ 12 w 164"/>
                  <a:gd name="T23" fmla="*/ 14 h 128"/>
                  <a:gd name="T24" fmla="*/ 25 w 164"/>
                  <a:gd name="T25" fmla="*/ 40 h 128"/>
                  <a:gd name="T26" fmla="*/ 62 w 164"/>
                  <a:gd name="T27" fmla="*/ 69 h 128"/>
                  <a:gd name="T28" fmla="*/ 82 w 164"/>
                  <a:gd name="T29" fmla="*/ 82 h 128"/>
                  <a:gd name="T30" fmla="*/ 82 w 164"/>
                  <a:gd name="T31" fmla="*/ 82 h 128"/>
                  <a:gd name="T32" fmla="*/ 82 w 164"/>
                  <a:gd name="T33" fmla="*/ 82 h 128"/>
                  <a:gd name="T34" fmla="*/ 102 w 164"/>
                  <a:gd name="T35" fmla="*/ 69 h 128"/>
                  <a:gd name="T36" fmla="*/ 139 w 164"/>
                  <a:gd name="T37" fmla="*/ 40 h 128"/>
                  <a:gd name="T38" fmla="*/ 152 w 164"/>
                  <a:gd name="T39" fmla="*/ 18 h 128"/>
                  <a:gd name="T40" fmla="*/ 149 w 164"/>
                  <a:gd name="T41" fmla="*/ 11 h 128"/>
                  <a:gd name="T42" fmla="*/ 152 w 164"/>
                  <a:gd name="T43" fmla="*/ 43 h 128"/>
                  <a:gd name="T44" fmla="*/ 146 w 164"/>
                  <a:gd name="T45" fmla="*/ 50 h 128"/>
                  <a:gd name="T46" fmla="*/ 107 w 164"/>
                  <a:gd name="T47" fmla="*/ 80 h 128"/>
                  <a:gd name="T48" fmla="*/ 82 w 164"/>
                  <a:gd name="T49" fmla="*/ 93 h 128"/>
                  <a:gd name="T50" fmla="*/ 82 w 164"/>
                  <a:gd name="T51" fmla="*/ 93 h 128"/>
                  <a:gd name="T52" fmla="*/ 82 w 164"/>
                  <a:gd name="T53" fmla="*/ 93 h 128"/>
                  <a:gd name="T54" fmla="*/ 57 w 164"/>
                  <a:gd name="T55" fmla="*/ 80 h 128"/>
                  <a:gd name="T56" fmla="*/ 18 w 164"/>
                  <a:gd name="T57" fmla="*/ 50 h 128"/>
                  <a:gd name="T58" fmla="*/ 12 w 164"/>
                  <a:gd name="T59" fmla="*/ 43 h 128"/>
                  <a:gd name="T60" fmla="*/ 12 w 164"/>
                  <a:gd name="T61" fmla="*/ 114 h 128"/>
                  <a:gd name="T62" fmla="*/ 15 w 164"/>
                  <a:gd name="T63" fmla="*/ 117 h 128"/>
                  <a:gd name="T64" fmla="*/ 149 w 164"/>
                  <a:gd name="T65" fmla="*/ 117 h 128"/>
                  <a:gd name="T66" fmla="*/ 152 w 164"/>
                  <a:gd name="T67" fmla="*/ 114 h 128"/>
                  <a:gd name="T68" fmla="*/ 152 w 164"/>
                  <a:gd name="T69" fmla="*/ 43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64" h="128">
                    <a:moveTo>
                      <a:pt x="164" y="114"/>
                    </a:moveTo>
                    <a:cubicBezTo>
                      <a:pt x="164" y="122"/>
                      <a:pt x="157" y="128"/>
                      <a:pt x="149" y="128"/>
                    </a:cubicBezTo>
                    <a:cubicBezTo>
                      <a:pt x="15" y="128"/>
                      <a:pt x="15" y="128"/>
                      <a:pt x="15" y="128"/>
                    </a:cubicBezTo>
                    <a:cubicBezTo>
                      <a:pt x="7" y="128"/>
                      <a:pt x="0" y="122"/>
                      <a:pt x="0" y="114"/>
                    </a:cubicBezTo>
                    <a:cubicBezTo>
                      <a:pt x="0" y="14"/>
                      <a:pt x="0" y="14"/>
                      <a:pt x="0" y="14"/>
                    </a:cubicBezTo>
                    <a:cubicBezTo>
                      <a:pt x="0" y="6"/>
                      <a:pt x="7" y="0"/>
                      <a:pt x="15" y="0"/>
                    </a:cubicBezTo>
                    <a:cubicBezTo>
                      <a:pt x="149" y="0"/>
                      <a:pt x="149" y="0"/>
                      <a:pt x="149" y="0"/>
                    </a:cubicBezTo>
                    <a:cubicBezTo>
                      <a:pt x="157" y="0"/>
                      <a:pt x="164" y="6"/>
                      <a:pt x="164" y="14"/>
                    </a:cubicBezTo>
                    <a:lnTo>
                      <a:pt x="164" y="114"/>
                    </a:lnTo>
                    <a:close/>
                    <a:moveTo>
                      <a:pt x="149" y="11"/>
                    </a:moveTo>
                    <a:cubicBezTo>
                      <a:pt x="15" y="11"/>
                      <a:pt x="15" y="11"/>
                      <a:pt x="15" y="11"/>
                    </a:cubicBezTo>
                    <a:cubicBezTo>
                      <a:pt x="13" y="11"/>
                      <a:pt x="12" y="13"/>
                      <a:pt x="12" y="14"/>
                    </a:cubicBezTo>
                    <a:cubicBezTo>
                      <a:pt x="12" y="25"/>
                      <a:pt x="17" y="34"/>
                      <a:pt x="25" y="40"/>
                    </a:cubicBezTo>
                    <a:cubicBezTo>
                      <a:pt x="37" y="50"/>
                      <a:pt x="50" y="59"/>
                      <a:pt x="62" y="69"/>
                    </a:cubicBezTo>
                    <a:cubicBezTo>
                      <a:pt x="67" y="73"/>
                      <a:pt x="76" y="82"/>
                      <a:pt x="82" y="82"/>
                    </a:cubicBezTo>
                    <a:cubicBezTo>
                      <a:pt x="82" y="82"/>
                      <a:pt x="82" y="82"/>
                      <a:pt x="82" y="82"/>
                    </a:cubicBezTo>
                    <a:cubicBezTo>
                      <a:pt x="82" y="82"/>
                      <a:pt x="82" y="82"/>
                      <a:pt x="82" y="82"/>
                    </a:cubicBezTo>
                    <a:cubicBezTo>
                      <a:pt x="89" y="82"/>
                      <a:pt x="97" y="73"/>
                      <a:pt x="102" y="69"/>
                    </a:cubicBezTo>
                    <a:cubicBezTo>
                      <a:pt x="114" y="59"/>
                      <a:pt x="127" y="50"/>
                      <a:pt x="139" y="40"/>
                    </a:cubicBezTo>
                    <a:cubicBezTo>
                      <a:pt x="145" y="36"/>
                      <a:pt x="152" y="25"/>
                      <a:pt x="152" y="18"/>
                    </a:cubicBezTo>
                    <a:cubicBezTo>
                      <a:pt x="152" y="15"/>
                      <a:pt x="153" y="11"/>
                      <a:pt x="149" y="11"/>
                    </a:cubicBezTo>
                    <a:close/>
                    <a:moveTo>
                      <a:pt x="152" y="43"/>
                    </a:moveTo>
                    <a:cubicBezTo>
                      <a:pt x="150" y="46"/>
                      <a:pt x="148" y="48"/>
                      <a:pt x="146" y="50"/>
                    </a:cubicBezTo>
                    <a:cubicBezTo>
                      <a:pt x="133" y="60"/>
                      <a:pt x="120" y="70"/>
                      <a:pt x="107" y="80"/>
                    </a:cubicBezTo>
                    <a:cubicBezTo>
                      <a:pt x="100" y="86"/>
                      <a:pt x="92" y="93"/>
                      <a:pt x="82" y="93"/>
                    </a:cubicBezTo>
                    <a:cubicBezTo>
                      <a:pt x="82" y="93"/>
                      <a:pt x="82" y="93"/>
                      <a:pt x="82" y="93"/>
                    </a:cubicBezTo>
                    <a:cubicBezTo>
                      <a:pt x="82" y="93"/>
                      <a:pt x="82" y="93"/>
                      <a:pt x="82" y="93"/>
                    </a:cubicBezTo>
                    <a:cubicBezTo>
                      <a:pt x="72" y="93"/>
                      <a:pt x="64" y="86"/>
                      <a:pt x="57" y="80"/>
                    </a:cubicBezTo>
                    <a:cubicBezTo>
                      <a:pt x="44" y="70"/>
                      <a:pt x="31" y="60"/>
                      <a:pt x="18" y="50"/>
                    </a:cubicBezTo>
                    <a:cubicBezTo>
                      <a:pt x="16" y="48"/>
                      <a:pt x="14" y="46"/>
                      <a:pt x="12" y="43"/>
                    </a:cubicBezTo>
                    <a:cubicBezTo>
                      <a:pt x="12" y="114"/>
                      <a:pt x="12" y="114"/>
                      <a:pt x="12" y="114"/>
                    </a:cubicBezTo>
                    <a:cubicBezTo>
                      <a:pt x="12" y="115"/>
                      <a:pt x="13" y="117"/>
                      <a:pt x="15" y="117"/>
                    </a:cubicBezTo>
                    <a:cubicBezTo>
                      <a:pt x="149" y="117"/>
                      <a:pt x="149" y="117"/>
                      <a:pt x="149" y="117"/>
                    </a:cubicBezTo>
                    <a:cubicBezTo>
                      <a:pt x="151" y="117"/>
                      <a:pt x="152" y="115"/>
                      <a:pt x="152" y="114"/>
                    </a:cubicBezTo>
                    <a:lnTo>
                      <a:pt x="152" y="43"/>
                    </a:lnTo>
                    <a:close/>
                  </a:path>
                </a:pathLst>
              </a:custGeom>
              <a:solidFill>
                <a:srgbClr val="C00000"/>
              </a:solidFill>
              <a:ln>
                <a:noFill/>
              </a:ln>
              <a:effectLst>
                <a:outerShdw blurRad="50800" dist="381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grpSp>
      </p:grpSp>
      <p:grpSp>
        <p:nvGrpSpPr>
          <p:cNvPr id="79" name="组合 78"/>
          <p:cNvGrpSpPr/>
          <p:nvPr/>
        </p:nvGrpSpPr>
        <p:grpSpPr>
          <a:xfrm>
            <a:off x="6225306" y="4690347"/>
            <a:ext cx="1602296" cy="1850212"/>
            <a:chOff x="4669803" y="3518846"/>
            <a:chExt cx="1202093" cy="1388087"/>
          </a:xfrm>
        </p:grpSpPr>
        <p:sp>
          <p:nvSpPr>
            <p:cNvPr id="80" name="Freeform 12"/>
            <p:cNvSpPr>
              <a:spLocks/>
            </p:cNvSpPr>
            <p:nvPr/>
          </p:nvSpPr>
          <p:spPr bwMode="auto">
            <a:xfrm>
              <a:off x="4741662" y="3559913"/>
              <a:ext cx="528675" cy="237166"/>
            </a:xfrm>
            <a:custGeom>
              <a:avLst/>
              <a:gdLst>
                <a:gd name="T0" fmla="*/ 0 w 515"/>
                <a:gd name="T1" fmla="*/ 231 h 231"/>
                <a:gd name="T2" fmla="*/ 398 w 515"/>
                <a:gd name="T3" fmla="*/ 0 h 231"/>
                <a:gd name="T4" fmla="*/ 515 w 515"/>
                <a:gd name="T5" fmla="*/ 0 h 231"/>
                <a:gd name="T6" fmla="*/ 515 w 515"/>
                <a:gd name="T7" fmla="*/ 231 h 231"/>
                <a:gd name="T8" fmla="*/ 0 w 515"/>
                <a:gd name="T9" fmla="*/ 231 h 231"/>
              </a:gdLst>
              <a:ahLst/>
              <a:cxnLst>
                <a:cxn ang="0">
                  <a:pos x="T0" y="T1"/>
                </a:cxn>
                <a:cxn ang="0">
                  <a:pos x="T2" y="T3"/>
                </a:cxn>
                <a:cxn ang="0">
                  <a:pos x="T4" y="T5"/>
                </a:cxn>
                <a:cxn ang="0">
                  <a:pos x="T6" y="T7"/>
                </a:cxn>
                <a:cxn ang="0">
                  <a:pos x="T8" y="T9"/>
                </a:cxn>
              </a:cxnLst>
              <a:rect l="0" t="0" r="r" b="b"/>
              <a:pathLst>
                <a:path w="515" h="231">
                  <a:moveTo>
                    <a:pt x="0" y="231"/>
                  </a:moveTo>
                  <a:lnTo>
                    <a:pt x="398" y="0"/>
                  </a:lnTo>
                  <a:lnTo>
                    <a:pt x="515" y="0"/>
                  </a:lnTo>
                  <a:lnTo>
                    <a:pt x="515" y="231"/>
                  </a:lnTo>
                  <a:lnTo>
                    <a:pt x="0" y="231"/>
                  </a:lnTo>
                  <a:close/>
                </a:path>
              </a:pathLst>
            </a:custGeom>
            <a:solidFill>
              <a:srgbClr val="6B3C1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nvGrpSpPr>
            <p:cNvPr id="81" name="组合 80"/>
            <p:cNvGrpSpPr/>
            <p:nvPr/>
          </p:nvGrpSpPr>
          <p:grpSpPr>
            <a:xfrm>
              <a:off x="4669803" y="3518846"/>
              <a:ext cx="1202093" cy="1388087"/>
              <a:chOff x="4669803" y="3518846"/>
              <a:chExt cx="1202093" cy="1388087"/>
            </a:xfrm>
          </p:grpSpPr>
          <p:sp>
            <p:nvSpPr>
              <p:cNvPr id="82" name="Freeform 13"/>
              <p:cNvSpPr>
                <a:spLocks/>
              </p:cNvSpPr>
              <p:nvPr/>
            </p:nvSpPr>
            <p:spPr bwMode="auto">
              <a:xfrm>
                <a:off x="4669803" y="3518846"/>
                <a:ext cx="1202093" cy="1388087"/>
              </a:xfrm>
              <a:custGeom>
                <a:avLst/>
                <a:gdLst>
                  <a:gd name="T0" fmla="*/ 0 w 1171"/>
                  <a:gd name="T1" fmla="*/ 1014 h 1352"/>
                  <a:gd name="T2" fmla="*/ 0 w 1171"/>
                  <a:gd name="T3" fmla="*/ 338 h 1352"/>
                  <a:gd name="T4" fmla="*/ 585 w 1171"/>
                  <a:gd name="T5" fmla="*/ 0 h 1352"/>
                  <a:gd name="T6" fmla="*/ 1171 w 1171"/>
                  <a:gd name="T7" fmla="*/ 338 h 1352"/>
                  <a:gd name="T8" fmla="*/ 1171 w 1171"/>
                  <a:gd name="T9" fmla="*/ 1014 h 1352"/>
                  <a:gd name="T10" fmla="*/ 585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5" y="0"/>
                    </a:lnTo>
                    <a:lnTo>
                      <a:pt x="1171" y="338"/>
                    </a:lnTo>
                    <a:lnTo>
                      <a:pt x="1171" y="1014"/>
                    </a:lnTo>
                    <a:lnTo>
                      <a:pt x="585"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83" name="Freeform 20"/>
              <p:cNvSpPr>
                <a:spLocks/>
              </p:cNvSpPr>
              <p:nvPr/>
            </p:nvSpPr>
            <p:spPr bwMode="auto">
              <a:xfrm>
                <a:off x="4741662" y="3559913"/>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cap="flat">
                <a:noFill/>
                <a:prstDash val="solid"/>
                <a:miter lim="800000"/>
                <a:headEnd/>
                <a:tailEnd/>
              </a:ln>
              <a:effectLst>
                <a:outerShdw blurRad="279400" dist="76200" dir="2700000" algn="tl"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84" name="Freeform 30"/>
              <p:cNvSpPr>
                <a:spLocks noEditPoints="1"/>
              </p:cNvSpPr>
              <p:nvPr/>
            </p:nvSpPr>
            <p:spPr bwMode="auto">
              <a:xfrm>
                <a:off x="4895645" y="3772439"/>
                <a:ext cx="93416" cy="200205"/>
              </a:xfrm>
              <a:custGeom>
                <a:avLst/>
                <a:gdLst>
                  <a:gd name="T0" fmla="*/ 50 w 50"/>
                  <a:gd name="T1" fmla="*/ 82 h 107"/>
                  <a:gd name="T2" fmla="*/ 42 w 50"/>
                  <a:gd name="T3" fmla="*/ 99 h 107"/>
                  <a:gd name="T4" fmla="*/ 25 w 50"/>
                  <a:gd name="T5" fmla="*/ 107 h 107"/>
                  <a:gd name="T6" fmla="*/ 7 w 50"/>
                  <a:gd name="T7" fmla="*/ 99 h 107"/>
                  <a:gd name="T8" fmla="*/ 0 w 50"/>
                  <a:gd name="T9" fmla="*/ 82 h 107"/>
                  <a:gd name="T10" fmla="*/ 0 w 50"/>
                  <a:gd name="T11" fmla="*/ 25 h 107"/>
                  <a:gd name="T12" fmla="*/ 7 w 50"/>
                  <a:gd name="T13" fmla="*/ 7 h 107"/>
                  <a:gd name="T14" fmla="*/ 25 w 50"/>
                  <a:gd name="T15" fmla="*/ 0 h 107"/>
                  <a:gd name="T16" fmla="*/ 42 w 50"/>
                  <a:gd name="T17" fmla="*/ 7 h 107"/>
                  <a:gd name="T18" fmla="*/ 50 w 50"/>
                  <a:gd name="T19" fmla="*/ 25 h 107"/>
                  <a:gd name="T20" fmla="*/ 50 w 50"/>
                  <a:gd name="T21" fmla="*/ 82 h 107"/>
                  <a:gd name="T22" fmla="*/ 33 w 50"/>
                  <a:gd name="T23" fmla="*/ 24 h 107"/>
                  <a:gd name="T24" fmla="*/ 31 w 50"/>
                  <a:gd name="T25" fmla="*/ 18 h 107"/>
                  <a:gd name="T26" fmla="*/ 24 w 50"/>
                  <a:gd name="T27" fmla="*/ 15 h 107"/>
                  <a:gd name="T28" fmla="*/ 18 w 50"/>
                  <a:gd name="T29" fmla="*/ 18 h 107"/>
                  <a:gd name="T30" fmla="*/ 15 w 50"/>
                  <a:gd name="T31" fmla="*/ 24 h 107"/>
                  <a:gd name="T32" fmla="*/ 15 w 50"/>
                  <a:gd name="T33" fmla="*/ 82 h 107"/>
                  <a:gd name="T34" fmla="*/ 18 w 50"/>
                  <a:gd name="T35" fmla="*/ 88 h 107"/>
                  <a:gd name="T36" fmla="*/ 24 w 50"/>
                  <a:gd name="T37" fmla="*/ 91 h 107"/>
                  <a:gd name="T38" fmla="*/ 31 w 50"/>
                  <a:gd name="T39" fmla="*/ 88 h 107"/>
                  <a:gd name="T40" fmla="*/ 33 w 50"/>
                  <a:gd name="T41" fmla="*/ 82 h 107"/>
                  <a:gd name="T42" fmla="*/ 33 w 50"/>
                  <a:gd name="T43" fmla="*/ 2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 h="107">
                    <a:moveTo>
                      <a:pt x="50" y="82"/>
                    </a:moveTo>
                    <a:cubicBezTo>
                      <a:pt x="50" y="89"/>
                      <a:pt x="47" y="95"/>
                      <a:pt x="42" y="99"/>
                    </a:cubicBezTo>
                    <a:cubicBezTo>
                      <a:pt x="38" y="104"/>
                      <a:pt x="32" y="107"/>
                      <a:pt x="25" y="107"/>
                    </a:cubicBezTo>
                    <a:cubicBezTo>
                      <a:pt x="18" y="107"/>
                      <a:pt x="12" y="104"/>
                      <a:pt x="7" y="99"/>
                    </a:cubicBezTo>
                    <a:cubicBezTo>
                      <a:pt x="2" y="95"/>
                      <a:pt x="0" y="89"/>
                      <a:pt x="0" y="82"/>
                    </a:cubicBezTo>
                    <a:cubicBezTo>
                      <a:pt x="0" y="25"/>
                      <a:pt x="0" y="25"/>
                      <a:pt x="0" y="25"/>
                    </a:cubicBezTo>
                    <a:cubicBezTo>
                      <a:pt x="0" y="18"/>
                      <a:pt x="2" y="12"/>
                      <a:pt x="7" y="7"/>
                    </a:cubicBezTo>
                    <a:cubicBezTo>
                      <a:pt x="12" y="2"/>
                      <a:pt x="18" y="0"/>
                      <a:pt x="25" y="0"/>
                    </a:cubicBezTo>
                    <a:cubicBezTo>
                      <a:pt x="32" y="0"/>
                      <a:pt x="38" y="2"/>
                      <a:pt x="42" y="7"/>
                    </a:cubicBezTo>
                    <a:cubicBezTo>
                      <a:pt x="47" y="12"/>
                      <a:pt x="50" y="18"/>
                      <a:pt x="50" y="25"/>
                    </a:cubicBezTo>
                    <a:lnTo>
                      <a:pt x="50" y="82"/>
                    </a:lnTo>
                    <a:close/>
                    <a:moveTo>
                      <a:pt x="33" y="24"/>
                    </a:moveTo>
                    <a:cubicBezTo>
                      <a:pt x="33" y="22"/>
                      <a:pt x="33" y="20"/>
                      <a:pt x="31" y="18"/>
                    </a:cubicBezTo>
                    <a:cubicBezTo>
                      <a:pt x="29" y="16"/>
                      <a:pt x="27" y="15"/>
                      <a:pt x="24" y="15"/>
                    </a:cubicBezTo>
                    <a:cubicBezTo>
                      <a:pt x="22" y="15"/>
                      <a:pt x="20" y="16"/>
                      <a:pt x="18" y="18"/>
                    </a:cubicBezTo>
                    <a:cubicBezTo>
                      <a:pt x="16" y="20"/>
                      <a:pt x="15" y="22"/>
                      <a:pt x="15" y="24"/>
                    </a:cubicBezTo>
                    <a:cubicBezTo>
                      <a:pt x="15" y="82"/>
                      <a:pt x="15" y="82"/>
                      <a:pt x="15" y="82"/>
                    </a:cubicBezTo>
                    <a:cubicBezTo>
                      <a:pt x="15" y="84"/>
                      <a:pt x="16" y="86"/>
                      <a:pt x="18" y="88"/>
                    </a:cubicBezTo>
                    <a:cubicBezTo>
                      <a:pt x="20" y="90"/>
                      <a:pt x="22" y="91"/>
                      <a:pt x="24" y="91"/>
                    </a:cubicBezTo>
                    <a:cubicBezTo>
                      <a:pt x="27" y="91"/>
                      <a:pt x="29" y="90"/>
                      <a:pt x="31" y="88"/>
                    </a:cubicBezTo>
                    <a:cubicBezTo>
                      <a:pt x="33" y="86"/>
                      <a:pt x="33" y="84"/>
                      <a:pt x="33" y="82"/>
                    </a:cubicBezTo>
                    <a:lnTo>
                      <a:pt x="33" y="24"/>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85" name="Freeform 31"/>
              <p:cNvSpPr>
                <a:spLocks noEditPoints="1"/>
              </p:cNvSpPr>
              <p:nvPr/>
            </p:nvSpPr>
            <p:spPr bwMode="auto">
              <a:xfrm>
                <a:off x="5009593" y="3774492"/>
                <a:ext cx="99575" cy="196099"/>
              </a:xfrm>
              <a:custGeom>
                <a:avLst/>
                <a:gdLst>
                  <a:gd name="T0" fmla="*/ 0 w 97"/>
                  <a:gd name="T1" fmla="*/ 120 h 191"/>
                  <a:gd name="T2" fmla="*/ 49 w 97"/>
                  <a:gd name="T3" fmla="*/ 0 h 191"/>
                  <a:gd name="T4" fmla="*/ 78 w 97"/>
                  <a:gd name="T5" fmla="*/ 0 h 191"/>
                  <a:gd name="T6" fmla="*/ 78 w 97"/>
                  <a:gd name="T7" fmla="*/ 120 h 191"/>
                  <a:gd name="T8" fmla="*/ 97 w 97"/>
                  <a:gd name="T9" fmla="*/ 120 h 191"/>
                  <a:gd name="T10" fmla="*/ 97 w 97"/>
                  <a:gd name="T11" fmla="*/ 149 h 191"/>
                  <a:gd name="T12" fmla="*/ 78 w 97"/>
                  <a:gd name="T13" fmla="*/ 149 h 191"/>
                  <a:gd name="T14" fmla="*/ 78 w 97"/>
                  <a:gd name="T15" fmla="*/ 191 h 191"/>
                  <a:gd name="T16" fmla="*/ 49 w 97"/>
                  <a:gd name="T17" fmla="*/ 191 h 191"/>
                  <a:gd name="T18" fmla="*/ 49 w 97"/>
                  <a:gd name="T19" fmla="*/ 149 h 191"/>
                  <a:gd name="T20" fmla="*/ 0 w 97"/>
                  <a:gd name="T21" fmla="*/ 149 h 191"/>
                  <a:gd name="T22" fmla="*/ 0 w 97"/>
                  <a:gd name="T23" fmla="*/ 120 h 191"/>
                  <a:gd name="T24" fmla="*/ 49 w 97"/>
                  <a:gd name="T25" fmla="*/ 120 h 191"/>
                  <a:gd name="T26" fmla="*/ 49 w 97"/>
                  <a:gd name="T27" fmla="*/ 62 h 191"/>
                  <a:gd name="T28" fmla="*/ 25 w 97"/>
                  <a:gd name="T29" fmla="*/ 120 h 191"/>
                  <a:gd name="T30" fmla="*/ 49 w 97"/>
                  <a:gd name="T31" fmla="*/ 120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97" h="191">
                    <a:moveTo>
                      <a:pt x="0" y="120"/>
                    </a:moveTo>
                    <a:lnTo>
                      <a:pt x="49" y="0"/>
                    </a:lnTo>
                    <a:lnTo>
                      <a:pt x="78" y="0"/>
                    </a:lnTo>
                    <a:lnTo>
                      <a:pt x="78" y="120"/>
                    </a:lnTo>
                    <a:lnTo>
                      <a:pt x="97" y="120"/>
                    </a:lnTo>
                    <a:lnTo>
                      <a:pt x="97" y="149"/>
                    </a:lnTo>
                    <a:lnTo>
                      <a:pt x="78" y="149"/>
                    </a:lnTo>
                    <a:lnTo>
                      <a:pt x="78" y="191"/>
                    </a:lnTo>
                    <a:lnTo>
                      <a:pt x="49" y="191"/>
                    </a:lnTo>
                    <a:lnTo>
                      <a:pt x="49" y="149"/>
                    </a:lnTo>
                    <a:lnTo>
                      <a:pt x="0" y="149"/>
                    </a:lnTo>
                    <a:lnTo>
                      <a:pt x="0" y="120"/>
                    </a:lnTo>
                    <a:close/>
                    <a:moveTo>
                      <a:pt x="49" y="120"/>
                    </a:moveTo>
                    <a:lnTo>
                      <a:pt x="49" y="62"/>
                    </a:lnTo>
                    <a:lnTo>
                      <a:pt x="25" y="120"/>
                    </a:lnTo>
                    <a:lnTo>
                      <a:pt x="49" y="12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86" name="Freeform 6"/>
              <p:cNvSpPr>
                <a:spLocks noEditPoints="1"/>
              </p:cNvSpPr>
              <p:nvPr/>
            </p:nvSpPr>
            <p:spPr bwMode="auto">
              <a:xfrm>
                <a:off x="5039839" y="4141748"/>
                <a:ext cx="447355" cy="330885"/>
              </a:xfrm>
              <a:custGeom>
                <a:avLst/>
                <a:gdLst>
                  <a:gd name="T0" fmla="*/ 176 w 176"/>
                  <a:gd name="T1" fmla="*/ 99 h 117"/>
                  <a:gd name="T2" fmla="*/ 176 w 176"/>
                  <a:gd name="T3" fmla="*/ 108 h 117"/>
                  <a:gd name="T4" fmla="*/ 161 w 176"/>
                  <a:gd name="T5" fmla="*/ 117 h 117"/>
                  <a:gd name="T6" fmla="*/ 15 w 176"/>
                  <a:gd name="T7" fmla="*/ 117 h 117"/>
                  <a:gd name="T8" fmla="*/ 0 w 176"/>
                  <a:gd name="T9" fmla="*/ 108 h 117"/>
                  <a:gd name="T10" fmla="*/ 0 w 176"/>
                  <a:gd name="T11" fmla="*/ 99 h 117"/>
                  <a:gd name="T12" fmla="*/ 15 w 176"/>
                  <a:gd name="T13" fmla="*/ 99 h 117"/>
                  <a:gd name="T14" fmla="*/ 161 w 176"/>
                  <a:gd name="T15" fmla="*/ 99 h 117"/>
                  <a:gd name="T16" fmla="*/ 176 w 176"/>
                  <a:gd name="T17" fmla="*/ 99 h 117"/>
                  <a:gd name="T18" fmla="*/ 24 w 176"/>
                  <a:gd name="T19" fmla="*/ 79 h 117"/>
                  <a:gd name="T20" fmla="*/ 24 w 176"/>
                  <a:gd name="T21" fmla="*/ 14 h 117"/>
                  <a:gd name="T22" fmla="*/ 38 w 176"/>
                  <a:gd name="T23" fmla="*/ 0 h 117"/>
                  <a:gd name="T24" fmla="*/ 138 w 176"/>
                  <a:gd name="T25" fmla="*/ 0 h 117"/>
                  <a:gd name="T26" fmla="*/ 152 w 176"/>
                  <a:gd name="T27" fmla="*/ 14 h 117"/>
                  <a:gd name="T28" fmla="*/ 152 w 176"/>
                  <a:gd name="T29" fmla="*/ 79 h 117"/>
                  <a:gd name="T30" fmla="*/ 138 w 176"/>
                  <a:gd name="T31" fmla="*/ 93 h 117"/>
                  <a:gd name="T32" fmla="*/ 38 w 176"/>
                  <a:gd name="T33" fmla="*/ 93 h 117"/>
                  <a:gd name="T34" fmla="*/ 24 w 176"/>
                  <a:gd name="T35" fmla="*/ 79 h 117"/>
                  <a:gd name="T36" fmla="*/ 35 w 176"/>
                  <a:gd name="T37" fmla="*/ 79 h 117"/>
                  <a:gd name="T38" fmla="*/ 38 w 176"/>
                  <a:gd name="T39" fmla="*/ 82 h 117"/>
                  <a:gd name="T40" fmla="*/ 138 w 176"/>
                  <a:gd name="T41" fmla="*/ 82 h 117"/>
                  <a:gd name="T42" fmla="*/ 141 w 176"/>
                  <a:gd name="T43" fmla="*/ 79 h 117"/>
                  <a:gd name="T44" fmla="*/ 141 w 176"/>
                  <a:gd name="T45" fmla="*/ 14 h 117"/>
                  <a:gd name="T46" fmla="*/ 138 w 176"/>
                  <a:gd name="T47" fmla="*/ 11 h 117"/>
                  <a:gd name="T48" fmla="*/ 38 w 176"/>
                  <a:gd name="T49" fmla="*/ 11 h 117"/>
                  <a:gd name="T50" fmla="*/ 35 w 176"/>
                  <a:gd name="T51" fmla="*/ 14 h 117"/>
                  <a:gd name="T52" fmla="*/ 35 w 176"/>
                  <a:gd name="T53" fmla="*/ 79 h 117"/>
                  <a:gd name="T54" fmla="*/ 97 w 176"/>
                  <a:gd name="T55" fmla="*/ 107 h 117"/>
                  <a:gd name="T56" fmla="*/ 95 w 176"/>
                  <a:gd name="T57" fmla="*/ 105 h 117"/>
                  <a:gd name="T58" fmla="*/ 81 w 176"/>
                  <a:gd name="T59" fmla="*/ 105 h 117"/>
                  <a:gd name="T60" fmla="*/ 79 w 176"/>
                  <a:gd name="T61" fmla="*/ 107 h 117"/>
                  <a:gd name="T62" fmla="*/ 81 w 176"/>
                  <a:gd name="T63" fmla="*/ 108 h 117"/>
                  <a:gd name="T64" fmla="*/ 95 w 176"/>
                  <a:gd name="T65" fmla="*/ 108 h 117"/>
                  <a:gd name="T66" fmla="*/ 97 w 176"/>
                  <a:gd name="T67" fmla="*/ 107 h 1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176" h="117">
                    <a:moveTo>
                      <a:pt x="176" y="99"/>
                    </a:moveTo>
                    <a:cubicBezTo>
                      <a:pt x="176" y="108"/>
                      <a:pt x="176" y="108"/>
                      <a:pt x="176" y="108"/>
                    </a:cubicBezTo>
                    <a:cubicBezTo>
                      <a:pt x="176" y="113"/>
                      <a:pt x="169" y="117"/>
                      <a:pt x="161" y="117"/>
                    </a:cubicBezTo>
                    <a:cubicBezTo>
                      <a:pt x="15" y="117"/>
                      <a:pt x="15" y="117"/>
                      <a:pt x="15" y="117"/>
                    </a:cubicBezTo>
                    <a:cubicBezTo>
                      <a:pt x="7" y="117"/>
                      <a:pt x="0" y="113"/>
                      <a:pt x="0" y="108"/>
                    </a:cubicBezTo>
                    <a:cubicBezTo>
                      <a:pt x="0" y="99"/>
                      <a:pt x="0" y="99"/>
                      <a:pt x="0" y="99"/>
                    </a:cubicBezTo>
                    <a:cubicBezTo>
                      <a:pt x="15" y="99"/>
                      <a:pt x="15" y="99"/>
                      <a:pt x="15" y="99"/>
                    </a:cubicBezTo>
                    <a:cubicBezTo>
                      <a:pt x="161" y="99"/>
                      <a:pt x="161" y="99"/>
                      <a:pt x="161" y="99"/>
                    </a:cubicBezTo>
                    <a:lnTo>
                      <a:pt x="176" y="99"/>
                    </a:lnTo>
                    <a:close/>
                    <a:moveTo>
                      <a:pt x="24" y="79"/>
                    </a:moveTo>
                    <a:cubicBezTo>
                      <a:pt x="24" y="14"/>
                      <a:pt x="24" y="14"/>
                      <a:pt x="24" y="14"/>
                    </a:cubicBezTo>
                    <a:cubicBezTo>
                      <a:pt x="24" y="6"/>
                      <a:pt x="30" y="0"/>
                      <a:pt x="38" y="0"/>
                    </a:cubicBezTo>
                    <a:cubicBezTo>
                      <a:pt x="138" y="0"/>
                      <a:pt x="138" y="0"/>
                      <a:pt x="138" y="0"/>
                    </a:cubicBezTo>
                    <a:cubicBezTo>
                      <a:pt x="146" y="0"/>
                      <a:pt x="152" y="6"/>
                      <a:pt x="152" y="14"/>
                    </a:cubicBezTo>
                    <a:cubicBezTo>
                      <a:pt x="152" y="79"/>
                      <a:pt x="152" y="79"/>
                      <a:pt x="152" y="79"/>
                    </a:cubicBezTo>
                    <a:cubicBezTo>
                      <a:pt x="152" y="87"/>
                      <a:pt x="146" y="93"/>
                      <a:pt x="138" y="93"/>
                    </a:cubicBezTo>
                    <a:cubicBezTo>
                      <a:pt x="38" y="93"/>
                      <a:pt x="38" y="93"/>
                      <a:pt x="38" y="93"/>
                    </a:cubicBezTo>
                    <a:cubicBezTo>
                      <a:pt x="30" y="93"/>
                      <a:pt x="24" y="87"/>
                      <a:pt x="24" y="79"/>
                    </a:cubicBezTo>
                    <a:close/>
                    <a:moveTo>
                      <a:pt x="35" y="79"/>
                    </a:moveTo>
                    <a:cubicBezTo>
                      <a:pt x="35" y="80"/>
                      <a:pt x="37" y="82"/>
                      <a:pt x="38" y="82"/>
                    </a:cubicBezTo>
                    <a:cubicBezTo>
                      <a:pt x="138" y="82"/>
                      <a:pt x="138" y="82"/>
                      <a:pt x="138" y="82"/>
                    </a:cubicBezTo>
                    <a:cubicBezTo>
                      <a:pt x="139" y="82"/>
                      <a:pt x="141" y="80"/>
                      <a:pt x="141" y="79"/>
                    </a:cubicBezTo>
                    <a:cubicBezTo>
                      <a:pt x="141" y="14"/>
                      <a:pt x="141" y="14"/>
                      <a:pt x="141" y="14"/>
                    </a:cubicBezTo>
                    <a:cubicBezTo>
                      <a:pt x="141" y="13"/>
                      <a:pt x="139" y="11"/>
                      <a:pt x="138" y="11"/>
                    </a:cubicBezTo>
                    <a:cubicBezTo>
                      <a:pt x="38" y="11"/>
                      <a:pt x="38" y="11"/>
                      <a:pt x="38" y="11"/>
                    </a:cubicBezTo>
                    <a:cubicBezTo>
                      <a:pt x="37" y="11"/>
                      <a:pt x="35" y="13"/>
                      <a:pt x="35" y="14"/>
                    </a:cubicBezTo>
                    <a:lnTo>
                      <a:pt x="35" y="79"/>
                    </a:lnTo>
                    <a:close/>
                    <a:moveTo>
                      <a:pt x="97" y="107"/>
                    </a:moveTo>
                    <a:cubicBezTo>
                      <a:pt x="97" y="106"/>
                      <a:pt x="96" y="105"/>
                      <a:pt x="95" y="105"/>
                    </a:cubicBezTo>
                    <a:cubicBezTo>
                      <a:pt x="81" y="105"/>
                      <a:pt x="81" y="105"/>
                      <a:pt x="81" y="105"/>
                    </a:cubicBezTo>
                    <a:cubicBezTo>
                      <a:pt x="80" y="105"/>
                      <a:pt x="79" y="106"/>
                      <a:pt x="79" y="107"/>
                    </a:cubicBezTo>
                    <a:cubicBezTo>
                      <a:pt x="79" y="107"/>
                      <a:pt x="80" y="108"/>
                      <a:pt x="81" y="108"/>
                    </a:cubicBezTo>
                    <a:cubicBezTo>
                      <a:pt x="95" y="108"/>
                      <a:pt x="95" y="108"/>
                      <a:pt x="95" y="108"/>
                    </a:cubicBezTo>
                    <a:cubicBezTo>
                      <a:pt x="96" y="108"/>
                      <a:pt x="97" y="107"/>
                      <a:pt x="97" y="107"/>
                    </a:cubicBezTo>
                    <a:close/>
                  </a:path>
                </a:pathLst>
              </a:custGeom>
              <a:solidFill>
                <a:srgbClr val="C00000"/>
              </a:solidFill>
              <a:ln>
                <a:noFill/>
              </a:ln>
              <a:effectLst>
                <a:outerShdw blurRad="50800" dist="381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grpSp>
      </p:grpSp>
      <p:grpSp>
        <p:nvGrpSpPr>
          <p:cNvPr id="87" name="组合 86"/>
          <p:cNvGrpSpPr/>
          <p:nvPr/>
        </p:nvGrpSpPr>
        <p:grpSpPr>
          <a:xfrm>
            <a:off x="3435313" y="3078254"/>
            <a:ext cx="1599560" cy="1850212"/>
            <a:chOff x="2576663" y="2309403"/>
            <a:chExt cx="1200040" cy="1388087"/>
          </a:xfrm>
        </p:grpSpPr>
        <p:sp>
          <p:nvSpPr>
            <p:cNvPr id="88" name="Freeform 6"/>
            <p:cNvSpPr>
              <a:spLocks/>
            </p:cNvSpPr>
            <p:nvPr/>
          </p:nvSpPr>
          <p:spPr bwMode="auto">
            <a:xfrm>
              <a:off x="2647495" y="2350471"/>
              <a:ext cx="528675" cy="237166"/>
            </a:xfrm>
            <a:custGeom>
              <a:avLst/>
              <a:gdLst>
                <a:gd name="T0" fmla="*/ 0 w 515"/>
                <a:gd name="T1" fmla="*/ 231 h 231"/>
                <a:gd name="T2" fmla="*/ 398 w 515"/>
                <a:gd name="T3" fmla="*/ 0 h 231"/>
                <a:gd name="T4" fmla="*/ 515 w 515"/>
                <a:gd name="T5" fmla="*/ 0 h 231"/>
                <a:gd name="T6" fmla="*/ 515 w 515"/>
                <a:gd name="T7" fmla="*/ 231 h 231"/>
                <a:gd name="T8" fmla="*/ 0 w 515"/>
                <a:gd name="T9" fmla="*/ 231 h 231"/>
              </a:gdLst>
              <a:ahLst/>
              <a:cxnLst>
                <a:cxn ang="0">
                  <a:pos x="T0" y="T1"/>
                </a:cxn>
                <a:cxn ang="0">
                  <a:pos x="T2" y="T3"/>
                </a:cxn>
                <a:cxn ang="0">
                  <a:pos x="T4" y="T5"/>
                </a:cxn>
                <a:cxn ang="0">
                  <a:pos x="T6" y="T7"/>
                </a:cxn>
                <a:cxn ang="0">
                  <a:pos x="T8" y="T9"/>
                </a:cxn>
              </a:cxnLst>
              <a:rect l="0" t="0" r="r" b="b"/>
              <a:pathLst>
                <a:path w="515" h="231">
                  <a:moveTo>
                    <a:pt x="0" y="231"/>
                  </a:moveTo>
                  <a:lnTo>
                    <a:pt x="398" y="0"/>
                  </a:lnTo>
                  <a:lnTo>
                    <a:pt x="515" y="0"/>
                  </a:lnTo>
                  <a:lnTo>
                    <a:pt x="515" y="231"/>
                  </a:lnTo>
                  <a:lnTo>
                    <a:pt x="0" y="231"/>
                  </a:lnTo>
                  <a:close/>
                </a:path>
              </a:pathLst>
            </a:custGeom>
            <a:solidFill>
              <a:srgbClr val="3C535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nvGrpSpPr>
            <p:cNvPr id="89" name="组合 88"/>
            <p:cNvGrpSpPr/>
            <p:nvPr/>
          </p:nvGrpSpPr>
          <p:grpSpPr>
            <a:xfrm>
              <a:off x="2576663" y="2309403"/>
              <a:ext cx="1200040" cy="1388087"/>
              <a:chOff x="2576663" y="2309403"/>
              <a:chExt cx="1200040" cy="1388087"/>
            </a:xfrm>
          </p:grpSpPr>
          <p:sp>
            <p:nvSpPr>
              <p:cNvPr id="90" name="Freeform 7"/>
              <p:cNvSpPr>
                <a:spLocks/>
              </p:cNvSpPr>
              <p:nvPr/>
            </p:nvSpPr>
            <p:spPr bwMode="auto">
              <a:xfrm>
                <a:off x="2576663" y="2309403"/>
                <a:ext cx="1200040" cy="1388087"/>
              </a:xfrm>
              <a:custGeom>
                <a:avLst/>
                <a:gdLst>
                  <a:gd name="T0" fmla="*/ 0 w 1169"/>
                  <a:gd name="T1" fmla="*/ 1014 h 1352"/>
                  <a:gd name="T2" fmla="*/ 0 w 1169"/>
                  <a:gd name="T3" fmla="*/ 338 h 1352"/>
                  <a:gd name="T4" fmla="*/ 584 w 1169"/>
                  <a:gd name="T5" fmla="*/ 0 h 1352"/>
                  <a:gd name="T6" fmla="*/ 1169 w 1169"/>
                  <a:gd name="T7" fmla="*/ 338 h 1352"/>
                  <a:gd name="T8" fmla="*/ 1169 w 1169"/>
                  <a:gd name="T9" fmla="*/ 1014 h 1352"/>
                  <a:gd name="T10" fmla="*/ 584 w 1169"/>
                  <a:gd name="T11" fmla="*/ 1352 h 1352"/>
                  <a:gd name="T12" fmla="*/ 0 w 1169"/>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69" h="1352">
                    <a:moveTo>
                      <a:pt x="0" y="1014"/>
                    </a:moveTo>
                    <a:lnTo>
                      <a:pt x="0" y="338"/>
                    </a:lnTo>
                    <a:lnTo>
                      <a:pt x="584" y="0"/>
                    </a:lnTo>
                    <a:lnTo>
                      <a:pt x="1169" y="338"/>
                    </a:lnTo>
                    <a:lnTo>
                      <a:pt x="1169" y="1014"/>
                    </a:lnTo>
                    <a:lnTo>
                      <a:pt x="584"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91" name="Freeform 22"/>
              <p:cNvSpPr>
                <a:spLocks/>
              </p:cNvSpPr>
              <p:nvPr/>
            </p:nvSpPr>
            <p:spPr bwMode="auto">
              <a:xfrm>
                <a:off x="2647495" y="2350471"/>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solidFill>
                    <a:schemeClr val="lt1"/>
                  </a:solidFill>
                  <a:cs typeface="+mn-ea"/>
                  <a:sym typeface="+mn-lt"/>
                </a:endParaRPr>
              </a:p>
            </p:txBody>
          </p:sp>
          <p:sp>
            <p:nvSpPr>
              <p:cNvPr id="92" name="Freeform 34"/>
              <p:cNvSpPr>
                <a:spLocks noEditPoints="1"/>
              </p:cNvSpPr>
              <p:nvPr/>
            </p:nvSpPr>
            <p:spPr bwMode="auto">
              <a:xfrm>
                <a:off x="2807637" y="2562997"/>
                <a:ext cx="93416" cy="200205"/>
              </a:xfrm>
              <a:custGeom>
                <a:avLst/>
                <a:gdLst>
                  <a:gd name="T0" fmla="*/ 50 w 50"/>
                  <a:gd name="T1" fmla="*/ 82 h 107"/>
                  <a:gd name="T2" fmla="*/ 43 w 50"/>
                  <a:gd name="T3" fmla="*/ 99 h 107"/>
                  <a:gd name="T4" fmla="*/ 25 w 50"/>
                  <a:gd name="T5" fmla="*/ 107 h 107"/>
                  <a:gd name="T6" fmla="*/ 7 w 50"/>
                  <a:gd name="T7" fmla="*/ 99 h 107"/>
                  <a:gd name="T8" fmla="*/ 0 w 50"/>
                  <a:gd name="T9" fmla="*/ 82 h 107"/>
                  <a:gd name="T10" fmla="*/ 0 w 50"/>
                  <a:gd name="T11" fmla="*/ 25 h 107"/>
                  <a:gd name="T12" fmla="*/ 7 w 50"/>
                  <a:gd name="T13" fmla="*/ 7 h 107"/>
                  <a:gd name="T14" fmla="*/ 25 w 50"/>
                  <a:gd name="T15" fmla="*/ 0 h 107"/>
                  <a:gd name="T16" fmla="*/ 43 w 50"/>
                  <a:gd name="T17" fmla="*/ 7 h 107"/>
                  <a:gd name="T18" fmla="*/ 50 w 50"/>
                  <a:gd name="T19" fmla="*/ 25 h 107"/>
                  <a:gd name="T20" fmla="*/ 50 w 50"/>
                  <a:gd name="T21" fmla="*/ 82 h 107"/>
                  <a:gd name="T22" fmla="*/ 34 w 50"/>
                  <a:gd name="T23" fmla="*/ 24 h 107"/>
                  <a:gd name="T24" fmla="*/ 31 w 50"/>
                  <a:gd name="T25" fmla="*/ 18 h 107"/>
                  <a:gd name="T26" fmla="*/ 25 w 50"/>
                  <a:gd name="T27" fmla="*/ 15 h 107"/>
                  <a:gd name="T28" fmla="*/ 18 w 50"/>
                  <a:gd name="T29" fmla="*/ 18 h 107"/>
                  <a:gd name="T30" fmla="*/ 16 w 50"/>
                  <a:gd name="T31" fmla="*/ 24 h 107"/>
                  <a:gd name="T32" fmla="*/ 16 w 50"/>
                  <a:gd name="T33" fmla="*/ 81 h 107"/>
                  <a:gd name="T34" fmla="*/ 18 w 50"/>
                  <a:gd name="T35" fmla="*/ 88 h 107"/>
                  <a:gd name="T36" fmla="*/ 25 w 50"/>
                  <a:gd name="T37" fmla="*/ 91 h 107"/>
                  <a:gd name="T38" fmla="*/ 31 w 50"/>
                  <a:gd name="T39" fmla="*/ 88 h 107"/>
                  <a:gd name="T40" fmla="*/ 34 w 50"/>
                  <a:gd name="T41" fmla="*/ 81 h 107"/>
                  <a:gd name="T42" fmla="*/ 34 w 50"/>
                  <a:gd name="T43" fmla="*/ 2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0" h="107">
                    <a:moveTo>
                      <a:pt x="50" y="82"/>
                    </a:moveTo>
                    <a:cubicBezTo>
                      <a:pt x="50" y="89"/>
                      <a:pt x="47" y="95"/>
                      <a:pt x="43" y="99"/>
                    </a:cubicBezTo>
                    <a:cubicBezTo>
                      <a:pt x="38" y="104"/>
                      <a:pt x="32" y="107"/>
                      <a:pt x="25" y="107"/>
                    </a:cubicBezTo>
                    <a:cubicBezTo>
                      <a:pt x="18" y="107"/>
                      <a:pt x="12" y="104"/>
                      <a:pt x="7" y="99"/>
                    </a:cubicBezTo>
                    <a:cubicBezTo>
                      <a:pt x="2" y="95"/>
                      <a:pt x="0" y="89"/>
                      <a:pt x="0" y="82"/>
                    </a:cubicBezTo>
                    <a:cubicBezTo>
                      <a:pt x="0" y="25"/>
                      <a:pt x="0" y="25"/>
                      <a:pt x="0" y="25"/>
                    </a:cubicBezTo>
                    <a:cubicBezTo>
                      <a:pt x="0" y="18"/>
                      <a:pt x="2" y="12"/>
                      <a:pt x="7" y="7"/>
                    </a:cubicBezTo>
                    <a:cubicBezTo>
                      <a:pt x="12" y="2"/>
                      <a:pt x="18" y="0"/>
                      <a:pt x="25" y="0"/>
                    </a:cubicBezTo>
                    <a:cubicBezTo>
                      <a:pt x="32" y="0"/>
                      <a:pt x="38" y="2"/>
                      <a:pt x="43" y="7"/>
                    </a:cubicBezTo>
                    <a:cubicBezTo>
                      <a:pt x="48" y="12"/>
                      <a:pt x="50" y="18"/>
                      <a:pt x="50" y="25"/>
                    </a:cubicBezTo>
                    <a:lnTo>
                      <a:pt x="50" y="82"/>
                    </a:lnTo>
                    <a:close/>
                    <a:moveTo>
                      <a:pt x="34" y="24"/>
                    </a:moveTo>
                    <a:cubicBezTo>
                      <a:pt x="34" y="22"/>
                      <a:pt x="33" y="20"/>
                      <a:pt x="31" y="18"/>
                    </a:cubicBezTo>
                    <a:cubicBezTo>
                      <a:pt x="29" y="16"/>
                      <a:pt x="27" y="15"/>
                      <a:pt x="25" y="15"/>
                    </a:cubicBezTo>
                    <a:cubicBezTo>
                      <a:pt x="22" y="15"/>
                      <a:pt x="20" y="16"/>
                      <a:pt x="18" y="18"/>
                    </a:cubicBezTo>
                    <a:cubicBezTo>
                      <a:pt x="16" y="20"/>
                      <a:pt x="16" y="22"/>
                      <a:pt x="16" y="24"/>
                    </a:cubicBezTo>
                    <a:cubicBezTo>
                      <a:pt x="16" y="81"/>
                      <a:pt x="16" y="81"/>
                      <a:pt x="16" y="81"/>
                    </a:cubicBezTo>
                    <a:cubicBezTo>
                      <a:pt x="16" y="84"/>
                      <a:pt x="16" y="86"/>
                      <a:pt x="18" y="88"/>
                    </a:cubicBezTo>
                    <a:cubicBezTo>
                      <a:pt x="20" y="90"/>
                      <a:pt x="22" y="91"/>
                      <a:pt x="25" y="91"/>
                    </a:cubicBezTo>
                    <a:cubicBezTo>
                      <a:pt x="27" y="91"/>
                      <a:pt x="29" y="90"/>
                      <a:pt x="31" y="88"/>
                    </a:cubicBezTo>
                    <a:cubicBezTo>
                      <a:pt x="33" y="86"/>
                      <a:pt x="34" y="84"/>
                      <a:pt x="34" y="81"/>
                    </a:cubicBezTo>
                    <a:lnTo>
                      <a:pt x="34" y="24"/>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93" name="Freeform 35"/>
              <p:cNvSpPr>
                <a:spLocks noEditPoints="1"/>
              </p:cNvSpPr>
              <p:nvPr/>
            </p:nvSpPr>
            <p:spPr bwMode="auto">
              <a:xfrm>
                <a:off x="2926717" y="2562997"/>
                <a:ext cx="88284" cy="200205"/>
              </a:xfrm>
              <a:custGeom>
                <a:avLst/>
                <a:gdLst>
                  <a:gd name="T0" fmla="*/ 31 w 47"/>
                  <a:gd name="T1" fmla="*/ 27 h 107"/>
                  <a:gd name="T2" fmla="*/ 31 w 47"/>
                  <a:gd name="T3" fmla="*/ 24 h 107"/>
                  <a:gd name="T4" fmla="*/ 29 w 47"/>
                  <a:gd name="T5" fmla="*/ 18 h 107"/>
                  <a:gd name="T6" fmla="*/ 23 w 47"/>
                  <a:gd name="T7" fmla="*/ 15 h 107"/>
                  <a:gd name="T8" fmla="*/ 17 w 47"/>
                  <a:gd name="T9" fmla="*/ 18 h 107"/>
                  <a:gd name="T10" fmla="*/ 15 w 47"/>
                  <a:gd name="T11" fmla="*/ 24 h 107"/>
                  <a:gd name="T12" fmla="*/ 15 w 47"/>
                  <a:gd name="T13" fmla="*/ 45 h 107"/>
                  <a:gd name="T14" fmla="*/ 27 w 47"/>
                  <a:gd name="T15" fmla="*/ 40 h 107"/>
                  <a:gd name="T16" fmla="*/ 43 w 47"/>
                  <a:gd name="T17" fmla="*/ 48 h 107"/>
                  <a:gd name="T18" fmla="*/ 47 w 47"/>
                  <a:gd name="T19" fmla="*/ 65 h 107"/>
                  <a:gd name="T20" fmla="*/ 47 w 47"/>
                  <a:gd name="T21" fmla="*/ 83 h 107"/>
                  <a:gd name="T22" fmla="*/ 47 w 47"/>
                  <a:gd name="T23" fmla="*/ 83 h 107"/>
                  <a:gd name="T24" fmla="*/ 40 w 47"/>
                  <a:gd name="T25" fmla="*/ 100 h 107"/>
                  <a:gd name="T26" fmla="*/ 23 w 47"/>
                  <a:gd name="T27" fmla="*/ 107 h 107"/>
                  <a:gd name="T28" fmla="*/ 6 w 47"/>
                  <a:gd name="T29" fmla="*/ 99 h 107"/>
                  <a:gd name="T30" fmla="*/ 0 w 47"/>
                  <a:gd name="T31" fmla="*/ 82 h 107"/>
                  <a:gd name="T32" fmla="*/ 0 w 47"/>
                  <a:gd name="T33" fmla="*/ 25 h 107"/>
                  <a:gd name="T34" fmla="*/ 3 w 47"/>
                  <a:gd name="T35" fmla="*/ 11 h 107"/>
                  <a:gd name="T36" fmla="*/ 14 w 47"/>
                  <a:gd name="T37" fmla="*/ 2 h 107"/>
                  <a:gd name="T38" fmla="*/ 23 w 47"/>
                  <a:gd name="T39" fmla="*/ 0 h 107"/>
                  <a:gd name="T40" fmla="*/ 41 w 47"/>
                  <a:gd name="T41" fmla="*/ 7 h 107"/>
                  <a:gd name="T42" fmla="*/ 47 w 47"/>
                  <a:gd name="T43" fmla="*/ 25 h 107"/>
                  <a:gd name="T44" fmla="*/ 47 w 47"/>
                  <a:gd name="T45" fmla="*/ 27 h 107"/>
                  <a:gd name="T46" fmla="*/ 31 w 47"/>
                  <a:gd name="T47" fmla="*/ 27 h 107"/>
                  <a:gd name="T48" fmla="*/ 15 w 47"/>
                  <a:gd name="T49" fmla="*/ 81 h 107"/>
                  <a:gd name="T50" fmla="*/ 17 w 47"/>
                  <a:gd name="T51" fmla="*/ 88 h 107"/>
                  <a:gd name="T52" fmla="*/ 23 w 47"/>
                  <a:gd name="T53" fmla="*/ 91 h 107"/>
                  <a:gd name="T54" fmla="*/ 29 w 47"/>
                  <a:gd name="T55" fmla="*/ 88 h 107"/>
                  <a:gd name="T56" fmla="*/ 31 w 47"/>
                  <a:gd name="T57" fmla="*/ 81 h 107"/>
                  <a:gd name="T58" fmla="*/ 31 w 47"/>
                  <a:gd name="T59" fmla="*/ 62 h 107"/>
                  <a:gd name="T60" fmla="*/ 27 w 47"/>
                  <a:gd name="T61" fmla="*/ 55 h 107"/>
                  <a:gd name="T62" fmla="*/ 23 w 47"/>
                  <a:gd name="T63" fmla="*/ 53 h 107"/>
                  <a:gd name="T64" fmla="*/ 17 w 47"/>
                  <a:gd name="T65" fmla="*/ 56 h 107"/>
                  <a:gd name="T66" fmla="*/ 15 w 47"/>
                  <a:gd name="T67" fmla="*/ 62 h 107"/>
                  <a:gd name="T68" fmla="*/ 15 w 47"/>
                  <a:gd name="T69" fmla="*/ 81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7" h="107">
                    <a:moveTo>
                      <a:pt x="31" y="27"/>
                    </a:moveTo>
                    <a:cubicBezTo>
                      <a:pt x="31" y="24"/>
                      <a:pt x="31" y="24"/>
                      <a:pt x="31" y="24"/>
                    </a:cubicBezTo>
                    <a:cubicBezTo>
                      <a:pt x="31" y="22"/>
                      <a:pt x="30" y="20"/>
                      <a:pt x="29" y="18"/>
                    </a:cubicBezTo>
                    <a:cubicBezTo>
                      <a:pt x="27" y="16"/>
                      <a:pt x="25" y="15"/>
                      <a:pt x="23" y="15"/>
                    </a:cubicBezTo>
                    <a:cubicBezTo>
                      <a:pt x="20" y="15"/>
                      <a:pt x="18" y="16"/>
                      <a:pt x="17" y="18"/>
                    </a:cubicBezTo>
                    <a:cubicBezTo>
                      <a:pt x="16" y="20"/>
                      <a:pt x="15" y="22"/>
                      <a:pt x="15" y="24"/>
                    </a:cubicBezTo>
                    <a:cubicBezTo>
                      <a:pt x="15" y="45"/>
                      <a:pt x="15" y="45"/>
                      <a:pt x="15" y="45"/>
                    </a:cubicBezTo>
                    <a:cubicBezTo>
                      <a:pt x="19" y="42"/>
                      <a:pt x="23" y="40"/>
                      <a:pt x="27" y="40"/>
                    </a:cubicBezTo>
                    <a:cubicBezTo>
                      <a:pt x="34" y="40"/>
                      <a:pt x="39" y="43"/>
                      <a:pt x="43" y="48"/>
                    </a:cubicBezTo>
                    <a:cubicBezTo>
                      <a:pt x="46" y="52"/>
                      <a:pt x="47" y="58"/>
                      <a:pt x="47" y="65"/>
                    </a:cubicBezTo>
                    <a:cubicBezTo>
                      <a:pt x="47" y="83"/>
                      <a:pt x="47" y="83"/>
                      <a:pt x="47" y="83"/>
                    </a:cubicBezTo>
                    <a:cubicBezTo>
                      <a:pt x="47" y="83"/>
                      <a:pt x="47" y="83"/>
                      <a:pt x="47" y="83"/>
                    </a:cubicBezTo>
                    <a:cubicBezTo>
                      <a:pt x="47" y="90"/>
                      <a:pt x="44" y="95"/>
                      <a:pt x="40" y="100"/>
                    </a:cubicBezTo>
                    <a:cubicBezTo>
                      <a:pt x="35" y="104"/>
                      <a:pt x="30" y="107"/>
                      <a:pt x="23" y="107"/>
                    </a:cubicBezTo>
                    <a:cubicBezTo>
                      <a:pt x="16" y="107"/>
                      <a:pt x="11" y="104"/>
                      <a:pt x="6" y="99"/>
                    </a:cubicBezTo>
                    <a:cubicBezTo>
                      <a:pt x="2" y="94"/>
                      <a:pt x="0" y="89"/>
                      <a:pt x="0" y="82"/>
                    </a:cubicBezTo>
                    <a:cubicBezTo>
                      <a:pt x="0" y="25"/>
                      <a:pt x="0" y="25"/>
                      <a:pt x="0" y="25"/>
                    </a:cubicBezTo>
                    <a:cubicBezTo>
                      <a:pt x="0" y="20"/>
                      <a:pt x="1" y="15"/>
                      <a:pt x="3" y="11"/>
                    </a:cubicBezTo>
                    <a:cubicBezTo>
                      <a:pt x="6" y="7"/>
                      <a:pt x="9" y="4"/>
                      <a:pt x="14" y="2"/>
                    </a:cubicBezTo>
                    <a:cubicBezTo>
                      <a:pt x="17" y="0"/>
                      <a:pt x="20" y="0"/>
                      <a:pt x="23" y="0"/>
                    </a:cubicBezTo>
                    <a:cubicBezTo>
                      <a:pt x="30" y="0"/>
                      <a:pt x="36" y="2"/>
                      <a:pt x="41" y="7"/>
                    </a:cubicBezTo>
                    <a:cubicBezTo>
                      <a:pt x="45" y="12"/>
                      <a:pt x="47" y="18"/>
                      <a:pt x="47" y="25"/>
                    </a:cubicBezTo>
                    <a:cubicBezTo>
                      <a:pt x="47" y="27"/>
                      <a:pt x="47" y="27"/>
                      <a:pt x="47" y="27"/>
                    </a:cubicBezTo>
                    <a:lnTo>
                      <a:pt x="31" y="27"/>
                    </a:lnTo>
                    <a:close/>
                    <a:moveTo>
                      <a:pt x="15" y="81"/>
                    </a:moveTo>
                    <a:cubicBezTo>
                      <a:pt x="15" y="84"/>
                      <a:pt x="16" y="86"/>
                      <a:pt x="17" y="88"/>
                    </a:cubicBezTo>
                    <a:cubicBezTo>
                      <a:pt x="18" y="90"/>
                      <a:pt x="20" y="91"/>
                      <a:pt x="23" y="91"/>
                    </a:cubicBezTo>
                    <a:cubicBezTo>
                      <a:pt x="25" y="91"/>
                      <a:pt x="27" y="90"/>
                      <a:pt x="29" y="88"/>
                    </a:cubicBezTo>
                    <a:cubicBezTo>
                      <a:pt x="30" y="86"/>
                      <a:pt x="31" y="84"/>
                      <a:pt x="31" y="81"/>
                    </a:cubicBezTo>
                    <a:cubicBezTo>
                      <a:pt x="31" y="62"/>
                      <a:pt x="31" y="62"/>
                      <a:pt x="31" y="62"/>
                    </a:cubicBezTo>
                    <a:cubicBezTo>
                      <a:pt x="31" y="59"/>
                      <a:pt x="30" y="57"/>
                      <a:pt x="27" y="55"/>
                    </a:cubicBezTo>
                    <a:cubicBezTo>
                      <a:pt x="26" y="54"/>
                      <a:pt x="25" y="53"/>
                      <a:pt x="23" y="53"/>
                    </a:cubicBezTo>
                    <a:cubicBezTo>
                      <a:pt x="20" y="53"/>
                      <a:pt x="18" y="54"/>
                      <a:pt x="17" y="56"/>
                    </a:cubicBezTo>
                    <a:cubicBezTo>
                      <a:pt x="16" y="58"/>
                      <a:pt x="15" y="60"/>
                      <a:pt x="15" y="62"/>
                    </a:cubicBezTo>
                    <a:lnTo>
                      <a:pt x="15" y="81"/>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nvGrpSpPr>
              <p:cNvPr id="94" name="组合 93"/>
              <p:cNvGrpSpPr/>
              <p:nvPr/>
            </p:nvGrpSpPr>
            <p:grpSpPr>
              <a:xfrm>
                <a:off x="2896243" y="2886070"/>
                <a:ext cx="533551" cy="454047"/>
                <a:chOff x="5933005" y="2830391"/>
                <a:chExt cx="500408" cy="425843"/>
              </a:xfrm>
              <a:solidFill>
                <a:srgbClr val="C00000"/>
              </a:solidFill>
            </p:grpSpPr>
            <p:sp>
              <p:nvSpPr>
                <p:cNvPr id="95" name="Freeform 16"/>
                <p:cNvSpPr>
                  <a:spLocks noEditPoints="1"/>
                </p:cNvSpPr>
                <p:nvPr/>
              </p:nvSpPr>
              <p:spPr bwMode="auto">
                <a:xfrm>
                  <a:off x="5933005" y="2830391"/>
                  <a:ext cx="467486" cy="425843"/>
                </a:xfrm>
                <a:custGeom>
                  <a:avLst/>
                  <a:gdLst>
                    <a:gd name="T0" fmla="*/ 499 w 721"/>
                    <a:gd name="T1" fmla="*/ 196 h 657"/>
                    <a:gd name="T2" fmla="*/ 637 w 721"/>
                    <a:gd name="T3" fmla="*/ 322 h 657"/>
                    <a:gd name="T4" fmla="*/ 646 w 721"/>
                    <a:gd name="T5" fmla="*/ 329 h 657"/>
                    <a:gd name="T6" fmla="*/ 672 w 721"/>
                    <a:gd name="T7" fmla="*/ 353 h 657"/>
                    <a:gd name="T8" fmla="*/ 686 w 721"/>
                    <a:gd name="T9" fmla="*/ 367 h 657"/>
                    <a:gd name="T10" fmla="*/ 669 w 721"/>
                    <a:gd name="T11" fmla="*/ 472 h 657"/>
                    <a:gd name="T12" fmla="*/ 611 w 721"/>
                    <a:gd name="T13" fmla="*/ 550 h 657"/>
                    <a:gd name="T14" fmla="*/ 539 w 721"/>
                    <a:gd name="T15" fmla="*/ 598 h 657"/>
                    <a:gd name="T16" fmla="*/ 439 w 721"/>
                    <a:gd name="T17" fmla="*/ 633 h 657"/>
                    <a:gd name="T18" fmla="*/ 433 w 721"/>
                    <a:gd name="T19" fmla="*/ 629 h 657"/>
                    <a:gd name="T20" fmla="*/ 449 w 721"/>
                    <a:gd name="T21" fmla="*/ 594 h 657"/>
                    <a:gd name="T22" fmla="*/ 481 w 721"/>
                    <a:gd name="T23" fmla="*/ 606 h 657"/>
                    <a:gd name="T24" fmla="*/ 501 w 721"/>
                    <a:gd name="T25" fmla="*/ 591 h 657"/>
                    <a:gd name="T26" fmla="*/ 501 w 721"/>
                    <a:gd name="T27" fmla="*/ 577 h 657"/>
                    <a:gd name="T28" fmla="*/ 452 w 721"/>
                    <a:gd name="T29" fmla="*/ 538 h 657"/>
                    <a:gd name="T30" fmla="*/ 449 w 721"/>
                    <a:gd name="T31" fmla="*/ 511 h 657"/>
                    <a:gd name="T32" fmla="*/ 475 w 721"/>
                    <a:gd name="T33" fmla="*/ 508 h 657"/>
                    <a:gd name="T34" fmla="*/ 530 w 721"/>
                    <a:gd name="T35" fmla="*/ 551 h 657"/>
                    <a:gd name="T36" fmla="*/ 567 w 721"/>
                    <a:gd name="T37" fmla="*/ 557 h 657"/>
                    <a:gd name="T38" fmla="*/ 572 w 721"/>
                    <a:gd name="T39" fmla="*/ 549 h 657"/>
                    <a:gd name="T40" fmla="*/ 570 w 721"/>
                    <a:gd name="T41" fmla="*/ 532 h 657"/>
                    <a:gd name="T42" fmla="*/ 506 w 721"/>
                    <a:gd name="T43" fmla="*/ 481 h 657"/>
                    <a:gd name="T44" fmla="*/ 503 w 721"/>
                    <a:gd name="T45" fmla="*/ 455 h 657"/>
                    <a:gd name="T46" fmla="*/ 529 w 721"/>
                    <a:gd name="T47" fmla="*/ 451 h 657"/>
                    <a:gd name="T48" fmla="*/ 596 w 721"/>
                    <a:gd name="T49" fmla="*/ 504 h 657"/>
                    <a:gd name="T50" fmla="*/ 598 w 721"/>
                    <a:gd name="T51" fmla="*/ 505 h 657"/>
                    <a:gd name="T52" fmla="*/ 620 w 721"/>
                    <a:gd name="T53" fmla="*/ 467 h 657"/>
                    <a:gd name="T54" fmla="*/ 549 w 721"/>
                    <a:gd name="T55" fmla="*/ 414 h 657"/>
                    <a:gd name="T56" fmla="*/ 546 w 721"/>
                    <a:gd name="T57" fmla="*/ 388 h 657"/>
                    <a:gd name="T58" fmla="*/ 572 w 721"/>
                    <a:gd name="T59" fmla="*/ 384 h 657"/>
                    <a:gd name="T60" fmla="*/ 642 w 721"/>
                    <a:gd name="T61" fmla="*/ 437 h 657"/>
                    <a:gd name="T62" fmla="*/ 663 w 721"/>
                    <a:gd name="T63" fmla="*/ 429 h 657"/>
                    <a:gd name="T64" fmla="*/ 659 w 721"/>
                    <a:gd name="T65" fmla="*/ 394 h 657"/>
                    <a:gd name="T66" fmla="*/ 645 w 721"/>
                    <a:gd name="T67" fmla="*/ 379 h 657"/>
                    <a:gd name="T68" fmla="*/ 457 w 721"/>
                    <a:gd name="T69" fmla="*/ 209 h 657"/>
                    <a:gd name="T70" fmla="*/ 462 w 721"/>
                    <a:gd name="T71" fmla="*/ 198 h 657"/>
                    <a:gd name="T72" fmla="*/ 496 w 721"/>
                    <a:gd name="T73" fmla="*/ 196 h 657"/>
                    <a:gd name="T74" fmla="*/ 499 w 721"/>
                    <a:gd name="T75" fmla="*/ 196 h 657"/>
                    <a:gd name="T76" fmla="*/ 86 w 721"/>
                    <a:gd name="T77" fmla="*/ 355 h 657"/>
                    <a:gd name="T78" fmla="*/ 59 w 721"/>
                    <a:gd name="T79" fmla="*/ 262 h 657"/>
                    <a:gd name="T80" fmla="*/ 35 w 721"/>
                    <a:gd name="T81" fmla="*/ 239 h 657"/>
                    <a:gd name="T82" fmla="*/ 0 w 721"/>
                    <a:gd name="T83" fmla="*/ 176 h 657"/>
                    <a:gd name="T84" fmla="*/ 16 w 721"/>
                    <a:gd name="T85" fmla="*/ 135 h 657"/>
                    <a:gd name="T86" fmla="*/ 116 w 721"/>
                    <a:gd name="T87" fmla="*/ 27 h 657"/>
                    <a:gd name="T88" fmla="*/ 199 w 721"/>
                    <a:gd name="T89" fmla="*/ 20 h 657"/>
                    <a:gd name="T90" fmla="*/ 242 w 721"/>
                    <a:gd name="T91" fmla="*/ 46 h 657"/>
                    <a:gd name="T92" fmla="*/ 254 w 721"/>
                    <a:gd name="T93" fmla="*/ 50 h 657"/>
                    <a:gd name="T94" fmla="*/ 350 w 721"/>
                    <a:gd name="T95" fmla="*/ 33 h 657"/>
                    <a:gd name="T96" fmla="*/ 284 w 721"/>
                    <a:gd name="T97" fmla="*/ 82 h 657"/>
                    <a:gd name="T98" fmla="*/ 260 w 721"/>
                    <a:gd name="T99" fmla="*/ 87 h 657"/>
                    <a:gd name="T100" fmla="*/ 195 w 721"/>
                    <a:gd name="T101" fmla="*/ 64 h 657"/>
                    <a:gd name="T102" fmla="*/ 176 w 721"/>
                    <a:gd name="T103" fmla="*/ 50 h 657"/>
                    <a:gd name="T104" fmla="*/ 144 w 721"/>
                    <a:gd name="T105" fmla="*/ 53 h 657"/>
                    <a:gd name="T106" fmla="*/ 44 w 721"/>
                    <a:gd name="T107" fmla="*/ 161 h 657"/>
                    <a:gd name="T108" fmla="*/ 44 w 721"/>
                    <a:gd name="T109" fmla="*/ 193 h 657"/>
                    <a:gd name="T110" fmla="*/ 69 w 721"/>
                    <a:gd name="T111" fmla="*/ 220 h 657"/>
                    <a:gd name="T112" fmla="*/ 97 w 721"/>
                    <a:gd name="T113" fmla="*/ 257 h 657"/>
                    <a:gd name="T114" fmla="*/ 115 w 721"/>
                    <a:gd name="T115" fmla="*/ 330 h 657"/>
                    <a:gd name="T116" fmla="*/ 86 w 721"/>
                    <a:gd name="T117" fmla="*/ 355 h 6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721" h="657">
                      <a:moveTo>
                        <a:pt x="499" y="196"/>
                      </a:moveTo>
                      <a:cubicBezTo>
                        <a:pt x="545" y="237"/>
                        <a:pt x="592" y="279"/>
                        <a:pt x="637" y="322"/>
                      </a:cubicBezTo>
                      <a:cubicBezTo>
                        <a:pt x="640" y="325"/>
                        <a:pt x="643" y="327"/>
                        <a:pt x="646" y="329"/>
                      </a:cubicBezTo>
                      <a:cubicBezTo>
                        <a:pt x="672" y="353"/>
                        <a:pt x="672" y="353"/>
                        <a:pt x="672" y="353"/>
                      </a:cubicBezTo>
                      <a:cubicBezTo>
                        <a:pt x="686" y="367"/>
                        <a:pt x="686" y="367"/>
                        <a:pt x="686" y="367"/>
                      </a:cubicBezTo>
                      <a:cubicBezTo>
                        <a:pt x="721" y="403"/>
                        <a:pt x="707" y="456"/>
                        <a:pt x="669" y="472"/>
                      </a:cubicBezTo>
                      <a:cubicBezTo>
                        <a:pt x="685" y="513"/>
                        <a:pt x="652" y="552"/>
                        <a:pt x="611" y="550"/>
                      </a:cubicBezTo>
                      <a:cubicBezTo>
                        <a:pt x="606" y="584"/>
                        <a:pt x="574" y="607"/>
                        <a:pt x="539" y="598"/>
                      </a:cubicBezTo>
                      <a:cubicBezTo>
                        <a:pt x="529" y="641"/>
                        <a:pt x="479" y="657"/>
                        <a:pt x="439" y="633"/>
                      </a:cubicBezTo>
                      <a:cubicBezTo>
                        <a:pt x="433" y="629"/>
                        <a:pt x="433" y="629"/>
                        <a:pt x="433" y="629"/>
                      </a:cubicBezTo>
                      <a:cubicBezTo>
                        <a:pt x="441" y="619"/>
                        <a:pt x="446" y="607"/>
                        <a:pt x="449" y="594"/>
                      </a:cubicBezTo>
                      <a:cubicBezTo>
                        <a:pt x="460" y="601"/>
                        <a:pt x="468" y="607"/>
                        <a:pt x="481" y="606"/>
                      </a:cubicBezTo>
                      <a:cubicBezTo>
                        <a:pt x="490" y="605"/>
                        <a:pt x="499" y="600"/>
                        <a:pt x="501" y="591"/>
                      </a:cubicBezTo>
                      <a:cubicBezTo>
                        <a:pt x="502" y="587"/>
                        <a:pt x="502" y="583"/>
                        <a:pt x="501" y="577"/>
                      </a:cubicBezTo>
                      <a:cubicBezTo>
                        <a:pt x="452" y="538"/>
                        <a:pt x="452" y="538"/>
                        <a:pt x="452" y="538"/>
                      </a:cubicBezTo>
                      <a:cubicBezTo>
                        <a:pt x="444" y="531"/>
                        <a:pt x="442" y="519"/>
                        <a:pt x="449" y="511"/>
                      </a:cubicBezTo>
                      <a:cubicBezTo>
                        <a:pt x="455" y="503"/>
                        <a:pt x="467" y="502"/>
                        <a:pt x="475" y="508"/>
                      </a:cubicBezTo>
                      <a:cubicBezTo>
                        <a:pt x="530" y="551"/>
                        <a:pt x="530" y="551"/>
                        <a:pt x="530" y="551"/>
                      </a:cubicBezTo>
                      <a:cubicBezTo>
                        <a:pt x="543" y="562"/>
                        <a:pt x="556" y="566"/>
                        <a:pt x="567" y="557"/>
                      </a:cubicBezTo>
                      <a:cubicBezTo>
                        <a:pt x="569" y="555"/>
                        <a:pt x="571" y="552"/>
                        <a:pt x="572" y="549"/>
                      </a:cubicBezTo>
                      <a:cubicBezTo>
                        <a:pt x="574" y="544"/>
                        <a:pt x="576" y="536"/>
                        <a:pt x="570" y="532"/>
                      </a:cubicBezTo>
                      <a:cubicBezTo>
                        <a:pt x="506" y="481"/>
                        <a:pt x="506" y="481"/>
                        <a:pt x="506" y="481"/>
                      </a:cubicBezTo>
                      <a:cubicBezTo>
                        <a:pt x="498" y="475"/>
                        <a:pt x="496" y="463"/>
                        <a:pt x="503" y="455"/>
                      </a:cubicBezTo>
                      <a:cubicBezTo>
                        <a:pt x="509" y="446"/>
                        <a:pt x="521" y="445"/>
                        <a:pt x="529" y="451"/>
                      </a:cubicBezTo>
                      <a:cubicBezTo>
                        <a:pt x="596" y="504"/>
                        <a:pt x="596" y="504"/>
                        <a:pt x="596" y="504"/>
                      </a:cubicBezTo>
                      <a:cubicBezTo>
                        <a:pt x="597" y="504"/>
                        <a:pt x="597" y="505"/>
                        <a:pt x="598" y="505"/>
                      </a:cubicBezTo>
                      <a:cubicBezTo>
                        <a:pt x="620" y="525"/>
                        <a:pt x="656" y="496"/>
                        <a:pt x="620" y="467"/>
                      </a:cubicBezTo>
                      <a:cubicBezTo>
                        <a:pt x="549" y="414"/>
                        <a:pt x="549" y="414"/>
                        <a:pt x="549" y="414"/>
                      </a:cubicBezTo>
                      <a:cubicBezTo>
                        <a:pt x="541" y="408"/>
                        <a:pt x="539" y="396"/>
                        <a:pt x="546" y="388"/>
                      </a:cubicBezTo>
                      <a:cubicBezTo>
                        <a:pt x="552" y="379"/>
                        <a:pt x="564" y="378"/>
                        <a:pt x="572" y="384"/>
                      </a:cubicBezTo>
                      <a:cubicBezTo>
                        <a:pt x="642" y="437"/>
                        <a:pt x="642" y="437"/>
                        <a:pt x="642" y="437"/>
                      </a:cubicBezTo>
                      <a:cubicBezTo>
                        <a:pt x="649" y="441"/>
                        <a:pt x="659" y="436"/>
                        <a:pt x="663" y="429"/>
                      </a:cubicBezTo>
                      <a:cubicBezTo>
                        <a:pt x="671" y="419"/>
                        <a:pt x="670" y="405"/>
                        <a:pt x="659" y="394"/>
                      </a:cubicBezTo>
                      <a:cubicBezTo>
                        <a:pt x="645" y="379"/>
                        <a:pt x="645" y="379"/>
                        <a:pt x="645" y="379"/>
                      </a:cubicBezTo>
                      <a:cubicBezTo>
                        <a:pt x="457" y="209"/>
                        <a:pt x="457" y="209"/>
                        <a:pt x="457" y="209"/>
                      </a:cubicBezTo>
                      <a:cubicBezTo>
                        <a:pt x="453" y="205"/>
                        <a:pt x="456" y="198"/>
                        <a:pt x="462" y="198"/>
                      </a:cubicBezTo>
                      <a:cubicBezTo>
                        <a:pt x="473" y="198"/>
                        <a:pt x="485" y="198"/>
                        <a:pt x="496" y="196"/>
                      </a:cubicBezTo>
                      <a:cubicBezTo>
                        <a:pt x="497" y="196"/>
                        <a:pt x="498" y="196"/>
                        <a:pt x="499" y="196"/>
                      </a:cubicBezTo>
                      <a:close/>
                      <a:moveTo>
                        <a:pt x="86" y="355"/>
                      </a:moveTo>
                      <a:cubicBezTo>
                        <a:pt x="66" y="330"/>
                        <a:pt x="64" y="295"/>
                        <a:pt x="59" y="262"/>
                      </a:cubicBezTo>
                      <a:cubicBezTo>
                        <a:pt x="35" y="239"/>
                        <a:pt x="35" y="239"/>
                        <a:pt x="35" y="239"/>
                      </a:cubicBezTo>
                      <a:cubicBezTo>
                        <a:pt x="17" y="219"/>
                        <a:pt x="0" y="205"/>
                        <a:pt x="0" y="176"/>
                      </a:cubicBezTo>
                      <a:cubicBezTo>
                        <a:pt x="0" y="161"/>
                        <a:pt x="6" y="147"/>
                        <a:pt x="16" y="135"/>
                      </a:cubicBezTo>
                      <a:cubicBezTo>
                        <a:pt x="116" y="27"/>
                        <a:pt x="116" y="27"/>
                        <a:pt x="116" y="27"/>
                      </a:cubicBezTo>
                      <a:cubicBezTo>
                        <a:pt x="138" y="3"/>
                        <a:pt x="174" y="0"/>
                        <a:pt x="199" y="20"/>
                      </a:cubicBezTo>
                      <a:cubicBezTo>
                        <a:pt x="215" y="31"/>
                        <a:pt x="221" y="38"/>
                        <a:pt x="242" y="46"/>
                      </a:cubicBezTo>
                      <a:cubicBezTo>
                        <a:pt x="248" y="48"/>
                        <a:pt x="253" y="50"/>
                        <a:pt x="254" y="50"/>
                      </a:cubicBezTo>
                      <a:cubicBezTo>
                        <a:pt x="284" y="46"/>
                        <a:pt x="316" y="32"/>
                        <a:pt x="350" y="33"/>
                      </a:cubicBezTo>
                      <a:cubicBezTo>
                        <a:pt x="337" y="42"/>
                        <a:pt x="286" y="82"/>
                        <a:pt x="284" y="82"/>
                      </a:cubicBezTo>
                      <a:cubicBezTo>
                        <a:pt x="276" y="84"/>
                        <a:pt x="268" y="86"/>
                        <a:pt x="260" y="87"/>
                      </a:cubicBezTo>
                      <a:cubicBezTo>
                        <a:pt x="241" y="90"/>
                        <a:pt x="208" y="74"/>
                        <a:pt x="195" y="64"/>
                      </a:cubicBezTo>
                      <a:cubicBezTo>
                        <a:pt x="176" y="50"/>
                        <a:pt x="176" y="50"/>
                        <a:pt x="176" y="50"/>
                      </a:cubicBezTo>
                      <a:cubicBezTo>
                        <a:pt x="166" y="42"/>
                        <a:pt x="152" y="44"/>
                        <a:pt x="144" y="53"/>
                      </a:cubicBezTo>
                      <a:cubicBezTo>
                        <a:pt x="44" y="161"/>
                        <a:pt x="44" y="161"/>
                        <a:pt x="44" y="161"/>
                      </a:cubicBezTo>
                      <a:cubicBezTo>
                        <a:pt x="36" y="170"/>
                        <a:pt x="36" y="184"/>
                        <a:pt x="44" y="193"/>
                      </a:cubicBezTo>
                      <a:cubicBezTo>
                        <a:pt x="53" y="203"/>
                        <a:pt x="59" y="210"/>
                        <a:pt x="69" y="220"/>
                      </a:cubicBezTo>
                      <a:cubicBezTo>
                        <a:pt x="80" y="230"/>
                        <a:pt x="95" y="244"/>
                        <a:pt x="97" y="257"/>
                      </a:cubicBezTo>
                      <a:cubicBezTo>
                        <a:pt x="100" y="280"/>
                        <a:pt x="102" y="313"/>
                        <a:pt x="115" y="330"/>
                      </a:cubicBezTo>
                      <a:cubicBezTo>
                        <a:pt x="102" y="337"/>
                        <a:pt x="95" y="344"/>
                        <a:pt x="86" y="355"/>
                      </a:cubicBezTo>
                      <a:close/>
                    </a:path>
                  </a:pathLst>
                </a:custGeom>
                <a:grpFill/>
                <a:ln>
                  <a:noFill/>
                </a:ln>
                <a:effectLst>
                  <a:outerShdw blurRad="50800" dist="38100" dir="2700000" algn="tl" rotWithShape="0">
                    <a:prstClr val="black">
                      <a:alpha val="40000"/>
                    </a:prstClr>
                  </a:out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96" name="Freeform 17"/>
                <p:cNvSpPr>
                  <a:spLocks noEditPoints="1"/>
                </p:cNvSpPr>
                <p:nvPr/>
              </p:nvSpPr>
              <p:spPr bwMode="auto">
                <a:xfrm>
                  <a:off x="5986776" y="2830391"/>
                  <a:ext cx="446637" cy="413496"/>
                </a:xfrm>
                <a:custGeom>
                  <a:avLst/>
                  <a:gdLst>
                    <a:gd name="T0" fmla="*/ 319 w 689"/>
                    <a:gd name="T1" fmla="*/ 543 h 638"/>
                    <a:gd name="T2" fmla="*/ 262 w 689"/>
                    <a:gd name="T3" fmla="*/ 538 h 638"/>
                    <a:gd name="T4" fmla="*/ 258 w 689"/>
                    <a:gd name="T5" fmla="*/ 538 h 638"/>
                    <a:gd name="T6" fmla="*/ 257 w 689"/>
                    <a:gd name="T7" fmla="*/ 535 h 638"/>
                    <a:gd name="T8" fmla="*/ 241 w 689"/>
                    <a:gd name="T9" fmla="*/ 489 h 638"/>
                    <a:gd name="T10" fmla="*/ 241 w 689"/>
                    <a:gd name="T11" fmla="*/ 489 h 638"/>
                    <a:gd name="T12" fmla="*/ 185 w 689"/>
                    <a:gd name="T13" fmla="*/ 484 h 638"/>
                    <a:gd name="T14" fmla="*/ 181 w 689"/>
                    <a:gd name="T15" fmla="*/ 484 h 638"/>
                    <a:gd name="T16" fmla="*/ 180 w 689"/>
                    <a:gd name="T17" fmla="*/ 481 h 638"/>
                    <a:gd name="T18" fmla="*/ 164 w 689"/>
                    <a:gd name="T19" fmla="*/ 435 h 638"/>
                    <a:gd name="T20" fmla="*/ 164 w 689"/>
                    <a:gd name="T21" fmla="*/ 435 h 638"/>
                    <a:gd name="T22" fmla="*/ 117 w 689"/>
                    <a:gd name="T23" fmla="*/ 425 h 638"/>
                    <a:gd name="T24" fmla="*/ 113 w 689"/>
                    <a:gd name="T25" fmla="*/ 425 h 638"/>
                    <a:gd name="T26" fmla="*/ 113 w 689"/>
                    <a:gd name="T27" fmla="*/ 421 h 638"/>
                    <a:gd name="T28" fmla="*/ 100 w 689"/>
                    <a:gd name="T29" fmla="*/ 365 h 638"/>
                    <a:gd name="T30" fmla="*/ 100 w 689"/>
                    <a:gd name="T31" fmla="*/ 365 h 638"/>
                    <a:gd name="T32" fmla="*/ 32 w 689"/>
                    <a:gd name="T33" fmla="*/ 370 h 638"/>
                    <a:gd name="T34" fmla="*/ 18 w 689"/>
                    <a:gd name="T35" fmla="*/ 386 h 638"/>
                    <a:gd name="T36" fmla="*/ 23 w 689"/>
                    <a:gd name="T37" fmla="*/ 455 h 638"/>
                    <a:gd name="T38" fmla="*/ 23 w 689"/>
                    <a:gd name="T39" fmla="*/ 455 h 638"/>
                    <a:gd name="T40" fmla="*/ 66 w 689"/>
                    <a:gd name="T41" fmla="*/ 465 h 638"/>
                    <a:gd name="T42" fmla="*/ 70 w 689"/>
                    <a:gd name="T43" fmla="*/ 466 h 638"/>
                    <a:gd name="T44" fmla="*/ 69 w 689"/>
                    <a:gd name="T45" fmla="*/ 470 h 638"/>
                    <a:gd name="T46" fmla="*/ 76 w 689"/>
                    <a:gd name="T47" fmla="*/ 536 h 638"/>
                    <a:gd name="T48" fmla="*/ 76 w 689"/>
                    <a:gd name="T49" fmla="*/ 536 h 638"/>
                    <a:gd name="T50" fmla="*/ 142 w 689"/>
                    <a:gd name="T51" fmla="*/ 534 h 638"/>
                    <a:gd name="T52" fmla="*/ 145 w 689"/>
                    <a:gd name="T53" fmla="*/ 534 h 638"/>
                    <a:gd name="T54" fmla="*/ 147 w 689"/>
                    <a:gd name="T55" fmla="*/ 537 h 638"/>
                    <a:gd name="T56" fmla="*/ 164 w 689"/>
                    <a:gd name="T57" fmla="*/ 578 h 638"/>
                    <a:gd name="T58" fmla="*/ 164 w 689"/>
                    <a:gd name="T59" fmla="*/ 578 h 638"/>
                    <a:gd name="T60" fmla="*/ 230 w 689"/>
                    <a:gd name="T61" fmla="*/ 576 h 638"/>
                    <a:gd name="T62" fmla="*/ 233 w 689"/>
                    <a:gd name="T63" fmla="*/ 576 h 638"/>
                    <a:gd name="T64" fmla="*/ 235 w 689"/>
                    <a:gd name="T65" fmla="*/ 579 h 638"/>
                    <a:gd name="T66" fmla="*/ 252 w 689"/>
                    <a:gd name="T67" fmla="*/ 621 h 638"/>
                    <a:gd name="T68" fmla="*/ 320 w 689"/>
                    <a:gd name="T69" fmla="*/ 615 h 638"/>
                    <a:gd name="T70" fmla="*/ 324 w 689"/>
                    <a:gd name="T71" fmla="*/ 611 h 638"/>
                    <a:gd name="T72" fmla="*/ 319 w 689"/>
                    <a:gd name="T73" fmla="*/ 543 h 638"/>
                    <a:gd name="T74" fmla="*/ 449 w 689"/>
                    <a:gd name="T75" fmla="*/ 177 h 638"/>
                    <a:gd name="T76" fmla="*/ 576 w 689"/>
                    <a:gd name="T77" fmla="*/ 299 h 638"/>
                    <a:gd name="T78" fmla="*/ 597 w 689"/>
                    <a:gd name="T79" fmla="*/ 306 h 638"/>
                    <a:gd name="T80" fmla="*/ 616 w 689"/>
                    <a:gd name="T81" fmla="*/ 293 h 638"/>
                    <a:gd name="T82" fmla="*/ 636 w 689"/>
                    <a:gd name="T83" fmla="*/ 234 h 638"/>
                    <a:gd name="T84" fmla="*/ 649 w 689"/>
                    <a:gd name="T85" fmla="*/ 209 h 638"/>
                    <a:gd name="T86" fmla="*/ 671 w 689"/>
                    <a:gd name="T87" fmla="*/ 186 h 638"/>
                    <a:gd name="T88" fmla="*/ 672 w 689"/>
                    <a:gd name="T89" fmla="*/ 121 h 638"/>
                    <a:gd name="T90" fmla="*/ 580 w 689"/>
                    <a:gd name="T91" fmla="*/ 21 h 638"/>
                    <a:gd name="T92" fmla="*/ 515 w 689"/>
                    <a:gd name="T93" fmla="*/ 16 h 638"/>
                    <a:gd name="T94" fmla="*/ 493 w 689"/>
                    <a:gd name="T95" fmla="*/ 34 h 638"/>
                    <a:gd name="T96" fmla="*/ 457 w 689"/>
                    <a:gd name="T97" fmla="*/ 44 h 638"/>
                    <a:gd name="T98" fmla="*/ 390 w 689"/>
                    <a:gd name="T99" fmla="*/ 36 h 638"/>
                    <a:gd name="T100" fmla="*/ 274 w 689"/>
                    <a:gd name="T101" fmla="*/ 67 h 638"/>
                    <a:gd name="T102" fmla="*/ 139 w 689"/>
                    <a:gd name="T103" fmla="*/ 171 h 638"/>
                    <a:gd name="T104" fmla="*/ 203 w 689"/>
                    <a:gd name="T105" fmla="*/ 222 h 638"/>
                    <a:gd name="T106" fmla="*/ 301 w 689"/>
                    <a:gd name="T107" fmla="*/ 161 h 638"/>
                    <a:gd name="T108" fmla="*/ 346 w 689"/>
                    <a:gd name="T109" fmla="*/ 158 h 638"/>
                    <a:gd name="T110" fmla="*/ 408 w 689"/>
                    <a:gd name="T111" fmla="*/ 165 h 638"/>
                    <a:gd name="T112" fmla="*/ 449 w 689"/>
                    <a:gd name="T113" fmla="*/ 177 h 6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689" h="638">
                      <a:moveTo>
                        <a:pt x="319" y="543"/>
                      </a:moveTo>
                      <a:cubicBezTo>
                        <a:pt x="302" y="529"/>
                        <a:pt x="279" y="528"/>
                        <a:pt x="262" y="538"/>
                      </a:cubicBezTo>
                      <a:cubicBezTo>
                        <a:pt x="261" y="539"/>
                        <a:pt x="259" y="539"/>
                        <a:pt x="258" y="538"/>
                      </a:cubicBezTo>
                      <a:cubicBezTo>
                        <a:pt x="257" y="537"/>
                        <a:pt x="257" y="536"/>
                        <a:pt x="257" y="535"/>
                      </a:cubicBezTo>
                      <a:cubicBezTo>
                        <a:pt x="260" y="518"/>
                        <a:pt x="255" y="500"/>
                        <a:pt x="241" y="489"/>
                      </a:cubicBezTo>
                      <a:cubicBezTo>
                        <a:pt x="241" y="489"/>
                        <a:pt x="241" y="489"/>
                        <a:pt x="241" y="489"/>
                      </a:cubicBezTo>
                      <a:cubicBezTo>
                        <a:pt x="225" y="475"/>
                        <a:pt x="202" y="473"/>
                        <a:pt x="185" y="484"/>
                      </a:cubicBezTo>
                      <a:cubicBezTo>
                        <a:pt x="183" y="485"/>
                        <a:pt x="182" y="484"/>
                        <a:pt x="181" y="484"/>
                      </a:cubicBezTo>
                      <a:cubicBezTo>
                        <a:pt x="180" y="483"/>
                        <a:pt x="180" y="482"/>
                        <a:pt x="180" y="481"/>
                      </a:cubicBezTo>
                      <a:cubicBezTo>
                        <a:pt x="183" y="464"/>
                        <a:pt x="177" y="446"/>
                        <a:pt x="164" y="435"/>
                      </a:cubicBezTo>
                      <a:cubicBezTo>
                        <a:pt x="164" y="435"/>
                        <a:pt x="164" y="435"/>
                        <a:pt x="164" y="435"/>
                      </a:cubicBezTo>
                      <a:cubicBezTo>
                        <a:pt x="150" y="423"/>
                        <a:pt x="132" y="420"/>
                        <a:pt x="117" y="425"/>
                      </a:cubicBezTo>
                      <a:cubicBezTo>
                        <a:pt x="115" y="426"/>
                        <a:pt x="114" y="425"/>
                        <a:pt x="113" y="425"/>
                      </a:cubicBezTo>
                      <a:cubicBezTo>
                        <a:pt x="112" y="424"/>
                        <a:pt x="112" y="422"/>
                        <a:pt x="113" y="421"/>
                      </a:cubicBezTo>
                      <a:cubicBezTo>
                        <a:pt x="121" y="402"/>
                        <a:pt x="116" y="379"/>
                        <a:pt x="100" y="365"/>
                      </a:cubicBezTo>
                      <a:cubicBezTo>
                        <a:pt x="100" y="365"/>
                        <a:pt x="100" y="365"/>
                        <a:pt x="100" y="365"/>
                      </a:cubicBezTo>
                      <a:cubicBezTo>
                        <a:pt x="80" y="347"/>
                        <a:pt x="49" y="350"/>
                        <a:pt x="32" y="370"/>
                      </a:cubicBezTo>
                      <a:cubicBezTo>
                        <a:pt x="18" y="386"/>
                        <a:pt x="18" y="386"/>
                        <a:pt x="18" y="386"/>
                      </a:cubicBezTo>
                      <a:cubicBezTo>
                        <a:pt x="0" y="406"/>
                        <a:pt x="2" y="437"/>
                        <a:pt x="23" y="455"/>
                      </a:cubicBezTo>
                      <a:cubicBezTo>
                        <a:pt x="23" y="455"/>
                        <a:pt x="23" y="455"/>
                        <a:pt x="23" y="455"/>
                      </a:cubicBezTo>
                      <a:cubicBezTo>
                        <a:pt x="35" y="465"/>
                        <a:pt x="51" y="469"/>
                        <a:pt x="66" y="465"/>
                      </a:cubicBezTo>
                      <a:cubicBezTo>
                        <a:pt x="68" y="465"/>
                        <a:pt x="69" y="465"/>
                        <a:pt x="70" y="466"/>
                      </a:cubicBezTo>
                      <a:cubicBezTo>
                        <a:pt x="70" y="467"/>
                        <a:pt x="70" y="469"/>
                        <a:pt x="69" y="470"/>
                      </a:cubicBezTo>
                      <a:cubicBezTo>
                        <a:pt x="54" y="490"/>
                        <a:pt x="57" y="519"/>
                        <a:pt x="76" y="536"/>
                      </a:cubicBezTo>
                      <a:cubicBezTo>
                        <a:pt x="76" y="536"/>
                        <a:pt x="76" y="536"/>
                        <a:pt x="76" y="536"/>
                      </a:cubicBezTo>
                      <a:cubicBezTo>
                        <a:pt x="95" y="553"/>
                        <a:pt x="124" y="552"/>
                        <a:pt x="142" y="534"/>
                      </a:cubicBezTo>
                      <a:cubicBezTo>
                        <a:pt x="143" y="533"/>
                        <a:pt x="144" y="533"/>
                        <a:pt x="145" y="534"/>
                      </a:cubicBezTo>
                      <a:cubicBezTo>
                        <a:pt x="147" y="534"/>
                        <a:pt x="147" y="535"/>
                        <a:pt x="147" y="537"/>
                      </a:cubicBezTo>
                      <a:cubicBezTo>
                        <a:pt x="146" y="552"/>
                        <a:pt x="151" y="568"/>
                        <a:pt x="164" y="578"/>
                      </a:cubicBezTo>
                      <a:cubicBezTo>
                        <a:pt x="164" y="578"/>
                        <a:pt x="164" y="578"/>
                        <a:pt x="164" y="578"/>
                      </a:cubicBezTo>
                      <a:cubicBezTo>
                        <a:pt x="183" y="595"/>
                        <a:pt x="212" y="594"/>
                        <a:pt x="230" y="576"/>
                      </a:cubicBezTo>
                      <a:cubicBezTo>
                        <a:pt x="231" y="575"/>
                        <a:pt x="232" y="575"/>
                        <a:pt x="233" y="576"/>
                      </a:cubicBezTo>
                      <a:cubicBezTo>
                        <a:pt x="234" y="576"/>
                        <a:pt x="235" y="577"/>
                        <a:pt x="235" y="579"/>
                      </a:cubicBezTo>
                      <a:cubicBezTo>
                        <a:pt x="233" y="594"/>
                        <a:pt x="239" y="610"/>
                        <a:pt x="252" y="621"/>
                      </a:cubicBezTo>
                      <a:cubicBezTo>
                        <a:pt x="272" y="638"/>
                        <a:pt x="303" y="636"/>
                        <a:pt x="320" y="615"/>
                      </a:cubicBezTo>
                      <a:cubicBezTo>
                        <a:pt x="324" y="611"/>
                        <a:pt x="324" y="611"/>
                        <a:pt x="324" y="611"/>
                      </a:cubicBezTo>
                      <a:cubicBezTo>
                        <a:pt x="341" y="591"/>
                        <a:pt x="339" y="560"/>
                        <a:pt x="319" y="543"/>
                      </a:cubicBezTo>
                      <a:close/>
                      <a:moveTo>
                        <a:pt x="449" y="177"/>
                      </a:moveTo>
                      <a:cubicBezTo>
                        <a:pt x="489" y="216"/>
                        <a:pt x="535" y="260"/>
                        <a:pt x="576" y="299"/>
                      </a:cubicBezTo>
                      <a:cubicBezTo>
                        <a:pt x="582" y="305"/>
                        <a:pt x="589" y="307"/>
                        <a:pt x="597" y="306"/>
                      </a:cubicBezTo>
                      <a:cubicBezTo>
                        <a:pt x="605" y="305"/>
                        <a:pt x="612" y="300"/>
                        <a:pt x="616" y="293"/>
                      </a:cubicBezTo>
                      <a:cubicBezTo>
                        <a:pt x="626" y="275"/>
                        <a:pt x="632" y="256"/>
                        <a:pt x="636" y="234"/>
                      </a:cubicBezTo>
                      <a:cubicBezTo>
                        <a:pt x="638" y="224"/>
                        <a:pt x="642" y="216"/>
                        <a:pt x="649" y="209"/>
                      </a:cubicBezTo>
                      <a:cubicBezTo>
                        <a:pt x="671" y="186"/>
                        <a:pt x="671" y="186"/>
                        <a:pt x="671" y="186"/>
                      </a:cubicBezTo>
                      <a:cubicBezTo>
                        <a:pt x="688" y="168"/>
                        <a:pt x="689" y="139"/>
                        <a:pt x="672" y="121"/>
                      </a:cubicBezTo>
                      <a:cubicBezTo>
                        <a:pt x="580" y="21"/>
                        <a:pt x="580" y="21"/>
                        <a:pt x="580" y="21"/>
                      </a:cubicBezTo>
                      <a:cubicBezTo>
                        <a:pt x="563" y="3"/>
                        <a:pt x="534" y="0"/>
                        <a:pt x="515" y="16"/>
                      </a:cubicBezTo>
                      <a:cubicBezTo>
                        <a:pt x="493" y="34"/>
                        <a:pt x="493" y="34"/>
                        <a:pt x="493" y="34"/>
                      </a:cubicBezTo>
                      <a:cubicBezTo>
                        <a:pt x="483" y="42"/>
                        <a:pt x="471" y="45"/>
                        <a:pt x="457" y="44"/>
                      </a:cubicBezTo>
                      <a:cubicBezTo>
                        <a:pt x="435" y="41"/>
                        <a:pt x="412" y="38"/>
                        <a:pt x="390" y="36"/>
                      </a:cubicBezTo>
                      <a:cubicBezTo>
                        <a:pt x="347" y="30"/>
                        <a:pt x="308" y="41"/>
                        <a:pt x="274" y="67"/>
                      </a:cubicBezTo>
                      <a:cubicBezTo>
                        <a:pt x="229" y="101"/>
                        <a:pt x="184" y="136"/>
                        <a:pt x="139" y="171"/>
                      </a:cubicBezTo>
                      <a:cubicBezTo>
                        <a:pt x="95" y="207"/>
                        <a:pt x="151" y="255"/>
                        <a:pt x="203" y="222"/>
                      </a:cubicBezTo>
                      <a:cubicBezTo>
                        <a:pt x="301" y="161"/>
                        <a:pt x="301" y="161"/>
                        <a:pt x="301" y="161"/>
                      </a:cubicBezTo>
                      <a:cubicBezTo>
                        <a:pt x="315" y="153"/>
                        <a:pt x="331" y="152"/>
                        <a:pt x="346" y="158"/>
                      </a:cubicBezTo>
                      <a:cubicBezTo>
                        <a:pt x="364" y="167"/>
                        <a:pt x="388" y="168"/>
                        <a:pt x="408" y="165"/>
                      </a:cubicBezTo>
                      <a:cubicBezTo>
                        <a:pt x="423" y="162"/>
                        <a:pt x="437" y="166"/>
                        <a:pt x="449" y="17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grpSp>
        </p:grpSp>
      </p:grpSp>
      <p:grpSp>
        <p:nvGrpSpPr>
          <p:cNvPr id="97" name="Group 19"/>
          <p:cNvGrpSpPr/>
          <p:nvPr/>
        </p:nvGrpSpPr>
        <p:grpSpPr>
          <a:xfrm>
            <a:off x="1931685" y="1600764"/>
            <a:ext cx="2023501" cy="1377362"/>
            <a:chOff x="552376" y="2667382"/>
            <a:chExt cx="1499240" cy="1033020"/>
          </a:xfrm>
        </p:grpSpPr>
        <p:sp>
          <p:nvSpPr>
            <p:cNvPr id="98" name="Rectangle 26"/>
            <p:cNvSpPr>
              <a:spLocks/>
            </p:cNvSpPr>
            <p:nvPr/>
          </p:nvSpPr>
          <p:spPr bwMode="auto">
            <a:xfrm>
              <a:off x="552376" y="2954983"/>
              <a:ext cx="1499240" cy="7454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114000"/>
                </a:lnSpc>
                <a:spcBef>
                  <a:spcPct val="0"/>
                </a:spcBef>
                <a:spcAft>
                  <a:spcPct val="0"/>
                </a:spcAft>
              </a:pPr>
              <a:r>
                <a:rPr lang="zh-CN" altLang="en-US" sz="1200" b="0" dirty="0">
                  <a:solidFill>
                    <a:schemeClr val="accent3">
                      <a:lumMod val="50000"/>
                    </a:schemeClr>
                  </a:solidFill>
                  <a:latin typeface="+mn-lt"/>
                  <a:ea typeface="+mn-ea"/>
                  <a:cs typeface="+mn-ea"/>
                  <a:sym typeface="+mn-lt"/>
                </a:rPr>
                <a:t>此处添加详细文本描述，建议与标题相关并符合整体语言风格，语言描述尽量简洁生动。</a:t>
              </a:r>
              <a:endParaRPr lang="en-US" sz="1200" b="0" dirty="0">
                <a:solidFill>
                  <a:schemeClr val="accent3">
                    <a:lumMod val="50000"/>
                  </a:schemeClr>
                </a:solidFill>
                <a:latin typeface="+mn-lt"/>
                <a:ea typeface="+mn-ea"/>
                <a:cs typeface="+mn-ea"/>
                <a:sym typeface="+mn-lt"/>
              </a:endParaRPr>
            </a:p>
          </p:txBody>
        </p:sp>
        <p:sp>
          <p:nvSpPr>
            <p:cNvPr id="99" name="Rectangle 27"/>
            <p:cNvSpPr>
              <a:spLocks/>
            </p:cNvSpPr>
            <p:nvPr/>
          </p:nvSpPr>
          <p:spPr bwMode="auto">
            <a:xfrm>
              <a:off x="620524" y="2667382"/>
              <a:ext cx="1362945" cy="17084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80000"/>
                </a:lnSpc>
                <a:spcBef>
                  <a:spcPct val="0"/>
                </a:spcBef>
                <a:spcAft>
                  <a:spcPct val="0"/>
                </a:spcAft>
              </a:pPr>
              <a:r>
                <a:rPr lang="zh-CN" altLang="en-US" sz="2266" b="0" dirty="0">
                  <a:solidFill>
                    <a:schemeClr val="accent3">
                      <a:lumMod val="50000"/>
                    </a:schemeClr>
                  </a:solidFill>
                  <a:latin typeface="+mn-lt"/>
                  <a:ea typeface="+mn-ea"/>
                  <a:cs typeface="+mn-ea"/>
                  <a:sym typeface="+mn-lt"/>
                </a:rPr>
                <a:t>专业团队</a:t>
              </a:r>
              <a:endParaRPr lang="en-US" altLang="zh-CN" sz="2266" b="0" dirty="0">
                <a:solidFill>
                  <a:schemeClr val="accent3">
                    <a:lumMod val="50000"/>
                  </a:schemeClr>
                </a:solidFill>
                <a:latin typeface="+mn-lt"/>
                <a:ea typeface="+mn-ea"/>
                <a:cs typeface="+mn-ea"/>
                <a:sym typeface="+mn-lt"/>
              </a:endParaRPr>
            </a:p>
          </p:txBody>
        </p:sp>
      </p:grpSp>
      <p:grpSp>
        <p:nvGrpSpPr>
          <p:cNvPr id="100" name="Group 129"/>
          <p:cNvGrpSpPr/>
          <p:nvPr/>
        </p:nvGrpSpPr>
        <p:grpSpPr>
          <a:xfrm>
            <a:off x="8217632" y="1618983"/>
            <a:ext cx="1839546" cy="1136468"/>
            <a:chOff x="696724" y="2667382"/>
            <a:chExt cx="1362945" cy="852351"/>
          </a:xfrm>
        </p:grpSpPr>
        <p:sp>
          <p:nvSpPr>
            <p:cNvPr id="101" name="Rectangle 26"/>
            <p:cNvSpPr>
              <a:spLocks/>
            </p:cNvSpPr>
            <p:nvPr/>
          </p:nvSpPr>
          <p:spPr bwMode="auto">
            <a:xfrm>
              <a:off x="696724" y="2920895"/>
              <a:ext cx="1354892" cy="5988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114000"/>
                </a:lnSpc>
                <a:spcBef>
                  <a:spcPct val="0"/>
                </a:spcBef>
                <a:spcAft>
                  <a:spcPct val="0"/>
                </a:spcAft>
              </a:pPr>
              <a:r>
                <a:rPr lang="zh-CN" altLang="en-US" sz="1200" b="0" dirty="0">
                  <a:solidFill>
                    <a:schemeClr val="accent3">
                      <a:lumMod val="50000"/>
                    </a:schemeClr>
                  </a:solidFill>
                  <a:latin typeface="+mn-lt"/>
                  <a:ea typeface="+mn-ea"/>
                  <a:cs typeface="+mn-ea"/>
                  <a:sym typeface="+mn-lt"/>
                </a:rPr>
                <a:t>此处添加详细文本描述，建议与标题相关并符合整体语言风格</a:t>
              </a:r>
              <a:endParaRPr lang="en-US" sz="1200" b="0" dirty="0">
                <a:solidFill>
                  <a:schemeClr val="accent3">
                    <a:lumMod val="50000"/>
                  </a:schemeClr>
                </a:solidFill>
                <a:latin typeface="+mn-lt"/>
                <a:ea typeface="+mn-ea"/>
                <a:cs typeface="+mn-ea"/>
                <a:sym typeface="+mn-lt"/>
              </a:endParaRPr>
            </a:p>
          </p:txBody>
        </p:sp>
        <p:sp>
          <p:nvSpPr>
            <p:cNvPr id="102" name="Rectangle 27"/>
            <p:cNvSpPr>
              <a:spLocks/>
            </p:cNvSpPr>
            <p:nvPr/>
          </p:nvSpPr>
          <p:spPr bwMode="auto">
            <a:xfrm>
              <a:off x="696724" y="2667382"/>
              <a:ext cx="1362945" cy="17084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80000"/>
                </a:lnSpc>
                <a:spcBef>
                  <a:spcPct val="0"/>
                </a:spcBef>
                <a:spcAft>
                  <a:spcPct val="0"/>
                </a:spcAft>
              </a:pPr>
              <a:r>
                <a:rPr lang="zh-CN" altLang="en-US" sz="2266" b="0" dirty="0">
                  <a:solidFill>
                    <a:schemeClr val="accent3">
                      <a:lumMod val="50000"/>
                    </a:schemeClr>
                  </a:solidFill>
                  <a:latin typeface="+mn-lt"/>
                  <a:ea typeface="+mn-ea"/>
                  <a:cs typeface="+mn-ea"/>
                  <a:sym typeface="+mn-lt"/>
                </a:rPr>
                <a:t>系统科学</a:t>
              </a:r>
              <a:endParaRPr lang="en-US" altLang="zh-CN" sz="2266" b="0" dirty="0">
                <a:solidFill>
                  <a:schemeClr val="accent3">
                    <a:lumMod val="50000"/>
                  </a:schemeClr>
                </a:solidFill>
                <a:latin typeface="+mn-lt"/>
                <a:ea typeface="+mn-ea"/>
                <a:cs typeface="+mn-ea"/>
                <a:sym typeface="+mn-lt"/>
              </a:endParaRPr>
            </a:p>
          </p:txBody>
        </p:sp>
      </p:grpSp>
      <p:grpSp>
        <p:nvGrpSpPr>
          <p:cNvPr id="103" name="Group 135"/>
          <p:cNvGrpSpPr/>
          <p:nvPr/>
        </p:nvGrpSpPr>
        <p:grpSpPr>
          <a:xfrm>
            <a:off x="8843864" y="3561214"/>
            <a:ext cx="2023501" cy="1107448"/>
            <a:chOff x="552376" y="2667382"/>
            <a:chExt cx="1499240" cy="830586"/>
          </a:xfrm>
        </p:grpSpPr>
        <p:sp>
          <p:nvSpPr>
            <p:cNvPr id="104" name="Rectangle 26"/>
            <p:cNvSpPr>
              <a:spLocks/>
            </p:cNvSpPr>
            <p:nvPr/>
          </p:nvSpPr>
          <p:spPr bwMode="auto">
            <a:xfrm>
              <a:off x="552376" y="2907455"/>
              <a:ext cx="1499240" cy="5905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114000"/>
                </a:lnSpc>
                <a:spcBef>
                  <a:spcPct val="0"/>
                </a:spcBef>
                <a:spcAft>
                  <a:spcPct val="0"/>
                </a:spcAft>
              </a:pPr>
              <a:r>
                <a:rPr lang="zh-CN" altLang="en-US" sz="1200" b="0" dirty="0">
                  <a:solidFill>
                    <a:schemeClr val="accent3">
                      <a:lumMod val="50000"/>
                    </a:schemeClr>
                  </a:solidFill>
                  <a:latin typeface="+mn-lt"/>
                  <a:ea typeface="+mn-ea"/>
                  <a:cs typeface="+mn-ea"/>
                  <a:sym typeface="+mn-lt"/>
                </a:rPr>
                <a:t>此处添加详细文本描述，建议与标题相关并符合整体语言风格，语言描述尽量简洁生动。</a:t>
              </a:r>
              <a:endParaRPr lang="en-US" sz="1200" b="0" dirty="0">
                <a:solidFill>
                  <a:schemeClr val="accent3">
                    <a:lumMod val="50000"/>
                  </a:schemeClr>
                </a:solidFill>
                <a:latin typeface="+mn-lt"/>
                <a:ea typeface="+mn-ea"/>
                <a:cs typeface="+mn-ea"/>
                <a:sym typeface="+mn-lt"/>
              </a:endParaRPr>
            </a:p>
          </p:txBody>
        </p:sp>
        <p:sp>
          <p:nvSpPr>
            <p:cNvPr id="105" name="Rectangle 27"/>
            <p:cNvSpPr>
              <a:spLocks/>
            </p:cNvSpPr>
            <p:nvPr/>
          </p:nvSpPr>
          <p:spPr bwMode="auto">
            <a:xfrm>
              <a:off x="620524" y="2667382"/>
              <a:ext cx="1362945" cy="17084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80000"/>
                </a:lnSpc>
                <a:spcBef>
                  <a:spcPct val="0"/>
                </a:spcBef>
                <a:spcAft>
                  <a:spcPct val="0"/>
                </a:spcAft>
              </a:pPr>
              <a:r>
                <a:rPr lang="zh-CN" altLang="en-US" sz="2266" b="0" dirty="0">
                  <a:solidFill>
                    <a:schemeClr val="accent3">
                      <a:lumMod val="50000"/>
                    </a:schemeClr>
                  </a:solidFill>
                  <a:latin typeface="+mn-lt"/>
                  <a:ea typeface="+mn-ea"/>
                  <a:cs typeface="+mn-ea"/>
                  <a:sym typeface="+mn-lt"/>
                </a:rPr>
                <a:t>快捷稳定</a:t>
              </a:r>
              <a:endParaRPr lang="en-US" altLang="zh-CN" sz="2266" b="0" dirty="0">
                <a:solidFill>
                  <a:schemeClr val="accent3">
                    <a:lumMod val="50000"/>
                  </a:schemeClr>
                </a:solidFill>
                <a:latin typeface="+mn-lt"/>
                <a:ea typeface="+mn-ea"/>
                <a:cs typeface="+mn-ea"/>
                <a:sym typeface="+mn-lt"/>
              </a:endParaRPr>
            </a:p>
          </p:txBody>
        </p:sp>
      </p:grpSp>
      <p:grpSp>
        <p:nvGrpSpPr>
          <p:cNvPr id="106" name="Group 132"/>
          <p:cNvGrpSpPr/>
          <p:nvPr/>
        </p:nvGrpSpPr>
        <p:grpSpPr>
          <a:xfrm>
            <a:off x="8016069" y="5561942"/>
            <a:ext cx="1839546" cy="1156470"/>
            <a:chOff x="696724" y="2667382"/>
            <a:chExt cx="1362945" cy="867353"/>
          </a:xfrm>
        </p:grpSpPr>
        <p:sp>
          <p:nvSpPr>
            <p:cNvPr id="107" name="Rectangle 26"/>
            <p:cNvSpPr>
              <a:spLocks/>
            </p:cNvSpPr>
            <p:nvPr/>
          </p:nvSpPr>
          <p:spPr bwMode="auto">
            <a:xfrm>
              <a:off x="696724" y="2935897"/>
              <a:ext cx="1354892" cy="5988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114000"/>
                </a:lnSpc>
                <a:spcBef>
                  <a:spcPct val="0"/>
                </a:spcBef>
                <a:spcAft>
                  <a:spcPct val="0"/>
                </a:spcAft>
              </a:pPr>
              <a:r>
                <a:rPr lang="zh-CN" altLang="en-US" sz="1200" b="0" dirty="0">
                  <a:solidFill>
                    <a:schemeClr val="accent3">
                      <a:lumMod val="50000"/>
                    </a:schemeClr>
                  </a:solidFill>
                  <a:latin typeface="+mn-lt"/>
                  <a:ea typeface="+mn-ea"/>
                  <a:cs typeface="+mn-ea"/>
                  <a:sym typeface="+mn-lt"/>
                </a:rPr>
                <a:t>此处添加详细文本描述，建议与标题相关并符合整体语言风格</a:t>
              </a:r>
              <a:endParaRPr lang="en-US" sz="1200" b="0" dirty="0">
                <a:solidFill>
                  <a:schemeClr val="accent3">
                    <a:lumMod val="50000"/>
                  </a:schemeClr>
                </a:solidFill>
                <a:latin typeface="+mn-lt"/>
                <a:ea typeface="+mn-ea"/>
                <a:cs typeface="+mn-ea"/>
                <a:sym typeface="+mn-lt"/>
              </a:endParaRPr>
            </a:p>
          </p:txBody>
        </p:sp>
        <p:sp>
          <p:nvSpPr>
            <p:cNvPr id="108" name="Rectangle 27"/>
            <p:cNvSpPr>
              <a:spLocks/>
            </p:cNvSpPr>
            <p:nvPr/>
          </p:nvSpPr>
          <p:spPr bwMode="auto">
            <a:xfrm>
              <a:off x="696724" y="2667382"/>
              <a:ext cx="1362945" cy="17084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80000"/>
                </a:lnSpc>
                <a:spcBef>
                  <a:spcPct val="0"/>
                </a:spcBef>
                <a:spcAft>
                  <a:spcPct val="0"/>
                </a:spcAft>
              </a:pPr>
              <a:r>
                <a:rPr lang="zh-CN" altLang="en-US" sz="2266" b="0" dirty="0">
                  <a:solidFill>
                    <a:schemeClr val="accent3">
                      <a:lumMod val="50000"/>
                    </a:schemeClr>
                  </a:solidFill>
                  <a:latin typeface="+mn-lt"/>
                  <a:ea typeface="+mn-ea"/>
                  <a:cs typeface="+mn-ea"/>
                  <a:sym typeface="+mn-lt"/>
                </a:rPr>
                <a:t>品质保证</a:t>
              </a:r>
              <a:endParaRPr lang="en-US" altLang="zh-CN" sz="2266" b="0" dirty="0">
                <a:solidFill>
                  <a:schemeClr val="accent3">
                    <a:lumMod val="50000"/>
                  </a:schemeClr>
                </a:solidFill>
                <a:latin typeface="+mn-lt"/>
                <a:ea typeface="+mn-ea"/>
                <a:cs typeface="+mn-ea"/>
                <a:sym typeface="+mn-lt"/>
              </a:endParaRPr>
            </a:p>
          </p:txBody>
        </p:sp>
      </p:grpSp>
      <p:grpSp>
        <p:nvGrpSpPr>
          <p:cNvPr id="109" name="Group 138"/>
          <p:cNvGrpSpPr/>
          <p:nvPr/>
        </p:nvGrpSpPr>
        <p:grpSpPr>
          <a:xfrm>
            <a:off x="2142695" y="5468261"/>
            <a:ext cx="2023501" cy="1109367"/>
            <a:chOff x="552376" y="2667382"/>
            <a:chExt cx="1499240" cy="832026"/>
          </a:xfrm>
        </p:grpSpPr>
        <p:sp>
          <p:nvSpPr>
            <p:cNvPr id="110" name="Rectangle 26"/>
            <p:cNvSpPr>
              <a:spLocks/>
            </p:cNvSpPr>
            <p:nvPr/>
          </p:nvSpPr>
          <p:spPr bwMode="auto">
            <a:xfrm>
              <a:off x="552376" y="2908895"/>
              <a:ext cx="1499240" cy="5905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114000"/>
                </a:lnSpc>
                <a:spcBef>
                  <a:spcPct val="0"/>
                </a:spcBef>
                <a:spcAft>
                  <a:spcPct val="0"/>
                </a:spcAft>
              </a:pPr>
              <a:r>
                <a:rPr lang="zh-CN" altLang="en-US" sz="1200" b="0" dirty="0">
                  <a:solidFill>
                    <a:schemeClr val="accent3">
                      <a:lumMod val="50000"/>
                    </a:schemeClr>
                  </a:solidFill>
                  <a:latin typeface="+mn-lt"/>
                  <a:ea typeface="+mn-ea"/>
                  <a:cs typeface="+mn-ea"/>
                  <a:sym typeface="+mn-lt"/>
                </a:rPr>
                <a:t>此处添加详细文本描述，建议与标题相关并符合整体语言风格，语言描述尽量简洁生动。</a:t>
              </a:r>
              <a:endParaRPr lang="en-US" sz="1200" b="0" dirty="0">
                <a:solidFill>
                  <a:schemeClr val="accent3">
                    <a:lumMod val="50000"/>
                  </a:schemeClr>
                </a:solidFill>
                <a:latin typeface="+mn-lt"/>
                <a:ea typeface="+mn-ea"/>
                <a:cs typeface="+mn-ea"/>
                <a:sym typeface="+mn-lt"/>
              </a:endParaRPr>
            </a:p>
          </p:txBody>
        </p:sp>
        <p:sp>
          <p:nvSpPr>
            <p:cNvPr id="111" name="Rectangle 27"/>
            <p:cNvSpPr>
              <a:spLocks/>
            </p:cNvSpPr>
            <p:nvPr/>
          </p:nvSpPr>
          <p:spPr bwMode="auto">
            <a:xfrm>
              <a:off x="620524" y="2667382"/>
              <a:ext cx="1362945" cy="17084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80000"/>
                </a:lnSpc>
                <a:spcBef>
                  <a:spcPct val="0"/>
                </a:spcBef>
                <a:spcAft>
                  <a:spcPct val="0"/>
                </a:spcAft>
              </a:pPr>
              <a:r>
                <a:rPr lang="zh-CN" altLang="en-US" sz="2266" b="0" dirty="0">
                  <a:solidFill>
                    <a:schemeClr val="accent3">
                      <a:lumMod val="50000"/>
                    </a:schemeClr>
                  </a:solidFill>
                  <a:latin typeface="+mn-lt"/>
                  <a:ea typeface="+mn-ea"/>
                  <a:cs typeface="+mn-ea"/>
                  <a:sym typeface="+mn-lt"/>
                </a:rPr>
                <a:t>实力雄厚</a:t>
              </a:r>
              <a:endParaRPr lang="en-US" altLang="zh-CN" sz="2266" b="0" dirty="0">
                <a:solidFill>
                  <a:schemeClr val="accent3">
                    <a:lumMod val="50000"/>
                  </a:schemeClr>
                </a:solidFill>
                <a:latin typeface="+mn-lt"/>
                <a:ea typeface="+mn-ea"/>
                <a:cs typeface="+mn-ea"/>
                <a:sym typeface="+mn-lt"/>
              </a:endParaRPr>
            </a:p>
          </p:txBody>
        </p:sp>
      </p:grpSp>
      <p:grpSp>
        <p:nvGrpSpPr>
          <p:cNvPr id="112" name="Group 141"/>
          <p:cNvGrpSpPr/>
          <p:nvPr/>
        </p:nvGrpSpPr>
        <p:grpSpPr>
          <a:xfrm>
            <a:off x="1214415" y="3549704"/>
            <a:ext cx="2023501" cy="1117776"/>
            <a:chOff x="552376" y="2667382"/>
            <a:chExt cx="1499240" cy="838333"/>
          </a:xfrm>
        </p:grpSpPr>
        <p:sp>
          <p:nvSpPr>
            <p:cNvPr id="113" name="Rectangle 26"/>
            <p:cNvSpPr>
              <a:spLocks/>
            </p:cNvSpPr>
            <p:nvPr/>
          </p:nvSpPr>
          <p:spPr bwMode="auto">
            <a:xfrm>
              <a:off x="552376" y="2915202"/>
              <a:ext cx="1499240" cy="5905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114000"/>
                </a:lnSpc>
                <a:spcBef>
                  <a:spcPct val="0"/>
                </a:spcBef>
                <a:spcAft>
                  <a:spcPct val="0"/>
                </a:spcAft>
              </a:pPr>
              <a:r>
                <a:rPr lang="zh-CN" altLang="en-US" sz="1200" b="0" dirty="0">
                  <a:solidFill>
                    <a:schemeClr val="accent3">
                      <a:lumMod val="50000"/>
                    </a:schemeClr>
                  </a:solidFill>
                  <a:latin typeface="+mn-lt"/>
                  <a:ea typeface="+mn-ea"/>
                  <a:cs typeface="+mn-ea"/>
                  <a:sym typeface="+mn-lt"/>
                </a:rPr>
                <a:t>此处添加详细文本描述，建议与标题相关并符合整体语言风格，语言描述尽量简洁生动。</a:t>
              </a:r>
              <a:endParaRPr lang="en-US" sz="1200" b="0" dirty="0">
                <a:solidFill>
                  <a:schemeClr val="accent3">
                    <a:lumMod val="50000"/>
                  </a:schemeClr>
                </a:solidFill>
                <a:latin typeface="+mn-lt"/>
                <a:ea typeface="+mn-ea"/>
                <a:cs typeface="+mn-ea"/>
                <a:sym typeface="+mn-lt"/>
              </a:endParaRPr>
            </a:p>
          </p:txBody>
        </p:sp>
        <p:sp>
          <p:nvSpPr>
            <p:cNvPr id="114" name="Rectangle 27"/>
            <p:cNvSpPr>
              <a:spLocks/>
            </p:cNvSpPr>
            <p:nvPr/>
          </p:nvSpPr>
          <p:spPr bwMode="auto">
            <a:xfrm>
              <a:off x="620524" y="2667382"/>
              <a:ext cx="1362945" cy="17084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ctr" fontAlgn="base">
                <a:lnSpc>
                  <a:spcPct val="80000"/>
                </a:lnSpc>
                <a:spcBef>
                  <a:spcPct val="0"/>
                </a:spcBef>
                <a:spcAft>
                  <a:spcPct val="0"/>
                </a:spcAft>
              </a:pPr>
              <a:r>
                <a:rPr lang="zh-CN" altLang="en-US" sz="2266" b="0" dirty="0">
                  <a:solidFill>
                    <a:schemeClr val="accent3">
                      <a:lumMod val="50000"/>
                    </a:schemeClr>
                  </a:solidFill>
                  <a:latin typeface="+mn-lt"/>
                  <a:ea typeface="+mn-ea"/>
                  <a:cs typeface="+mn-ea"/>
                  <a:sym typeface="+mn-lt"/>
                </a:rPr>
                <a:t>合作共赢</a:t>
              </a:r>
              <a:endParaRPr lang="en-US" altLang="zh-CN" sz="2266" b="0" dirty="0">
                <a:solidFill>
                  <a:schemeClr val="accent3">
                    <a:lumMod val="50000"/>
                  </a:schemeClr>
                </a:solidFill>
                <a:latin typeface="+mn-lt"/>
                <a:ea typeface="+mn-ea"/>
                <a:cs typeface="+mn-ea"/>
                <a:sym typeface="+mn-lt"/>
              </a:endParaRPr>
            </a:p>
          </p:txBody>
        </p:sp>
      </p:grpSp>
    </p:spTree>
    <p:extLst>
      <p:ext uri="{BB962C8B-B14F-4D97-AF65-F5344CB8AC3E}">
        <p14:creationId xmlns:p14="http://schemas.microsoft.com/office/powerpoint/2010/main" val="2681658026"/>
      </p:ext>
    </p:extLst>
  </p:cSld>
  <p:clrMapOvr>
    <a:masterClrMapping/>
  </p:clrMapOvr>
  <mc:AlternateContent xmlns:mc="http://schemas.openxmlformats.org/markup-compatibility/2006" xmlns:p14="http://schemas.microsoft.com/office/powerpoint/2010/main">
    <mc:Choice Requires="p14">
      <p:transition spd="slow" p14:dur="2500" advTm="0">
        <p:checker/>
      </p:transition>
    </mc:Choice>
    <mc:Fallback xmlns="">
      <p:transition spd="slow" advTm="0">
        <p:checker/>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12"/>
                                        </p:tgtEl>
                                        <p:attrNameLst>
                                          <p:attrName>style.visibility</p:attrName>
                                        </p:attrNameLst>
                                      </p:cBhvr>
                                      <p:to>
                                        <p:strVal val="visible"/>
                                      </p:to>
                                    </p:set>
                                    <p:anim calcmode="lin" valueType="num">
                                      <p:cBhvr>
                                        <p:cTn id="22" dur="700" fill="hold"/>
                                        <p:tgtEl>
                                          <p:spTgt spid="12"/>
                                        </p:tgtEl>
                                        <p:attrNameLst>
                                          <p:attrName>ppt_w</p:attrName>
                                        </p:attrNameLst>
                                      </p:cBhvr>
                                      <p:tavLst>
                                        <p:tav tm="0">
                                          <p:val>
                                            <p:fltVal val="0"/>
                                          </p:val>
                                        </p:tav>
                                        <p:tav tm="100000">
                                          <p:val>
                                            <p:strVal val="#ppt_w"/>
                                          </p:val>
                                        </p:tav>
                                      </p:tavLst>
                                    </p:anim>
                                    <p:anim calcmode="lin" valueType="num">
                                      <p:cBhvr>
                                        <p:cTn id="23" dur="700" fill="hold"/>
                                        <p:tgtEl>
                                          <p:spTgt spid="12"/>
                                        </p:tgtEl>
                                        <p:attrNameLst>
                                          <p:attrName>ppt_h</p:attrName>
                                        </p:attrNameLst>
                                      </p:cBhvr>
                                      <p:tavLst>
                                        <p:tav tm="0">
                                          <p:val>
                                            <p:fltVal val="0"/>
                                          </p:val>
                                        </p:tav>
                                        <p:tav tm="100000">
                                          <p:val>
                                            <p:strVal val="#ppt_h"/>
                                          </p:val>
                                        </p:tav>
                                      </p:tavLst>
                                    </p:anim>
                                    <p:animEffect transition="in" filter="fade">
                                      <p:cBhvr>
                                        <p:cTn id="24" dur="700"/>
                                        <p:tgtEl>
                                          <p:spTgt spid="12"/>
                                        </p:tgtEl>
                                      </p:cBhvr>
                                    </p:animEffect>
                                  </p:childTnLst>
                                </p:cTn>
                              </p:par>
                              <p:par>
                                <p:cTn id="25" presetID="53" presetClass="entr" presetSubtype="16" fill="hold" nodeType="withEffect">
                                  <p:stCondLst>
                                    <p:cond delay="0"/>
                                  </p:stCondLst>
                                  <p:childTnLst>
                                    <p:set>
                                      <p:cBhvr>
                                        <p:cTn id="26" dur="1" fill="hold">
                                          <p:stCondLst>
                                            <p:cond delay="0"/>
                                          </p:stCondLst>
                                        </p:cTn>
                                        <p:tgtEl>
                                          <p:spTgt spid="13"/>
                                        </p:tgtEl>
                                        <p:attrNameLst>
                                          <p:attrName>style.visibility</p:attrName>
                                        </p:attrNameLst>
                                      </p:cBhvr>
                                      <p:to>
                                        <p:strVal val="visible"/>
                                      </p:to>
                                    </p:set>
                                    <p:anim calcmode="lin" valueType="num">
                                      <p:cBhvr>
                                        <p:cTn id="27" dur="700" fill="hold"/>
                                        <p:tgtEl>
                                          <p:spTgt spid="13"/>
                                        </p:tgtEl>
                                        <p:attrNameLst>
                                          <p:attrName>ppt_w</p:attrName>
                                        </p:attrNameLst>
                                      </p:cBhvr>
                                      <p:tavLst>
                                        <p:tav tm="0">
                                          <p:val>
                                            <p:fltVal val="0"/>
                                          </p:val>
                                        </p:tav>
                                        <p:tav tm="100000">
                                          <p:val>
                                            <p:strVal val="#ppt_w"/>
                                          </p:val>
                                        </p:tav>
                                      </p:tavLst>
                                    </p:anim>
                                    <p:anim calcmode="lin" valueType="num">
                                      <p:cBhvr>
                                        <p:cTn id="28" dur="700" fill="hold"/>
                                        <p:tgtEl>
                                          <p:spTgt spid="13"/>
                                        </p:tgtEl>
                                        <p:attrNameLst>
                                          <p:attrName>ppt_h</p:attrName>
                                        </p:attrNameLst>
                                      </p:cBhvr>
                                      <p:tavLst>
                                        <p:tav tm="0">
                                          <p:val>
                                            <p:fltVal val="0"/>
                                          </p:val>
                                        </p:tav>
                                        <p:tav tm="100000">
                                          <p:val>
                                            <p:strVal val="#ppt_h"/>
                                          </p:val>
                                        </p:tav>
                                      </p:tavLst>
                                    </p:anim>
                                    <p:animEffect transition="in" filter="fade">
                                      <p:cBhvr>
                                        <p:cTn id="29" dur="700"/>
                                        <p:tgtEl>
                                          <p:spTgt spid="13"/>
                                        </p:tgtEl>
                                      </p:cBhvr>
                                    </p:animEffect>
                                  </p:childTnLst>
                                </p:cTn>
                              </p:par>
                            </p:childTnLst>
                          </p:cTn>
                        </p:par>
                        <p:par>
                          <p:cTn id="30" fill="hold">
                            <p:stCondLst>
                              <p:cond delay="1600"/>
                            </p:stCondLst>
                            <p:childTnLst>
                              <p:par>
                                <p:cTn id="31" presetID="53" presetClass="entr" presetSubtype="16" fill="hold" nodeType="afterEffect">
                                  <p:stCondLst>
                                    <p:cond delay="0"/>
                                  </p:stCondLst>
                                  <p:childTnLst>
                                    <p:set>
                                      <p:cBhvr>
                                        <p:cTn id="32" dur="1" fill="hold">
                                          <p:stCondLst>
                                            <p:cond delay="0"/>
                                          </p:stCondLst>
                                        </p:cTn>
                                        <p:tgtEl>
                                          <p:spTgt spid="20"/>
                                        </p:tgtEl>
                                        <p:attrNameLst>
                                          <p:attrName>style.visibility</p:attrName>
                                        </p:attrNameLst>
                                      </p:cBhvr>
                                      <p:to>
                                        <p:strVal val="visible"/>
                                      </p:to>
                                    </p:set>
                                    <p:anim calcmode="lin" valueType="num">
                                      <p:cBhvr>
                                        <p:cTn id="33" dur="500" fill="hold"/>
                                        <p:tgtEl>
                                          <p:spTgt spid="20"/>
                                        </p:tgtEl>
                                        <p:attrNameLst>
                                          <p:attrName>ppt_w</p:attrName>
                                        </p:attrNameLst>
                                      </p:cBhvr>
                                      <p:tavLst>
                                        <p:tav tm="0">
                                          <p:val>
                                            <p:fltVal val="0"/>
                                          </p:val>
                                        </p:tav>
                                        <p:tav tm="100000">
                                          <p:val>
                                            <p:strVal val="#ppt_w"/>
                                          </p:val>
                                        </p:tav>
                                      </p:tavLst>
                                    </p:anim>
                                    <p:anim calcmode="lin" valueType="num">
                                      <p:cBhvr>
                                        <p:cTn id="34" dur="500" fill="hold"/>
                                        <p:tgtEl>
                                          <p:spTgt spid="20"/>
                                        </p:tgtEl>
                                        <p:attrNameLst>
                                          <p:attrName>ppt_h</p:attrName>
                                        </p:attrNameLst>
                                      </p:cBhvr>
                                      <p:tavLst>
                                        <p:tav tm="0">
                                          <p:val>
                                            <p:fltVal val="0"/>
                                          </p:val>
                                        </p:tav>
                                        <p:tav tm="100000">
                                          <p:val>
                                            <p:strVal val="#ppt_h"/>
                                          </p:val>
                                        </p:tav>
                                      </p:tavLst>
                                    </p:anim>
                                    <p:animEffect transition="in" filter="fade">
                                      <p:cBhvr>
                                        <p:cTn id="35" dur="500"/>
                                        <p:tgtEl>
                                          <p:spTgt spid="20"/>
                                        </p:tgtEl>
                                      </p:cBhvr>
                                    </p:animEffect>
                                  </p:childTnLst>
                                </p:cTn>
                              </p:par>
                            </p:childTnLst>
                          </p:cTn>
                        </p:par>
                        <p:par>
                          <p:cTn id="36" fill="hold">
                            <p:stCondLst>
                              <p:cond delay="2100"/>
                            </p:stCondLst>
                            <p:childTnLst>
                              <p:par>
                                <p:cTn id="37" presetID="53" presetClass="entr" presetSubtype="16" fill="hold" nodeType="afterEffect">
                                  <p:stCondLst>
                                    <p:cond delay="0"/>
                                  </p:stCondLst>
                                  <p:childTnLst>
                                    <p:set>
                                      <p:cBhvr>
                                        <p:cTn id="38" dur="1" fill="hold">
                                          <p:stCondLst>
                                            <p:cond delay="0"/>
                                          </p:stCondLst>
                                        </p:cTn>
                                        <p:tgtEl>
                                          <p:spTgt spid="63"/>
                                        </p:tgtEl>
                                        <p:attrNameLst>
                                          <p:attrName>style.visibility</p:attrName>
                                        </p:attrNameLst>
                                      </p:cBhvr>
                                      <p:to>
                                        <p:strVal val="visible"/>
                                      </p:to>
                                    </p:set>
                                    <p:anim calcmode="lin" valueType="num">
                                      <p:cBhvr>
                                        <p:cTn id="39" dur="500" fill="hold"/>
                                        <p:tgtEl>
                                          <p:spTgt spid="63"/>
                                        </p:tgtEl>
                                        <p:attrNameLst>
                                          <p:attrName>ppt_w</p:attrName>
                                        </p:attrNameLst>
                                      </p:cBhvr>
                                      <p:tavLst>
                                        <p:tav tm="0">
                                          <p:val>
                                            <p:fltVal val="0"/>
                                          </p:val>
                                        </p:tav>
                                        <p:tav tm="100000">
                                          <p:val>
                                            <p:strVal val="#ppt_w"/>
                                          </p:val>
                                        </p:tav>
                                      </p:tavLst>
                                    </p:anim>
                                    <p:anim calcmode="lin" valueType="num">
                                      <p:cBhvr>
                                        <p:cTn id="40" dur="500" fill="hold"/>
                                        <p:tgtEl>
                                          <p:spTgt spid="63"/>
                                        </p:tgtEl>
                                        <p:attrNameLst>
                                          <p:attrName>ppt_h</p:attrName>
                                        </p:attrNameLst>
                                      </p:cBhvr>
                                      <p:tavLst>
                                        <p:tav tm="0">
                                          <p:val>
                                            <p:fltVal val="0"/>
                                          </p:val>
                                        </p:tav>
                                        <p:tav tm="100000">
                                          <p:val>
                                            <p:strVal val="#ppt_h"/>
                                          </p:val>
                                        </p:tav>
                                      </p:tavLst>
                                    </p:anim>
                                    <p:animEffect transition="in" filter="fade">
                                      <p:cBhvr>
                                        <p:cTn id="41" dur="500"/>
                                        <p:tgtEl>
                                          <p:spTgt spid="63"/>
                                        </p:tgtEl>
                                      </p:cBhvr>
                                    </p:animEffect>
                                  </p:childTnLst>
                                </p:cTn>
                              </p:par>
                            </p:childTnLst>
                          </p:cTn>
                        </p:par>
                        <p:par>
                          <p:cTn id="42" fill="hold">
                            <p:stCondLst>
                              <p:cond delay="2600"/>
                            </p:stCondLst>
                            <p:childTnLst>
                              <p:par>
                                <p:cTn id="43" presetID="53" presetClass="entr" presetSubtype="16" fill="hold" nodeType="afterEffect">
                                  <p:stCondLst>
                                    <p:cond delay="0"/>
                                  </p:stCondLst>
                                  <p:childTnLst>
                                    <p:set>
                                      <p:cBhvr>
                                        <p:cTn id="44" dur="1" fill="hold">
                                          <p:stCondLst>
                                            <p:cond delay="0"/>
                                          </p:stCondLst>
                                        </p:cTn>
                                        <p:tgtEl>
                                          <p:spTgt spid="71"/>
                                        </p:tgtEl>
                                        <p:attrNameLst>
                                          <p:attrName>style.visibility</p:attrName>
                                        </p:attrNameLst>
                                      </p:cBhvr>
                                      <p:to>
                                        <p:strVal val="visible"/>
                                      </p:to>
                                    </p:set>
                                    <p:anim calcmode="lin" valueType="num">
                                      <p:cBhvr>
                                        <p:cTn id="45" dur="500" fill="hold"/>
                                        <p:tgtEl>
                                          <p:spTgt spid="71"/>
                                        </p:tgtEl>
                                        <p:attrNameLst>
                                          <p:attrName>ppt_w</p:attrName>
                                        </p:attrNameLst>
                                      </p:cBhvr>
                                      <p:tavLst>
                                        <p:tav tm="0">
                                          <p:val>
                                            <p:fltVal val="0"/>
                                          </p:val>
                                        </p:tav>
                                        <p:tav tm="100000">
                                          <p:val>
                                            <p:strVal val="#ppt_w"/>
                                          </p:val>
                                        </p:tav>
                                      </p:tavLst>
                                    </p:anim>
                                    <p:anim calcmode="lin" valueType="num">
                                      <p:cBhvr>
                                        <p:cTn id="46" dur="500" fill="hold"/>
                                        <p:tgtEl>
                                          <p:spTgt spid="71"/>
                                        </p:tgtEl>
                                        <p:attrNameLst>
                                          <p:attrName>ppt_h</p:attrName>
                                        </p:attrNameLst>
                                      </p:cBhvr>
                                      <p:tavLst>
                                        <p:tav tm="0">
                                          <p:val>
                                            <p:fltVal val="0"/>
                                          </p:val>
                                        </p:tav>
                                        <p:tav tm="100000">
                                          <p:val>
                                            <p:strVal val="#ppt_h"/>
                                          </p:val>
                                        </p:tav>
                                      </p:tavLst>
                                    </p:anim>
                                    <p:animEffect transition="in" filter="fade">
                                      <p:cBhvr>
                                        <p:cTn id="47" dur="500"/>
                                        <p:tgtEl>
                                          <p:spTgt spid="71"/>
                                        </p:tgtEl>
                                      </p:cBhvr>
                                    </p:animEffect>
                                  </p:childTnLst>
                                </p:cTn>
                              </p:par>
                            </p:childTnLst>
                          </p:cTn>
                        </p:par>
                        <p:par>
                          <p:cTn id="48" fill="hold">
                            <p:stCondLst>
                              <p:cond delay="3100"/>
                            </p:stCondLst>
                            <p:childTnLst>
                              <p:par>
                                <p:cTn id="49" presetID="53" presetClass="entr" presetSubtype="16" fill="hold" nodeType="afterEffect">
                                  <p:stCondLst>
                                    <p:cond delay="0"/>
                                  </p:stCondLst>
                                  <p:childTnLst>
                                    <p:set>
                                      <p:cBhvr>
                                        <p:cTn id="50" dur="1" fill="hold">
                                          <p:stCondLst>
                                            <p:cond delay="0"/>
                                          </p:stCondLst>
                                        </p:cTn>
                                        <p:tgtEl>
                                          <p:spTgt spid="79"/>
                                        </p:tgtEl>
                                        <p:attrNameLst>
                                          <p:attrName>style.visibility</p:attrName>
                                        </p:attrNameLst>
                                      </p:cBhvr>
                                      <p:to>
                                        <p:strVal val="visible"/>
                                      </p:to>
                                    </p:set>
                                    <p:anim calcmode="lin" valueType="num">
                                      <p:cBhvr>
                                        <p:cTn id="51" dur="500" fill="hold"/>
                                        <p:tgtEl>
                                          <p:spTgt spid="79"/>
                                        </p:tgtEl>
                                        <p:attrNameLst>
                                          <p:attrName>ppt_w</p:attrName>
                                        </p:attrNameLst>
                                      </p:cBhvr>
                                      <p:tavLst>
                                        <p:tav tm="0">
                                          <p:val>
                                            <p:fltVal val="0"/>
                                          </p:val>
                                        </p:tav>
                                        <p:tav tm="100000">
                                          <p:val>
                                            <p:strVal val="#ppt_w"/>
                                          </p:val>
                                        </p:tav>
                                      </p:tavLst>
                                    </p:anim>
                                    <p:anim calcmode="lin" valueType="num">
                                      <p:cBhvr>
                                        <p:cTn id="52" dur="500" fill="hold"/>
                                        <p:tgtEl>
                                          <p:spTgt spid="79"/>
                                        </p:tgtEl>
                                        <p:attrNameLst>
                                          <p:attrName>ppt_h</p:attrName>
                                        </p:attrNameLst>
                                      </p:cBhvr>
                                      <p:tavLst>
                                        <p:tav tm="0">
                                          <p:val>
                                            <p:fltVal val="0"/>
                                          </p:val>
                                        </p:tav>
                                        <p:tav tm="100000">
                                          <p:val>
                                            <p:strVal val="#ppt_h"/>
                                          </p:val>
                                        </p:tav>
                                      </p:tavLst>
                                    </p:anim>
                                    <p:animEffect transition="in" filter="fade">
                                      <p:cBhvr>
                                        <p:cTn id="53" dur="500"/>
                                        <p:tgtEl>
                                          <p:spTgt spid="79"/>
                                        </p:tgtEl>
                                      </p:cBhvr>
                                    </p:animEffect>
                                  </p:childTnLst>
                                </p:cTn>
                              </p:par>
                            </p:childTnLst>
                          </p:cTn>
                        </p:par>
                        <p:par>
                          <p:cTn id="54" fill="hold">
                            <p:stCondLst>
                              <p:cond delay="3600"/>
                            </p:stCondLst>
                            <p:childTnLst>
                              <p:par>
                                <p:cTn id="55" presetID="53" presetClass="entr" presetSubtype="16" fill="hold" nodeType="afterEffect">
                                  <p:stCondLst>
                                    <p:cond delay="0"/>
                                  </p:stCondLst>
                                  <p:childTnLst>
                                    <p:set>
                                      <p:cBhvr>
                                        <p:cTn id="56" dur="1" fill="hold">
                                          <p:stCondLst>
                                            <p:cond delay="0"/>
                                          </p:stCondLst>
                                        </p:cTn>
                                        <p:tgtEl>
                                          <p:spTgt spid="46"/>
                                        </p:tgtEl>
                                        <p:attrNameLst>
                                          <p:attrName>style.visibility</p:attrName>
                                        </p:attrNameLst>
                                      </p:cBhvr>
                                      <p:to>
                                        <p:strVal val="visible"/>
                                      </p:to>
                                    </p:set>
                                    <p:anim calcmode="lin" valueType="num">
                                      <p:cBhvr>
                                        <p:cTn id="57" dur="500" fill="hold"/>
                                        <p:tgtEl>
                                          <p:spTgt spid="46"/>
                                        </p:tgtEl>
                                        <p:attrNameLst>
                                          <p:attrName>ppt_w</p:attrName>
                                        </p:attrNameLst>
                                      </p:cBhvr>
                                      <p:tavLst>
                                        <p:tav tm="0">
                                          <p:val>
                                            <p:fltVal val="0"/>
                                          </p:val>
                                        </p:tav>
                                        <p:tav tm="100000">
                                          <p:val>
                                            <p:strVal val="#ppt_w"/>
                                          </p:val>
                                        </p:tav>
                                      </p:tavLst>
                                    </p:anim>
                                    <p:anim calcmode="lin" valueType="num">
                                      <p:cBhvr>
                                        <p:cTn id="58" dur="500" fill="hold"/>
                                        <p:tgtEl>
                                          <p:spTgt spid="46"/>
                                        </p:tgtEl>
                                        <p:attrNameLst>
                                          <p:attrName>ppt_h</p:attrName>
                                        </p:attrNameLst>
                                      </p:cBhvr>
                                      <p:tavLst>
                                        <p:tav tm="0">
                                          <p:val>
                                            <p:fltVal val="0"/>
                                          </p:val>
                                        </p:tav>
                                        <p:tav tm="100000">
                                          <p:val>
                                            <p:strVal val="#ppt_h"/>
                                          </p:val>
                                        </p:tav>
                                      </p:tavLst>
                                    </p:anim>
                                    <p:animEffect transition="in" filter="fade">
                                      <p:cBhvr>
                                        <p:cTn id="59" dur="500"/>
                                        <p:tgtEl>
                                          <p:spTgt spid="46"/>
                                        </p:tgtEl>
                                      </p:cBhvr>
                                    </p:animEffect>
                                  </p:childTnLst>
                                </p:cTn>
                              </p:par>
                            </p:childTnLst>
                          </p:cTn>
                        </p:par>
                        <p:par>
                          <p:cTn id="60" fill="hold">
                            <p:stCondLst>
                              <p:cond delay="4100"/>
                            </p:stCondLst>
                            <p:childTnLst>
                              <p:par>
                                <p:cTn id="61" presetID="53" presetClass="entr" presetSubtype="16" fill="hold" nodeType="afterEffect">
                                  <p:stCondLst>
                                    <p:cond delay="0"/>
                                  </p:stCondLst>
                                  <p:childTnLst>
                                    <p:set>
                                      <p:cBhvr>
                                        <p:cTn id="62" dur="1" fill="hold">
                                          <p:stCondLst>
                                            <p:cond delay="0"/>
                                          </p:stCondLst>
                                        </p:cTn>
                                        <p:tgtEl>
                                          <p:spTgt spid="87"/>
                                        </p:tgtEl>
                                        <p:attrNameLst>
                                          <p:attrName>style.visibility</p:attrName>
                                        </p:attrNameLst>
                                      </p:cBhvr>
                                      <p:to>
                                        <p:strVal val="visible"/>
                                      </p:to>
                                    </p:set>
                                    <p:anim calcmode="lin" valueType="num">
                                      <p:cBhvr>
                                        <p:cTn id="63" dur="500" fill="hold"/>
                                        <p:tgtEl>
                                          <p:spTgt spid="87"/>
                                        </p:tgtEl>
                                        <p:attrNameLst>
                                          <p:attrName>ppt_w</p:attrName>
                                        </p:attrNameLst>
                                      </p:cBhvr>
                                      <p:tavLst>
                                        <p:tav tm="0">
                                          <p:val>
                                            <p:fltVal val="0"/>
                                          </p:val>
                                        </p:tav>
                                        <p:tav tm="100000">
                                          <p:val>
                                            <p:strVal val="#ppt_w"/>
                                          </p:val>
                                        </p:tav>
                                      </p:tavLst>
                                    </p:anim>
                                    <p:anim calcmode="lin" valueType="num">
                                      <p:cBhvr>
                                        <p:cTn id="64" dur="500" fill="hold"/>
                                        <p:tgtEl>
                                          <p:spTgt spid="87"/>
                                        </p:tgtEl>
                                        <p:attrNameLst>
                                          <p:attrName>ppt_h</p:attrName>
                                        </p:attrNameLst>
                                      </p:cBhvr>
                                      <p:tavLst>
                                        <p:tav tm="0">
                                          <p:val>
                                            <p:fltVal val="0"/>
                                          </p:val>
                                        </p:tav>
                                        <p:tav tm="100000">
                                          <p:val>
                                            <p:strVal val="#ppt_h"/>
                                          </p:val>
                                        </p:tav>
                                      </p:tavLst>
                                    </p:anim>
                                    <p:animEffect transition="in" filter="fade">
                                      <p:cBhvr>
                                        <p:cTn id="65" dur="500"/>
                                        <p:tgtEl>
                                          <p:spTgt spid="87"/>
                                        </p:tgtEl>
                                      </p:cBhvr>
                                    </p:animEffect>
                                  </p:childTnLst>
                                </p:cTn>
                              </p:par>
                              <p:par>
                                <p:cTn id="66" presetID="22" presetClass="entr" presetSubtype="1" fill="hold" nodeType="withEffect">
                                  <p:stCondLst>
                                    <p:cond delay="500"/>
                                  </p:stCondLst>
                                  <p:childTnLst>
                                    <p:set>
                                      <p:cBhvr>
                                        <p:cTn id="67" dur="1" fill="hold">
                                          <p:stCondLst>
                                            <p:cond delay="0"/>
                                          </p:stCondLst>
                                        </p:cTn>
                                        <p:tgtEl>
                                          <p:spTgt spid="97"/>
                                        </p:tgtEl>
                                        <p:attrNameLst>
                                          <p:attrName>style.visibility</p:attrName>
                                        </p:attrNameLst>
                                      </p:cBhvr>
                                      <p:to>
                                        <p:strVal val="visible"/>
                                      </p:to>
                                    </p:set>
                                    <p:animEffect transition="in" filter="wipe(up)">
                                      <p:cBhvr>
                                        <p:cTn id="68" dur="500"/>
                                        <p:tgtEl>
                                          <p:spTgt spid="97"/>
                                        </p:tgtEl>
                                      </p:cBhvr>
                                    </p:animEffect>
                                  </p:childTnLst>
                                </p:cTn>
                              </p:par>
                              <p:par>
                                <p:cTn id="69" presetID="22" presetClass="entr" presetSubtype="1" fill="hold" nodeType="withEffect">
                                  <p:stCondLst>
                                    <p:cond delay="500"/>
                                  </p:stCondLst>
                                  <p:childTnLst>
                                    <p:set>
                                      <p:cBhvr>
                                        <p:cTn id="70" dur="1" fill="hold">
                                          <p:stCondLst>
                                            <p:cond delay="0"/>
                                          </p:stCondLst>
                                        </p:cTn>
                                        <p:tgtEl>
                                          <p:spTgt spid="100"/>
                                        </p:tgtEl>
                                        <p:attrNameLst>
                                          <p:attrName>style.visibility</p:attrName>
                                        </p:attrNameLst>
                                      </p:cBhvr>
                                      <p:to>
                                        <p:strVal val="visible"/>
                                      </p:to>
                                    </p:set>
                                    <p:animEffect transition="in" filter="wipe(up)">
                                      <p:cBhvr>
                                        <p:cTn id="71" dur="500"/>
                                        <p:tgtEl>
                                          <p:spTgt spid="100"/>
                                        </p:tgtEl>
                                      </p:cBhvr>
                                    </p:animEffect>
                                  </p:childTnLst>
                                </p:cTn>
                              </p:par>
                              <p:par>
                                <p:cTn id="72" presetID="22" presetClass="entr" presetSubtype="1" fill="hold" nodeType="withEffect">
                                  <p:stCondLst>
                                    <p:cond delay="500"/>
                                  </p:stCondLst>
                                  <p:childTnLst>
                                    <p:set>
                                      <p:cBhvr>
                                        <p:cTn id="73" dur="1" fill="hold">
                                          <p:stCondLst>
                                            <p:cond delay="0"/>
                                          </p:stCondLst>
                                        </p:cTn>
                                        <p:tgtEl>
                                          <p:spTgt spid="103"/>
                                        </p:tgtEl>
                                        <p:attrNameLst>
                                          <p:attrName>style.visibility</p:attrName>
                                        </p:attrNameLst>
                                      </p:cBhvr>
                                      <p:to>
                                        <p:strVal val="visible"/>
                                      </p:to>
                                    </p:set>
                                    <p:animEffect transition="in" filter="wipe(up)">
                                      <p:cBhvr>
                                        <p:cTn id="74" dur="500"/>
                                        <p:tgtEl>
                                          <p:spTgt spid="103"/>
                                        </p:tgtEl>
                                      </p:cBhvr>
                                    </p:animEffect>
                                  </p:childTnLst>
                                </p:cTn>
                              </p:par>
                              <p:par>
                                <p:cTn id="75" presetID="22" presetClass="entr" presetSubtype="1" fill="hold" nodeType="withEffect">
                                  <p:stCondLst>
                                    <p:cond delay="600"/>
                                  </p:stCondLst>
                                  <p:childTnLst>
                                    <p:set>
                                      <p:cBhvr>
                                        <p:cTn id="76" dur="1" fill="hold">
                                          <p:stCondLst>
                                            <p:cond delay="0"/>
                                          </p:stCondLst>
                                        </p:cTn>
                                        <p:tgtEl>
                                          <p:spTgt spid="106"/>
                                        </p:tgtEl>
                                        <p:attrNameLst>
                                          <p:attrName>style.visibility</p:attrName>
                                        </p:attrNameLst>
                                      </p:cBhvr>
                                      <p:to>
                                        <p:strVal val="visible"/>
                                      </p:to>
                                    </p:set>
                                    <p:animEffect transition="in" filter="wipe(up)">
                                      <p:cBhvr>
                                        <p:cTn id="77" dur="500"/>
                                        <p:tgtEl>
                                          <p:spTgt spid="106"/>
                                        </p:tgtEl>
                                      </p:cBhvr>
                                    </p:animEffect>
                                  </p:childTnLst>
                                </p:cTn>
                              </p:par>
                              <p:par>
                                <p:cTn id="78" presetID="22" presetClass="entr" presetSubtype="1" fill="hold" nodeType="withEffect">
                                  <p:stCondLst>
                                    <p:cond delay="600"/>
                                  </p:stCondLst>
                                  <p:childTnLst>
                                    <p:set>
                                      <p:cBhvr>
                                        <p:cTn id="79" dur="1" fill="hold">
                                          <p:stCondLst>
                                            <p:cond delay="0"/>
                                          </p:stCondLst>
                                        </p:cTn>
                                        <p:tgtEl>
                                          <p:spTgt spid="109"/>
                                        </p:tgtEl>
                                        <p:attrNameLst>
                                          <p:attrName>style.visibility</p:attrName>
                                        </p:attrNameLst>
                                      </p:cBhvr>
                                      <p:to>
                                        <p:strVal val="visible"/>
                                      </p:to>
                                    </p:set>
                                    <p:animEffect transition="in" filter="wipe(up)">
                                      <p:cBhvr>
                                        <p:cTn id="80" dur="500"/>
                                        <p:tgtEl>
                                          <p:spTgt spid="109"/>
                                        </p:tgtEl>
                                      </p:cBhvr>
                                    </p:animEffect>
                                  </p:childTnLst>
                                </p:cTn>
                              </p:par>
                              <p:par>
                                <p:cTn id="81" presetID="22" presetClass="entr" presetSubtype="1" fill="hold" nodeType="withEffect">
                                  <p:stCondLst>
                                    <p:cond delay="700"/>
                                  </p:stCondLst>
                                  <p:childTnLst>
                                    <p:set>
                                      <p:cBhvr>
                                        <p:cTn id="82" dur="1" fill="hold">
                                          <p:stCondLst>
                                            <p:cond delay="0"/>
                                          </p:stCondLst>
                                        </p:cTn>
                                        <p:tgtEl>
                                          <p:spTgt spid="112"/>
                                        </p:tgtEl>
                                        <p:attrNameLst>
                                          <p:attrName>style.visibility</p:attrName>
                                        </p:attrNameLst>
                                      </p:cBhvr>
                                      <p:to>
                                        <p:strVal val="visible"/>
                                      </p:to>
                                    </p:set>
                                    <p:animEffect transition="in" filter="wipe(up)">
                                      <p:cBhvr>
                                        <p:cTn id="83" dur="500"/>
                                        <p:tgtEl>
                                          <p:spTgt spid="1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12" grpId="0" animBg="1"/>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sp>
        <p:nvSpPr>
          <p:cNvPr id="12" name="Freeform 12"/>
          <p:cNvSpPr>
            <a:spLocks/>
          </p:cNvSpPr>
          <p:nvPr/>
        </p:nvSpPr>
        <p:spPr bwMode="auto">
          <a:xfrm>
            <a:off x="3968467" y="2966474"/>
            <a:ext cx="417091" cy="417310"/>
          </a:xfrm>
          <a:custGeom>
            <a:avLst/>
            <a:gdLst>
              <a:gd name="T0" fmla="*/ 269 w 653"/>
              <a:gd name="T1" fmla="*/ 653 h 653"/>
              <a:gd name="T2" fmla="*/ 269 w 653"/>
              <a:gd name="T3" fmla="*/ 382 h 653"/>
              <a:gd name="T4" fmla="*/ 0 w 653"/>
              <a:gd name="T5" fmla="*/ 382 h 653"/>
              <a:gd name="T6" fmla="*/ 0 w 653"/>
              <a:gd name="T7" fmla="*/ 269 h 653"/>
              <a:gd name="T8" fmla="*/ 269 w 653"/>
              <a:gd name="T9" fmla="*/ 269 h 653"/>
              <a:gd name="T10" fmla="*/ 269 w 653"/>
              <a:gd name="T11" fmla="*/ 0 h 653"/>
              <a:gd name="T12" fmla="*/ 384 w 653"/>
              <a:gd name="T13" fmla="*/ 0 h 653"/>
              <a:gd name="T14" fmla="*/ 384 w 653"/>
              <a:gd name="T15" fmla="*/ 269 h 653"/>
              <a:gd name="T16" fmla="*/ 653 w 653"/>
              <a:gd name="T17" fmla="*/ 269 h 653"/>
              <a:gd name="T18" fmla="*/ 653 w 653"/>
              <a:gd name="T19" fmla="*/ 382 h 653"/>
              <a:gd name="T20" fmla="*/ 384 w 653"/>
              <a:gd name="T21" fmla="*/ 382 h 653"/>
              <a:gd name="T22" fmla="*/ 384 w 653"/>
              <a:gd name="T23" fmla="*/ 653 h 653"/>
              <a:gd name="T24" fmla="*/ 269 w 653"/>
              <a:gd name="T25" fmla="*/ 653 h 6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653" h="653">
                <a:moveTo>
                  <a:pt x="269" y="653"/>
                </a:moveTo>
                <a:lnTo>
                  <a:pt x="269" y="382"/>
                </a:lnTo>
                <a:lnTo>
                  <a:pt x="0" y="382"/>
                </a:lnTo>
                <a:lnTo>
                  <a:pt x="0" y="269"/>
                </a:lnTo>
                <a:lnTo>
                  <a:pt x="269" y="269"/>
                </a:lnTo>
                <a:lnTo>
                  <a:pt x="269" y="0"/>
                </a:lnTo>
                <a:lnTo>
                  <a:pt x="384" y="0"/>
                </a:lnTo>
                <a:lnTo>
                  <a:pt x="384" y="269"/>
                </a:lnTo>
                <a:lnTo>
                  <a:pt x="653" y="269"/>
                </a:lnTo>
                <a:lnTo>
                  <a:pt x="653" y="382"/>
                </a:lnTo>
                <a:lnTo>
                  <a:pt x="384" y="382"/>
                </a:lnTo>
                <a:lnTo>
                  <a:pt x="384" y="653"/>
                </a:lnTo>
                <a:lnTo>
                  <a:pt x="269" y="653"/>
                </a:lnTo>
                <a:close/>
              </a:path>
            </a:pathLst>
          </a:custGeom>
          <a:solidFill>
            <a:schemeClr val="accent3">
              <a:lumMod val="75000"/>
            </a:schemeClr>
          </a:solidFill>
          <a:ln>
            <a:noFill/>
          </a:ln>
        </p:spPr>
        <p:txBody>
          <a:bodyPr vert="horz" wrap="square" lIns="91400" tIns="45699" rIns="91400" bIns="45699" numCol="1" anchor="t" anchorCtr="0" compatLnSpc="1">
            <a:prstTxWarp prst="textNoShape">
              <a:avLst/>
            </a:prstTxWarp>
          </a:bodyPr>
          <a:lstStyle/>
          <a:p>
            <a:endParaRPr lang="zh-CN" altLang="en-US">
              <a:solidFill>
                <a:schemeClr val="accent3">
                  <a:lumMod val="50000"/>
                </a:schemeClr>
              </a:solidFill>
              <a:latin typeface="+mn-lt"/>
              <a:ea typeface="+mn-ea"/>
              <a:cs typeface="+mn-ea"/>
              <a:sym typeface="+mn-lt"/>
            </a:endParaRPr>
          </a:p>
        </p:txBody>
      </p:sp>
      <p:sp>
        <p:nvSpPr>
          <p:cNvPr id="13" name="Freeform 13"/>
          <p:cNvSpPr>
            <a:spLocks/>
          </p:cNvSpPr>
          <p:nvPr/>
        </p:nvSpPr>
        <p:spPr bwMode="auto">
          <a:xfrm>
            <a:off x="7624938" y="2966474"/>
            <a:ext cx="417091" cy="417310"/>
          </a:xfrm>
          <a:custGeom>
            <a:avLst/>
            <a:gdLst>
              <a:gd name="T0" fmla="*/ 269 w 653"/>
              <a:gd name="T1" fmla="*/ 653 h 653"/>
              <a:gd name="T2" fmla="*/ 269 w 653"/>
              <a:gd name="T3" fmla="*/ 382 h 653"/>
              <a:gd name="T4" fmla="*/ 0 w 653"/>
              <a:gd name="T5" fmla="*/ 382 h 653"/>
              <a:gd name="T6" fmla="*/ 0 w 653"/>
              <a:gd name="T7" fmla="*/ 269 h 653"/>
              <a:gd name="T8" fmla="*/ 269 w 653"/>
              <a:gd name="T9" fmla="*/ 269 h 653"/>
              <a:gd name="T10" fmla="*/ 269 w 653"/>
              <a:gd name="T11" fmla="*/ 0 h 653"/>
              <a:gd name="T12" fmla="*/ 384 w 653"/>
              <a:gd name="T13" fmla="*/ 0 h 653"/>
              <a:gd name="T14" fmla="*/ 384 w 653"/>
              <a:gd name="T15" fmla="*/ 269 h 653"/>
              <a:gd name="T16" fmla="*/ 653 w 653"/>
              <a:gd name="T17" fmla="*/ 269 h 653"/>
              <a:gd name="T18" fmla="*/ 653 w 653"/>
              <a:gd name="T19" fmla="*/ 382 h 653"/>
              <a:gd name="T20" fmla="*/ 384 w 653"/>
              <a:gd name="T21" fmla="*/ 382 h 653"/>
              <a:gd name="T22" fmla="*/ 384 w 653"/>
              <a:gd name="T23" fmla="*/ 653 h 653"/>
              <a:gd name="T24" fmla="*/ 269 w 653"/>
              <a:gd name="T25" fmla="*/ 653 h 6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653" h="653">
                <a:moveTo>
                  <a:pt x="269" y="653"/>
                </a:moveTo>
                <a:lnTo>
                  <a:pt x="269" y="382"/>
                </a:lnTo>
                <a:lnTo>
                  <a:pt x="0" y="382"/>
                </a:lnTo>
                <a:lnTo>
                  <a:pt x="0" y="269"/>
                </a:lnTo>
                <a:lnTo>
                  <a:pt x="269" y="269"/>
                </a:lnTo>
                <a:lnTo>
                  <a:pt x="269" y="0"/>
                </a:lnTo>
                <a:lnTo>
                  <a:pt x="384" y="0"/>
                </a:lnTo>
                <a:lnTo>
                  <a:pt x="384" y="269"/>
                </a:lnTo>
                <a:lnTo>
                  <a:pt x="653" y="269"/>
                </a:lnTo>
                <a:lnTo>
                  <a:pt x="653" y="382"/>
                </a:lnTo>
                <a:lnTo>
                  <a:pt x="384" y="382"/>
                </a:lnTo>
                <a:lnTo>
                  <a:pt x="384" y="653"/>
                </a:lnTo>
                <a:lnTo>
                  <a:pt x="269" y="653"/>
                </a:lnTo>
                <a:close/>
              </a:path>
            </a:pathLst>
          </a:custGeom>
          <a:solidFill>
            <a:schemeClr val="accent3">
              <a:lumMod val="75000"/>
            </a:schemeClr>
          </a:solidFill>
          <a:ln>
            <a:noFill/>
          </a:ln>
        </p:spPr>
        <p:txBody>
          <a:bodyPr vert="horz" wrap="square" lIns="91400" tIns="45699" rIns="91400" bIns="45699" numCol="1" anchor="t" anchorCtr="0" compatLnSpc="1">
            <a:prstTxWarp prst="textNoShape">
              <a:avLst/>
            </a:prstTxWarp>
          </a:bodyPr>
          <a:lstStyle/>
          <a:p>
            <a:endParaRPr lang="zh-CN" altLang="en-US">
              <a:solidFill>
                <a:schemeClr val="accent3">
                  <a:lumMod val="50000"/>
                </a:schemeClr>
              </a:solidFill>
              <a:latin typeface="+mn-lt"/>
              <a:ea typeface="+mn-ea"/>
              <a:cs typeface="+mn-ea"/>
              <a:sym typeface="+mn-lt"/>
            </a:endParaRPr>
          </a:p>
        </p:txBody>
      </p:sp>
      <p:sp>
        <p:nvSpPr>
          <p:cNvPr id="14" name="TextBox 84"/>
          <p:cNvSpPr txBox="1">
            <a:spLocks noChangeArrowheads="1"/>
          </p:cNvSpPr>
          <p:nvPr/>
        </p:nvSpPr>
        <p:spPr bwMode="auto">
          <a:xfrm>
            <a:off x="1017568" y="4759007"/>
            <a:ext cx="2747761" cy="11073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00" tIns="45699" rIns="91400" bIns="45699">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lnSpc>
                <a:spcPct val="150000"/>
              </a:lnSpc>
            </a:pPr>
            <a:r>
              <a:rPr lang="zh-CN" altLang="en-US" sz="1466" b="0" dirty="0">
                <a:solidFill>
                  <a:srgbClr val="595959"/>
                </a:solidFill>
                <a:latin typeface="+mn-lt"/>
                <a:ea typeface="+mn-ea"/>
                <a:cs typeface="+mn-ea"/>
                <a:sym typeface="+mn-lt"/>
              </a:rPr>
              <a:t>这里输入产品形式的简介，这里输入产品形式的简介，这里输入产品形式的简介</a:t>
            </a:r>
          </a:p>
        </p:txBody>
      </p:sp>
      <p:sp>
        <p:nvSpPr>
          <p:cNvPr id="15" name="TextBox 84"/>
          <p:cNvSpPr txBox="1">
            <a:spLocks noChangeArrowheads="1"/>
          </p:cNvSpPr>
          <p:nvPr/>
        </p:nvSpPr>
        <p:spPr bwMode="auto">
          <a:xfrm>
            <a:off x="4521687" y="4759007"/>
            <a:ext cx="2747761" cy="11073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00" tIns="45699" rIns="91400" bIns="45699">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lnSpc>
                <a:spcPct val="150000"/>
              </a:lnSpc>
            </a:pPr>
            <a:r>
              <a:rPr lang="zh-CN" altLang="en-US" sz="1466" b="0" dirty="0">
                <a:solidFill>
                  <a:srgbClr val="595959"/>
                </a:solidFill>
                <a:latin typeface="+mn-lt"/>
                <a:ea typeface="+mn-ea"/>
                <a:cs typeface="+mn-ea"/>
                <a:sym typeface="+mn-lt"/>
              </a:rPr>
              <a:t>这里输入产品形式的简介，这里输入产品形式的简介，这里输入产品形式的简介</a:t>
            </a:r>
          </a:p>
        </p:txBody>
      </p:sp>
      <p:sp>
        <p:nvSpPr>
          <p:cNvPr id="16" name="TextBox 84"/>
          <p:cNvSpPr txBox="1">
            <a:spLocks noChangeArrowheads="1"/>
          </p:cNvSpPr>
          <p:nvPr/>
        </p:nvSpPr>
        <p:spPr bwMode="auto">
          <a:xfrm>
            <a:off x="8330511" y="4759007"/>
            <a:ext cx="2747761" cy="11073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00" tIns="45699" rIns="91400" bIns="45699">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lnSpc>
                <a:spcPct val="150000"/>
              </a:lnSpc>
            </a:pPr>
            <a:r>
              <a:rPr lang="zh-CN" altLang="en-US" sz="1466" b="0" dirty="0">
                <a:solidFill>
                  <a:srgbClr val="595959"/>
                </a:solidFill>
                <a:latin typeface="+mn-lt"/>
                <a:ea typeface="+mn-ea"/>
                <a:cs typeface="+mn-ea"/>
                <a:sym typeface="+mn-lt"/>
              </a:rPr>
              <a:t>这里输入产品形式的简介，这里输入产品形式的简介，这里输入产品形式的简介</a:t>
            </a:r>
          </a:p>
        </p:txBody>
      </p:sp>
      <p:grpSp>
        <p:nvGrpSpPr>
          <p:cNvPr id="17" name="组合 16"/>
          <p:cNvGrpSpPr/>
          <p:nvPr/>
        </p:nvGrpSpPr>
        <p:grpSpPr>
          <a:xfrm>
            <a:off x="1305832" y="2108607"/>
            <a:ext cx="2047815" cy="2318354"/>
            <a:chOff x="979059" y="1658144"/>
            <a:chExt cx="1536335" cy="1739302"/>
          </a:xfrm>
        </p:grpSpPr>
        <p:grpSp>
          <p:nvGrpSpPr>
            <p:cNvPr id="18" name="组合 17"/>
            <p:cNvGrpSpPr/>
            <p:nvPr/>
          </p:nvGrpSpPr>
          <p:grpSpPr>
            <a:xfrm>
              <a:off x="979059" y="1658144"/>
              <a:ext cx="1506022" cy="1739302"/>
              <a:chOff x="4966840" y="32547"/>
              <a:chExt cx="1506022" cy="1739302"/>
            </a:xfrm>
          </p:grpSpPr>
          <p:sp>
            <p:nvSpPr>
              <p:cNvPr id="21" name="Freeform 27"/>
              <p:cNvSpPr>
                <a:spLocks/>
              </p:cNvSpPr>
              <p:nvPr/>
            </p:nvSpPr>
            <p:spPr bwMode="auto">
              <a:xfrm>
                <a:off x="5120790" y="210344"/>
                <a:ext cx="1198122" cy="1383709"/>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chemeClr val="accent5">
                  <a:lumMod val="85000"/>
                </a:schemeClr>
              </a:solidFill>
              <a:ln w="28575" cap="flat">
                <a:solidFill>
                  <a:schemeClr val="accent4">
                    <a:lumMod val="75000"/>
                  </a:schemeClr>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22" name="Freeform 27"/>
              <p:cNvSpPr>
                <a:spLocks/>
              </p:cNvSpPr>
              <p:nvPr/>
            </p:nvSpPr>
            <p:spPr bwMode="auto">
              <a:xfrm>
                <a:off x="4966840" y="32547"/>
                <a:ext cx="1506022" cy="17393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sp>
          <p:nvSpPr>
            <p:cNvPr id="19" name="Freeform 5"/>
            <p:cNvSpPr>
              <a:spLocks noEditPoints="1"/>
            </p:cNvSpPr>
            <p:nvPr/>
          </p:nvSpPr>
          <p:spPr bwMode="auto">
            <a:xfrm>
              <a:off x="1452651" y="2036040"/>
              <a:ext cx="558838" cy="467517"/>
            </a:xfrm>
            <a:custGeom>
              <a:avLst/>
              <a:gdLst>
                <a:gd name="T0" fmla="*/ 7 w 262"/>
                <a:gd name="T1" fmla="*/ 219 h 219"/>
                <a:gd name="T2" fmla="*/ 45 w 262"/>
                <a:gd name="T3" fmla="*/ 219 h 219"/>
                <a:gd name="T4" fmla="*/ 46 w 262"/>
                <a:gd name="T5" fmla="*/ 219 h 219"/>
                <a:gd name="T6" fmla="*/ 47 w 262"/>
                <a:gd name="T7" fmla="*/ 219 h 219"/>
                <a:gd name="T8" fmla="*/ 101 w 262"/>
                <a:gd name="T9" fmla="*/ 219 h 219"/>
                <a:gd name="T10" fmla="*/ 102 w 262"/>
                <a:gd name="T11" fmla="*/ 219 h 219"/>
                <a:gd name="T12" fmla="*/ 103 w 262"/>
                <a:gd name="T13" fmla="*/ 219 h 219"/>
                <a:gd name="T14" fmla="*/ 158 w 262"/>
                <a:gd name="T15" fmla="*/ 219 h 219"/>
                <a:gd name="T16" fmla="*/ 159 w 262"/>
                <a:gd name="T17" fmla="*/ 219 h 219"/>
                <a:gd name="T18" fmla="*/ 160 w 262"/>
                <a:gd name="T19" fmla="*/ 219 h 219"/>
                <a:gd name="T20" fmla="*/ 215 w 262"/>
                <a:gd name="T21" fmla="*/ 219 h 219"/>
                <a:gd name="T22" fmla="*/ 216 w 262"/>
                <a:gd name="T23" fmla="*/ 219 h 219"/>
                <a:gd name="T24" fmla="*/ 217 w 262"/>
                <a:gd name="T25" fmla="*/ 219 h 219"/>
                <a:gd name="T26" fmla="*/ 254 w 262"/>
                <a:gd name="T27" fmla="*/ 219 h 219"/>
                <a:gd name="T28" fmla="*/ 262 w 262"/>
                <a:gd name="T29" fmla="*/ 211 h 219"/>
                <a:gd name="T30" fmla="*/ 262 w 262"/>
                <a:gd name="T31" fmla="*/ 202 h 219"/>
                <a:gd name="T32" fmla="*/ 254 w 262"/>
                <a:gd name="T33" fmla="*/ 195 h 219"/>
                <a:gd name="T34" fmla="*/ 238 w 262"/>
                <a:gd name="T35" fmla="*/ 195 h 219"/>
                <a:gd name="T36" fmla="*/ 231 w 262"/>
                <a:gd name="T37" fmla="*/ 179 h 219"/>
                <a:gd name="T38" fmla="*/ 231 w 262"/>
                <a:gd name="T39" fmla="*/ 104 h 219"/>
                <a:gd name="T40" fmla="*/ 255 w 262"/>
                <a:gd name="T41" fmla="*/ 104 h 219"/>
                <a:gd name="T42" fmla="*/ 262 w 262"/>
                <a:gd name="T43" fmla="*/ 96 h 219"/>
                <a:gd name="T44" fmla="*/ 262 w 262"/>
                <a:gd name="T45" fmla="*/ 85 h 219"/>
                <a:gd name="T46" fmla="*/ 256 w 262"/>
                <a:gd name="T47" fmla="*/ 74 h 219"/>
                <a:gd name="T48" fmla="*/ 137 w 262"/>
                <a:gd name="T49" fmla="*/ 2 h 219"/>
                <a:gd name="T50" fmla="*/ 125 w 262"/>
                <a:gd name="T51" fmla="*/ 2 h 219"/>
                <a:gd name="T52" fmla="*/ 6 w 262"/>
                <a:gd name="T53" fmla="*/ 74 h 219"/>
                <a:gd name="T54" fmla="*/ 0 w 262"/>
                <a:gd name="T55" fmla="*/ 85 h 219"/>
                <a:gd name="T56" fmla="*/ 0 w 262"/>
                <a:gd name="T57" fmla="*/ 97 h 219"/>
                <a:gd name="T58" fmla="*/ 7 w 262"/>
                <a:gd name="T59" fmla="*/ 104 h 219"/>
                <a:gd name="T60" fmla="*/ 31 w 262"/>
                <a:gd name="T61" fmla="*/ 104 h 219"/>
                <a:gd name="T62" fmla="*/ 31 w 262"/>
                <a:gd name="T63" fmla="*/ 179 h 219"/>
                <a:gd name="T64" fmla="*/ 24 w 262"/>
                <a:gd name="T65" fmla="*/ 195 h 219"/>
                <a:gd name="T66" fmla="*/ 7 w 262"/>
                <a:gd name="T67" fmla="*/ 195 h 219"/>
                <a:gd name="T68" fmla="*/ 0 w 262"/>
                <a:gd name="T69" fmla="*/ 202 h 219"/>
                <a:gd name="T70" fmla="*/ 0 w 262"/>
                <a:gd name="T71" fmla="*/ 211 h 219"/>
                <a:gd name="T72" fmla="*/ 7 w 262"/>
                <a:gd name="T73" fmla="*/ 219 h 219"/>
                <a:gd name="T74" fmla="*/ 144 w 262"/>
                <a:gd name="T75" fmla="*/ 104 h 219"/>
                <a:gd name="T76" fmla="*/ 144 w 262"/>
                <a:gd name="T77" fmla="*/ 179 h 219"/>
                <a:gd name="T78" fmla="*/ 138 w 262"/>
                <a:gd name="T79" fmla="*/ 195 h 219"/>
                <a:gd name="T80" fmla="*/ 124 w 262"/>
                <a:gd name="T81" fmla="*/ 195 h 219"/>
                <a:gd name="T82" fmla="*/ 117 w 262"/>
                <a:gd name="T83" fmla="*/ 179 h 219"/>
                <a:gd name="T84" fmla="*/ 117 w 262"/>
                <a:gd name="T85" fmla="*/ 104 h 219"/>
                <a:gd name="T86" fmla="*/ 144 w 262"/>
                <a:gd name="T87" fmla="*/ 104 h 219"/>
                <a:gd name="T88" fmla="*/ 201 w 262"/>
                <a:gd name="T89" fmla="*/ 179 h 219"/>
                <a:gd name="T90" fmla="*/ 195 w 262"/>
                <a:gd name="T91" fmla="*/ 195 h 219"/>
                <a:gd name="T92" fmla="*/ 181 w 262"/>
                <a:gd name="T93" fmla="*/ 195 h 219"/>
                <a:gd name="T94" fmla="*/ 174 w 262"/>
                <a:gd name="T95" fmla="*/ 179 h 219"/>
                <a:gd name="T96" fmla="*/ 174 w 262"/>
                <a:gd name="T97" fmla="*/ 104 h 219"/>
                <a:gd name="T98" fmla="*/ 201 w 262"/>
                <a:gd name="T99" fmla="*/ 104 h 219"/>
                <a:gd name="T100" fmla="*/ 201 w 262"/>
                <a:gd name="T101" fmla="*/ 179 h 219"/>
                <a:gd name="T102" fmla="*/ 131 w 262"/>
                <a:gd name="T103" fmla="*/ 32 h 219"/>
                <a:gd name="T104" fmla="*/ 153 w 262"/>
                <a:gd name="T105" fmla="*/ 54 h 219"/>
                <a:gd name="T106" fmla="*/ 131 w 262"/>
                <a:gd name="T107" fmla="*/ 76 h 219"/>
                <a:gd name="T108" fmla="*/ 109 w 262"/>
                <a:gd name="T109" fmla="*/ 54 h 219"/>
                <a:gd name="T110" fmla="*/ 131 w 262"/>
                <a:gd name="T111" fmla="*/ 32 h 219"/>
                <a:gd name="T112" fmla="*/ 87 w 262"/>
                <a:gd name="T113" fmla="*/ 104 h 219"/>
                <a:gd name="T114" fmla="*/ 87 w 262"/>
                <a:gd name="T115" fmla="*/ 179 h 219"/>
                <a:gd name="T116" fmla="*/ 81 w 262"/>
                <a:gd name="T117" fmla="*/ 195 h 219"/>
                <a:gd name="T118" fmla="*/ 68 w 262"/>
                <a:gd name="T119" fmla="*/ 195 h 219"/>
                <a:gd name="T120" fmla="*/ 61 w 262"/>
                <a:gd name="T121" fmla="*/ 179 h 219"/>
                <a:gd name="T122" fmla="*/ 61 w 262"/>
                <a:gd name="T123" fmla="*/ 104 h 219"/>
                <a:gd name="T124" fmla="*/ 87 w 262"/>
                <a:gd name="T125" fmla="*/ 104 h 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62" h="219">
                  <a:moveTo>
                    <a:pt x="7" y="219"/>
                  </a:moveTo>
                  <a:cubicBezTo>
                    <a:pt x="45" y="219"/>
                    <a:pt x="45" y="219"/>
                    <a:pt x="45" y="219"/>
                  </a:cubicBezTo>
                  <a:cubicBezTo>
                    <a:pt x="45" y="219"/>
                    <a:pt x="46" y="219"/>
                    <a:pt x="46" y="219"/>
                  </a:cubicBezTo>
                  <a:cubicBezTo>
                    <a:pt x="46" y="219"/>
                    <a:pt x="47" y="219"/>
                    <a:pt x="47" y="219"/>
                  </a:cubicBezTo>
                  <a:cubicBezTo>
                    <a:pt x="101" y="219"/>
                    <a:pt x="101" y="219"/>
                    <a:pt x="101" y="219"/>
                  </a:cubicBezTo>
                  <a:cubicBezTo>
                    <a:pt x="102" y="219"/>
                    <a:pt x="102" y="219"/>
                    <a:pt x="102" y="219"/>
                  </a:cubicBezTo>
                  <a:cubicBezTo>
                    <a:pt x="103" y="219"/>
                    <a:pt x="103" y="219"/>
                    <a:pt x="103" y="219"/>
                  </a:cubicBezTo>
                  <a:cubicBezTo>
                    <a:pt x="158" y="219"/>
                    <a:pt x="158" y="219"/>
                    <a:pt x="158" y="219"/>
                  </a:cubicBezTo>
                  <a:cubicBezTo>
                    <a:pt x="159" y="219"/>
                    <a:pt x="159" y="219"/>
                    <a:pt x="159" y="219"/>
                  </a:cubicBezTo>
                  <a:cubicBezTo>
                    <a:pt x="160" y="219"/>
                    <a:pt x="160" y="219"/>
                    <a:pt x="160" y="219"/>
                  </a:cubicBezTo>
                  <a:cubicBezTo>
                    <a:pt x="215" y="219"/>
                    <a:pt x="215" y="219"/>
                    <a:pt x="215" y="219"/>
                  </a:cubicBezTo>
                  <a:cubicBezTo>
                    <a:pt x="216" y="219"/>
                    <a:pt x="216" y="219"/>
                    <a:pt x="216" y="219"/>
                  </a:cubicBezTo>
                  <a:cubicBezTo>
                    <a:pt x="217" y="219"/>
                    <a:pt x="217" y="219"/>
                    <a:pt x="217" y="219"/>
                  </a:cubicBezTo>
                  <a:cubicBezTo>
                    <a:pt x="254" y="219"/>
                    <a:pt x="254" y="219"/>
                    <a:pt x="254" y="219"/>
                  </a:cubicBezTo>
                  <a:cubicBezTo>
                    <a:pt x="258" y="219"/>
                    <a:pt x="262" y="215"/>
                    <a:pt x="262" y="211"/>
                  </a:cubicBezTo>
                  <a:cubicBezTo>
                    <a:pt x="262" y="202"/>
                    <a:pt x="262" y="202"/>
                    <a:pt x="262" y="202"/>
                  </a:cubicBezTo>
                  <a:cubicBezTo>
                    <a:pt x="262" y="198"/>
                    <a:pt x="258" y="195"/>
                    <a:pt x="254" y="195"/>
                  </a:cubicBezTo>
                  <a:cubicBezTo>
                    <a:pt x="238" y="195"/>
                    <a:pt x="238" y="195"/>
                    <a:pt x="238" y="195"/>
                  </a:cubicBezTo>
                  <a:cubicBezTo>
                    <a:pt x="238" y="189"/>
                    <a:pt x="235" y="183"/>
                    <a:pt x="231" y="179"/>
                  </a:cubicBezTo>
                  <a:cubicBezTo>
                    <a:pt x="231" y="104"/>
                    <a:pt x="231" y="104"/>
                    <a:pt x="231" y="104"/>
                  </a:cubicBezTo>
                  <a:cubicBezTo>
                    <a:pt x="255" y="104"/>
                    <a:pt x="255" y="104"/>
                    <a:pt x="255" y="104"/>
                  </a:cubicBezTo>
                  <a:cubicBezTo>
                    <a:pt x="259" y="104"/>
                    <a:pt x="262" y="100"/>
                    <a:pt x="262" y="96"/>
                  </a:cubicBezTo>
                  <a:cubicBezTo>
                    <a:pt x="262" y="85"/>
                    <a:pt x="262" y="85"/>
                    <a:pt x="262" y="85"/>
                  </a:cubicBezTo>
                  <a:cubicBezTo>
                    <a:pt x="262" y="81"/>
                    <a:pt x="259" y="76"/>
                    <a:pt x="256" y="74"/>
                  </a:cubicBezTo>
                  <a:cubicBezTo>
                    <a:pt x="137" y="2"/>
                    <a:pt x="137" y="2"/>
                    <a:pt x="137" y="2"/>
                  </a:cubicBezTo>
                  <a:cubicBezTo>
                    <a:pt x="134" y="0"/>
                    <a:pt x="128" y="0"/>
                    <a:pt x="125" y="2"/>
                  </a:cubicBezTo>
                  <a:cubicBezTo>
                    <a:pt x="6" y="74"/>
                    <a:pt x="6" y="74"/>
                    <a:pt x="6" y="74"/>
                  </a:cubicBezTo>
                  <a:cubicBezTo>
                    <a:pt x="3" y="76"/>
                    <a:pt x="0" y="81"/>
                    <a:pt x="0" y="85"/>
                  </a:cubicBezTo>
                  <a:cubicBezTo>
                    <a:pt x="0" y="97"/>
                    <a:pt x="0" y="97"/>
                    <a:pt x="0" y="97"/>
                  </a:cubicBezTo>
                  <a:cubicBezTo>
                    <a:pt x="0" y="101"/>
                    <a:pt x="3" y="104"/>
                    <a:pt x="7" y="104"/>
                  </a:cubicBezTo>
                  <a:cubicBezTo>
                    <a:pt x="31" y="104"/>
                    <a:pt x="31" y="104"/>
                    <a:pt x="31" y="104"/>
                  </a:cubicBezTo>
                  <a:cubicBezTo>
                    <a:pt x="31" y="179"/>
                    <a:pt x="31" y="179"/>
                    <a:pt x="31" y="179"/>
                  </a:cubicBezTo>
                  <a:cubicBezTo>
                    <a:pt x="27" y="183"/>
                    <a:pt x="24" y="189"/>
                    <a:pt x="24" y="195"/>
                  </a:cubicBezTo>
                  <a:cubicBezTo>
                    <a:pt x="7" y="195"/>
                    <a:pt x="7" y="195"/>
                    <a:pt x="7" y="195"/>
                  </a:cubicBezTo>
                  <a:cubicBezTo>
                    <a:pt x="3" y="195"/>
                    <a:pt x="0" y="198"/>
                    <a:pt x="0" y="202"/>
                  </a:cubicBezTo>
                  <a:cubicBezTo>
                    <a:pt x="0" y="211"/>
                    <a:pt x="0" y="211"/>
                    <a:pt x="0" y="211"/>
                  </a:cubicBezTo>
                  <a:cubicBezTo>
                    <a:pt x="0" y="215"/>
                    <a:pt x="3" y="219"/>
                    <a:pt x="7" y="219"/>
                  </a:cubicBezTo>
                  <a:close/>
                  <a:moveTo>
                    <a:pt x="144" y="104"/>
                  </a:moveTo>
                  <a:cubicBezTo>
                    <a:pt x="144" y="179"/>
                    <a:pt x="144" y="179"/>
                    <a:pt x="144" y="179"/>
                  </a:cubicBezTo>
                  <a:cubicBezTo>
                    <a:pt x="140" y="183"/>
                    <a:pt x="138" y="189"/>
                    <a:pt x="138" y="195"/>
                  </a:cubicBezTo>
                  <a:cubicBezTo>
                    <a:pt x="124" y="195"/>
                    <a:pt x="124" y="195"/>
                    <a:pt x="124" y="195"/>
                  </a:cubicBezTo>
                  <a:cubicBezTo>
                    <a:pt x="124" y="189"/>
                    <a:pt x="122" y="183"/>
                    <a:pt x="117" y="179"/>
                  </a:cubicBezTo>
                  <a:cubicBezTo>
                    <a:pt x="117" y="104"/>
                    <a:pt x="117" y="104"/>
                    <a:pt x="117" y="104"/>
                  </a:cubicBezTo>
                  <a:lnTo>
                    <a:pt x="144" y="104"/>
                  </a:lnTo>
                  <a:close/>
                  <a:moveTo>
                    <a:pt x="201" y="179"/>
                  </a:moveTo>
                  <a:cubicBezTo>
                    <a:pt x="197" y="183"/>
                    <a:pt x="195" y="189"/>
                    <a:pt x="195" y="195"/>
                  </a:cubicBezTo>
                  <a:cubicBezTo>
                    <a:pt x="181" y="195"/>
                    <a:pt x="181" y="195"/>
                    <a:pt x="181" y="195"/>
                  </a:cubicBezTo>
                  <a:cubicBezTo>
                    <a:pt x="181" y="189"/>
                    <a:pt x="178" y="183"/>
                    <a:pt x="174" y="179"/>
                  </a:cubicBezTo>
                  <a:cubicBezTo>
                    <a:pt x="174" y="104"/>
                    <a:pt x="174" y="104"/>
                    <a:pt x="174" y="104"/>
                  </a:cubicBezTo>
                  <a:cubicBezTo>
                    <a:pt x="201" y="104"/>
                    <a:pt x="201" y="104"/>
                    <a:pt x="201" y="104"/>
                  </a:cubicBezTo>
                  <a:lnTo>
                    <a:pt x="201" y="179"/>
                  </a:lnTo>
                  <a:close/>
                  <a:moveTo>
                    <a:pt x="131" y="32"/>
                  </a:moveTo>
                  <a:cubicBezTo>
                    <a:pt x="143" y="32"/>
                    <a:pt x="153" y="42"/>
                    <a:pt x="153" y="54"/>
                  </a:cubicBezTo>
                  <a:cubicBezTo>
                    <a:pt x="153" y="66"/>
                    <a:pt x="143" y="76"/>
                    <a:pt x="131" y="76"/>
                  </a:cubicBezTo>
                  <a:cubicBezTo>
                    <a:pt x="119" y="76"/>
                    <a:pt x="109" y="66"/>
                    <a:pt x="109" y="54"/>
                  </a:cubicBezTo>
                  <a:cubicBezTo>
                    <a:pt x="109" y="42"/>
                    <a:pt x="119" y="32"/>
                    <a:pt x="131" y="32"/>
                  </a:cubicBezTo>
                  <a:close/>
                  <a:moveTo>
                    <a:pt x="87" y="104"/>
                  </a:moveTo>
                  <a:cubicBezTo>
                    <a:pt x="87" y="179"/>
                    <a:pt x="87" y="179"/>
                    <a:pt x="87" y="179"/>
                  </a:cubicBezTo>
                  <a:cubicBezTo>
                    <a:pt x="83" y="183"/>
                    <a:pt x="81" y="189"/>
                    <a:pt x="81" y="195"/>
                  </a:cubicBezTo>
                  <a:cubicBezTo>
                    <a:pt x="68" y="195"/>
                    <a:pt x="68" y="195"/>
                    <a:pt x="68" y="195"/>
                  </a:cubicBezTo>
                  <a:cubicBezTo>
                    <a:pt x="68" y="189"/>
                    <a:pt x="65" y="183"/>
                    <a:pt x="61" y="179"/>
                  </a:cubicBezTo>
                  <a:cubicBezTo>
                    <a:pt x="61" y="104"/>
                    <a:pt x="61" y="104"/>
                    <a:pt x="61" y="104"/>
                  </a:cubicBezTo>
                  <a:lnTo>
                    <a:pt x="87" y="104"/>
                  </a:lnTo>
                  <a:close/>
                </a:path>
              </a:pathLst>
            </a:custGeom>
            <a:solidFill>
              <a:srgbClr val="C00000"/>
            </a:solidFill>
            <a:ln>
              <a:noFill/>
            </a:ln>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sp>
          <p:nvSpPr>
            <p:cNvPr id="20" name="TextBox 66"/>
            <p:cNvSpPr txBox="1"/>
            <p:nvPr/>
          </p:nvSpPr>
          <p:spPr>
            <a:xfrm>
              <a:off x="1012631" y="2572544"/>
              <a:ext cx="1502763" cy="300047"/>
            </a:xfrm>
            <a:prstGeom prst="rect">
              <a:avLst/>
            </a:prstGeom>
            <a:noFill/>
          </p:spPr>
          <p:txBody>
            <a:bodyPr wrap="square" lIns="91400" tIns="45699" rIns="91400" bIns="45699" rtlCol="0">
              <a:spAutoFit/>
            </a:bodyPr>
            <a:lstStyle/>
            <a:p>
              <a:pPr algn="ctr"/>
              <a:r>
                <a:rPr lang="zh-CN" altLang="en-US" sz="1999" b="0" dirty="0">
                  <a:solidFill>
                    <a:schemeClr val="accent3">
                      <a:lumMod val="50000"/>
                    </a:schemeClr>
                  </a:solidFill>
                  <a:latin typeface="+mn-lt"/>
                  <a:ea typeface="+mn-ea"/>
                  <a:cs typeface="+mn-ea"/>
                  <a:sym typeface="+mn-lt"/>
                </a:rPr>
                <a:t>线下门店</a:t>
              </a:r>
            </a:p>
          </p:txBody>
        </p:sp>
      </p:grpSp>
      <p:grpSp>
        <p:nvGrpSpPr>
          <p:cNvPr id="23" name="组合 22"/>
          <p:cNvGrpSpPr/>
          <p:nvPr/>
        </p:nvGrpSpPr>
        <p:grpSpPr>
          <a:xfrm>
            <a:off x="4799571" y="2108607"/>
            <a:ext cx="2007410" cy="2318354"/>
            <a:chOff x="3600172" y="1658144"/>
            <a:chExt cx="1506022" cy="1739302"/>
          </a:xfrm>
        </p:grpSpPr>
        <p:grpSp>
          <p:nvGrpSpPr>
            <p:cNvPr id="24" name="组合 23"/>
            <p:cNvGrpSpPr/>
            <p:nvPr/>
          </p:nvGrpSpPr>
          <p:grpSpPr>
            <a:xfrm>
              <a:off x="3600172" y="1658144"/>
              <a:ext cx="1506022" cy="1739302"/>
              <a:chOff x="4966840" y="32547"/>
              <a:chExt cx="1506022" cy="1739302"/>
            </a:xfrm>
          </p:grpSpPr>
          <p:sp>
            <p:nvSpPr>
              <p:cNvPr id="40" name="Freeform 27"/>
              <p:cNvSpPr>
                <a:spLocks/>
              </p:cNvSpPr>
              <p:nvPr/>
            </p:nvSpPr>
            <p:spPr bwMode="auto">
              <a:xfrm>
                <a:off x="5120790" y="210344"/>
                <a:ext cx="1198122" cy="1383709"/>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chemeClr val="accent5">
                  <a:lumMod val="85000"/>
                </a:schemeClr>
              </a:solidFill>
              <a:ln w="28575" cap="flat">
                <a:solidFill>
                  <a:schemeClr val="accent4">
                    <a:lumMod val="75000"/>
                  </a:schemeClr>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1" name="Freeform 27"/>
              <p:cNvSpPr>
                <a:spLocks/>
              </p:cNvSpPr>
              <p:nvPr/>
            </p:nvSpPr>
            <p:spPr bwMode="auto">
              <a:xfrm>
                <a:off x="4966840" y="32547"/>
                <a:ext cx="1506022" cy="17393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grpSp>
          <p:nvGrpSpPr>
            <p:cNvPr id="25" name="组合 24"/>
            <p:cNvGrpSpPr/>
            <p:nvPr/>
          </p:nvGrpSpPr>
          <p:grpSpPr>
            <a:xfrm>
              <a:off x="4145748" y="1998552"/>
              <a:ext cx="488242" cy="581205"/>
              <a:chOff x="5772150" y="3038475"/>
              <a:chExt cx="650876" cy="774701"/>
            </a:xfrm>
            <a:solidFill>
              <a:srgbClr val="C00000"/>
            </a:solidFill>
          </p:grpSpPr>
          <p:sp>
            <p:nvSpPr>
              <p:cNvPr id="27" name="Freeform 113"/>
              <p:cNvSpPr>
                <a:spLocks/>
              </p:cNvSpPr>
              <p:nvPr/>
            </p:nvSpPr>
            <p:spPr bwMode="auto">
              <a:xfrm>
                <a:off x="6243638" y="3551238"/>
                <a:ext cx="79375" cy="261938"/>
              </a:xfrm>
              <a:custGeom>
                <a:avLst/>
                <a:gdLst>
                  <a:gd name="T0" fmla="*/ 0 w 21"/>
                  <a:gd name="T1" fmla="*/ 0 h 69"/>
                  <a:gd name="T2" fmla="*/ 2 w 21"/>
                  <a:gd name="T3" fmla="*/ 69 h 69"/>
                  <a:gd name="T4" fmla="*/ 20 w 21"/>
                  <a:gd name="T5" fmla="*/ 69 h 69"/>
                  <a:gd name="T6" fmla="*/ 20 w 21"/>
                  <a:gd name="T7" fmla="*/ 0 h 69"/>
                  <a:gd name="T8" fmla="*/ 0 w 21"/>
                  <a:gd name="T9" fmla="*/ 0 h 69"/>
                </a:gdLst>
                <a:ahLst/>
                <a:cxnLst>
                  <a:cxn ang="0">
                    <a:pos x="T0" y="T1"/>
                  </a:cxn>
                  <a:cxn ang="0">
                    <a:pos x="T2" y="T3"/>
                  </a:cxn>
                  <a:cxn ang="0">
                    <a:pos x="T4" y="T5"/>
                  </a:cxn>
                  <a:cxn ang="0">
                    <a:pos x="T6" y="T7"/>
                  </a:cxn>
                  <a:cxn ang="0">
                    <a:pos x="T8" y="T9"/>
                  </a:cxn>
                </a:cxnLst>
                <a:rect l="0" t="0" r="r" b="b"/>
                <a:pathLst>
                  <a:path w="21" h="69">
                    <a:moveTo>
                      <a:pt x="0" y="0"/>
                    </a:moveTo>
                    <a:cubicBezTo>
                      <a:pt x="2" y="69"/>
                      <a:pt x="2" y="69"/>
                      <a:pt x="2" y="69"/>
                    </a:cubicBezTo>
                    <a:cubicBezTo>
                      <a:pt x="20" y="69"/>
                      <a:pt x="20" y="69"/>
                      <a:pt x="20" y="69"/>
                    </a:cubicBezTo>
                    <a:cubicBezTo>
                      <a:pt x="21" y="46"/>
                      <a:pt x="20" y="0"/>
                      <a:pt x="20" y="0"/>
                    </a:cubicBezTo>
                    <a:cubicBezTo>
                      <a:pt x="20" y="0"/>
                      <a:pt x="7" y="0"/>
                      <a:pt x="0"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28" name="Freeform 114"/>
              <p:cNvSpPr>
                <a:spLocks/>
              </p:cNvSpPr>
              <p:nvPr/>
            </p:nvSpPr>
            <p:spPr bwMode="auto">
              <a:xfrm>
                <a:off x="6159500" y="3551238"/>
                <a:ext cx="79375" cy="261938"/>
              </a:xfrm>
              <a:custGeom>
                <a:avLst/>
                <a:gdLst>
                  <a:gd name="T0" fmla="*/ 0 w 21"/>
                  <a:gd name="T1" fmla="*/ 0 h 69"/>
                  <a:gd name="T2" fmla="*/ 2 w 21"/>
                  <a:gd name="T3" fmla="*/ 69 h 69"/>
                  <a:gd name="T4" fmla="*/ 20 w 21"/>
                  <a:gd name="T5" fmla="*/ 69 h 69"/>
                  <a:gd name="T6" fmla="*/ 20 w 21"/>
                  <a:gd name="T7" fmla="*/ 0 h 69"/>
                  <a:gd name="T8" fmla="*/ 0 w 21"/>
                  <a:gd name="T9" fmla="*/ 0 h 69"/>
                </a:gdLst>
                <a:ahLst/>
                <a:cxnLst>
                  <a:cxn ang="0">
                    <a:pos x="T0" y="T1"/>
                  </a:cxn>
                  <a:cxn ang="0">
                    <a:pos x="T2" y="T3"/>
                  </a:cxn>
                  <a:cxn ang="0">
                    <a:pos x="T4" y="T5"/>
                  </a:cxn>
                  <a:cxn ang="0">
                    <a:pos x="T6" y="T7"/>
                  </a:cxn>
                  <a:cxn ang="0">
                    <a:pos x="T8" y="T9"/>
                  </a:cxn>
                </a:cxnLst>
                <a:rect l="0" t="0" r="r" b="b"/>
                <a:pathLst>
                  <a:path w="21" h="69">
                    <a:moveTo>
                      <a:pt x="0" y="0"/>
                    </a:moveTo>
                    <a:cubicBezTo>
                      <a:pt x="2" y="69"/>
                      <a:pt x="2" y="69"/>
                      <a:pt x="2" y="69"/>
                    </a:cubicBezTo>
                    <a:cubicBezTo>
                      <a:pt x="20" y="69"/>
                      <a:pt x="20" y="69"/>
                      <a:pt x="20" y="69"/>
                    </a:cubicBezTo>
                    <a:cubicBezTo>
                      <a:pt x="21" y="46"/>
                      <a:pt x="20" y="0"/>
                      <a:pt x="20" y="0"/>
                    </a:cubicBezTo>
                    <a:cubicBezTo>
                      <a:pt x="20" y="0"/>
                      <a:pt x="7" y="0"/>
                      <a:pt x="0"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35" name="Oval 115"/>
              <p:cNvSpPr>
                <a:spLocks noChangeArrowheads="1"/>
              </p:cNvSpPr>
              <p:nvPr/>
            </p:nvSpPr>
            <p:spPr bwMode="auto">
              <a:xfrm>
                <a:off x="6189663" y="3167063"/>
                <a:ext cx="100013" cy="122238"/>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36" name="Freeform 116"/>
              <p:cNvSpPr>
                <a:spLocks/>
              </p:cNvSpPr>
              <p:nvPr/>
            </p:nvSpPr>
            <p:spPr bwMode="auto">
              <a:xfrm>
                <a:off x="6224588" y="3300413"/>
                <a:ext cx="30163" cy="33338"/>
              </a:xfrm>
              <a:custGeom>
                <a:avLst/>
                <a:gdLst>
                  <a:gd name="T0" fmla="*/ 2 w 19"/>
                  <a:gd name="T1" fmla="*/ 0 h 21"/>
                  <a:gd name="T2" fmla="*/ 0 w 19"/>
                  <a:gd name="T3" fmla="*/ 14 h 21"/>
                  <a:gd name="T4" fmla="*/ 9 w 19"/>
                  <a:gd name="T5" fmla="*/ 21 h 21"/>
                  <a:gd name="T6" fmla="*/ 19 w 19"/>
                  <a:gd name="T7" fmla="*/ 14 h 21"/>
                  <a:gd name="T8" fmla="*/ 17 w 19"/>
                  <a:gd name="T9" fmla="*/ 0 h 21"/>
                  <a:gd name="T10" fmla="*/ 2 w 19"/>
                  <a:gd name="T11" fmla="*/ 0 h 21"/>
                </a:gdLst>
                <a:ahLst/>
                <a:cxnLst>
                  <a:cxn ang="0">
                    <a:pos x="T0" y="T1"/>
                  </a:cxn>
                  <a:cxn ang="0">
                    <a:pos x="T2" y="T3"/>
                  </a:cxn>
                  <a:cxn ang="0">
                    <a:pos x="T4" y="T5"/>
                  </a:cxn>
                  <a:cxn ang="0">
                    <a:pos x="T6" y="T7"/>
                  </a:cxn>
                  <a:cxn ang="0">
                    <a:pos x="T8" y="T9"/>
                  </a:cxn>
                  <a:cxn ang="0">
                    <a:pos x="T10" y="T11"/>
                  </a:cxn>
                </a:cxnLst>
                <a:rect l="0" t="0" r="r" b="b"/>
                <a:pathLst>
                  <a:path w="19" h="21">
                    <a:moveTo>
                      <a:pt x="2" y="0"/>
                    </a:moveTo>
                    <a:lnTo>
                      <a:pt x="0" y="14"/>
                    </a:lnTo>
                    <a:lnTo>
                      <a:pt x="9" y="21"/>
                    </a:lnTo>
                    <a:lnTo>
                      <a:pt x="19" y="14"/>
                    </a:lnTo>
                    <a:lnTo>
                      <a:pt x="17" y="0"/>
                    </a:lnTo>
                    <a:lnTo>
                      <a:pt x="2"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37" name="Freeform 117"/>
              <p:cNvSpPr>
                <a:spLocks/>
              </p:cNvSpPr>
              <p:nvPr/>
            </p:nvSpPr>
            <p:spPr bwMode="auto">
              <a:xfrm>
                <a:off x="6219825" y="3322638"/>
                <a:ext cx="38100" cy="155575"/>
              </a:xfrm>
              <a:custGeom>
                <a:avLst/>
                <a:gdLst>
                  <a:gd name="T0" fmla="*/ 5 w 24"/>
                  <a:gd name="T1" fmla="*/ 0 h 98"/>
                  <a:gd name="T2" fmla="*/ 0 w 24"/>
                  <a:gd name="T3" fmla="*/ 89 h 98"/>
                  <a:gd name="T4" fmla="*/ 12 w 24"/>
                  <a:gd name="T5" fmla="*/ 98 h 98"/>
                  <a:gd name="T6" fmla="*/ 24 w 24"/>
                  <a:gd name="T7" fmla="*/ 89 h 98"/>
                  <a:gd name="T8" fmla="*/ 20 w 24"/>
                  <a:gd name="T9" fmla="*/ 0 h 98"/>
                  <a:gd name="T10" fmla="*/ 5 w 24"/>
                  <a:gd name="T11" fmla="*/ 0 h 98"/>
                </a:gdLst>
                <a:ahLst/>
                <a:cxnLst>
                  <a:cxn ang="0">
                    <a:pos x="T0" y="T1"/>
                  </a:cxn>
                  <a:cxn ang="0">
                    <a:pos x="T2" y="T3"/>
                  </a:cxn>
                  <a:cxn ang="0">
                    <a:pos x="T4" y="T5"/>
                  </a:cxn>
                  <a:cxn ang="0">
                    <a:pos x="T6" y="T7"/>
                  </a:cxn>
                  <a:cxn ang="0">
                    <a:pos x="T8" y="T9"/>
                  </a:cxn>
                  <a:cxn ang="0">
                    <a:pos x="T10" y="T11"/>
                  </a:cxn>
                </a:cxnLst>
                <a:rect l="0" t="0" r="r" b="b"/>
                <a:pathLst>
                  <a:path w="24" h="98">
                    <a:moveTo>
                      <a:pt x="5" y="0"/>
                    </a:moveTo>
                    <a:lnTo>
                      <a:pt x="0" y="89"/>
                    </a:lnTo>
                    <a:lnTo>
                      <a:pt x="12" y="98"/>
                    </a:lnTo>
                    <a:lnTo>
                      <a:pt x="24" y="89"/>
                    </a:lnTo>
                    <a:lnTo>
                      <a:pt x="20" y="0"/>
                    </a:lnTo>
                    <a:lnTo>
                      <a:pt x="5"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38" name="Freeform 118"/>
              <p:cNvSpPr>
                <a:spLocks noEditPoints="1"/>
              </p:cNvSpPr>
              <p:nvPr/>
            </p:nvSpPr>
            <p:spPr bwMode="auto">
              <a:xfrm>
                <a:off x="6078538" y="3235325"/>
                <a:ext cx="344488" cy="338138"/>
              </a:xfrm>
              <a:custGeom>
                <a:avLst/>
                <a:gdLst>
                  <a:gd name="T0" fmla="*/ 88 w 90"/>
                  <a:gd name="T1" fmla="*/ 46 h 89"/>
                  <a:gd name="T2" fmla="*/ 88 w 90"/>
                  <a:gd name="T3" fmla="*/ 45 h 89"/>
                  <a:gd name="T4" fmla="*/ 66 w 90"/>
                  <a:gd name="T5" fmla="*/ 21 h 89"/>
                  <a:gd name="T6" fmla="*/ 60 w 90"/>
                  <a:gd name="T7" fmla="*/ 19 h 89"/>
                  <a:gd name="T8" fmla="*/ 54 w 90"/>
                  <a:gd name="T9" fmla="*/ 18 h 89"/>
                  <a:gd name="T10" fmla="*/ 59 w 90"/>
                  <a:gd name="T11" fmla="*/ 22 h 89"/>
                  <a:gd name="T12" fmla="*/ 52 w 90"/>
                  <a:gd name="T13" fmla="*/ 25 h 89"/>
                  <a:gd name="T14" fmla="*/ 55 w 90"/>
                  <a:gd name="T15" fmla="*/ 30 h 89"/>
                  <a:gd name="T16" fmla="*/ 42 w 90"/>
                  <a:gd name="T17" fmla="*/ 59 h 89"/>
                  <a:gd name="T18" fmla="*/ 42 w 90"/>
                  <a:gd name="T19" fmla="*/ 60 h 89"/>
                  <a:gd name="T20" fmla="*/ 42 w 90"/>
                  <a:gd name="T21" fmla="*/ 60 h 89"/>
                  <a:gd name="T22" fmla="*/ 42 w 90"/>
                  <a:gd name="T23" fmla="*/ 60 h 89"/>
                  <a:gd name="T24" fmla="*/ 42 w 90"/>
                  <a:gd name="T25" fmla="*/ 59 h 89"/>
                  <a:gd name="T26" fmla="*/ 29 w 90"/>
                  <a:gd name="T27" fmla="*/ 30 h 89"/>
                  <a:gd name="T28" fmla="*/ 32 w 90"/>
                  <a:gd name="T29" fmla="*/ 25 h 89"/>
                  <a:gd name="T30" fmla="*/ 25 w 90"/>
                  <a:gd name="T31" fmla="*/ 22 h 89"/>
                  <a:gd name="T32" fmla="*/ 31 w 90"/>
                  <a:gd name="T33" fmla="*/ 17 h 89"/>
                  <a:gd name="T34" fmla="*/ 31 w 90"/>
                  <a:gd name="T35" fmla="*/ 17 h 89"/>
                  <a:gd name="T36" fmla="*/ 14 w 90"/>
                  <a:gd name="T37" fmla="*/ 10 h 89"/>
                  <a:gd name="T38" fmla="*/ 2 w 90"/>
                  <a:gd name="T39" fmla="*/ 0 h 89"/>
                  <a:gd name="T40" fmla="*/ 0 w 90"/>
                  <a:gd name="T41" fmla="*/ 21 h 89"/>
                  <a:gd name="T42" fmla="*/ 4 w 90"/>
                  <a:gd name="T43" fmla="*/ 23 h 89"/>
                  <a:gd name="T44" fmla="*/ 21 w 90"/>
                  <a:gd name="T45" fmla="*/ 29 h 89"/>
                  <a:gd name="T46" fmla="*/ 19 w 90"/>
                  <a:gd name="T47" fmla="*/ 88 h 89"/>
                  <a:gd name="T48" fmla="*/ 19 w 90"/>
                  <a:gd name="T49" fmla="*/ 89 h 89"/>
                  <a:gd name="T50" fmla="*/ 65 w 90"/>
                  <a:gd name="T51" fmla="*/ 89 h 89"/>
                  <a:gd name="T52" fmla="*/ 65 w 90"/>
                  <a:gd name="T53" fmla="*/ 88 h 89"/>
                  <a:gd name="T54" fmla="*/ 65 w 90"/>
                  <a:gd name="T55" fmla="*/ 79 h 89"/>
                  <a:gd name="T56" fmla="*/ 75 w 90"/>
                  <a:gd name="T57" fmla="*/ 84 h 89"/>
                  <a:gd name="T58" fmla="*/ 82 w 90"/>
                  <a:gd name="T59" fmla="*/ 70 h 89"/>
                  <a:gd name="T60" fmla="*/ 86 w 90"/>
                  <a:gd name="T61" fmla="*/ 62 h 89"/>
                  <a:gd name="T62" fmla="*/ 88 w 90"/>
                  <a:gd name="T63" fmla="*/ 59 h 89"/>
                  <a:gd name="T64" fmla="*/ 89 w 90"/>
                  <a:gd name="T65" fmla="*/ 57 h 89"/>
                  <a:gd name="T66" fmla="*/ 89 w 90"/>
                  <a:gd name="T67" fmla="*/ 56 h 89"/>
                  <a:gd name="T68" fmla="*/ 90 w 90"/>
                  <a:gd name="T69" fmla="*/ 55 h 89"/>
                  <a:gd name="T70" fmla="*/ 90 w 90"/>
                  <a:gd name="T71" fmla="*/ 55 h 89"/>
                  <a:gd name="T72" fmla="*/ 88 w 90"/>
                  <a:gd name="T73" fmla="*/ 46 h 89"/>
                  <a:gd name="T74" fmla="*/ 71 w 90"/>
                  <a:gd name="T75" fmla="*/ 54 h 89"/>
                  <a:gd name="T76" fmla="*/ 67 w 90"/>
                  <a:gd name="T77" fmla="*/ 61 h 89"/>
                  <a:gd name="T78" fmla="*/ 64 w 90"/>
                  <a:gd name="T79" fmla="*/ 65 h 89"/>
                  <a:gd name="T80" fmla="*/ 64 w 90"/>
                  <a:gd name="T81" fmla="*/ 42 h 89"/>
                  <a:gd name="T82" fmla="*/ 72 w 90"/>
                  <a:gd name="T83" fmla="*/ 52 h 89"/>
                  <a:gd name="T84" fmla="*/ 71 w 90"/>
                  <a:gd name="T85" fmla="*/ 54 h 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90" h="89">
                    <a:moveTo>
                      <a:pt x="88" y="46"/>
                    </a:moveTo>
                    <a:cubicBezTo>
                      <a:pt x="88" y="45"/>
                      <a:pt x="88" y="45"/>
                      <a:pt x="88" y="45"/>
                    </a:cubicBezTo>
                    <a:cubicBezTo>
                      <a:pt x="66" y="21"/>
                      <a:pt x="66" y="21"/>
                      <a:pt x="66" y="21"/>
                    </a:cubicBezTo>
                    <a:cubicBezTo>
                      <a:pt x="64" y="20"/>
                      <a:pt x="62" y="19"/>
                      <a:pt x="60" y="19"/>
                    </a:cubicBezTo>
                    <a:cubicBezTo>
                      <a:pt x="60" y="19"/>
                      <a:pt x="56" y="18"/>
                      <a:pt x="54" y="18"/>
                    </a:cubicBezTo>
                    <a:cubicBezTo>
                      <a:pt x="59" y="22"/>
                      <a:pt x="59" y="22"/>
                      <a:pt x="59" y="22"/>
                    </a:cubicBezTo>
                    <a:cubicBezTo>
                      <a:pt x="52" y="25"/>
                      <a:pt x="52" y="25"/>
                      <a:pt x="52" y="25"/>
                    </a:cubicBezTo>
                    <a:cubicBezTo>
                      <a:pt x="55" y="30"/>
                      <a:pt x="55" y="30"/>
                      <a:pt x="55" y="30"/>
                    </a:cubicBezTo>
                    <a:cubicBezTo>
                      <a:pt x="42" y="59"/>
                      <a:pt x="42" y="59"/>
                      <a:pt x="42" y="59"/>
                    </a:cubicBezTo>
                    <a:cubicBezTo>
                      <a:pt x="42" y="60"/>
                      <a:pt x="42" y="60"/>
                      <a:pt x="42" y="60"/>
                    </a:cubicBezTo>
                    <a:cubicBezTo>
                      <a:pt x="42" y="60"/>
                      <a:pt x="42" y="60"/>
                      <a:pt x="42" y="60"/>
                    </a:cubicBezTo>
                    <a:cubicBezTo>
                      <a:pt x="42" y="60"/>
                      <a:pt x="42" y="60"/>
                      <a:pt x="42" y="60"/>
                    </a:cubicBezTo>
                    <a:cubicBezTo>
                      <a:pt x="42" y="59"/>
                      <a:pt x="42" y="59"/>
                      <a:pt x="42" y="59"/>
                    </a:cubicBezTo>
                    <a:cubicBezTo>
                      <a:pt x="29" y="30"/>
                      <a:pt x="29" y="30"/>
                      <a:pt x="29" y="30"/>
                    </a:cubicBezTo>
                    <a:cubicBezTo>
                      <a:pt x="32" y="25"/>
                      <a:pt x="32" y="25"/>
                      <a:pt x="32" y="25"/>
                    </a:cubicBezTo>
                    <a:cubicBezTo>
                      <a:pt x="25" y="22"/>
                      <a:pt x="25" y="22"/>
                      <a:pt x="25" y="22"/>
                    </a:cubicBezTo>
                    <a:cubicBezTo>
                      <a:pt x="31" y="17"/>
                      <a:pt x="31" y="17"/>
                      <a:pt x="31" y="17"/>
                    </a:cubicBezTo>
                    <a:cubicBezTo>
                      <a:pt x="31" y="17"/>
                      <a:pt x="31" y="17"/>
                      <a:pt x="31" y="17"/>
                    </a:cubicBezTo>
                    <a:cubicBezTo>
                      <a:pt x="24" y="14"/>
                      <a:pt x="17" y="11"/>
                      <a:pt x="14" y="10"/>
                    </a:cubicBezTo>
                    <a:cubicBezTo>
                      <a:pt x="2" y="0"/>
                      <a:pt x="2" y="0"/>
                      <a:pt x="2" y="0"/>
                    </a:cubicBezTo>
                    <a:cubicBezTo>
                      <a:pt x="0" y="21"/>
                      <a:pt x="0" y="21"/>
                      <a:pt x="0" y="21"/>
                    </a:cubicBezTo>
                    <a:cubicBezTo>
                      <a:pt x="4" y="23"/>
                      <a:pt x="4" y="23"/>
                      <a:pt x="4" y="23"/>
                    </a:cubicBezTo>
                    <a:cubicBezTo>
                      <a:pt x="11" y="26"/>
                      <a:pt x="16" y="28"/>
                      <a:pt x="21" y="29"/>
                    </a:cubicBezTo>
                    <a:cubicBezTo>
                      <a:pt x="20" y="49"/>
                      <a:pt x="19" y="69"/>
                      <a:pt x="19" y="88"/>
                    </a:cubicBezTo>
                    <a:cubicBezTo>
                      <a:pt x="19" y="88"/>
                      <a:pt x="19" y="89"/>
                      <a:pt x="19" y="89"/>
                    </a:cubicBezTo>
                    <a:cubicBezTo>
                      <a:pt x="34" y="89"/>
                      <a:pt x="50" y="89"/>
                      <a:pt x="65" y="89"/>
                    </a:cubicBezTo>
                    <a:cubicBezTo>
                      <a:pt x="65" y="89"/>
                      <a:pt x="65" y="88"/>
                      <a:pt x="65" y="88"/>
                    </a:cubicBezTo>
                    <a:cubicBezTo>
                      <a:pt x="65" y="85"/>
                      <a:pt x="65" y="82"/>
                      <a:pt x="65" y="79"/>
                    </a:cubicBezTo>
                    <a:cubicBezTo>
                      <a:pt x="68" y="81"/>
                      <a:pt x="71" y="83"/>
                      <a:pt x="75" y="84"/>
                    </a:cubicBezTo>
                    <a:cubicBezTo>
                      <a:pt x="82" y="70"/>
                      <a:pt x="82" y="70"/>
                      <a:pt x="82" y="70"/>
                    </a:cubicBezTo>
                    <a:cubicBezTo>
                      <a:pt x="86" y="62"/>
                      <a:pt x="86" y="62"/>
                      <a:pt x="86" y="62"/>
                    </a:cubicBezTo>
                    <a:cubicBezTo>
                      <a:pt x="88" y="59"/>
                      <a:pt x="88" y="59"/>
                      <a:pt x="88" y="59"/>
                    </a:cubicBezTo>
                    <a:cubicBezTo>
                      <a:pt x="89" y="57"/>
                      <a:pt x="89" y="57"/>
                      <a:pt x="89" y="57"/>
                    </a:cubicBezTo>
                    <a:cubicBezTo>
                      <a:pt x="89" y="56"/>
                      <a:pt x="89" y="56"/>
                      <a:pt x="89" y="56"/>
                    </a:cubicBezTo>
                    <a:cubicBezTo>
                      <a:pt x="90" y="55"/>
                      <a:pt x="90" y="55"/>
                      <a:pt x="90" y="55"/>
                    </a:cubicBezTo>
                    <a:cubicBezTo>
                      <a:pt x="90" y="55"/>
                      <a:pt x="90" y="55"/>
                      <a:pt x="90" y="55"/>
                    </a:cubicBezTo>
                    <a:cubicBezTo>
                      <a:pt x="89" y="51"/>
                      <a:pt x="88" y="46"/>
                      <a:pt x="88" y="46"/>
                    </a:cubicBezTo>
                    <a:close/>
                    <a:moveTo>
                      <a:pt x="71" y="54"/>
                    </a:moveTo>
                    <a:cubicBezTo>
                      <a:pt x="67" y="61"/>
                      <a:pt x="67" y="61"/>
                      <a:pt x="67" y="61"/>
                    </a:cubicBezTo>
                    <a:cubicBezTo>
                      <a:pt x="64" y="65"/>
                      <a:pt x="64" y="65"/>
                      <a:pt x="64" y="65"/>
                    </a:cubicBezTo>
                    <a:cubicBezTo>
                      <a:pt x="64" y="57"/>
                      <a:pt x="64" y="50"/>
                      <a:pt x="64" y="42"/>
                    </a:cubicBezTo>
                    <a:cubicBezTo>
                      <a:pt x="72" y="52"/>
                      <a:pt x="72" y="52"/>
                      <a:pt x="72" y="52"/>
                    </a:cubicBezTo>
                    <a:lnTo>
                      <a:pt x="71" y="5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39" name="Freeform 119"/>
              <p:cNvSpPr>
                <a:spLocks noEditPoints="1"/>
              </p:cNvSpPr>
              <p:nvPr/>
            </p:nvSpPr>
            <p:spPr bwMode="auto">
              <a:xfrm>
                <a:off x="5772150" y="3038475"/>
                <a:ext cx="349250" cy="611188"/>
              </a:xfrm>
              <a:custGeom>
                <a:avLst/>
                <a:gdLst>
                  <a:gd name="T0" fmla="*/ 79 w 91"/>
                  <a:gd name="T1" fmla="*/ 6 h 161"/>
                  <a:gd name="T2" fmla="*/ 25 w 91"/>
                  <a:gd name="T3" fmla="*/ 1 h 161"/>
                  <a:gd name="T4" fmla="*/ 12 w 91"/>
                  <a:gd name="T5" fmla="*/ 12 h 161"/>
                  <a:gd name="T6" fmla="*/ 0 w 91"/>
                  <a:gd name="T7" fmla="*/ 142 h 161"/>
                  <a:gd name="T8" fmla="*/ 11 w 91"/>
                  <a:gd name="T9" fmla="*/ 155 h 161"/>
                  <a:gd name="T10" fmla="*/ 66 w 91"/>
                  <a:gd name="T11" fmla="*/ 160 h 161"/>
                  <a:gd name="T12" fmla="*/ 79 w 91"/>
                  <a:gd name="T13" fmla="*/ 149 h 161"/>
                  <a:gd name="T14" fmla="*/ 90 w 91"/>
                  <a:gd name="T15" fmla="*/ 19 h 161"/>
                  <a:gd name="T16" fmla="*/ 79 w 91"/>
                  <a:gd name="T17" fmla="*/ 6 h 161"/>
                  <a:gd name="T18" fmla="*/ 41 w 91"/>
                  <a:gd name="T19" fmla="*/ 11 h 161"/>
                  <a:gd name="T20" fmla="*/ 62 w 91"/>
                  <a:gd name="T21" fmla="*/ 13 h 161"/>
                  <a:gd name="T22" fmla="*/ 63 w 91"/>
                  <a:gd name="T23" fmla="*/ 15 h 161"/>
                  <a:gd name="T24" fmla="*/ 61 w 91"/>
                  <a:gd name="T25" fmla="*/ 16 h 161"/>
                  <a:gd name="T26" fmla="*/ 41 w 91"/>
                  <a:gd name="T27" fmla="*/ 14 h 161"/>
                  <a:gd name="T28" fmla="*/ 40 w 91"/>
                  <a:gd name="T29" fmla="*/ 13 h 161"/>
                  <a:gd name="T30" fmla="*/ 41 w 91"/>
                  <a:gd name="T31" fmla="*/ 11 h 161"/>
                  <a:gd name="T32" fmla="*/ 39 w 91"/>
                  <a:gd name="T33" fmla="*/ 149 h 161"/>
                  <a:gd name="T34" fmla="*/ 33 w 91"/>
                  <a:gd name="T35" fmla="*/ 141 h 161"/>
                  <a:gd name="T36" fmla="*/ 40 w 91"/>
                  <a:gd name="T37" fmla="*/ 135 h 161"/>
                  <a:gd name="T38" fmla="*/ 47 w 91"/>
                  <a:gd name="T39" fmla="*/ 143 h 161"/>
                  <a:gd name="T40" fmla="*/ 39 w 91"/>
                  <a:gd name="T41" fmla="*/ 149 h 161"/>
                  <a:gd name="T42" fmla="*/ 73 w 91"/>
                  <a:gd name="T43" fmla="*/ 126 h 161"/>
                  <a:gd name="T44" fmla="*/ 10 w 91"/>
                  <a:gd name="T45" fmla="*/ 120 h 161"/>
                  <a:gd name="T46" fmla="*/ 19 w 91"/>
                  <a:gd name="T47" fmla="*/ 29 h 161"/>
                  <a:gd name="T48" fmla="*/ 81 w 91"/>
                  <a:gd name="T49" fmla="*/ 34 h 161"/>
                  <a:gd name="T50" fmla="*/ 73 w 91"/>
                  <a:gd name="T51" fmla="*/ 126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91" h="161">
                    <a:moveTo>
                      <a:pt x="79" y="6"/>
                    </a:moveTo>
                    <a:cubicBezTo>
                      <a:pt x="25" y="1"/>
                      <a:pt x="25" y="1"/>
                      <a:pt x="25" y="1"/>
                    </a:cubicBezTo>
                    <a:cubicBezTo>
                      <a:pt x="18" y="0"/>
                      <a:pt x="13" y="5"/>
                      <a:pt x="12" y="12"/>
                    </a:cubicBezTo>
                    <a:cubicBezTo>
                      <a:pt x="0" y="142"/>
                      <a:pt x="0" y="142"/>
                      <a:pt x="0" y="142"/>
                    </a:cubicBezTo>
                    <a:cubicBezTo>
                      <a:pt x="0" y="149"/>
                      <a:pt x="5" y="155"/>
                      <a:pt x="11" y="155"/>
                    </a:cubicBezTo>
                    <a:cubicBezTo>
                      <a:pt x="66" y="160"/>
                      <a:pt x="66" y="160"/>
                      <a:pt x="66" y="160"/>
                    </a:cubicBezTo>
                    <a:cubicBezTo>
                      <a:pt x="72" y="161"/>
                      <a:pt x="78" y="156"/>
                      <a:pt x="79" y="149"/>
                    </a:cubicBezTo>
                    <a:cubicBezTo>
                      <a:pt x="90" y="19"/>
                      <a:pt x="90" y="19"/>
                      <a:pt x="90" y="19"/>
                    </a:cubicBezTo>
                    <a:cubicBezTo>
                      <a:pt x="91" y="12"/>
                      <a:pt x="86" y="7"/>
                      <a:pt x="79" y="6"/>
                    </a:cubicBezTo>
                    <a:close/>
                    <a:moveTo>
                      <a:pt x="41" y="11"/>
                    </a:moveTo>
                    <a:cubicBezTo>
                      <a:pt x="62" y="13"/>
                      <a:pt x="62" y="13"/>
                      <a:pt x="62" y="13"/>
                    </a:cubicBezTo>
                    <a:cubicBezTo>
                      <a:pt x="62" y="13"/>
                      <a:pt x="63" y="14"/>
                      <a:pt x="63" y="15"/>
                    </a:cubicBezTo>
                    <a:cubicBezTo>
                      <a:pt x="63" y="16"/>
                      <a:pt x="62" y="16"/>
                      <a:pt x="61" y="16"/>
                    </a:cubicBezTo>
                    <a:cubicBezTo>
                      <a:pt x="41" y="14"/>
                      <a:pt x="41" y="14"/>
                      <a:pt x="41" y="14"/>
                    </a:cubicBezTo>
                    <a:cubicBezTo>
                      <a:pt x="40" y="14"/>
                      <a:pt x="40" y="14"/>
                      <a:pt x="40" y="13"/>
                    </a:cubicBezTo>
                    <a:cubicBezTo>
                      <a:pt x="40" y="12"/>
                      <a:pt x="41" y="11"/>
                      <a:pt x="41" y="11"/>
                    </a:cubicBezTo>
                    <a:close/>
                    <a:moveTo>
                      <a:pt x="39" y="149"/>
                    </a:moveTo>
                    <a:cubicBezTo>
                      <a:pt x="35" y="149"/>
                      <a:pt x="33" y="145"/>
                      <a:pt x="33" y="141"/>
                    </a:cubicBezTo>
                    <a:cubicBezTo>
                      <a:pt x="33" y="138"/>
                      <a:pt x="37" y="135"/>
                      <a:pt x="40" y="135"/>
                    </a:cubicBezTo>
                    <a:cubicBezTo>
                      <a:pt x="44" y="135"/>
                      <a:pt x="47" y="139"/>
                      <a:pt x="47" y="143"/>
                    </a:cubicBezTo>
                    <a:cubicBezTo>
                      <a:pt x="46" y="146"/>
                      <a:pt x="43" y="149"/>
                      <a:pt x="39" y="149"/>
                    </a:cubicBezTo>
                    <a:close/>
                    <a:moveTo>
                      <a:pt x="73" y="126"/>
                    </a:moveTo>
                    <a:cubicBezTo>
                      <a:pt x="10" y="120"/>
                      <a:pt x="10" y="120"/>
                      <a:pt x="10" y="120"/>
                    </a:cubicBezTo>
                    <a:cubicBezTo>
                      <a:pt x="19" y="29"/>
                      <a:pt x="19" y="29"/>
                      <a:pt x="19" y="29"/>
                    </a:cubicBezTo>
                    <a:cubicBezTo>
                      <a:pt x="81" y="34"/>
                      <a:pt x="81" y="34"/>
                      <a:pt x="81" y="34"/>
                    </a:cubicBezTo>
                    <a:lnTo>
                      <a:pt x="73" y="12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grpSp>
        <p:sp>
          <p:nvSpPr>
            <p:cNvPr id="26" name="TextBox 68"/>
            <p:cNvSpPr txBox="1"/>
            <p:nvPr/>
          </p:nvSpPr>
          <p:spPr>
            <a:xfrm>
              <a:off x="3603431" y="2572544"/>
              <a:ext cx="1502763" cy="300047"/>
            </a:xfrm>
            <a:prstGeom prst="rect">
              <a:avLst/>
            </a:prstGeom>
            <a:noFill/>
          </p:spPr>
          <p:txBody>
            <a:bodyPr wrap="square" lIns="91400" tIns="45699" rIns="91400" bIns="45699" rtlCol="0">
              <a:spAutoFit/>
            </a:bodyPr>
            <a:lstStyle/>
            <a:p>
              <a:pPr algn="ctr"/>
              <a:r>
                <a:rPr lang="zh-CN" altLang="en-US" sz="1999" b="0" dirty="0">
                  <a:solidFill>
                    <a:schemeClr val="accent3">
                      <a:lumMod val="50000"/>
                    </a:schemeClr>
                  </a:solidFill>
                  <a:latin typeface="+mn-lt"/>
                  <a:ea typeface="+mn-ea"/>
                  <a:cs typeface="+mn-ea"/>
                  <a:sym typeface="+mn-lt"/>
                </a:rPr>
                <a:t>手机</a:t>
              </a:r>
              <a:r>
                <a:rPr lang="en-US" altLang="zh-CN" sz="1999" b="0" dirty="0">
                  <a:solidFill>
                    <a:schemeClr val="accent3">
                      <a:lumMod val="50000"/>
                    </a:schemeClr>
                  </a:solidFill>
                  <a:latin typeface="+mn-lt"/>
                  <a:ea typeface="+mn-ea"/>
                  <a:cs typeface="+mn-ea"/>
                  <a:sym typeface="+mn-lt"/>
                </a:rPr>
                <a:t>APP</a:t>
              </a:r>
              <a:endParaRPr lang="zh-CN" altLang="en-US" sz="1999" b="0" dirty="0">
                <a:solidFill>
                  <a:schemeClr val="accent3">
                    <a:lumMod val="50000"/>
                  </a:schemeClr>
                </a:solidFill>
                <a:latin typeface="+mn-lt"/>
                <a:ea typeface="+mn-ea"/>
                <a:cs typeface="+mn-ea"/>
                <a:sym typeface="+mn-lt"/>
              </a:endParaRPr>
            </a:p>
          </p:txBody>
        </p:sp>
      </p:grpSp>
      <p:grpSp>
        <p:nvGrpSpPr>
          <p:cNvPr id="42" name="组合 41"/>
          <p:cNvGrpSpPr/>
          <p:nvPr/>
        </p:nvGrpSpPr>
        <p:grpSpPr>
          <a:xfrm>
            <a:off x="8557611" y="2108607"/>
            <a:ext cx="2007410" cy="2318354"/>
            <a:chOff x="6419572" y="1658144"/>
            <a:chExt cx="1506022" cy="1739302"/>
          </a:xfrm>
        </p:grpSpPr>
        <p:grpSp>
          <p:nvGrpSpPr>
            <p:cNvPr id="43" name="组合 42"/>
            <p:cNvGrpSpPr/>
            <p:nvPr/>
          </p:nvGrpSpPr>
          <p:grpSpPr>
            <a:xfrm>
              <a:off x="6419572" y="1658144"/>
              <a:ext cx="1506022" cy="1739302"/>
              <a:chOff x="4966840" y="32547"/>
              <a:chExt cx="1506022" cy="1739302"/>
            </a:xfrm>
          </p:grpSpPr>
          <p:sp>
            <p:nvSpPr>
              <p:cNvPr id="52" name="Freeform 27"/>
              <p:cNvSpPr>
                <a:spLocks/>
              </p:cNvSpPr>
              <p:nvPr/>
            </p:nvSpPr>
            <p:spPr bwMode="auto">
              <a:xfrm>
                <a:off x="5120790" y="210344"/>
                <a:ext cx="1198122" cy="1383709"/>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chemeClr val="accent5">
                  <a:lumMod val="85000"/>
                </a:schemeClr>
              </a:solidFill>
              <a:ln w="28575" cap="flat">
                <a:solidFill>
                  <a:schemeClr val="accent4">
                    <a:lumMod val="75000"/>
                  </a:schemeClr>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53" name="Freeform 27"/>
              <p:cNvSpPr>
                <a:spLocks/>
              </p:cNvSpPr>
              <p:nvPr/>
            </p:nvSpPr>
            <p:spPr bwMode="auto">
              <a:xfrm>
                <a:off x="4966840" y="32547"/>
                <a:ext cx="1506022" cy="17393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grpSp>
          <p:nvGrpSpPr>
            <p:cNvPr id="44" name="组合 43"/>
            <p:cNvGrpSpPr/>
            <p:nvPr/>
          </p:nvGrpSpPr>
          <p:grpSpPr>
            <a:xfrm>
              <a:off x="6872805" y="2070141"/>
              <a:ext cx="570494" cy="465447"/>
              <a:chOff x="3479800" y="1373188"/>
              <a:chExt cx="5232400" cy="4108451"/>
            </a:xfrm>
            <a:solidFill>
              <a:srgbClr val="C00000"/>
            </a:solidFill>
          </p:grpSpPr>
          <p:sp>
            <p:nvSpPr>
              <p:cNvPr id="46" name="Freeform 179"/>
              <p:cNvSpPr>
                <a:spLocks noEditPoints="1"/>
              </p:cNvSpPr>
              <p:nvPr/>
            </p:nvSpPr>
            <p:spPr bwMode="auto">
              <a:xfrm>
                <a:off x="3844925" y="1373188"/>
                <a:ext cx="4510088" cy="3240088"/>
              </a:xfrm>
              <a:custGeom>
                <a:avLst/>
                <a:gdLst>
                  <a:gd name="T0" fmla="*/ 2841 w 2841"/>
                  <a:gd name="T1" fmla="*/ 0 h 2041"/>
                  <a:gd name="T2" fmla="*/ 2841 w 2841"/>
                  <a:gd name="T3" fmla="*/ 2041 h 2041"/>
                  <a:gd name="T4" fmla="*/ 0 w 2841"/>
                  <a:gd name="T5" fmla="*/ 2041 h 2041"/>
                  <a:gd name="T6" fmla="*/ 0 w 2841"/>
                  <a:gd name="T7" fmla="*/ 0 h 2041"/>
                  <a:gd name="T8" fmla="*/ 2841 w 2841"/>
                  <a:gd name="T9" fmla="*/ 0 h 2041"/>
                  <a:gd name="T10" fmla="*/ 2711 w 2841"/>
                  <a:gd name="T11" fmla="*/ 1762 h 2041"/>
                  <a:gd name="T12" fmla="*/ 2711 w 2841"/>
                  <a:gd name="T13" fmla="*/ 123 h 2041"/>
                  <a:gd name="T14" fmla="*/ 128 w 2841"/>
                  <a:gd name="T15" fmla="*/ 123 h 2041"/>
                  <a:gd name="T16" fmla="*/ 128 w 2841"/>
                  <a:gd name="T17" fmla="*/ 1762 h 2041"/>
                  <a:gd name="T18" fmla="*/ 2711 w 2841"/>
                  <a:gd name="T19" fmla="*/ 1762 h 20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41" h="2041">
                    <a:moveTo>
                      <a:pt x="2841" y="0"/>
                    </a:moveTo>
                    <a:lnTo>
                      <a:pt x="2841" y="2041"/>
                    </a:lnTo>
                    <a:lnTo>
                      <a:pt x="0" y="2041"/>
                    </a:lnTo>
                    <a:lnTo>
                      <a:pt x="0" y="0"/>
                    </a:lnTo>
                    <a:lnTo>
                      <a:pt x="2841" y="0"/>
                    </a:lnTo>
                    <a:close/>
                    <a:moveTo>
                      <a:pt x="2711" y="1762"/>
                    </a:moveTo>
                    <a:lnTo>
                      <a:pt x="2711" y="123"/>
                    </a:lnTo>
                    <a:lnTo>
                      <a:pt x="128" y="123"/>
                    </a:lnTo>
                    <a:lnTo>
                      <a:pt x="128" y="1762"/>
                    </a:lnTo>
                    <a:lnTo>
                      <a:pt x="2711" y="176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47" name="Freeform 180"/>
              <p:cNvSpPr>
                <a:spLocks/>
              </p:cNvSpPr>
              <p:nvPr/>
            </p:nvSpPr>
            <p:spPr bwMode="auto">
              <a:xfrm>
                <a:off x="4927600" y="3165476"/>
                <a:ext cx="819150" cy="230188"/>
              </a:xfrm>
              <a:custGeom>
                <a:avLst/>
                <a:gdLst>
                  <a:gd name="T0" fmla="*/ 516 w 516"/>
                  <a:gd name="T1" fmla="*/ 145 h 145"/>
                  <a:gd name="T2" fmla="*/ 0 w 516"/>
                  <a:gd name="T3" fmla="*/ 145 h 145"/>
                  <a:gd name="T4" fmla="*/ 0 w 516"/>
                  <a:gd name="T5" fmla="*/ 0 h 145"/>
                  <a:gd name="T6" fmla="*/ 516 w 516"/>
                  <a:gd name="T7" fmla="*/ 145 h 145"/>
                </a:gdLst>
                <a:ahLst/>
                <a:cxnLst>
                  <a:cxn ang="0">
                    <a:pos x="T0" y="T1"/>
                  </a:cxn>
                  <a:cxn ang="0">
                    <a:pos x="T2" y="T3"/>
                  </a:cxn>
                  <a:cxn ang="0">
                    <a:pos x="T4" y="T5"/>
                  </a:cxn>
                  <a:cxn ang="0">
                    <a:pos x="T6" y="T7"/>
                  </a:cxn>
                </a:cxnLst>
                <a:rect l="0" t="0" r="r" b="b"/>
                <a:pathLst>
                  <a:path w="516" h="145">
                    <a:moveTo>
                      <a:pt x="516" y="145"/>
                    </a:moveTo>
                    <a:lnTo>
                      <a:pt x="0" y="145"/>
                    </a:lnTo>
                    <a:lnTo>
                      <a:pt x="0" y="0"/>
                    </a:lnTo>
                    <a:lnTo>
                      <a:pt x="516" y="14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48" name="Freeform 181"/>
              <p:cNvSpPr>
                <a:spLocks/>
              </p:cNvSpPr>
              <p:nvPr/>
            </p:nvSpPr>
            <p:spPr bwMode="auto">
              <a:xfrm>
                <a:off x="5337175" y="2417763"/>
                <a:ext cx="1927225" cy="1258888"/>
              </a:xfrm>
              <a:custGeom>
                <a:avLst/>
                <a:gdLst>
                  <a:gd name="T0" fmla="*/ 513 w 513"/>
                  <a:gd name="T1" fmla="*/ 303 h 335"/>
                  <a:gd name="T2" fmla="*/ 481 w 513"/>
                  <a:gd name="T3" fmla="*/ 335 h 335"/>
                  <a:gd name="T4" fmla="*/ 32 w 513"/>
                  <a:gd name="T5" fmla="*/ 335 h 335"/>
                  <a:gd name="T6" fmla="*/ 0 w 513"/>
                  <a:gd name="T7" fmla="*/ 303 h 335"/>
                  <a:gd name="T8" fmla="*/ 0 w 513"/>
                  <a:gd name="T9" fmla="*/ 276 h 335"/>
                  <a:gd name="T10" fmla="*/ 189 w 513"/>
                  <a:gd name="T11" fmla="*/ 276 h 335"/>
                  <a:gd name="T12" fmla="*/ 0 w 513"/>
                  <a:gd name="T13" fmla="*/ 209 h 335"/>
                  <a:gd name="T14" fmla="*/ 0 w 513"/>
                  <a:gd name="T15" fmla="*/ 0 h 335"/>
                  <a:gd name="T16" fmla="*/ 257 w 513"/>
                  <a:gd name="T17" fmla="*/ 168 h 335"/>
                  <a:gd name="T18" fmla="*/ 513 w 513"/>
                  <a:gd name="T19" fmla="*/ 0 h 335"/>
                  <a:gd name="T20" fmla="*/ 513 w 513"/>
                  <a:gd name="T21" fmla="*/ 303 h 3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513" h="335">
                    <a:moveTo>
                      <a:pt x="513" y="303"/>
                    </a:moveTo>
                    <a:cubicBezTo>
                      <a:pt x="513" y="321"/>
                      <a:pt x="499" y="335"/>
                      <a:pt x="481" y="335"/>
                    </a:cubicBezTo>
                    <a:cubicBezTo>
                      <a:pt x="32" y="335"/>
                      <a:pt x="32" y="335"/>
                      <a:pt x="32" y="335"/>
                    </a:cubicBezTo>
                    <a:cubicBezTo>
                      <a:pt x="15" y="335"/>
                      <a:pt x="0" y="321"/>
                      <a:pt x="0" y="303"/>
                    </a:cubicBezTo>
                    <a:cubicBezTo>
                      <a:pt x="0" y="276"/>
                      <a:pt x="0" y="276"/>
                      <a:pt x="0" y="276"/>
                    </a:cubicBezTo>
                    <a:cubicBezTo>
                      <a:pt x="189" y="276"/>
                      <a:pt x="189" y="276"/>
                      <a:pt x="189" y="276"/>
                    </a:cubicBezTo>
                    <a:cubicBezTo>
                      <a:pt x="0" y="209"/>
                      <a:pt x="0" y="209"/>
                      <a:pt x="0" y="209"/>
                    </a:cubicBezTo>
                    <a:cubicBezTo>
                      <a:pt x="0" y="0"/>
                      <a:pt x="0" y="0"/>
                      <a:pt x="0" y="0"/>
                    </a:cubicBezTo>
                    <a:cubicBezTo>
                      <a:pt x="257" y="168"/>
                      <a:pt x="257" y="168"/>
                      <a:pt x="257" y="168"/>
                    </a:cubicBezTo>
                    <a:cubicBezTo>
                      <a:pt x="513" y="0"/>
                      <a:pt x="513" y="0"/>
                      <a:pt x="513" y="0"/>
                    </a:cubicBezTo>
                    <a:lnTo>
                      <a:pt x="513" y="30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49" name="Freeform 182"/>
              <p:cNvSpPr>
                <a:spLocks/>
              </p:cNvSpPr>
              <p:nvPr/>
            </p:nvSpPr>
            <p:spPr bwMode="auto">
              <a:xfrm>
                <a:off x="5337175" y="2170113"/>
                <a:ext cx="1927225" cy="773113"/>
              </a:xfrm>
              <a:custGeom>
                <a:avLst/>
                <a:gdLst>
                  <a:gd name="T0" fmla="*/ 0 w 513"/>
                  <a:gd name="T1" fmla="*/ 32 h 206"/>
                  <a:gd name="T2" fmla="*/ 32 w 513"/>
                  <a:gd name="T3" fmla="*/ 0 h 206"/>
                  <a:gd name="T4" fmla="*/ 481 w 513"/>
                  <a:gd name="T5" fmla="*/ 0 h 206"/>
                  <a:gd name="T6" fmla="*/ 513 w 513"/>
                  <a:gd name="T7" fmla="*/ 32 h 206"/>
                  <a:gd name="T8" fmla="*/ 513 w 513"/>
                  <a:gd name="T9" fmla="*/ 37 h 206"/>
                  <a:gd name="T10" fmla="*/ 257 w 513"/>
                  <a:gd name="T11" fmla="*/ 206 h 206"/>
                  <a:gd name="T12" fmla="*/ 0 w 513"/>
                  <a:gd name="T13" fmla="*/ 37 h 206"/>
                  <a:gd name="T14" fmla="*/ 0 w 513"/>
                  <a:gd name="T15" fmla="*/ 32 h 20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13" h="206">
                    <a:moveTo>
                      <a:pt x="0" y="32"/>
                    </a:moveTo>
                    <a:cubicBezTo>
                      <a:pt x="0" y="14"/>
                      <a:pt x="15" y="0"/>
                      <a:pt x="32" y="0"/>
                    </a:cubicBezTo>
                    <a:cubicBezTo>
                      <a:pt x="481" y="0"/>
                      <a:pt x="481" y="0"/>
                      <a:pt x="481" y="0"/>
                    </a:cubicBezTo>
                    <a:cubicBezTo>
                      <a:pt x="499" y="0"/>
                      <a:pt x="513" y="14"/>
                      <a:pt x="513" y="32"/>
                    </a:cubicBezTo>
                    <a:cubicBezTo>
                      <a:pt x="513" y="37"/>
                      <a:pt x="513" y="37"/>
                      <a:pt x="513" y="37"/>
                    </a:cubicBezTo>
                    <a:cubicBezTo>
                      <a:pt x="257" y="206"/>
                      <a:pt x="257" y="206"/>
                      <a:pt x="257" y="206"/>
                    </a:cubicBezTo>
                    <a:cubicBezTo>
                      <a:pt x="0" y="37"/>
                      <a:pt x="0" y="37"/>
                      <a:pt x="0" y="37"/>
                    </a:cubicBezTo>
                    <a:lnTo>
                      <a:pt x="0" y="3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50" name="Freeform 183"/>
              <p:cNvSpPr>
                <a:spLocks/>
              </p:cNvSpPr>
              <p:nvPr/>
            </p:nvSpPr>
            <p:spPr bwMode="auto">
              <a:xfrm>
                <a:off x="4433888" y="3395663"/>
                <a:ext cx="820738" cy="228600"/>
              </a:xfrm>
              <a:custGeom>
                <a:avLst/>
                <a:gdLst>
                  <a:gd name="T0" fmla="*/ 517 w 517"/>
                  <a:gd name="T1" fmla="*/ 144 h 144"/>
                  <a:gd name="T2" fmla="*/ 0 w 517"/>
                  <a:gd name="T3" fmla="*/ 144 h 144"/>
                  <a:gd name="T4" fmla="*/ 0 w 517"/>
                  <a:gd name="T5" fmla="*/ 0 h 144"/>
                  <a:gd name="T6" fmla="*/ 517 w 517"/>
                  <a:gd name="T7" fmla="*/ 144 h 144"/>
                </a:gdLst>
                <a:ahLst/>
                <a:cxnLst>
                  <a:cxn ang="0">
                    <a:pos x="T0" y="T1"/>
                  </a:cxn>
                  <a:cxn ang="0">
                    <a:pos x="T2" y="T3"/>
                  </a:cxn>
                  <a:cxn ang="0">
                    <a:pos x="T4" y="T5"/>
                  </a:cxn>
                  <a:cxn ang="0">
                    <a:pos x="T6" y="T7"/>
                  </a:cxn>
                </a:cxnLst>
                <a:rect l="0" t="0" r="r" b="b"/>
                <a:pathLst>
                  <a:path w="517" h="144">
                    <a:moveTo>
                      <a:pt x="517" y="144"/>
                    </a:moveTo>
                    <a:lnTo>
                      <a:pt x="0" y="144"/>
                    </a:lnTo>
                    <a:lnTo>
                      <a:pt x="0" y="0"/>
                    </a:lnTo>
                    <a:lnTo>
                      <a:pt x="517" y="14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51" name="Freeform 184"/>
              <p:cNvSpPr>
                <a:spLocks noEditPoints="1"/>
              </p:cNvSpPr>
              <p:nvPr/>
            </p:nvSpPr>
            <p:spPr bwMode="auto">
              <a:xfrm>
                <a:off x="3479800" y="4756151"/>
                <a:ext cx="5232400" cy="725488"/>
              </a:xfrm>
              <a:custGeom>
                <a:avLst/>
                <a:gdLst>
                  <a:gd name="T0" fmla="*/ 2136 w 3296"/>
                  <a:gd name="T1" fmla="*/ 457 h 457"/>
                  <a:gd name="T2" fmla="*/ 1160 w 3296"/>
                  <a:gd name="T3" fmla="*/ 457 h 457"/>
                  <a:gd name="T4" fmla="*/ 0 w 3296"/>
                  <a:gd name="T5" fmla="*/ 457 h 457"/>
                  <a:gd name="T6" fmla="*/ 0 w 3296"/>
                  <a:gd name="T7" fmla="*/ 268 h 457"/>
                  <a:gd name="T8" fmla="*/ 223 w 3296"/>
                  <a:gd name="T9" fmla="*/ 0 h 457"/>
                  <a:gd name="T10" fmla="*/ 1646 w 3296"/>
                  <a:gd name="T11" fmla="*/ 0 h 457"/>
                  <a:gd name="T12" fmla="*/ 1650 w 3296"/>
                  <a:gd name="T13" fmla="*/ 0 h 457"/>
                  <a:gd name="T14" fmla="*/ 3071 w 3296"/>
                  <a:gd name="T15" fmla="*/ 0 h 457"/>
                  <a:gd name="T16" fmla="*/ 3296 w 3296"/>
                  <a:gd name="T17" fmla="*/ 268 h 457"/>
                  <a:gd name="T18" fmla="*/ 3296 w 3296"/>
                  <a:gd name="T19" fmla="*/ 457 h 457"/>
                  <a:gd name="T20" fmla="*/ 2136 w 3296"/>
                  <a:gd name="T21" fmla="*/ 457 h 457"/>
                  <a:gd name="T22" fmla="*/ 1906 w 3296"/>
                  <a:gd name="T23" fmla="*/ 327 h 457"/>
                  <a:gd name="T24" fmla="*/ 1906 w 3296"/>
                  <a:gd name="T25" fmla="*/ 208 h 457"/>
                  <a:gd name="T26" fmla="*/ 1395 w 3296"/>
                  <a:gd name="T27" fmla="*/ 208 h 457"/>
                  <a:gd name="T28" fmla="*/ 1395 w 3296"/>
                  <a:gd name="T29" fmla="*/ 327 h 457"/>
                  <a:gd name="T30" fmla="*/ 1906 w 3296"/>
                  <a:gd name="T31" fmla="*/ 327 h 4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3296" h="457">
                    <a:moveTo>
                      <a:pt x="2136" y="457"/>
                    </a:moveTo>
                    <a:lnTo>
                      <a:pt x="1160" y="457"/>
                    </a:lnTo>
                    <a:lnTo>
                      <a:pt x="0" y="457"/>
                    </a:lnTo>
                    <a:lnTo>
                      <a:pt x="0" y="268"/>
                    </a:lnTo>
                    <a:lnTo>
                      <a:pt x="223" y="0"/>
                    </a:lnTo>
                    <a:lnTo>
                      <a:pt x="1646" y="0"/>
                    </a:lnTo>
                    <a:lnTo>
                      <a:pt x="1650" y="0"/>
                    </a:lnTo>
                    <a:lnTo>
                      <a:pt x="3071" y="0"/>
                    </a:lnTo>
                    <a:lnTo>
                      <a:pt x="3296" y="268"/>
                    </a:lnTo>
                    <a:lnTo>
                      <a:pt x="3296" y="457"/>
                    </a:lnTo>
                    <a:lnTo>
                      <a:pt x="2136" y="457"/>
                    </a:lnTo>
                    <a:close/>
                    <a:moveTo>
                      <a:pt x="1906" y="327"/>
                    </a:moveTo>
                    <a:lnTo>
                      <a:pt x="1906" y="208"/>
                    </a:lnTo>
                    <a:lnTo>
                      <a:pt x="1395" y="208"/>
                    </a:lnTo>
                    <a:lnTo>
                      <a:pt x="1395" y="327"/>
                    </a:lnTo>
                    <a:lnTo>
                      <a:pt x="1906" y="32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grpSp>
        <p:sp>
          <p:nvSpPr>
            <p:cNvPr id="45" name="TextBox 51"/>
            <p:cNvSpPr txBox="1"/>
            <p:nvPr/>
          </p:nvSpPr>
          <p:spPr>
            <a:xfrm>
              <a:off x="6422831" y="2572544"/>
              <a:ext cx="1502763" cy="300047"/>
            </a:xfrm>
            <a:prstGeom prst="rect">
              <a:avLst/>
            </a:prstGeom>
            <a:noFill/>
          </p:spPr>
          <p:txBody>
            <a:bodyPr wrap="square" lIns="91400" tIns="45699" rIns="91400" bIns="45699" rtlCol="0">
              <a:spAutoFit/>
            </a:bodyPr>
            <a:lstStyle/>
            <a:p>
              <a:pPr algn="ctr"/>
              <a:r>
                <a:rPr lang="zh-CN" altLang="en-US" sz="1999" b="0" dirty="0">
                  <a:solidFill>
                    <a:schemeClr val="accent3">
                      <a:lumMod val="50000"/>
                    </a:schemeClr>
                  </a:solidFill>
                  <a:latin typeface="+mn-lt"/>
                  <a:ea typeface="+mn-ea"/>
                  <a:cs typeface="+mn-ea"/>
                  <a:sym typeface="+mn-lt"/>
                </a:rPr>
                <a:t>电脑客户端</a:t>
              </a:r>
            </a:p>
          </p:txBody>
        </p:sp>
      </p:grpSp>
    </p:spTree>
    <p:extLst>
      <p:ext uri="{BB962C8B-B14F-4D97-AF65-F5344CB8AC3E}">
        <p14:creationId xmlns:p14="http://schemas.microsoft.com/office/powerpoint/2010/main" val="2667714336"/>
      </p:ext>
    </p:extLst>
  </p:cSld>
  <p:clrMapOvr>
    <a:masterClrMapping/>
  </p:clrMapOvr>
  <mc:AlternateContent xmlns:mc="http://schemas.openxmlformats.org/markup-compatibility/2006" xmlns:p14="http://schemas.microsoft.com/office/powerpoint/2010/main">
    <mc:Choice Requires="p14">
      <p:transition spd="slow" p14:dur="4400" advTm="0">
        <p14:honeycomb/>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par>
                                <p:cTn id="20" presetID="31" presetClass="entr" presetSubtype="0" fill="hold" nodeType="withEffect">
                                  <p:stCondLst>
                                    <p:cond delay="0"/>
                                  </p:stCondLst>
                                  <p:childTnLst>
                                    <p:set>
                                      <p:cBhvr>
                                        <p:cTn id="21" dur="1" fill="hold">
                                          <p:stCondLst>
                                            <p:cond delay="0"/>
                                          </p:stCondLst>
                                        </p:cTn>
                                        <p:tgtEl>
                                          <p:spTgt spid="17"/>
                                        </p:tgtEl>
                                        <p:attrNameLst>
                                          <p:attrName>style.visibility</p:attrName>
                                        </p:attrNameLst>
                                      </p:cBhvr>
                                      <p:to>
                                        <p:strVal val="visible"/>
                                      </p:to>
                                    </p:set>
                                    <p:anim calcmode="lin" valueType="num">
                                      <p:cBhvr>
                                        <p:cTn id="22" dur="1000" fill="hold"/>
                                        <p:tgtEl>
                                          <p:spTgt spid="17"/>
                                        </p:tgtEl>
                                        <p:attrNameLst>
                                          <p:attrName>ppt_w</p:attrName>
                                        </p:attrNameLst>
                                      </p:cBhvr>
                                      <p:tavLst>
                                        <p:tav tm="0">
                                          <p:val>
                                            <p:fltVal val="0"/>
                                          </p:val>
                                        </p:tav>
                                        <p:tav tm="100000">
                                          <p:val>
                                            <p:strVal val="#ppt_w"/>
                                          </p:val>
                                        </p:tav>
                                      </p:tavLst>
                                    </p:anim>
                                    <p:anim calcmode="lin" valueType="num">
                                      <p:cBhvr>
                                        <p:cTn id="23" dur="1000" fill="hold"/>
                                        <p:tgtEl>
                                          <p:spTgt spid="17"/>
                                        </p:tgtEl>
                                        <p:attrNameLst>
                                          <p:attrName>ppt_h</p:attrName>
                                        </p:attrNameLst>
                                      </p:cBhvr>
                                      <p:tavLst>
                                        <p:tav tm="0">
                                          <p:val>
                                            <p:fltVal val="0"/>
                                          </p:val>
                                        </p:tav>
                                        <p:tav tm="100000">
                                          <p:val>
                                            <p:strVal val="#ppt_h"/>
                                          </p:val>
                                        </p:tav>
                                      </p:tavLst>
                                    </p:anim>
                                    <p:anim calcmode="lin" valueType="num">
                                      <p:cBhvr>
                                        <p:cTn id="24" dur="1000" fill="hold"/>
                                        <p:tgtEl>
                                          <p:spTgt spid="17"/>
                                        </p:tgtEl>
                                        <p:attrNameLst>
                                          <p:attrName>style.rotation</p:attrName>
                                        </p:attrNameLst>
                                      </p:cBhvr>
                                      <p:tavLst>
                                        <p:tav tm="0">
                                          <p:val>
                                            <p:fltVal val="90"/>
                                          </p:val>
                                        </p:tav>
                                        <p:tav tm="100000">
                                          <p:val>
                                            <p:fltVal val="0"/>
                                          </p:val>
                                        </p:tav>
                                      </p:tavLst>
                                    </p:anim>
                                    <p:animEffect transition="in" filter="fade">
                                      <p:cBhvr>
                                        <p:cTn id="25" dur="1000"/>
                                        <p:tgtEl>
                                          <p:spTgt spid="17"/>
                                        </p:tgtEl>
                                      </p:cBhvr>
                                    </p:animEffect>
                                  </p:childTnLst>
                                </p:cTn>
                              </p:par>
                            </p:childTnLst>
                          </p:cTn>
                        </p:par>
                        <p:par>
                          <p:cTn id="26" fill="hold">
                            <p:stCondLst>
                              <p:cond delay="1900"/>
                            </p:stCondLst>
                            <p:childTnLst>
                              <p:par>
                                <p:cTn id="27" presetID="31" presetClass="entr" presetSubtype="0" fill="hold" grpId="0" nodeType="afterEffect">
                                  <p:stCondLst>
                                    <p:cond delay="0"/>
                                  </p:stCondLst>
                                  <p:childTnLst>
                                    <p:set>
                                      <p:cBhvr>
                                        <p:cTn id="28" dur="1" fill="hold">
                                          <p:stCondLst>
                                            <p:cond delay="0"/>
                                          </p:stCondLst>
                                        </p:cTn>
                                        <p:tgtEl>
                                          <p:spTgt spid="12"/>
                                        </p:tgtEl>
                                        <p:attrNameLst>
                                          <p:attrName>style.visibility</p:attrName>
                                        </p:attrNameLst>
                                      </p:cBhvr>
                                      <p:to>
                                        <p:strVal val="visible"/>
                                      </p:to>
                                    </p:set>
                                    <p:anim calcmode="lin" valueType="num">
                                      <p:cBhvr>
                                        <p:cTn id="29" dur="300" fill="hold"/>
                                        <p:tgtEl>
                                          <p:spTgt spid="12"/>
                                        </p:tgtEl>
                                        <p:attrNameLst>
                                          <p:attrName>ppt_w</p:attrName>
                                        </p:attrNameLst>
                                      </p:cBhvr>
                                      <p:tavLst>
                                        <p:tav tm="0">
                                          <p:val>
                                            <p:fltVal val="0"/>
                                          </p:val>
                                        </p:tav>
                                        <p:tav tm="100000">
                                          <p:val>
                                            <p:strVal val="#ppt_w"/>
                                          </p:val>
                                        </p:tav>
                                      </p:tavLst>
                                    </p:anim>
                                    <p:anim calcmode="lin" valueType="num">
                                      <p:cBhvr>
                                        <p:cTn id="30" dur="300" fill="hold"/>
                                        <p:tgtEl>
                                          <p:spTgt spid="12"/>
                                        </p:tgtEl>
                                        <p:attrNameLst>
                                          <p:attrName>ppt_h</p:attrName>
                                        </p:attrNameLst>
                                      </p:cBhvr>
                                      <p:tavLst>
                                        <p:tav tm="0">
                                          <p:val>
                                            <p:fltVal val="0"/>
                                          </p:val>
                                        </p:tav>
                                        <p:tav tm="100000">
                                          <p:val>
                                            <p:strVal val="#ppt_h"/>
                                          </p:val>
                                        </p:tav>
                                      </p:tavLst>
                                    </p:anim>
                                    <p:anim calcmode="lin" valueType="num">
                                      <p:cBhvr>
                                        <p:cTn id="31" dur="300" fill="hold"/>
                                        <p:tgtEl>
                                          <p:spTgt spid="12"/>
                                        </p:tgtEl>
                                        <p:attrNameLst>
                                          <p:attrName>style.rotation</p:attrName>
                                        </p:attrNameLst>
                                      </p:cBhvr>
                                      <p:tavLst>
                                        <p:tav tm="0">
                                          <p:val>
                                            <p:fltVal val="90"/>
                                          </p:val>
                                        </p:tav>
                                        <p:tav tm="100000">
                                          <p:val>
                                            <p:fltVal val="0"/>
                                          </p:val>
                                        </p:tav>
                                      </p:tavLst>
                                    </p:anim>
                                    <p:animEffect transition="in" filter="fade">
                                      <p:cBhvr>
                                        <p:cTn id="32" dur="300"/>
                                        <p:tgtEl>
                                          <p:spTgt spid="12"/>
                                        </p:tgtEl>
                                      </p:cBhvr>
                                    </p:animEffect>
                                  </p:childTnLst>
                                </p:cTn>
                              </p:par>
                              <p:par>
                                <p:cTn id="33" presetID="31" presetClass="entr" presetSubtype="0" fill="hold" nodeType="withEffect">
                                  <p:stCondLst>
                                    <p:cond delay="0"/>
                                  </p:stCondLst>
                                  <p:childTnLst>
                                    <p:set>
                                      <p:cBhvr>
                                        <p:cTn id="34" dur="1" fill="hold">
                                          <p:stCondLst>
                                            <p:cond delay="0"/>
                                          </p:stCondLst>
                                        </p:cTn>
                                        <p:tgtEl>
                                          <p:spTgt spid="23"/>
                                        </p:tgtEl>
                                        <p:attrNameLst>
                                          <p:attrName>style.visibility</p:attrName>
                                        </p:attrNameLst>
                                      </p:cBhvr>
                                      <p:to>
                                        <p:strVal val="visible"/>
                                      </p:to>
                                    </p:set>
                                    <p:anim calcmode="lin" valueType="num">
                                      <p:cBhvr>
                                        <p:cTn id="35" dur="1000" fill="hold"/>
                                        <p:tgtEl>
                                          <p:spTgt spid="23"/>
                                        </p:tgtEl>
                                        <p:attrNameLst>
                                          <p:attrName>ppt_w</p:attrName>
                                        </p:attrNameLst>
                                      </p:cBhvr>
                                      <p:tavLst>
                                        <p:tav tm="0">
                                          <p:val>
                                            <p:fltVal val="0"/>
                                          </p:val>
                                        </p:tav>
                                        <p:tav tm="100000">
                                          <p:val>
                                            <p:strVal val="#ppt_w"/>
                                          </p:val>
                                        </p:tav>
                                      </p:tavLst>
                                    </p:anim>
                                    <p:anim calcmode="lin" valueType="num">
                                      <p:cBhvr>
                                        <p:cTn id="36" dur="1000" fill="hold"/>
                                        <p:tgtEl>
                                          <p:spTgt spid="23"/>
                                        </p:tgtEl>
                                        <p:attrNameLst>
                                          <p:attrName>ppt_h</p:attrName>
                                        </p:attrNameLst>
                                      </p:cBhvr>
                                      <p:tavLst>
                                        <p:tav tm="0">
                                          <p:val>
                                            <p:fltVal val="0"/>
                                          </p:val>
                                        </p:tav>
                                        <p:tav tm="100000">
                                          <p:val>
                                            <p:strVal val="#ppt_h"/>
                                          </p:val>
                                        </p:tav>
                                      </p:tavLst>
                                    </p:anim>
                                    <p:anim calcmode="lin" valueType="num">
                                      <p:cBhvr>
                                        <p:cTn id="37" dur="1000" fill="hold"/>
                                        <p:tgtEl>
                                          <p:spTgt spid="23"/>
                                        </p:tgtEl>
                                        <p:attrNameLst>
                                          <p:attrName>style.rotation</p:attrName>
                                        </p:attrNameLst>
                                      </p:cBhvr>
                                      <p:tavLst>
                                        <p:tav tm="0">
                                          <p:val>
                                            <p:fltVal val="90"/>
                                          </p:val>
                                        </p:tav>
                                        <p:tav tm="100000">
                                          <p:val>
                                            <p:fltVal val="0"/>
                                          </p:val>
                                        </p:tav>
                                      </p:tavLst>
                                    </p:anim>
                                    <p:animEffect transition="in" filter="fade">
                                      <p:cBhvr>
                                        <p:cTn id="38" dur="1000"/>
                                        <p:tgtEl>
                                          <p:spTgt spid="23"/>
                                        </p:tgtEl>
                                      </p:cBhvr>
                                    </p:animEffect>
                                  </p:childTnLst>
                                </p:cTn>
                              </p:par>
                            </p:childTnLst>
                          </p:cTn>
                        </p:par>
                        <p:par>
                          <p:cTn id="39" fill="hold">
                            <p:stCondLst>
                              <p:cond delay="2900"/>
                            </p:stCondLst>
                            <p:childTnLst>
                              <p:par>
                                <p:cTn id="40" presetID="31" presetClass="entr" presetSubtype="0" fill="hold" grpId="0" nodeType="afterEffect">
                                  <p:stCondLst>
                                    <p:cond delay="0"/>
                                  </p:stCondLst>
                                  <p:childTnLst>
                                    <p:set>
                                      <p:cBhvr>
                                        <p:cTn id="41" dur="1" fill="hold">
                                          <p:stCondLst>
                                            <p:cond delay="0"/>
                                          </p:stCondLst>
                                        </p:cTn>
                                        <p:tgtEl>
                                          <p:spTgt spid="13"/>
                                        </p:tgtEl>
                                        <p:attrNameLst>
                                          <p:attrName>style.visibility</p:attrName>
                                        </p:attrNameLst>
                                      </p:cBhvr>
                                      <p:to>
                                        <p:strVal val="visible"/>
                                      </p:to>
                                    </p:set>
                                    <p:anim calcmode="lin" valueType="num">
                                      <p:cBhvr>
                                        <p:cTn id="42" dur="300" fill="hold"/>
                                        <p:tgtEl>
                                          <p:spTgt spid="13"/>
                                        </p:tgtEl>
                                        <p:attrNameLst>
                                          <p:attrName>ppt_w</p:attrName>
                                        </p:attrNameLst>
                                      </p:cBhvr>
                                      <p:tavLst>
                                        <p:tav tm="0">
                                          <p:val>
                                            <p:fltVal val="0"/>
                                          </p:val>
                                        </p:tav>
                                        <p:tav tm="100000">
                                          <p:val>
                                            <p:strVal val="#ppt_w"/>
                                          </p:val>
                                        </p:tav>
                                      </p:tavLst>
                                    </p:anim>
                                    <p:anim calcmode="lin" valueType="num">
                                      <p:cBhvr>
                                        <p:cTn id="43" dur="300" fill="hold"/>
                                        <p:tgtEl>
                                          <p:spTgt spid="13"/>
                                        </p:tgtEl>
                                        <p:attrNameLst>
                                          <p:attrName>ppt_h</p:attrName>
                                        </p:attrNameLst>
                                      </p:cBhvr>
                                      <p:tavLst>
                                        <p:tav tm="0">
                                          <p:val>
                                            <p:fltVal val="0"/>
                                          </p:val>
                                        </p:tav>
                                        <p:tav tm="100000">
                                          <p:val>
                                            <p:strVal val="#ppt_h"/>
                                          </p:val>
                                        </p:tav>
                                      </p:tavLst>
                                    </p:anim>
                                    <p:anim calcmode="lin" valueType="num">
                                      <p:cBhvr>
                                        <p:cTn id="44" dur="300" fill="hold"/>
                                        <p:tgtEl>
                                          <p:spTgt spid="13"/>
                                        </p:tgtEl>
                                        <p:attrNameLst>
                                          <p:attrName>style.rotation</p:attrName>
                                        </p:attrNameLst>
                                      </p:cBhvr>
                                      <p:tavLst>
                                        <p:tav tm="0">
                                          <p:val>
                                            <p:fltVal val="90"/>
                                          </p:val>
                                        </p:tav>
                                        <p:tav tm="100000">
                                          <p:val>
                                            <p:fltVal val="0"/>
                                          </p:val>
                                        </p:tav>
                                      </p:tavLst>
                                    </p:anim>
                                    <p:animEffect transition="in" filter="fade">
                                      <p:cBhvr>
                                        <p:cTn id="45" dur="300"/>
                                        <p:tgtEl>
                                          <p:spTgt spid="13"/>
                                        </p:tgtEl>
                                      </p:cBhvr>
                                    </p:animEffect>
                                  </p:childTnLst>
                                </p:cTn>
                              </p:par>
                              <p:par>
                                <p:cTn id="46" presetID="31" presetClass="entr" presetSubtype="0" fill="hold" nodeType="withEffect">
                                  <p:stCondLst>
                                    <p:cond delay="0"/>
                                  </p:stCondLst>
                                  <p:childTnLst>
                                    <p:set>
                                      <p:cBhvr>
                                        <p:cTn id="47" dur="1" fill="hold">
                                          <p:stCondLst>
                                            <p:cond delay="0"/>
                                          </p:stCondLst>
                                        </p:cTn>
                                        <p:tgtEl>
                                          <p:spTgt spid="42"/>
                                        </p:tgtEl>
                                        <p:attrNameLst>
                                          <p:attrName>style.visibility</p:attrName>
                                        </p:attrNameLst>
                                      </p:cBhvr>
                                      <p:to>
                                        <p:strVal val="visible"/>
                                      </p:to>
                                    </p:set>
                                    <p:anim calcmode="lin" valueType="num">
                                      <p:cBhvr>
                                        <p:cTn id="48" dur="1000" fill="hold"/>
                                        <p:tgtEl>
                                          <p:spTgt spid="42"/>
                                        </p:tgtEl>
                                        <p:attrNameLst>
                                          <p:attrName>ppt_w</p:attrName>
                                        </p:attrNameLst>
                                      </p:cBhvr>
                                      <p:tavLst>
                                        <p:tav tm="0">
                                          <p:val>
                                            <p:fltVal val="0"/>
                                          </p:val>
                                        </p:tav>
                                        <p:tav tm="100000">
                                          <p:val>
                                            <p:strVal val="#ppt_w"/>
                                          </p:val>
                                        </p:tav>
                                      </p:tavLst>
                                    </p:anim>
                                    <p:anim calcmode="lin" valueType="num">
                                      <p:cBhvr>
                                        <p:cTn id="49" dur="1000" fill="hold"/>
                                        <p:tgtEl>
                                          <p:spTgt spid="42"/>
                                        </p:tgtEl>
                                        <p:attrNameLst>
                                          <p:attrName>ppt_h</p:attrName>
                                        </p:attrNameLst>
                                      </p:cBhvr>
                                      <p:tavLst>
                                        <p:tav tm="0">
                                          <p:val>
                                            <p:fltVal val="0"/>
                                          </p:val>
                                        </p:tav>
                                        <p:tav tm="100000">
                                          <p:val>
                                            <p:strVal val="#ppt_h"/>
                                          </p:val>
                                        </p:tav>
                                      </p:tavLst>
                                    </p:anim>
                                    <p:anim calcmode="lin" valueType="num">
                                      <p:cBhvr>
                                        <p:cTn id="50" dur="1000" fill="hold"/>
                                        <p:tgtEl>
                                          <p:spTgt spid="42"/>
                                        </p:tgtEl>
                                        <p:attrNameLst>
                                          <p:attrName>style.rotation</p:attrName>
                                        </p:attrNameLst>
                                      </p:cBhvr>
                                      <p:tavLst>
                                        <p:tav tm="0">
                                          <p:val>
                                            <p:fltVal val="90"/>
                                          </p:val>
                                        </p:tav>
                                        <p:tav tm="100000">
                                          <p:val>
                                            <p:fltVal val="0"/>
                                          </p:val>
                                        </p:tav>
                                      </p:tavLst>
                                    </p:anim>
                                    <p:animEffect transition="in" filter="fade">
                                      <p:cBhvr>
                                        <p:cTn id="51" dur="1000"/>
                                        <p:tgtEl>
                                          <p:spTgt spid="42"/>
                                        </p:tgtEl>
                                      </p:cBhvr>
                                    </p:animEffect>
                                  </p:childTnLst>
                                </p:cTn>
                              </p:par>
                            </p:childTnLst>
                          </p:cTn>
                        </p:par>
                        <p:par>
                          <p:cTn id="52" fill="hold">
                            <p:stCondLst>
                              <p:cond delay="3900"/>
                            </p:stCondLst>
                            <p:childTnLst>
                              <p:par>
                                <p:cTn id="53" presetID="22" presetClass="entr" presetSubtype="1" fill="hold" nodeType="afterEffect">
                                  <p:stCondLst>
                                    <p:cond delay="0"/>
                                  </p:stCondLst>
                                  <p:childTnLst>
                                    <p:set>
                                      <p:cBhvr>
                                        <p:cTn id="54" dur="1" fill="hold">
                                          <p:stCondLst>
                                            <p:cond delay="0"/>
                                          </p:stCondLst>
                                        </p:cTn>
                                        <p:tgtEl>
                                          <p:spTgt spid="14">
                                            <p:txEl>
                                              <p:pRg st="0" end="0"/>
                                            </p:txEl>
                                          </p:spTgt>
                                        </p:tgtEl>
                                        <p:attrNameLst>
                                          <p:attrName>style.visibility</p:attrName>
                                        </p:attrNameLst>
                                      </p:cBhvr>
                                      <p:to>
                                        <p:strVal val="visible"/>
                                      </p:to>
                                    </p:set>
                                    <p:animEffect transition="in" filter="wipe(up)">
                                      <p:cBhvr>
                                        <p:cTn id="55" dur="500"/>
                                        <p:tgtEl>
                                          <p:spTgt spid="14">
                                            <p:txEl>
                                              <p:pRg st="0" end="0"/>
                                            </p:txEl>
                                          </p:spTgt>
                                        </p:tgtEl>
                                      </p:cBhvr>
                                    </p:animEffect>
                                  </p:childTnLst>
                                </p:cTn>
                              </p:par>
                              <p:par>
                                <p:cTn id="56" presetID="22" presetClass="entr" presetSubtype="1" fill="hold" nodeType="withEffect">
                                  <p:stCondLst>
                                    <p:cond delay="0"/>
                                  </p:stCondLst>
                                  <p:childTnLst>
                                    <p:set>
                                      <p:cBhvr>
                                        <p:cTn id="57" dur="1" fill="hold">
                                          <p:stCondLst>
                                            <p:cond delay="0"/>
                                          </p:stCondLst>
                                        </p:cTn>
                                        <p:tgtEl>
                                          <p:spTgt spid="15">
                                            <p:txEl>
                                              <p:pRg st="0" end="0"/>
                                            </p:txEl>
                                          </p:spTgt>
                                        </p:tgtEl>
                                        <p:attrNameLst>
                                          <p:attrName>style.visibility</p:attrName>
                                        </p:attrNameLst>
                                      </p:cBhvr>
                                      <p:to>
                                        <p:strVal val="visible"/>
                                      </p:to>
                                    </p:set>
                                    <p:animEffect transition="in" filter="wipe(up)">
                                      <p:cBhvr>
                                        <p:cTn id="58" dur="500"/>
                                        <p:tgtEl>
                                          <p:spTgt spid="15">
                                            <p:txEl>
                                              <p:pRg st="0" end="0"/>
                                            </p:txEl>
                                          </p:spTgt>
                                        </p:tgtEl>
                                      </p:cBhvr>
                                    </p:animEffect>
                                  </p:childTnLst>
                                </p:cTn>
                              </p:par>
                              <p:par>
                                <p:cTn id="59" presetID="22" presetClass="entr" presetSubtype="1" fill="hold" nodeType="withEffect">
                                  <p:stCondLst>
                                    <p:cond delay="0"/>
                                  </p:stCondLst>
                                  <p:childTnLst>
                                    <p:set>
                                      <p:cBhvr>
                                        <p:cTn id="60" dur="1" fill="hold">
                                          <p:stCondLst>
                                            <p:cond delay="0"/>
                                          </p:stCondLst>
                                        </p:cTn>
                                        <p:tgtEl>
                                          <p:spTgt spid="16">
                                            <p:txEl>
                                              <p:pRg st="0" end="0"/>
                                            </p:txEl>
                                          </p:spTgt>
                                        </p:tgtEl>
                                        <p:attrNameLst>
                                          <p:attrName>style.visibility</p:attrName>
                                        </p:attrNameLst>
                                      </p:cBhvr>
                                      <p:to>
                                        <p:strVal val="visible"/>
                                      </p:to>
                                    </p:set>
                                    <p:animEffect transition="in" filter="wipe(up)">
                                      <p:cBhvr>
                                        <p:cTn id="61" dur="500"/>
                                        <p:tgtEl>
                                          <p:spTgt spid="16">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12" grpId="0" animBg="1"/>
      <p:bldP spid="13" grpId="0" animBg="1"/>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54" name="组合 53"/>
          <p:cNvGrpSpPr/>
          <p:nvPr/>
        </p:nvGrpSpPr>
        <p:grpSpPr>
          <a:xfrm>
            <a:off x="2711540" y="4059629"/>
            <a:ext cx="4078455" cy="2024110"/>
            <a:chOff x="1591195" y="3531392"/>
            <a:chExt cx="1721136" cy="774463"/>
          </a:xfrm>
          <a:effectLst>
            <a:outerShdw blurRad="444500" dist="254000" dir="8100000" algn="tr" rotWithShape="0">
              <a:prstClr val="black">
                <a:alpha val="50000"/>
              </a:prstClr>
            </a:outerShdw>
          </a:effectLst>
        </p:grpSpPr>
        <p:sp>
          <p:nvSpPr>
            <p:cNvPr id="59" name="圆角矩形 104"/>
            <p:cNvSpPr/>
            <p:nvPr/>
          </p:nvSpPr>
          <p:spPr>
            <a:xfrm>
              <a:off x="1591195" y="3531392"/>
              <a:ext cx="1721136" cy="774463"/>
            </a:xfrm>
            <a:custGeom>
              <a:avLst/>
              <a:gdLst/>
              <a:ahLst/>
              <a:cxnLst/>
              <a:rect l="l" t="t" r="r" b="b"/>
              <a:pathLst>
                <a:path w="1721136" h="774463">
                  <a:moveTo>
                    <a:pt x="136668" y="0"/>
                  </a:moveTo>
                  <a:lnTo>
                    <a:pt x="1291044" y="0"/>
                  </a:lnTo>
                  <a:cubicBezTo>
                    <a:pt x="1323411" y="0"/>
                    <a:pt x="1349650" y="26239"/>
                    <a:pt x="1349650" y="58606"/>
                  </a:cubicBezTo>
                  <a:lnTo>
                    <a:pt x="1349650" y="225615"/>
                  </a:lnTo>
                  <a:lnTo>
                    <a:pt x="1629660" y="225615"/>
                  </a:lnTo>
                  <a:cubicBezTo>
                    <a:pt x="1680181" y="225615"/>
                    <a:pt x="1721136" y="266570"/>
                    <a:pt x="1721136" y="317091"/>
                  </a:cubicBezTo>
                  <a:lnTo>
                    <a:pt x="1721136" y="682987"/>
                  </a:lnTo>
                  <a:cubicBezTo>
                    <a:pt x="1721136" y="733508"/>
                    <a:pt x="1680181" y="774463"/>
                    <a:pt x="1629660" y="774463"/>
                  </a:cubicBezTo>
                  <a:lnTo>
                    <a:pt x="91476" y="774463"/>
                  </a:lnTo>
                  <a:cubicBezTo>
                    <a:pt x="40955" y="774463"/>
                    <a:pt x="0" y="733508"/>
                    <a:pt x="0" y="682987"/>
                  </a:cubicBezTo>
                  <a:lnTo>
                    <a:pt x="0" y="317091"/>
                  </a:lnTo>
                  <a:cubicBezTo>
                    <a:pt x="0" y="271215"/>
                    <a:pt x="33770" y="233227"/>
                    <a:pt x="78062" y="228323"/>
                  </a:cubicBezTo>
                  <a:lnTo>
                    <a:pt x="78062" y="58606"/>
                  </a:lnTo>
                  <a:cubicBezTo>
                    <a:pt x="78062" y="26239"/>
                    <a:pt x="104301" y="0"/>
                    <a:pt x="136668" y="0"/>
                  </a:cubicBezTo>
                  <a:close/>
                </a:path>
              </a:pathLst>
            </a:cu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60" name="圆角矩形 100"/>
            <p:cNvSpPr/>
            <p:nvPr/>
          </p:nvSpPr>
          <p:spPr>
            <a:xfrm>
              <a:off x="1612670" y="3548528"/>
              <a:ext cx="1678187" cy="740191"/>
            </a:xfrm>
            <a:custGeom>
              <a:avLst/>
              <a:gdLst/>
              <a:ahLst/>
              <a:cxnLst/>
              <a:rect l="l" t="t" r="r" b="b"/>
              <a:pathLst>
                <a:path w="1678187" h="740191">
                  <a:moveTo>
                    <a:pt x="140663" y="0"/>
                  </a:moveTo>
                  <a:lnTo>
                    <a:pt x="1250586" y="0"/>
                  </a:lnTo>
                  <a:cubicBezTo>
                    <a:pt x="1285463" y="0"/>
                    <a:pt x="1313736" y="28273"/>
                    <a:pt x="1313736" y="63150"/>
                  </a:cubicBezTo>
                  <a:lnTo>
                    <a:pt x="1313736" y="225841"/>
                  </a:lnTo>
                  <a:lnTo>
                    <a:pt x="1592460" y="225841"/>
                  </a:lnTo>
                  <a:cubicBezTo>
                    <a:pt x="1639806" y="225841"/>
                    <a:pt x="1678187" y="264222"/>
                    <a:pt x="1678187" y="311568"/>
                  </a:cubicBezTo>
                  <a:lnTo>
                    <a:pt x="1678187" y="654464"/>
                  </a:lnTo>
                  <a:cubicBezTo>
                    <a:pt x="1678187" y="701810"/>
                    <a:pt x="1639806" y="740191"/>
                    <a:pt x="1592460" y="740191"/>
                  </a:cubicBezTo>
                  <a:lnTo>
                    <a:pt x="85727" y="740191"/>
                  </a:lnTo>
                  <a:cubicBezTo>
                    <a:pt x="38381" y="740191"/>
                    <a:pt x="0" y="701810"/>
                    <a:pt x="0" y="654464"/>
                  </a:cubicBezTo>
                  <a:lnTo>
                    <a:pt x="0" y="311568"/>
                  </a:lnTo>
                  <a:cubicBezTo>
                    <a:pt x="0" y="267034"/>
                    <a:pt x="33957" y="230432"/>
                    <a:pt x="77513" y="227499"/>
                  </a:cubicBezTo>
                  <a:lnTo>
                    <a:pt x="77513" y="63150"/>
                  </a:lnTo>
                  <a:cubicBezTo>
                    <a:pt x="77513" y="28273"/>
                    <a:pt x="105786" y="0"/>
                    <a:pt x="140663" y="0"/>
                  </a:cubicBezTo>
                  <a:close/>
                </a:path>
              </a:pathLst>
            </a:custGeom>
            <a:gradFill>
              <a:gsLst>
                <a:gs pos="39000">
                  <a:srgbClr val="F0F0F0"/>
                </a:gs>
                <a:gs pos="0">
                  <a:schemeClr val="bg1"/>
                </a:gs>
                <a:gs pos="100000">
                  <a:schemeClr val="bg1">
                    <a:lumMod val="7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61" name="组合 60"/>
          <p:cNvGrpSpPr/>
          <p:nvPr/>
        </p:nvGrpSpPr>
        <p:grpSpPr>
          <a:xfrm>
            <a:off x="1191412" y="1536482"/>
            <a:ext cx="4078455" cy="2024110"/>
            <a:chOff x="1591195" y="3531392"/>
            <a:chExt cx="1721136" cy="774463"/>
          </a:xfrm>
          <a:effectLst>
            <a:outerShdw blurRad="444500" dist="254000" dir="8100000" algn="tr" rotWithShape="0">
              <a:prstClr val="black">
                <a:alpha val="50000"/>
              </a:prstClr>
            </a:outerShdw>
          </a:effectLst>
        </p:grpSpPr>
        <p:sp>
          <p:nvSpPr>
            <p:cNvPr id="62" name="圆角矩形 104"/>
            <p:cNvSpPr/>
            <p:nvPr/>
          </p:nvSpPr>
          <p:spPr>
            <a:xfrm>
              <a:off x="1591195" y="3531392"/>
              <a:ext cx="1721136" cy="774463"/>
            </a:xfrm>
            <a:custGeom>
              <a:avLst/>
              <a:gdLst/>
              <a:ahLst/>
              <a:cxnLst/>
              <a:rect l="l" t="t" r="r" b="b"/>
              <a:pathLst>
                <a:path w="1721136" h="774463">
                  <a:moveTo>
                    <a:pt x="136668" y="0"/>
                  </a:moveTo>
                  <a:lnTo>
                    <a:pt x="1291044" y="0"/>
                  </a:lnTo>
                  <a:cubicBezTo>
                    <a:pt x="1323411" y="0"/>
                    <a:pt x="1349650" y="26239"/>
                    <a:pt x="1349650" y="58606"/>
                  </a:cubicBezTo>
                  <a:lnTo>
                    <a:pt x="1349650" y="225615"/>
                  </a:lnTo>
                  <a:lnTo>
                    <a:pt x="1629660" y="225615"/>
                  </a:lnTo>
                  <a:cubicBezTo>
                    <a:pt x="1680181" y="225615"/>
                    <a:pt x="1721136" y="266570"/>
                    <a:pt x="1721136" y="317091"/>
                  </a:cubicBezTo>
                  <a:lnTo>
                    <a:pt x="1721136" y="682987"/>
                  </a:lnTo>
                  <a:cubicBezTo>
                    <a:pt x="1721136" y="733508"/>
                    <a:pt x="1680181" y="774463"/>
                    <a:pt x="1629660" y="774463"/>
                  </a:cubicBezTo>
                  <a:lnTo>
                    <a:pt x="91476" y="774463"/>
                  </a:lnTo>
                  <a:cubicBezTo>
                    <a:pt x="40955" y="774463"/>
                    <a:pt x="0" y="733508"/>
                    <a:pt x="0" y="682987"/>
                  </a:cubicBezTo>
                  <a:lnTo>
                    <a:pt x="0" y="317091"/>
                  </a:lnTo>
                  <a:cubicBezTo>
                    <a:pt x="0" y="271215"/>
                    <a:pt x="33770" y="233227"/>
                    <a:pt x="78062" y="228323"/>
                  </a:cubicBezTo>
                  <a:lnTo>
                    <a:pt x="78062" y="58606"/>
                  </a:lnTo>
                  <a:cubicBezTo>
                    <a:pt x="78062" y="26239"/>
                    <a:pt x="104301" y="0"/>
                    <a:pt x="136668" y="0"/>
                  </a:cubicBezTo>
                  <a:close/>
                </a:path>
              </a:pathLst>
            </a:cu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63" name="圆角矩形 100"/>
            <p:cNvSpPr/>
            <p:nvPr/>
          </p:nvSpPr>
          <p:spPr>
            <a:xfrm>
              <a:off x="1612670" y="3548528"/>
              <a:ext cx="1678187" cy="740191"/>
            </a:xfrm>
            <a:custGeom>
              <a:avLst/>
              <a:gdLst/>
              <a:ahLst/>
              <a:cxnLst/>
              <a:rect l="l" t="t" r="r" b="b"/>
              <a:pathLst>
                <a:path w="1678187" h="740191">
                  <a:moveTo>
                    <a:pt x="140663" y="0"/>
                  </a:moveTo>
                  <a:lnTo>
                    <a:pt x="1250586" y="0"/>
                  </a:lnTo>
                  <a:cubicBezTo>
                    <a:pt x="1285463" y="0"/>
                    <a:pt x="1313736" y="28273"/>
                    <a:pt x="1313736" y="63150"/>
                  </a:cubicBezTo>
                  <a:lnTo>
                    <a:pt x="1313736" y="225841"/>
                  </a:lnTo>
                  <a:lnTo>
                    <a:pt x="1592460" y="225841"/>
                  </a:lnTo>
                  <a:cubicBezTo>
                    <a:pt x="1639806" y="225841"/>
                    <a:pt x="1678187" y="264222"/>
                    <a:pt x="1678187" y="311568"/>
                  </a:cubicBezTo>
                  <a:lnTo>
                    <a:pt x="1678187" y="654464"/>
                  </a:lnTo>
                  <a:cubicBezTo>
                    <a:pt x="1678187" y="701810"/>
                    <a:pt x="1639806" y="740191"/>
                    <a:pt x="1592460" y="740191"/>
                  </a:cubicBezTo>
                  <a:lnTo>
                    <a:pt x="85727" y="740191"/>
                  </a:lnTo>
                  <a:cubicBezTo>
                    <a:pt x="38381" y="740191"/>
                    <a:pt x="0" y="701810"/>
                    <a:pt x="0" y="654464"/>
                  </a:cubicBezTo>
                  <a:lnTo>
                    <a:pt x="0" y="311568"/>
                  </a:lnTo>
                  <a:cubicBezTo>
                    <a:pt x="0" y="267034"/>
                    <a:pt x="33957" y="230432"/>
                    <a:pt x="77513" y="227499"/>
                  </a:cubicBezTo>
                  <a:lnTo>
                    <a:pt x="77513" y="63150"/>
                  </a:lnTo>
                  <a:cubicBezTo>
                    <a:pt x="77513" y="28273"/>
                    <a:pt x="105786" y="0"/>
                    <a:pt x="140663" y="0"/>
                  </a:cubicBezTo>
                  <a:close/>
                </a:path>
              </a:pathLst>
            </a:custGeom>
            <a:gradFill>
              <a:gsLst>
                <a:gs pos="39000">
                  <a:srgbClr val="F0F0F0"/>
                </a:gs>
                <a:gs pos="0">
                  <a:schemeClr val="bg1"/>
                </a:gs>
                <a:gs pos="100000">
                  <a:schemeClr val="bg1">
                    <a:lumMod val="7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64" name="Freeform 9"/>
          <p:cNvSpPr>
            <a:spLocks noEditPoints="1"/>
          </p:cNvSpPr>
          <p:nvPr/>
        </p:nvSpPr>
        <p:spPr bwMode="auto">
          <a:xfrm>
            <a:off x="1670061" y="2231634"/>
            <a:ext cx="778332" cy="775494"/>
          </a:xfrm>
          <a:custGeom>
            <a:avLst/>
            <a:gdLst>
              <a:gd name="T0" fmla="*/ 86 w 116"/>
              <a:gd name="T1" fmla="*/ 17 h 116"/>
              <a:gd name="T2" fmla="*/ 8 w 116"/>
              <a:gd name="T3" fmla="*/ 45 h 116"/>
              <a:gd name="T4" fmla="*/ 11 w 116"/>
              <a:gd name="T5" fmla="*/ 50 h 116"/>
              <a:gd name="T6" fmla="*/ 12 w 116"/>
              <a:gd name="T7" fmla="*/ 59 h 116"/>
              <a:gd name="T8" fmla="*/ 16 w 116"/>
              <a:gd name="T9" fmla="*/ 69 h 116"/>
              <a:gd name="T10" fmla="*/ 20 w 116"/>
              <a:gd name="T11" fmla="*/ 77 h 116"/>
              <a:gd name="T12" fmla="*/ 24 w 116"/>
              <a:gd name="T13" fmla="*/ 83 h 116"/>
              <a:gd name="T14" fmla="*/ 27 w 116"/>
              <a:gd name="T15" fmla="*/ 98 h 116"/>
              <a:gd name="T16" fmla="*/ 33 w 116"/>
              <a:gd name="T17" fmla="*/ 105 h 116"/>
              <a:gd name="T18" fmla="*/ 34 w 116"/>
              <a:gd name="T19" fmla="*/ 101 h 116"/>
              <a:gd name="T20" fmla="*/ 37 w 116"/>
              <a:gd name="T21" fmla="*/ 93 h 116"/>
              <a:gd name="T22" fmla="*/ 41 w 116"/>
              <a:gd name="T23" fmla="*/ 83 h 116"/>
              <a:gd name="T24" fmla="*/ 49 w 116"/>
              <a:gd name="T25" fmla="*/ 73 h 116"/>
              <a:gd name="T26" fmla="*/ 53 w 116"/>
              <a:gd name="T27" fmla="*/ 66 h 116"/>
              <a:gd name="T28" fmla="*/ 45 w 116"/>
              <a:gd name="T29" fmla="*/ 61 h 116"/>
              <a:gd name="T30" fmla="*/ 38 w 116"/>
              <a:gd name="T31" fmla="*/ 58 h 116"/>
              <a:gd name="T32" fmla="*/ 33 w 116"/>
              <a:gd name="T33" fmla="*/ 51 h 116"/>
              <a:gd name="T34" fmla="*/ 25 w 116"/>
              <a:gd name="T35" fmla="*/ 47 h 116"/>
              <a:gd name="T36" fmla="*/ 17 w 116"/>
              <a:gd name="T37" fmla="*/ 49 h 116"/>
              <a:gd name="T38" fmla="*/ 13 w 116"/>
              <a:gd name="T39" fmla="*/ 44 h 116"/>
              <a:gd name="T40" fmla="*/ 12 w 116"/>
              <a:gd name="T41" fmla="*/ 37 h 116"/>
              <a:gd name="T42" fmla="*/ 8 w 116"/>
              <a:gd name="T43" fmla="*/ 37 h 116"/>
              <a:gd name="T44" fmla="*/ 12 w 116"/>
              <a:gd name="T45" fmla="*/ 30 h 116"/>
              <a:gd name="T46" fmla="*/ 18 w 116"/>
              <a:gd name="T47" fmla="*/ 30 h 116"/>
              <a:gd name="T48" fmla="*/ 24 w 116"/>
              <a:gd name="T49" fmla="*/ 25 h 116"/>
              <a:gd name="T50" fmla="*/ 30 w 116"/>
              <a:gd name="T51" fmla="*/ 18 h 116"/>
              <a:gd name="T52" fmla="*/ 32 w 116"/>
              <a:gd name="T53" fmla="*/ 15 h 116"/>
              <a:gd name="T54" fmla="*/ 42 w 116"/>
              <a:gd name="T55" fmla="*/ 12 h 116"/>
              <a:gd name="T56" fmla="*/ 34 w 116"/>
              <a:gd name="T57" fmla="*/ 8 h 116"/>
              <a:gd name="T58" fmla="*/ 32 w 116"/>
              <a:gd name="T59" fmla="*/ 8 h 116"/>
              <a:gd name="T60" fmla="*/ 49 w 116"/>
              <a:gd name="T61" fmla="*/ 2 h 116"/>
              <a:gd name="T62" fmla="*/ 56 w 116"/>
              <a:gd name="T63" fmla="*/ 5 h 116"/>
              <a:gd name="T64" fmla="*/ 82 w 116"/>
              <a:gd name="T65" fmla="*/ 6 h 116"/>
              <a:gd name="T66" fmla="*/ 79 w 116"/>
              <a:gd name="T67" fmla="*/ 11 h 116"/>
              <a:gd name="T68" fmla="*/ 85 w 116"/>
              <a:gd name="T69" fmla="*/ 19 h 116"/>
              <a:gd name="T70" fmla="*/ 89 w 116"/>
              <a:gd name="T71" fmla="*/ 19 h 116"/>
              <a:gd name="T72" fmla="*/ 93 w 116"/>
              <a:gd name="T73" fmla="*/ 17 h 116"/>
              <a:gd name="T74" fmla="*/ 97 w 116"/>
              <a:gd name="T75" fmla="*/ 23 h 116"/>
              <a:gd name="T76" fmla="*/ 101 w 116"/>
              <a:gd name="T77" fmla="*/ 27 h 116"/>
              <a:gd name="T78" fmla="*/ 95 w 116"/>
              <a:gd name="T79" fmla="*/ 27 h 116"/>
              <a:gd name="T80" fmla="*/ 89 w 116"/>
              <a:gd name="T81" fmla="*/ 25 h 116"/>
              <a:gd name="T82" fmla="*/ 81 w 116"/>
              <a:gd name="T83" fmla="*/ 24 h 116"/>
              <a:gd name="T84" fmla="*/ 74 w 116"/>
              <a:gd name="T85" fmla="*/ 30 h 116"/>
              <a:gd name="T86" fmla="*/ 70 w 116"/>
              <a:gd name="T87" fmla="*/ 39 h 116"/>
              <a:gd name="T88" fmla="*/ 73 w 116"/>
              <a:gd name="T89" fmla="*/ 50 h 116"/>
              <a:gd name="T90" fmla="*/ 82 w 116"/>
              <a:gd name="T91" fmla="*/ 53 h 116"/>
              <a:gd name="T92" fmla="*/ 91 w 116"/>
              <a:gd name="T93" fmla="*/ 53 h 116"/>
              <a:gd name="T94" fmla="*/ 95 w 116"/>
              <a:gd name="T95" fmla="*/ 61 h 116"/>
              <a:gd name="T96" fmla="*/ 96 w 116"/>
              <a:gd name="T97" fmla="*/ 71 h 116"/>
              <a:gd name="T98" fmla="*/ 95 w 116"/>
              <a:gd name="T99" fmla="*/ 81 h 116"/>
              <a:gd name="T100" fmla="*/ 100 w 116"/>
              <a:gd name="T101" fmla="*/ 90 h 116"/>
              <a:gd name="T102" fmla="*/ 107 w 116"/>
              <a:gd name="T103" fmla="*/ 82 h 116"/>
              <a:gd name="T104" fmla="*/ 112 w 116"/>
              <a:gd name="T105" fmla="*/ 69 h 116"/>
              <a:gd name="T106" fmla="*/ 114 w 116"/>
              <a:gd name="T107" fmla="*/ 53 h 116"/>
              <a:gd name="T108" fmla="*/ 109 w 116"/>
              <a:gd name="T109" fmla="*/ 39 h 116"/>
              <a:gd name="T110" fmla="*/ 105 w 116"/>
              <a:gd name="T111" fmla="*/ 32 h 116"/>
              <a:gd name="T112" fmla="*/ 111 w 116"/>
              <a:gd name="T113" fmla="*/ 41 h 116"/>
              <a:gd name="T114" fmla="*/ 79 w 116"/>
              <a:gd name="T115" fmla="*/ 10 h 116"/>
              <a:gd name="T116" fmla="*/ 75 w 116"/>
              <a:gd name="T117" fmla="*/ 5 h 116"/>
              <a:gd name="T118" fmla="*/ 76 w 116"/>
              <a:gd name="T119" fmla="*/ 9 h 116"/>
              <a:gd name="T120" fmla="*/ 73 w 116"/>
              <a:gd name="T121" fmla="*/ 4 h 116"/>
              <a:gd name="T122" fmla="*/ 109 w 116"/>
              <a:gd name="T123" fmla="*/ 82 h 1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16" h="116">
                <a:moveTo>
                  <a:pt x="6" y="33"/>
                </a:moveTo>
                <a:cubicBezTo>
                  <a:pt x="6" y="33"/>
                  <a:pt x="6" y="33"/>
                  <a:pt x="6" y="33"/>
                </a:cubicBezTo>
                <a:cubicBezTo>
                  <a:pt x="6" y="33"/>
                  <a:pt x="6" y="33"/>
                  <a:pt x="5" y="34"/>
                </a:cubicBezTo>
                <a:cubicBezTo>
                  <a:pt x="6" y="34"/>
                  <a:pt x="6" y="34"/>
                  <a:pt x="6" y="34"/>
                </a:cubicBezTo>
                <a:cubicBezTo>
                  <a:pt x="6" y="34"/>
                  <a:pt x="6" y="34"/>
                  <a:pt x="6" y="34"/>
                </a:cubicBezTo>
                <a:cubicBezTo>
                  <a:pt x="6" y="34"/>
                  <a:pt x="6" y="34"/>
                  <a:pt x="6" y="33"/>
                </a:cubicBezTo>
                <a:close/>
                <a:moveTo>
                  <a:pt x="5" y="35"/>
                </a:moveTo>
                <a:cubicBezTo>
                  <a:pt x="5" y="35"/>
                  <a:pt x="5" y="35"/>
                  <a:pt x="5" y="35"/>
                </a:cubicBezTo>
                <a:cubicBezTo>
                  <a:pt x="5" y="35"/>
                  <a:pt x="5" y="34"/>
                  <a:pt x="5" y="34"/>
                </a:cubicBezTo>
                <a:cubicBezTo>
                  <a:pt x="5" y="34"/>
                  <a:pt x="5" y="34"/>
                  <a:pt x="5" y="34"/>
                </a:cubicBezTo>
                <a:cubicBezTo>
                  <a:pt x="5" y="34"/>
                  <a:pt x="5" y="34"/>
                  <a:pt x="5" y="35"/>
                </a:cubicBezTo>
                <a:cubicBezTo>
                  <a:pt x="5" y="35"/>
                  <a:pt x="5" y="35"/>
                  <a:pt x="5" y="35"/>
                </a:cubicBezTo>
                <a:close/>
                <a:moveTo>
                  <a:pt x="88" y="18"/>
                </a:moveTo>
                <a:cubicBezTo>
                  <a:pt x="88" y="18"/>
                  <a:pt x="88" y="18"/>
                  <a:pt x="88" y="18"/>
                </a:cubicBezTo>
                <a:cubicBezTo>
                  <a:pt x="88" y="18"/>
                  <a:pt x="88" y="18"/>
                  <a:pt x="88" y="18"/>
                </a:cubicBezTo>
                <a:cubicBezTo>
                  <a:pt x="88" y="18"/>
                  <a:pt x="88" y="18"/>
                  <a:pt x="88" y="18"/>
                </a:cubicBezTo>
                <a:cubicBezTo>
                  <a:pt x="88" y="18"/>
                  <a:pt x="88" y="18"/>
                  <a:pt x="88" y="18"/>
                </a:cubicBezTo>
                <a:cubicBezTo>
                  <a:pt x="88" y="17"/>
                  <a:pt x="87" y="17"/>
                  <a:pt x="87" y="17"/>
                </a:cubicBezTo>
                <a:cubicBezTo>
                  <a:pt x="87" y="17"/>
                  <a:pt x="87" y="17"/>
                  <a:pt x="87" y="17"/>
                </a:cubicBezTo>
                <a:cubicBezTo>
                  <a:pt x="87" y="17"/>
                  <a:pt x="87" y="17"/>
                  <a:pt x="87" y="17"/>
                </a:cubicBezTo>
                <a:cubicBezTo>
                  <a:pt x="86" y="17"/>
                  <a:pt x="86" y="17"/>
                  <a:pt x="86" y="17"/>
                </a:cubicBezTo>
                <a:cubicBezTo>
                  <a:pt x="86" y="17"/>
                  <a:pt x="86" y="17"/>
                  <a:pt x="86" y="17"/>
                </a:cubicBezTo>
                <a:cubicBezTo>
                  <a:pt x="86" y="16"/>
                  <a:pt x="86" y="16"/>
                  <a:pt x="86" y="16"/>
                </a:cubicBezTo>
                <a:cubicBezTo>
                  <a:pt x="86" y="16"/>
                  <a:pt x="86" y="16"/>
                  <a:pt x="86" y="16"/>
                </a:cubicBezTo>
                <a:cubicBezTo>
                  <a:pt x="86" y="16"/>
                  <a:pt x="86" y="16"/>
                  <a:pt x="85" y="16"/>
                </a:cubicBezTo>
                <a:cubicBezTo>
                  <a:pt x="85" y="16"/>
                  <a:pt x="85" y="16"/>
                  <a:pt x="85" y="16"/>
                </a:cubicBezTo>
                <a:cubicBezTo>
                  <a:pt x="85" y="16"/>
                  <a:pt x="85" y="16"/>
                  <a:pt x="85" y="16"/>
                </a:cubicBezTo>
                <a:cubicBezTo>
                  <a:pt x="86" y="17"/>
                  <a:pt x="86" y="17"/>
                  <a:pt x="86" y="17"/>
                </a:cubicBezTo>
                <a:cubicBezTo>
                  <a:pt x="87" y="17"/>
                  <a:pt x="87" y="17"/>
                  <a:pt x="87" y="17"/>
                </a:cubicBezTo>
                <a:cubicBezTo>
                  <a:pt x="87" y="18"/>
                  <a:pt x="87" y="18"/>
                  <a:pt x="87" y="18"/>
                </a:cubicBezTo>
                <a:cubicBezTo>
                  <a:pt x="86" y="18"/>
                  <a:pt x="87" y="18"/>
                  <a:pt x="87" y="18"/>
                </a:cubicBezTo>
                <a:cubicBezTo>
                  <a:pt x="87" y="18"/>
                  <a:pt x="87" y="18"/>
                  <a:pt x="87" y="18"/>
                </a:cubicBezTo>
                <a:cubicBezTo>
                  <a:pt x="87" y="18"/>
                  <a:pt x="87" y="18"/>
                  <a:pt x="87" y="18"/>
                </a:cubicBezTo>
                <a:cubicBezTo>
                  <a:pt x="87" y="18"/>
                  <a:pt x="87" y="18"/>
                  <a:pt x="87" y="18"/>
                </a:cubicBezTo>
                <a:cubicBezTo>
                  <a:pt x="88" y="18"/>
                  <a:pt x="88" y="18"/>
                  <a:pt x="88" y="18"/>
                </a:cubicBezTo>
                <a:cubicBezTo>
                  <a:pt x="88" y="18"/>
                  <a:pt x="88" y="18"/>
                  <a:pt x="88" y="18"/>
                </a:cubicBezTo>
                <a:cubicBezTo>
                  <a:pt x="88" y="18"/>
                  <a:pt x="88" y="18"/>
                  <a:pt x="88" y="18"/>
                </a:cubicBezTo>
                <a:close/>
                <a:moveTo>
                  <a:pt x="112" y="37"/>
                </a:moveTo>
                <a:cubicBezTo>
                  <a:pt x="114" y="44"/>
                  <a:pt x="116" y="51"/>
                  <a:pt x="116" y="58"/>
                </a:cubicBezTo>
                <a:cubicBezTo>
                  <a:pt x="116" y="90"/>
                  <a:pt x="90" y="116"/>
                  <a:pt x="58" y="116"/>
                </a:cubicBezTo>
                <a:cubicBezTo>
                  <a:pt x="26" y="116"/>
                  <a:pt x="0" y="90"/>
                  <a:pt x="0" y="58"/>
                </a:cubicBezTo>
                <a:cubicBezTo>
                  <a:pt x="0" y="50"/>
                  <a:pt x="2" y="42"/>
                  <a:pt x="5" y="35"/>
                </a:cubicBezTo>
                <a:cubicBezTo>
                  <a:pt x="5" y="42"/>
                  <a:pt x="5" y="42"/>
                  <a:pt x="5" y="42"/>
                </a:cubicBezTo>
                <a:cubicBezTo>
                  <a:pt x="5" y="42"/>
                  <a:pt x="5" y="42"/>
                  <a:pt x="5" y="42"/>
                </a:cubicBezTo>
                <a:cubicBezTo>
                  <a:pt x="5" y="42"/>
                  <a:pt x="5" y="42"/>
                  <a:pt x="5" y="42"/>
                </a:cubicBezTo>
                <a:cubicBezTo>
                  <a:pt x="5" y="42"/>
                  <a:pt x="5" y="42"/>
                  <a:pt x="5" y="42"/>
                </a:cubicBezTo>
                <a:cubicBezTo>
                  <a:pt x="6" y="42"/>
                  <a:pt x="6" y="42"/>
                  <a:pt x="6" y="42"/>
                </a:cubicBezTo>
                <a:cubicBezTo>
                  <a:pt x="6" y="43"/>
                  <a:pt x="6" y="43"/>
                  <a:pt x="6" y="43"/>
                </a:cubicBezTo>
                <a:cubicBezTo>
                  <a:pt x="6" y="43"/>
                  <a:pt x="7" y="43"/>
                  <a:pt x="7" y="43"/>
                </a:cubicBezTo>
                <a:cubicBezTo>
                  <a:pt x="7" y="43"/>
                  <a:pt x="7" y="43"/>
                  <a:pt x="7" y="43"/>
                </a:cubicBezTo>
                <a:cubicBezTo>
                  <a:pt x="7" y="43"/>
                  <a:pt x="7" y="43"/>
                  <a:pt x="7" y="43"/>
                </a:cubicBezTo>
                <a:cubicBezTo>
                  <a:pt x="7" y="43"/>
                  <a:pt x="7" y="43"/>
                  <a:pt x="7" y="43"/>
                </a:cubicBezTo>
                <a:cubicBezTo>
                  <a:pt x="7" y="43"/>
                  <a:pt x="7" y="44"/>
                  <a:pt x="7" y="44"/>
                </a:cubicBezTo>
                <a:cubicBezTo>
                  <a:pt x="7" y="44"/>
                  <a:pt x="7" y="44"/>
                  <a:pt x="7" y="44"/>
                </a:cubicBezTo>
                <a:cubicBezTo>
                  <a:pt x="8" y="44"/>
                  <a:pt x="8" y="44"/>
                  <a:pt x="8" y="45"/>
                </a:cubicBezTo>
                <a:cubicBezTo>
                  <a:pt x="8" y="45"/>
                  <a:pt x="8" y="45"/>
                  <a:pt x="8" y="45"/>
                </a:cubicBezTo>
                <a:cubicBezTo>
                  <a:pt x="8" y="45"/>
                  <a:pt x="8" y="45"/>
                  <a:pt x="8" y="45"/>
                </a:cubicBezTo>
                <a:cubicBezTo>
                  <a:pt x="8" y="45"/>
                  <a:pt x="8" y="45"/>
                  <a:pt x="8" y="45"/>
                </a:cubicBezTo>
                <a:cubicBezTo>
                  <a:pt x="8" y="45"/>
                  <a:pt x="8" y="45"/>
                  <a:pt x="9" y="45"/>
                </a:cubicBezTo>
                <a:cubicBezTo>
                  <a:pt x="9" y="45"/>
                  <a:pt x="9" y="45"/>
                  <a:pt x="9" y="45"/>
                </a:cubicBezTo>
                <a:cubicBezTo>
                  <a:pt x="9" y="45"/>
                  <a:pt x="9" y="45"/>
                  <a:pt x="9" y="45"/>
                </a:cubicBezTo>
                <a:cubicBezTo>
                  <a:pt x="9" y="45"/>
                  <a:pt x="9" y="45"/>
                  <a:pt x="9" y="45"/>
                </a:cubicBezTo>
                <a:cubicBezTo>
                  <a:pt x="9" y="45"/>
                  <a:pt x="9" y="45"/>
                  <a:pt x="9" y="45"/>
                </a:cubicBezTo>
                <a:cubicBezTo>
                  <a:pt x="9" y="45"/>
                  <a:pt x="9" y="45"/>
                  <a:pt x="9" y="45"/>
                </a:cubicBezTo>
                <a:cubicBezTo>
                  <a:pt x="9" y="45"/>
                  <a:pt x="9" y="45"/>
                  <a:pt x="9" y="45"/>
                </a:cubicBezTo>
                <a:cubicBezTo>
                  <a:pt x="9" y="46"/>
                  <a:pt x="9" y="46"/>
                  <a:pt x="9" y="46"/>
                </a:cubicBezTo>
                <a:cubicBezTo>
                  <a:pt x="10" y="46"/>
                  <a:pt x="10" y="46"/>
                  <a:pt x="10" y="46"/>
                </a:cubicBezTo>
                <a:cubicBezTo>
                  <a:pt x="10" y="46"/>
                  <a:pt x="10" y="46"/>
                  <a:pt x="10" y="46"/>
                </a:cubicBezTo>
                <a:cubicBezTo>
                  <a:pt x="10" y="46"/>
                  <a:pt x="10" y="46"/>
                  <a:pt x="10" y="46"/>
                </a:cubicBezTo>
                <a:cubicBezTo>
                  <a:pt x="10" y="46"/>
                  <a:pt x="10" y="46"/>
                  <a:pt x="10" y="47"/>
                </a:cubicBezTo>
                <a:cubicBezTo>
                  <a:pt x="10" y="47"/>
                  <a:pt x="10" y="47"/>
                  <a:pt x="10" y="47"/>
                </a:cubicBezTo>
                <a:cubicBezTo>
                  <a:pt x="10" y="47"/>
                  <a:pt x="10" y="47"/>
                  <a:pt x="10" y="47"/>
                </a:cubicBezTo>
                <a:cubicBezTo>
                  <a:pt x="10" y="47"/>
                  <a:pt x="10" y="47"/>
                  <a:pt x="10" y="47"/>
                </a:cubicBezTo>
                <a:cubicBezTo>
                  <a:pt x="11" y="47"/>
                  <a:pt x="11" y="47"/>
                  <a:pt x="11" y="47"/>
                </a:cubicBezTo>
                <a:cubicBezTo>
                  <a:pt x="11" y="47"/>
                  <a:pt x="11" y="47"/>
                  <a:pt x="11" y="47"/>
                </a:cubicBezTo>
                <a:cubicBezTo>
                  <a:pt x="11" y="48"/>
                  <a:pt x="11" y="48"/>
                  <a:pt x="11" y="48"/>
                </a:cubicBezTo>
                <a:cubicBezTo>
                  <a:pt x="11" y="48"/>
                  <a:pt x="11" y="49"/>
                  <a:pt x="11" y="49"/>
                </a:cubicBezTo>
                <a:cubicBezTo>
                  <a:pt x="11" y="49"/>
                  <a:pt x="11" y="49"/>
                  <a:pt x="11" y="49"/>
                </a:cubicBezTo>
                <a:cubicBezTo>
                  <a:pt x="11" y="49"/>
                  <a:pt x="11" y="49"/>
                  <a:pt x="11" y="49"/>
                </a:cubicBezTo>
                <a:cubicBezTo>
                  <a:pt x="11" y="49"/>
                  <a:pt x="11" y="49"/>
                  <a:pt x="11" y="49"/>
                </a:cubicBezTo>
                <a:cubicBezTo>
                  <a:pt x="11" y="50"/>
                  <a:pt x="11" y="50"/>
                  <a:pt x="11" y="50"/>
                </a:cubicBezTo>
                <a:cubicBezTo>
                  <a:pt x="11" y="50"/>
                  <a:pt x="11" y="50"/>
                  <a:pt x="11" y="50"/>
                </a:cubicBezTo>
                <a:cubicBezTo>
                  <a:pt x="11" y="50"/>
                  <a:pt x="11" y="50"/>
                  <a:pt x="11" y="50"/>
                </a:cubicBezTo>
                <a:cubicBezTo>
                  <a:pt x="11" y="50"/>
                  <a:pt x="11" y="50"/>
                  <a:pt x="11" y="50"/>
                </a:cubicBezTo>
                <a:cubicBezTo>
                  <a:pt x="11" y="50"/>
                  <a:pt x="11" y="50"/>
                  <a:pt x="11" y="50"/>
                </a:cubicBezTo>
                <a:cubicBezTo>
                  <a:pt x="13" y="50"/>
                  <a:pt x="13" y="50"/>
                  <a:pt x="13" y="50"/>
                </a:cubicBezTo>
                <a:cubicBezTo>
                  <a:pt x="13" y="50"/>
                  <a:pt x="13" y="50"/>
                  <a:pt x="13" y="50"/>
                </a:cubicBezTo>
                <a:cubicBezTo>
                  <a:pt x="13" y="50"/>
                  <a:pt x="13" y="50"/>
                  <a:pt x="13" y="50"/>
                </a:cubicBezTo>
                <a:cubicBezTo>
                  <a:pt x="13" y="50"/>
                  <a:pt x="13" y="50"/>
                  <a:pt x="13" y="50"/>
                </a:cubicBezTo>
                <a:cubicBezTo>
                  <a:pt x="13" y="51"/>
                  <a:pt x="13" y="51"/>
                  <a:pt x="13" y="51"/>
                </a:cubicBezTo>
                <a:cubicBezTo>
                  <a:pt x="13" y="51"/>
                  <a:pt x="14" y="51"/>
                  <a:pt x="14" y="51"/>
                </a:cubicBezTo>
                <a:cubicBezTo>
                  <a:pt x="14" y="51"/>
                  <a:pt x="14" y="52"/>
                  <a:pt x="14" y="52"/>
                </a:cubicBezTo>
                <a:cubicBezTo>
                  <a:pt x="14" y="52"/>
                  <a:pt x="14" y="52"/>
                  <a:pt x="14" y="52"/>
                </a:cubicBezTo>
                <a:cubicBezTo>
                  <a:pt x="14" y="52"/>
                  <a:pt x="14" y="53"/>
                  <a:pt x="14" y="53"/>
                </a:cubicBezTo>
                <a:cubicBezTo>
                  <a:pt x="14" y="53"/>
                  <a:pt x="14" y="53"/>
                  <a:pt x="14" y="53"/>
                </a:cubicBezTo>
                <a:cubicBezTo>
                  <a:pt x="14" y="53"/>
                  <a:pt x="14" y="53"/>
                  <a:pt x="14" y="53"/>
                </a:cubicBezTo>
                <a:cubicBezTo>
                  <a:pt x="15" y="53"/>
                  <a:pt x="15" y="53"/>
                  <a:pt x="15" y="54"/>
                </a:cubicBezTo>
                <a:cubicBezTo>
                  <a:pt x="15" y="54"/>
                  <a:pt x="15" y="54"/>
                  <a:pt x="14" y="54"/>
                </a:cubicBezTo>
                <a:cubicBezTo>
                  <a:pt x="14" y="54"/>
                  <a:pt x="14" y="54"/>
                  <a:pt x="14" y="54"/>
                </a:cubicBezTo>
                <a:cubicBezTo>
                  <a:pt x="14" y="56"/>
                  <a:pt x="14" y="56"/>
                  <a:pt x="14" y="56"/>
                </a:cubicBezTo>
                <a:cubicBezTo>
                  <a:pt x="14" y="56"/>
                  <a:pt x="14" y="56"/>
                  <a:pt x="14" y="56"/>
                </a:cubicBezTo>
                <a:cubicBezTo>
                  <a:pt x="14" y="56"/>
                  <a:pt x="14" y="56"/>
                  <a:pt x="14" y="56"/>
                </a:cubicBezTo>
                <a:cubicBezTo>
                  <a:pt x="13" y="56"/>
                  <a:pt x="13" y="56"/>
                  <a:pt x="13" y="56"/>
                </a:cubicBezTo>
                <a:cubicBezTo>
                  <a:pt x="13" y="57"/>
                  <a:pt x="13" y="57"/>
                  <a:pt x="13" y="57"/>
                </a:cubicBezTo>
                <a:cubicBezTo>
                  <a:pt x="13" y="57"/>
                  <a:pt x="13" y="57"/>
                  <a:pt x="13" y="57"/>
                </a:cubicBezTo>
                <a:cubicBezTo>
                  <a:pt x="13" y="57"/>
                  <a:pt x="13" y="57"/>
                  <a:pt x="13" y="57"/>
                </a:cubicBezTo>
                <a:cubicBezTo>
                  <a:pt x="13" y="58"/>
                  <a:pt x="13" y="58"/>
                  <a:pt x="13" y="58"/>
                </a:cubicBezTo>
                <a:cubicBezTo>
                  <a:pt x="13" y="58"/>
                  <a:pt x="13" y="58"/>
                  <a:pt x="13" y="58"/>
                </a:cubicBezTo>
                <a:cubicBezTo>
                  <a:pt x="13" y="58"/>
                  <a:pt x="13" y="58"/>
                  <a:pt x="13" y="58"/>
                </a:cubicBezTo>
                <a:cubicBezTo>
                  <a:pt x="12" y="58"/>
                  <a:pt x="12" y="58"/>
                  <a:pt x="12" y="58"/>
                </a:cubicBezTo>
                <a:cubicBezTo>
                  <a:pt x="12" y="59"/>
                  <a:pt x="12" y="59"/>
                  <a:pt x="12" y="59"/>
                </a:cubicBezTo>
                <a:cubicBezTo>
                  <a:pt x="12" y="59"/>
                  <a:pt x="12" y="59"/>
                  <a:pt x="12" y="59"/>
                </a:cubicBezTo>
                <a:cubicBezTo>
                  <a:pt x="12" y="60"/>
                  <a:pt x="12" y="60"/>
                  <a:pt x="13" y="60"/>
                </a:cubicBezTo>
                <a:cubicBezTo>
                  <a:pt x="13" y="60"/>
                  <a:pt x="13" y="60"/>
                  <a:pt x="13" y="60"/>
                </a:cubicBezTo>
                <a:cubicBezTo>
                  <a:pt x="13" y="60"/>
                  <a:pt x="13" y="60"/>
                  <a:pt x="13" y="60"/>
                </a:cubicBezTo>
                <a:cubicBezTo>
                  <a:pt x="13" y="61"/>
                  <a:pt x="13" y="61"/>
                  <a:pt x="13" y="61"/>
                </a:cubicBezTo>
                <a:cubicBezTo>
                  <a:pt x="12" y="61"/>
                  <a:pt x="12" y="61"/>
                  <a:pt x="12" y="61"/>
                </a:cubicBezTo>
                <a:cubicBezTo>
                  <a:pt x="12" y="61"/>
                  <a:pt x="12" y="61"/>
                  <a:pt x="12" y="61"/>
                </a:cubicBezTo>
                <a:cubicBezTo>
                  <a:pt x="12" y="61"/>
                  <a:pt x="12" y="62"/>
                  <a:pt x="12" y="62"/>
                </a:cubicBezTo>
                <a:cubicBezTo>
                  <a:pt x="12" y="62"/>
                  <a:pt x="12" y="62"/>
                  <a:pt x="12" y="62"/>
                </a:cubicBezTo>
                <a:cubicBezTo>
                  <a:pt x="12" y="62"/>
                  <a:pt x="12" y="62"/>
                  <a:pt x="12" y="62"/>
                </a:cubicBezTo>
                <a:cubicBezTo>
                  <a:pt x="12" y="63"/>
                  <a:pt x="12" y="63"/>
                  <a:pt x="12" y="63"/>
                </a:cubicBezTo>
                <a:cubicBezTo>
                  <a:pt x="12" y="63"/>
                  <a:pt x="12" y="63"/>
                  <a:pt x="12" y="63"/>
                </a:cubicBezTo>
                <a:cubicBezTo>
                  <a:pt x="12" y="64"/>
                  <a:pt x="12" y="64"/>
                  <a:pt x="12" y="64"/>
                </a:cubicBezTo>
                <a:cubicBezTo>
                  <a:pt x="12" y="64"/>
                  <a:pt x="13" y="64"/>
                  <a:pt x="13" y="65"/>
                </a:cubicBezTo>
                <a:cubicBezTo>
                  <a:pt x="13" y="65"/>
                  <a:pt x="13" y="65"/>
                  <a:pt x="14" y="66"/>
                </a:cubicBezTo>
                <a:cubicBezTo>
                  <a:pt x="14" y="66"/>
                  <a:pt x="14" y="66"/>
                  <a:pt x="14" y="66"/>
                </a:cubicBezTo>
                <a:cubicBezTo>
                  <a:pt x="14" y="66"/>
                  <a:pt x="14" y="67"/>
                  <a:pt x="14" y="67"/>
                </a:cubicBezTo>
                <a:cubicBezTo>
                  <a:pt x="14" y="67"/>
                  <a:pt x="14" y="67"/>
                  <a:pt x="14" y="67"/>
                </a:cubicBezTo>
                <a:cubicBezTo>
                  <a:pt x="14" y="67"/>
                  <a:pt x="14" y="68"/>
                  <a:pt x="15" y="68"/>
                </a:cubicBezTo>
                <a:cubicBezTo>
                  <a:pt x="15" y="68"/>
                  <a:pt x="15" y="68"/>
                  <a:pt x="15" y="68"/>
                </a:cubicBezTo>
                <a:cubicBezTo>
                  <a:pt x="15" y="68"/>
                  <a:pt x="15" y="68"/>
                  <a:pt x="15" y="68"/>
                </a:cubicBezTo>
                <a:cubicBezTo>
                  <a:pt x="15" y="68"/>
                  <a:pt x="15" y="68"/>
                  <a:pt x="15" y="68"/>
                </a:cubicBezTo>
                <a:cubicBezTo>
                  <a:pt x="15" y="68"/>
                  <a:pt x="15" y="68"/>
                  <a:pt x="15" y="68"/>
                </a:cubicBezTo>
                <a:cubicBezTo>
                  <a:pt x="15" y="68"/>
                  <a:pt x="15" y="68"/>
                  <a:pt x="15" y="68"/>
                </a:cubicBezTo>
                <a:cubicBezTo>
                  <a:pt x="15" y="68"/>
                  <a:pt x="15" y="68"/>
                  <a:pt x="15" y="68"/>
                </a:cubicBezTo>
                <a:cubicBezTo>
                  <a:pt x="15" y="69"/>
                  <a:pt x="15" y="69"/>
                  <a:pt x="15" y="69"/>
                </a:cubicBezTo>
                <a:cubicBezTo>
                  <a:pt x="15" y="69"/>
                  <a:pt x="15" y="69"/>
                  <a:pt x="15" y="69"/>
                </a:cubicBezTo>
                <a:cubicBezTo>
                  <a:pt x="15" y="69"/>
                  <a:pt x="16" y="69"/>
                  <a:pt x="16" y="69"/>
                </a:cubicBezTo>
                <a:cubicBezTo>
                  <a:pt x="16" y="69"/>
                  <a:pt x="16" y="69"/>
                  <a:pt x="16" y="69"/>
                </a:cubicBezTo>
                <a:cubicBezTo>
                  <a:pt x="16" y="70"/>
                  <a:pt x="16" y="70"/>
                  <a:pt x="16" y="70"/>
                </a:cubicBezTo>
                <a:cubicBezTo>
                  <a:pt x="16" y="70"/>
                  <a:pt x="16" y="70"/>
                  <a:pt x="16" y="70"/>
                </a:cubicBezTo>
                <a:cubicBezTo>
                  <a:pt x="16" y="70"/>
                  <a:pt x="16" y="70"/>
                  <a:pt x="16" y="70"/>
                </a:cubicBezTo>
                <a:cubicBezTo>
                  <a:pt x="16" y="70"/>
                  <a:pt x="16" y="70"/>
                  <a:pt x="16" y="70"/>
                </a:cubicBezTo>
                <a:cubicBezTo>
                  <a:pt x="16" y="70"/>
                  <a:pt x="16" y="70"/>
                  <a:pt x="16" y="70"/>
                </a:cubicBezTo>
                <a:cubicBezTo>
                  <a:pt x="16" y="70"/>
                  <a:pt x="16" y="71"/>
                  <a:pt x="16" y="71"/>
                </a:cubicBezTo>
                <a:cubicBezTo>
                  <a:pt x="16" y="72"/>
                  <a:pt x="16" y="72"/>
                  <a:pt x="16" y="72"/>
                </a:cubicBezTo>
                <a:cubicBezTo>
                  <a:pt x="16" y="72"/>
                  <a:pt x="16" y="72"/>
                  <a:pt x="16" y="72"/>
                </a:cubicBezTo>
                <a:cubicBezTo>
                  <a:pt x="16" y="72"/>
                  <a:pt x="16" y="72"/>
                  <a:pt x="16" y="72"/>
                </a:cubicBezTo>
                <a:cubicBezTo>
                  <a:pt x="16" y="73"/>
                  <a:pt x="16" y="73"/>
                  <a:pt x="16" y="73"/>
                </a:cubicBezTo>
                <a:cubicBezTo>
                  <a:pt x="16" y="73"/>
                  <a:pt x="16" y="73"/>
                  <a:pt x="16" y="73"/>
                </a:cubicBezTo>
                <a:cubicBezTo>
                  <a:pt x="16" y="73"/>
                  <a:pt x="16" y="73"/>
                  <a:pt x="17" y="73"/>
                </a:cubicBezTo>
                <a:cubicBezTo>
                  <a:pt x="17" y="73"/>
                  <a:pt x="17" y="73"/>
                  <a:pt x="17" y="74"/>
                </a:cubicBezTo>
                <a:cubicBezTo>
                  <a:pt x="17" y="74"/>
                  <a:pt x="17" y="74"/>
                  <a:pt x="17" y="74"/>
                </a:cubicBezTo>
                <a:cubicBezTo>
                  <a:pt x="17" y="74"/>
                  <a:pt x="17" y="74"/>
                  <a:pt x="17" y="74"/>
                </a:cubicBezTo>
                <a:cubicBezTo>
                  <a:pt x="17" y="74"/>
                  <a:pt x="17" y="75"/>
                  <a:pt x="17" y="75"/>
                </a:cubicBezTo>
                <a:cubicBezTo>
                  <a:pt x="17" y="75"/>
                  <a:pt x="17" y="75"/>
                  <a:pt x="18" y="75"/>
                </a:cubicBezTo>
                <a:cubicBezTo>
                  <a:pt x="18" y="75"/>
                  <a:pt x="18" y="75"/>
                  <a:pt x="18" y="75"/>
                </a:cubicBezTo>
                <a:cubicBezTo>
                  <a:pt x="18" y="76"/>
                  <a:pt x="18" y="76"/>
                  <a:pt x="18" y="76"/>
                </a:cubicBezTo>
                <a:cubicBezTo>
                  <a:pt x="19" y="76"/>
                  <a:pt x="19" y="76"/>
                  <a:pt x="19" y="76"/>
                </a:cubicBezTo>
                <a:cubicBezTo>
                  <a:pt x="20" y="76"/>
                  <a:pt x="20" y="76"/>
                  <a:pt x="20" y="76"/>
                </a:cubicBezTo>
                <a:cubicBezTo>
                  <a:pt x="20" y="76"/>
                  <a:pt x="20" y="76"/>
                  <a:pt x="20" y="76"/>
                </a:cubicBezTo>
                <a:cubicBezTo>
                  <a:pt x="20" y="76"/>
                  <a:pt x="20" y="76"/>
                  <a:pt x="20" y="76"/>
                </a:cubicBezTo>
                <a:cubicBezTo>
                  <a:pt x="20" y="77"/>
                  <a:pt x="20" y="77"/>
                  <a:pt x="20" y="77"/>
                </a:cubicBezTo>
                <a:cubicBezTo>
                  <a:pt x="20" y="77"/>
                  <a:pt x="20" y="77"/>
                  <a:pt x="20" y="77"/>
                </a:cubicBezTo>
                <a:cubicBezTo>
                  <a:pt x="20" y="77"/>
                  <a:pt x="20" y="77"/>
                  <a:pt x="20" y="77"/>
                </a:cubicBezTo>
                <a:cubicBezTo>
                  <a:pt x="20" y="77"/>
                  <a:pt x="20" y="77"/>
                  <a:pt x="20" y="77"/>
                </a:cubicBezTo>
                <a:cubicBezTo>
                  <a:pt x="20" y="77"/>
                  <a:pt x="20" y="77"/>
                  <a:pt x="20" y="77"/>
                </a:cubicBezTo>
                <a:cubicBezTo>
                  <a:pt x="20" y="77"/>
                  <a:pt x="21" y="77"/>
                  <a:pt x="21" y="77"/>
                </a:cubicBezTo>
                <a:cubicBezTo>
                  <a:pt x="21" y="77"/>
                  <a:pt x="21" y="77"/>
                  <a:pt x="21" y="77"/>
                </a:cubicBezTo>
                <a:cubicBezTo>
                  <a:pt x="21" y="77"/>
                  <a:pt x="21" y="77"/>
                  <a:pt x="21" y="77"/>
                </a:cubicBezTo>
                <a:cubicBezTo>
                  <a:pt x="21" y="78"/>
                  <a:pt x="21" y="78"/>
                  <a:pt x="22" y="78"/>
                </a:cubicBezTo>
                <a:cubicBezTo>
                  <a:pt x="22" y="78"/>
                  <a:pt x="22" y="78"/>
                  <a:pt x="22" y="78"/>
                </a:cubicBezTo>
                <a:cubicBezTo>
                  <a:pt x="22" y="78"/>
                  <a:pt x="22" y="78"/>
                  <a:pt x="22" y="78"/>
                </a:cubicBezTo>
                <a:cubicBezTo>
                  <a:pt x="22" y="78"/>
                  <a:pt x="22" y="78"/>
                  <a:pt x="22" y="78"/>
                </a:cubicBezTo>
                <a:cubicBezTo>
                  <a:pt x="22" y="78"/>
                  <a:pt x="22" y="78"/>
                  <a:pt x="22" y="78"/>
                </a:cubicBezTo>
                <a:cubicBezTo>
                  <a:pt x="22" y="78"/>
                  <a:pt x="22" y="78"/>
                  <a:pt x="22" y="78"/>
                </a:cubicBezTo>
                <a:cubicBezTo>
                  <a:pt x="22" y="78"/>
                  <a:pt x="22" y="78"/>
                  <a:pt x="22" y="78"/>
                </a:cubicBezTo>
                <a:cubicBezTo>
                  <a:pt x="22" y="78"/>
                  <a:pt x="22" y="79"/>
                  <a:pt x="22" y="79"/>
                </a:cubicBezTo>
                <a:cubicBezTo>
                  <a:pt x="22" y="79"/>
                  <a:pt x="22" y="79"/>
                  <a:pt x="22" y="80"/>
                </a:cubicBezTo>
                <a:cubicBezTo>
                  <a:pt x="22" y="80"/>
                  <a:pt x="22" y="80"/>
                  <a:pt x="22" y="80"/>
                </a:cubicBezTo>
                <a:cubicBezTo>
                  <a:pt x="22" y="80"/>
                  <a:pt x="22" y="80"/>
                  <a:pt x="22" y="80"/>
                </a:cubicBezTo>
                <a:cubicBezTo>
                  <a:pt x="22" y="80"/>
                  <a:pt x="22" y="81"/>
                  <a:pt x="23" y="81"/>
                </a:cubicBezTo>
                <a:cubicBezTo>
                  <a:pt x="23" y="81"/>
                  <a:pt x="23" y="81"/>
                  <a:pt x="23" y="81"/>
                </a:cubicBezTo>
                <a:cubicBezTo>
                  <a:pt x="23" y="81"/>
                  <a:pt x="23" y="81"/>
                  <a:pt x="23" y="81"/>
                </a:cubicBezTo>
                <a:cubicBezTo>
                  <a:pt x="23" y="81"/>
                  <a:pt x="23" y="81"/>
                  <a:pt x="23" y="81"/>
                </a:cubicBezTo>
                <a:cubicBezTo>
                  <a:pt x="23" y="81"/>
                  <a:pt x="23" y="81"/>
                  <a:pt x="23" y="81"/>
                </a:cubicBezTo>
                <a:cubicBezTo>
                  <a:pt x="23" y="81"/>
                  <a:pt x="23" y="82"/>
                  <a:pt x="23" y="82"/>
                </a:cubicBezTo>
                <a:cubicBezTo>
                  <a:pt x="23" y="82"/>
                  <a:pt x="23" y="82"/>
                  <a:pt x="23" y="82"/>
                </a:cubicBezTo>
                <a:cubicBezTo>
                  <a:pt x="23" y="82"/>
                  <a:pt x="23" y="82"/>
                  <a:pt x="23" y="82"/>
                </a:cubicBezTo>
                <a:cubicBezTo>
                  <a:pt x="23" y="82"/>
                  <a:pt x="23" y="82"/>
                  <a:pt x="23" y="82"/>
                </a:cubicBezTo>
                <a:cubicBezTo>
                  <a:pt x="23" y="82"/>
                  <a:pt x="23" y="82"/>
                  <a:pt x="23" y="82"/>
                </a:cubicBezTo>
                <a:cubicBezTo>
                  <a:pt x="23" y="82"/>
                  <a:pt x="23" y="83"/>
                  <a:pt x="23" y="83"/>
                </a:cubicBezTo>
                <a:cubicBezTo>
                  <a:pt x="23" y="83"/>
                  <a:pt x="23" y="83"/>
                  <a:pt x="23" y="83"/>
                </a:cubicBezTo>
                <a:cubicBezTo>
                  <a:pt x="24" y="83"/>
                  <a:pt x="24" y="83"/>
                  <a:pt x="24" y="83"/>
                </a:cubicBezTo>
                <a:cubicBezTo>
                  <a:pt x="24" y="83"/>
                  <a:pt x="24" y="83"/>
                  <a:pt x="24" y="83"/>
                </a:cubicBezTo>
                <a:cubicBezTo>
                  <a:pt x="24" y="83"/>
                  <a:pt x="24" y="83"/>
                  <a:pt x="24" y="84"/>
                </a:cubicBezTo>
                <a:cubicBezTo>
                  <a:pt x="24" y="84"/>
                  <a:pt x="24" y="84"/>
                  <a:pt x="24" y="84"/>
                </a:cubicBezTo>
                <a:cubicBezTo>
                  <a:pt x="24" y="84"/>
                  <a:pt x="24" y="85"/>
                  <a:pt x="24" y="85"/>
                </a:cubicBezTo>
                <a:cubicBezTo>
                  <a:pt x="24" y="89"/>
                  <a:pt x="24" y="89"/>
                  <a:pt x="24" y="89"/>
                </a:cubicBezTo>
                <a:cubicBezTo>
                  <a:pt x="24" y="89"/>
                  <a:pt x="24" y="89"/>
                  <a:pt x="24" y="89"/>
                </a:cubicBezTo>
                <a:cubicBezTo>
                  <a:pt x="24" y="89"/>
                  <a:pt x="24" y="89"/>
                  <a:pt x="24" y="89"/>
                </a:cubicBezTo>
                <a:cubicBezTo>
                  <a:pt x="24" y="89"/>
                  <a:pt x="24" y="89"/>
                  <a:pt x="24" y="89"/>
                </a:cubicBezTo>
                <a:cubicBezTo>
                  <a:pt x="24" y="89"/>
                  <a:pt x="24" y="89"/>
                  <a:pt x="24" y="89"/>
                </a:cubicBezTo>
                <a:cubicBezTo>
                  <a:pt x="24" y="89"/>
                  <a:pt x="24" y="89"/>
                  <a:pt x="24" y="89"/>
                </a:cubicBezTo>
                <a:cubicBezTo>
                  <a:pt x="24" y="90"/>
                  <a:pt x="24" y="90"/>
                  <a:pt x="24" y="90"/>
                </a:cubicBezTo>
                <a:cubicBezTo>
                  <a:pt x="24" y="90"/>
                  <a:pt x="24" y="90"/>
                  <a:pt x="25" y="90"/>
                </a:cubicBezTo>
                <a:cubicBezTo>
                  <a:pt x="25" y="90"/>
                  <a:pt x="25" y="90"/>
                  <a:pt x="25" y="90"/>
                </a:cubicBezTo>
                <a:cubicBezTo>
                  <a:pt x="25" y="90"/>
                  <a:pt x="25" y="91"/>
                  <a:pt x="25" y="91"/>
                </a:cubicBezTo>
                <a:cubicBezTo>
                  <a:pt x="25" y="91"/>
                  <a:pt x="25" y="92"/>
                  <a:pt x="25" y="92"/>
                </a:cubicBezTo>
                <a:cubicBezTo>
                  <a:pt x="25" y="92"/>
                  <a:pt x="25" y="92"/>
                  <a:pt x="25" y="92"/>
                </a:cubicBezTo>
                <a:cubicBezTo>
                  <a:pt x="25" y="93"/>
                  <a:pt x="25" y="93"/>
                  <a:pt x="25" y="93"/>
                </a:cubicBezTo>
                <a:cubicBezTo>
                  <a:pt x="25" y="93"/>
                  <a:pt x="25" y="93"/>
                  <a:pt x="25" y="93"/>
                </a:cubicBezTo>
                <a:cubicBezTo>
                  <a:pt x="25" y="93"/>
                  <a:pt x="25" y="93"/>
                  <a:pt x="25" y="93"/>
                </a:cubicBezTo>
                <a:cubicBezTo>
                  <a:pt x="25" y="93"/>
                  <a:pt x="25" y="93"/>
                  <a:pt x="25" y="93"/>
                </a:cubicBezTo>
                <a:cubicBezTo>
                  <a:pt x="25" y="93"/>
                  <a:pt x="25" y="93"/>
                  <a:pt x="25" y="93"/>
                </a:cubicBezTo>
                <a:cubicBezTo>
                  <a:pt x="25" y="94"/>
                  <a:pt x="25" y="94"/>
                  <a:pt x="25" y="94"/>
                </a:cubicBezTo>
                <a:cubicBezTo>
                  <a:pt x="25" y="94"/>
                  <a:pt x="25" y="94"/>
                  <a:pt x="25" y="94"/>
                </a:cubicBezTo>
                <a:cubicBezTo>
                  <a:pt x="25" y="94"/>
                  <a:pt x="25" y="95"/>
                  <a:pt x="25" y="95"/>
                </a:cubicBezTo>
                <a:cubicBezTo>
                  <a:pt x="25" y="95"/>
                  <a:pt x="25" y="95"/>
                  <a:pt x="25" y="95"/>
                </a:cubicBezTo>
                <a:cubicBezTo>
                  <a:pt x="25" y="96"/>
                  <a:pt x="26" y="96"/>
                  <a:pt x="26" y="97"/>
                </a:cubicBezTo>
                <a:cubicBezTo>
                  <a:pt x="26" y="97"/>
                  <a:pt x="26" y="97"/>
                  <a:pt x="26" y="97"/>
                </a:cubicBezTo>
                <a:cubicBezTo>
                  <a:pt x="27" y="97"/>
                  <a:pt x="27" y="97"/>
                  <a:pt x="27" y="98"/>
                </a:cubicBezTo>
                <a:cubicBezTo>
                  <a:pt x="27" y="98"/>
                  <a:pt x="27" y="98"/>
                  <a:pt x="27" y="98"/>
                </a:cubicBezTo>
                <a:cubicBezTo>
                  <a:pt x="27" y="98"/>
                  <a:pt x="27" y="98"/>
                  <a:pt x="27" y="98"/>
                </a:cubicBezTo>
                <a:cubicBezTo>
                  <a:pt x="27" y="98"/>
                  <a:pt x="27" y="98"/>
                  <a:pt x="27" y="98"/>
                </a:cubicBezTo>
                <a:cubicBezTo>
                  <a:pt x="27" y="98"/>
                  <a:pt x="27" y="98"/>
                  <a:pt x="27" y="98"/>
                </a:cubicBezTo>
                <a:cubicBezTo>
                  <a:pt x="27" y="98"/>
                  <a:pt x="27" y="98"/>
                  <a:pt x="27" y="98"/>
                </a:cubicBezTo>
                <a:cubicBezTo>
                  <a:pt x="27" y="98"/>
                  <a:pt x="27" y="98"/>
                  <a:pt x="27" y="98"/>
                </a:cubicBezTo>
                <a:cubicBezTo>
                  <a:pt x="27" y="98"/>
                  <a:pt x="27" y="98"/>
                  <a:pt x="27" y="98"/>
                </a:cubicBezTo>
                <a:cubicBezTo>
                  <a:pt x="28" y="98"/>
                  <a:pt x="28" y="99"/>
                  <a:pt x="28" y="99"/>
                </a:cubicBezTo>
                <a:cubicBezTo>
                  <a:pt x="28" y="99"/>
                  <a:pt x="28" y="99"/>
                  <a:pt x="28" y="99"/>
                </a:cubicBezTo>
                <a:cubicBezTo>
                  <a:pt x="28" y="99"/>
                  <a:pt x="28" y="99"/>
                  <a:pt x="28" y="99"/>
                </a:cubicBezTo>
                <a:cubicBezTo>
                  <a:pt x="28" y="99"/>
                  <a:pt x="28" y="99"/>
                  <a:pt x="28" y="99"/>
                </a:cubicBezTo>
                <a:cubicBezTo>
                  <a:pt x="28" y="99"/>
                  <a:pt x="28" y="99"/>
                  <a:pt x="29" y="99"/>
                </a:cubicBezTo>
                <a:cubicBezTo>
                  <a:pt x="29" y="100"/>
                  <a:pt x="29" y="100"/>
                  <a:pt x="29" y="101"/>
                </a:cubicBezTo>
                <a:cubicBezTo>
                  <a:pt x="29" y="101"/>
                  <a:pt x="29" y="101"/>
                  <a:pt x="29" y="101"/>
                </a:cubicBezTo>
                <a:cubicBezTo>
                  <a:pt x="30" y="101"/>
                  <a:pt x="30" y="101"/>
                  <a:pt x="30" y="102"/>
                </a:cubicBezTo>
                <a:cubicBezTo>
                  <a:pt x="30" y="102"/>
                  <a:pt x="30" y="102"/>
                  <a:pt x="30" y="102"/>
                </a:cubicBezTo>
                <a:cubicBezTo>
                  <a:pt x="30" y="102"/>
                  <a:pt x="30" y="102"/>
                  <a:pt x="30" y="102"/>
                </a:cubicBezTo>
                <a:cubicBezTo>
                  <a:pt x="30" y="102"/>
                  <a:pt x="30" y="102"/>
                  <a:pt x="30" y="102"/>
                </a:cubicBezTo>
                <a:cubicBezTo>
                  <a:pt x="30" y="102"/>
                  <a:pt x="30" y="102"/>
                  <a:pt x="30" y="102"/>
                </a:cubicBezTo>
                <a:cubicBezTo>
                  <a:pt x="30" y="103"/>
                  <a:pt x="30" y="103"/>
                  <a:pt x="30" y="103"/>
                </a:cubicBezTo>
                <a:cubicBezTo>
                  <a:pt x="30" y="103"/>
                  <a:pt x="30" y="103"/>
                  <a:pt x="30" y="103"/>
                </a:cubicBezTo>
                <a:cubicBezTo>
                  <a:pt x="30" y="103"/>
                  <a:pt x="30" y="103"/>
                  <a:pt x="31" y="103"/>
                </a:cubicBezTo>
                <a:cubicBezTo>
                  <a:pt x="31" y="103"/>
                  <a:pt x="31" y="104"/>
                  <a:pt x="31" y="104"/>
                </a:cubicBezTo>
                <a:cubicBezTo>
                  <a:pt x="31" y="104"/>
                  <a:pt x="31" y="104"/>
                  <a:pt x="31" y="104"/>
                </a:cubicBezTo>
                <a:cubicBezTo>
                  <a:pt x="31" y="104"/>
                  <a:pt x="31" y="104"/>
                  <a:pt x="31" y="104"/>
                </a:cubicBezTo>
                <a:cubicBezTo>
                  <a:pt x="31" y="104"/>
                  <a:pt x="32" y="104"/>
                  <a:pt x="32" y="104"/>
                </a:cubicBezTo>
                <a:cubicBezTo>
                  <a:pt x="32" y="105"/>
                  <a:pt x="32" y="105"/>
                  <a:pt x="32" y="105"/>
                </a:cubicBezTo>
                <a:cubicBezTo>
                  <a:pt x="33" y="105"/>
                  <a:pt x="33" y="105"/>
                  <a:pt x="33" y="105"/>
                </a:cubicBezTo>
                <a:cubicBezTo>
                  <a:pt x="33" y="105"/>
                  <a:pt x="33" y="105"/>
                  <a:pt x="33" y="105"/>
                </a:cubicBezTo>
                <a:cubicBezTo>
                  <a:pt x="33" y="105"/>
                  <a:pt x="33" y="105"/>
                  <a:pt x="33" y="105"/>
                </a:cubicBezTo>
                <a:cubicBezTo>
                  <a:pt x="33" y="105"/>
                  <a:pt x="33" y="105"/>
                  <a:pt x="33" y="105"/>
                </a:cubicBezTo>
                <a:cubicBezTo>
                  <a:pt x="33" y="105"/>
                  <a:pt x="33" y="105"/>
                  <a:pt x="33" y="105"/>
                </a:cubicBezTo>
                <a:cubicBezTo>
                  <a:pt x="33" y="105"/>
                  <a:pt x="33" y="105"/>
                  <a:pt x="33" y="105"/>
                </a:cubicBezTo>
                <a:cubicBezTo>
                  <a:pt x="33" y="105"/>
                  <a:pt x="33" y="105"/>
                  <a:pt x="33" y="105"/>
                </a:cubicBezTo>
                <a:cubicBezTo>
                  <a:pt x="34" y="105"/>
                  <a:pt x="34" y="105"/>
                  <a:pt x="34" y="105"/>
                </a:cubicBezTo>
                <a:cubicBezTo>
                  <a:pt x="34" y="105"/>
                  <a:pt x="34" y="105"/>
                  <a:pt x="34" y="105"/>
                </a:cubicBezTo>
                <a:cubicBezTo>
                  <a:pt x="34" y="106"/>
                  <a:pt x="34" y="106"/>
                  <a:pt x="34" y="106"/>
                </a:cubicBezTo>
                <a:cubicBezTo>
                  <a:pt x="34" y="106"/>
                  <a:pt x="34" y="106"/>
                  <a:pt x="34" y="106"/>
                </a:cubicBezTo>
                <a:cubicBezTo>
                  <a:pt x="34" y="106"/>
                  <a:pt x="34" y="106"/>
                  <a:pt x="34" y="106"/>
                </a:cubicBezTo>
                <a:cubicBezTo>
                  <a:pt x="34" y="106"/>
                  <a:pt x="34" y="106"/>
                  <a:pt x="35" y="106"/>
                </a:cubicBezTo>
                <a:cubicBezTo>
                  <a:pt x="35" y="106"/>
                  <a:pt x="35" y="106"/>
                  <a:pt x="35" y="105"/>
                </a:cubicBezTo>
                <a:cubicBezTo>
                  <a:pt x="35" y="105"/>
                  <a:pt x="35" y="105"/>
                  <a:pt x="35" y="105"/>
                </a:cubicBezTo>
                <a:cubicBezTo>
                  <a:pt x="35" y="105"/>
                  <a:pt x="35" y="105"/>
                  <a:pt x="35" y="104"/>
                </a:cubicBezTo>
                <a:cubicBezTo>
                  <a:pt x="35" y="104"/>
                  <a:pt x="35" y="104"/>
                  <a:pt x="35" y="104"/>
                </a:cubicBezTo>
                <a:cubicBezTo>
                  <a:pt x="35" y="104"/>
                  <a:pt x="35" y="104"/>
                  <a:pt x="35" y="104"/>
                </a:cubicBezTo>
                <a:cubicBezTo>
                  <a:pt x="35" y="104"/>
                  <a:pt x="35" y="104"/>
                  <a:pt x="35" y="104"/>
                </a:cubicBezTo>
                <a:cubicBezTo>
                  <a:pt x="35" y="104"/>
                  <a:pt x="35" y="104"/>
                  <a:pt x="35" y="104"/>
                </a:cubicBezTo>
                <a:cubicBezTo>
                  <a:pt x="35" y="104"/>
                  <a:pt x="35" y="104"/>
                  <a:pt x="35" y="104"/>
                </a:cubicBezTo>
                <a:cubicBezTo>
                  <a:pt x="35" y="104"/>
                  <a:pt x="35" y="104"/>
                  <a:pt x="35" y="104"/>
                </a:cubicBezTo>
                <a:cubicBezTo>
                  <a:pt x="35" y="104"/>
                  <a:pt x="35" y="104"/>
                  <a:pt x="35" y="103"/>
                </a:cubicBezTo>
                <a:cubicBezTo>
                  <a:pt x="35" y="103"/>
                  <a:pt x="35" y="103"/>
                  <a:pt x="35" y="103"/>
                </a:cubicBezTo>
                <a:cubicBezTo>
                  <a:pt x="35" y="103"/>
                  <a:pt x="35" y="102"/>
                  <a:pt x="35" y="102"/>
                </a:cubicBezTo>
                <a:cubicBezTo>
                  <a:pt x="34" y="102"/>
                  <a:pt x="34" y="102"/>
                  <a:pt x="34" y="102"/>
                </a:cubicBezTo>
                <a:cubicBezTo>
                  <a:pt x="34" y="102"/>
                  <a:pt x="34" y="102"/>
                  <a:pt x="34" y="102"/>
                </a:cubicBezTo>
                <a:cubicBezTo>
                  <a:pt x="34" y="102"/>
                  <a:pt x="34" y="102"/>
                  <a:pt x="34" y="102"/>
                </a:cubicBezTo>
                <a:cubicBezTo>
                  <a:pt x="34" y="101"/>
                  <a:pt x="34" y="101"/>
                  <a:pt x="34" y="101"/>
                </a:cubicBezTo>
                <a:cubicBezTo>
                  <a:pt x="34" y="101"/>
                  <a:pt x="34" y="101"/>
                  <a:pt x="34" y="101"/>
                </a:cubicBezTo>
                <a:cubicBezTo>
                  <a:pt x="34" y="101"/>
                  <a:pt x="34" y="101"/>
                  <a:pt x="34" y="101"/>
                </a:cubicBezTo>
                <a:cubicBezTo>
                  <a:pt x="34" y="101"/>
                  <a:pt x="34" y="101"/>
                  <a:pt x="34" y="101"/>
                </a:cubicBezTo>
                <a:cubicBezTo>
                  <a:pt x="34" y="101"/>
                  <a:pt x="34" y="101"/>
                  <a:pt x="34" y="101"/>
                </a:cubicBezTo>
                <a:cubicBezTo>
                  <a:pt x="34" y="100"/>
                  <a:pt x="34" y="100"/>
                  <a:pt x="34" y="100"/>
                </a:cubicBezTo>
                <a:cubicBezTo>
                  <a:pt x="34" y="100"/>
                  <a:pt x="34" y="99"/>
                  <a:pt x="34" y="99"/>
                </a:cubicBezTo>
                <a:cubicBezTo>
                  <a:pt x="34" y="99"/>
                  <a:pt x="34" y="99"/>
                  <a:pt x="33" y="99"/>
                </a:cubicBezTo>
                <a:cubicBezTo>
                  <a:pt x="33" y="98"/>
                  <a:pt x="33" y="98"/>
                  <a:pt x="33" y="98"/>
                </a:cubicBezTo>
                <a:cubicBezTo>
                  <a:pt x="33" y="98"/>
                  <a:pt x="33" y="98"/>
                  <a:pt x="33" y="98"/>
                </a:cubicBezTo>
                <a:cubicBezTo>
                  <a:pt x="33" y="98"/>
                  <a:pt x="33" y="98"/>
                  <a:pt x="33" y="98"/>
                </a:cubicBezTo>
                <a:cubicBezTo>
                  <a:pt x="33" y="98"/>
                  <a:pt x="33" y="98"/>
                  <a:pt x="33" y="98"/>
                </a:cubicBezTo>
                <a:cubicBezTo>
                  <a:pt x="33" y="98"/>
                  <a:pt x="33" y="98"/>
                  <a:pt x="33" y="98"/>
                </a:cubicBezTo>
                <a:cubicBezTo>
                  <a:pt x="33" y="98"/>
                  <a:pt x="33" y="98"/>
                  <a:pt x="33" y="98"/>
                </a:cubicBezTo>
                <a:cubicBezTo>
                  <a:pt x="33" y="98"/>
                  <a:pt x="33" y="97"/>
                  <a:pt x="33" y="97"/>
                </a:cubicBezTo>
                <a:cubicBezTo>
                  <a:pt x="33" y="97"/>
                  <a:pt x="33" y="97"/>
                  <a:pt x="33" y="97"/>
                </a:cubicBezTo>
                <a:cubicBezTo>
                  <a:pt x="33" y="97"/>
                  <a:pt x="33" y="97"/>
                  <a:pt x="33" y="97"/>
                </a:cubicBezTo>
                <a:cubicBezTo>
                  <a:pt x="34" y="97"/>
                  <a:pt x="34" y="97"/>
                  <a:pt x="34" y="96"/>
                </a:cubicBezTo>
                <a:cubicBezTo>
                  <a:pt x="34" y="96"/>
                  <a:pt x="34" y="96"/>
                  <a:pt x="34" y="96"/>
                </a:cubicBezTo>
                <a:cubicBezTo>
                  <a:pt x="34" y="96"/>
                  <a:pt x="34" y="96"/>
                  <a:pt x="34" y="96"/>
                </a:cubicBezTo>
                <a:cubicBezTo>
                  <a:pt x="34" y="96"/>
                  <a:pt x="34" y="96"/>
                  <a:pt x="34" y="96"/>
                </a:cubicBezTo>
                <a:cubicBezTo>
                  <a:pt x="34" y="96"/>
                  <a:pt x="35" y="96"/>
                  <a:pt x="35" y="96"/>
                </a:cubicBezTo>
                <a:cubicBezTo>
                  <a:pt x="35" y="96"/>
                  <a:pt x="35" y="96"/>
                  <a:pt x="35" y="96"/>
                </a:cubicBezTo>
                <a:cubicBezTo>
                  <a:pt x="35" y="96"/>
                  <a:pt x="35" y="96"/>
                  <a:pt x="35" y="96"/>
                </a:cubicBezTo>
                <a:cubicBezTo>
                  <a:pt x="35" y="95"/>
                  <a:pt x="35" y="95"/>
                  <a:pt x="35" y="95"/>
                </a:cubicBezTo>
                <a:cubicBezTo>
                  <a:pt x="35" y="95"/>
                  <a:pt x="35" y="95"/>
                  <a:pt x="35" y="95"/>
                </a:cubicBezTo>
                <a:cubicBezTo>
                  <a:pt x="36" y="95"/>
                  <a:pt x="36" y="95"/>
                  <a:pt x="36" y="95"/>
                </a:cubicBezTo>
                <a:cubicBezTo>
                  <a:pt x="36" y="95"/>
                  <a:pt x="36" y="95"/>
                  <a:pt x="36" y="95"/>
                </a:cubicBezTo>
                <a:cubicBezTo>
                  <a:pt x="36" y="95"/>
                  <a:pt x="37" y="95"/>
                  <a:pt x="37" y="95"/>
                </a:cubicBezTo>
                <a:cubicBezTo>
                  <a:pt x="37" y="94"/>
                  <a:pt x="37" y="94"/>
                  <a:pt x="37" y="93"/>
                </a:cubicBezTo>
                <a:cubicBezTo>
                  <a:pt x="37" y="93"/>
                  <a:pt x="36" y="93"/>
                  <a:pt x="36" y="93"/>
                </a:cubicBezTo>
                <a:cubicBezTo>
                  <a:pt x="36" y="93"/>
                  <a:pt x="36" y="93"/>
                  <a:pt x="36" y="93"/>
                </a:cubicBezTo>
                <a:cubicBezTo>
                  <a:pt x="36" y="93"/>
                  <a:pt x="36" y="93"/>
                  <a:pt x="36" y="93"/>
                </a:cubicBezTo>
                <a:cubicBezTo>
                  <a:pt x="36" y="93"/>
                  <a:pt x="36" y="93"/>
                  <a:pt x="36" y="93"/>
                </a:cubicBezTo>
                <a:cubicBezTo>
                  <a:pt x="36" y="93"/>
                  <a:pt x="35" y="93"/>
                  <a:pt x="35" y="92"/>
                </a:cubicBezTo>
                <a:cubicBezTo>
                  <a:pt x="35" y="92"/>
                  <a:pt x="35" y="92"/>
                  <a:pt x="35" y="92"/>
                </a:cubicBezTo>
                <a:cubicBezTo>
                  <a:pt x="37" y="92"/>
                  <a:pt x="37" y="92"/>
                  <a:pt x="37" y="92"/>
                </a:cubicBezTo>
                <a:cubicBezTo>
                  <a:pt x="37" y="92"/>
                  <a:pt x="37" y="92"/>
                  <a:pt x="37" y="92"/>
                </a:cubicBezTo>
                <a:cubicBezTo>
                  <a:pt x="37" y="92"/>
                  <a:pt x="37" y="92"/>
                  <a:pt x="37" y="92"/>
                </a:cubicBezTo>
                <a:cubicBezTo>
                  <a:pt x="37" y="92"/>
                  <a:pt x="37" y="92"/>
                  <a:pt x="38" y="92"/>
                </a:cubicBezTo>
                <a:cubicBezTo>
                  <a:pt x="38" y="92"/>
                  <a:pt x="38" y="92"/>
                  <a:pt x="38" y="92"/>
                </a:cubicBezTo>
                <a:cubicBezTo>
                  <a:pt x="38" y="91"/>
                  <a:pt x="38" y="91"/>
                  <a:pt x="38" y="91"/>
                </a:cubicBezTo>
                <a:cubicBezTo>
                  <a:pt x="38" y="91"/>
                  <a:pt x="38" y="91"/>
                  <a:pt x="38" y="91"/>
                </a:cubicBezTo>
                <a:cubicBezTo>
                  <a:pt x="38" y="91"/>
                  <a:pt x="38" y="90"/>
                  <a:pt x="38" y="90"/>
                </a:cubicBezTo>
                <a:cubicBezTo>
                  <a:pt x="38" y="90"/>
                  <a:pt x="38" y="90"/>
                  <a:pt x="38" y="90"/>
                </a:cubicBezTo>
                <a:cubicBezTo>
                  <a:pt x="38" y="90"/>
                  <a:pt x="38" y="90"/>
                  <a:pt x="38" y="90"/>
                </a:cubicBezTo>
                <a:cubicBezTo>
                  <a:pt x="38" y="90"/>
                  <a:pt x="38" y="90"/>
                  <a:pt x="38" y="90"/>
                </a:cubicBezTo>
                <a:cubicBezTo>
                  <a:pt x="39" y="90"/>
                  <a:pt x="39" y="90"/>
                  <a:pt x="39" y="90"/>
                </a:cubicBezTo>
                <a:cubicBezTo>
                  <a:pt x="39" y="90"/>
                  <a:pt x="40" y="89"/>
                  <a:pt x="40" y="89"/>
                </a:cubicBezTo>
                <a:cubicBezTo>
                  <a:pt x="40" y="88"/>
                  <a:pt x="40" y="88"/>
                  <a:pt x="40" y="88"/>
                </a:cubicBezTo>
                <a:cubicBezTo>
                  <a:pt x="40" y="85"/>
                  <a:pt x="40" y="85"/>
                  <a:pt x="40" y="85"/>
                </a:cubicBezTo>
                <a:cubicBezTo>
                  <a:pt x="40" y="85"/>
                  <a:pt x="40" y="84"/>
                  <a:pt x="40" y="84"/>
                </a:cubicBezTo>
                <a:cubicBezTo>
                  <a:pt x="40" y="84"/>
                  <a:pt x="40" y="84"/>
                  <a:pt x="40" y="84"/>
                </a:cubicBezTo>
                <a:cubicBezTo>
                  <a:pt x="41" y="85"/>
                  <a:pt x="41" y="85"/>
                  <a:pt x="41" y="85"/>
                </a:cubicBezTo>
                <a:cubicBezTo>
                  <a:pt x="41" y="84"/>
                  <a:pt x="41" y="84"/>
                  <a:pt x="41" y="84"/>
                </a:cubicBezTo>
                <a:cubicBezTo>
                  <a:pt x="41" y="84"/>
                  <a:pt x="41" y="84"/>
                  <a:pt x="41" y="84"/>
                </a:cubicBezTo>
                <a:cubicBezTo>
                  <a:pt x="41" y="84"/>
                  <a:pt x="41" y="83"/>
                  <a:pt x="41" y="83"/>
                </a:cubicBezTo>
                <a:cubicBezTo>
                  <a:pt x="41" y="83"/>
                  <a:pt x="41" y="83"/>
                  <a:pt x="41" y="83"/>
                </a:cubicBezTo>
                <a:cubicBezTo>
                  <a:pt x="41" y="83"/>
                  <a:pt x="41" y="83"/>
                  <a:pt x="42" y="82"/>
                </a:cubicBezTo>
                <a:cubicBezTo>
                  <a:pt x="42" y="82"/>
                  <a:pt x="42" y="82"/>
                  <a:pt x="43" y="82"/>
                </a:cubicBezTo>
                <a:cubicBezTo>
                  <a:pt x="43" y="82"/>
                  <a:pt x="43" y="82"/>
                  <a:pt x="43" y="82"/>
                </a:cubicBezTo>
                <a:cubicBezTo>
                  <a:pt x="43" y="82"/>
                  <a:pt x="44" y="82"/>
                  <a:pt x="44" y="82"/>
                </a:cubicBezTo>
                <a:cubicBezTo>
                  <a:pt x="44" y="82"/>
                  <a:pt x="44" y="82"/>
                  <a:pt x="44" y="82"/>
                </a:cubicBezTo>
                <a:cubicBezTo>
                  <a:pt x="44" y="82"/>
                  <a:pt x="45" y="82"/>
                  <a:pt x="45" y="82"/>
                </a:cubicBezTo>
                <a:cubicBezTo>
                  <a:pt x="45" y="82"/>
                  <a:pt x="45" y="82"/>
                  <a:pt x="45" y="82"/>
                </a:cubicBezTo>
                <a:cubicBezTo>
                  <a:pt x="45" y="82"/>
                  <a:pt x="45" y="82"/>
                  <a:pt x="45" y="82"/>
                </a:cubicBezTo>
                <a:cubicBezTo>
                  <a:pt x="45" y="82"/>
                  <a:pt x="45" y="82"/>
                  <a:pt x="45" y="82"/>
                </a:cubicBezTo>
                <a:cubicBezTo>
                  <a:pt x="45" y="82"/>
                  <a:pt x="45" y="82"/>
                  <a:pt x="45" y="82"/>
                </a:cubicBezTo>
                <a:cubicBezTo>
                  <a:pt x="45" y="82"/>
                  <a:pt x="45" y="82"/>
                  <a:pt x="45" y="82"/>
                </a:cubicBezTo>
                <a:cubicBezTo>
                  <a:pt x="45" y="82"/>
                  <a:pt x="45" y="82"/>
                  <a:pt x="45" y="82"/>
                </a:cubicBezTo>
                <a:cubicBezTo>
                  <a:pt x="45" y="81"/>
                  <a:pt x="45" y="81"/>
                  <a:pt x="45" y="81"/>
                </a:cubicBezTo>
                <a:cubicBezTo>
                  <a:pt x="45" y="81"/>
                  <a:pt x="45" y="81"/>
                  <a:pt x="45" y="81"/>
                </a:cubicBezTo>
                <a:cubicBezTo>
                  <a:pt x="45" y="81"/>
                  <a:pt x="45" y="81"/>
                  <a:pt x="45" y="81"/>
                </a:cubicBezTo>
                <a:cubicBezTo>
                  <a:pt x="46" y="81"/>
                  <a:pt x="46" y="81"/>
                  <a:pt x="46" y="81"/>
                </a:cubicBezTo>
                <a:cubicBezTo>
                  <a:pt x="46" y="81"/>
                  <a:pt x="46" y="81"/>
                  <a:pt x="46" y="81"/>
                </a:cubicBezTo>
                <a:cubicBezTo>
                  <a:pt x="46" y="80"/>
                  <a:pt x="46" y="80"/>
                  <a:pt x="46" y="80"/>
                </a:cubicBezTo>
                <a:cubicBezTo>
                  <a:pt x="46" y="80"/>
                  <a:pt x="47" y="80"/>
                  <a:pt x="47" y="80"/>
                </a:cubicBezTo>
                <a:cubicBezTo>
                  <a:pt x="47" y="80"/>
                  <a:pt x="47" y="80"/>
                  <a:pt x="47" y="80"/>
                </a:cubicBezTo>
                <a:cubicBezTo>
                  <a:pt x="47" y="80"/>
                  <a:pt x="47" y="80"/>
                  <a:pt x="47" y="80"/>
                </a:cubicBezTo>
                <a:cubicBezTo>
                  <a:pt x="47" y="80"/>
                  <a:pt x="48" y="80"/>
                  <a:pt x="48" y="79"/>
                </a:cubicBezTo>
                <a:cubicBezTo>
                  <a:pt x="48" y="79"/>
                  <a:pt x="48" y="79"/>
                  <a:pt x="48" y="79"/>
                </a:cubicBezTo>
                <a:cubicBezTo>
                  <a:pt x="48" y="78"/>
                  <a:pt x="48" y="78"/>
                  <a:pt x="48" y="78"/>
                </a:cubicBezTo>
                <a:cubicBezTo>
                  <a:pt x="49" y="78"/>
                  <a:pt x="49" y="78"/>
                  <a:pt x="49" y="78"/>
                </a:cubicBezTo>
                <a:cubicBezTo>
                  <a:pt x="49" y="77"/>
                  <a:pt x="49" y="76"/>
                  <a:pt x="49" y="76"/>
                </a:cubicBezTo>
                <a:cubicBezTo>
                  <a:pt x="49" y="75"/>
                  <a:pt x="49" y="75"/>
                  <a:pt x="49" y="75"/>
                </a:cubicBezTo>
                <a:cubicBezTo>
                  <a:pt x="49" y="73"/>
                  <a:pt x="49" y="73"/>
                  <a:pt x="49" y="73"/>
                </a:cubicBezTo>
                <a:cubicBezTo>
                  <a:pt x="49" y="72"/>
                  <a:pt x="49" y="72"/>
                  <a:pt x="49" y="72"/>
                </a:cubicBezTo>
                <a:cubicBezTo>
                  <a:pt x="49" y="72"/>
                  <a:pt x="49" y="72"/>
                  <a:pt x="49" y="72"/>
                </a:cubicBezTo>
                <a:cubicBezTo>
                  <a:pt x="49" y="72"/>
                  <a:pt x="49" y="72"/>
                  <a:pt x="49" y="72"/>
                </a:cubicBezTo>
                <a:cubicBezTo>
                  <a:pt x="49" y="72"/>
                  <a:pt x="49" y="72"/>
                  <a:pt x="49" y="72"/>
                </a:cubicBezTo>
                <a:cubicBezTo>
                  <a:pt x="49" y="72"/>
                  <a:pt x="49" y="72"/>
                  <a:pt x="49" y="72"/>
                </a:cubicBezTo>
                <a:cubicBezTo>
                  <a:pt x="49" y="72"/>
                  <a:pt x="49" y="72"/>
                  <a:pt x="49" y="72"/>
                </a:cubicBezTo>
                <a:cubicBezTo>
                  <a:pt x="49" y="72"/>
                  <a:pt x="49" y="72"/>
                  <a:pt x="49" y="72"/>
                </a:cubicBezTo>
                <a:cubicBezTo>
                  <a:pt x="50" y="72"/>
                  <a:pt x="50" y="72"/>
                  <a:pt x="50" y="72"/>
                </a:cubicBezTo>
                <a:cubicBezTo>
                  <a:pt x="50" y="72"/>
                  <a:pt x="50" y="72"/>
                  <a:pt x="50" y="72"/>
                </a:cubicBezTo>
                <a:cubicBezTo>
                  <a:pt x="50" y="72"/>
                  <a:pt x="50" y="71"/>
                  <a:pt x="50" y="71"/>
                </a:cubicBezTo>
                <a:cubicBezTo>
                  <a:pt x="50" y="71"/>
                  <a:pt x="50" y="71"/>
                  <a:pt x="50" y="71"/>
                </a:cubicBezTo>
                <a:cubicBezTo>
                  <a:pt x="50" y="71"/>
                  <a:pt x="50" y="71"/>
                  <a:pt x="50" y="71"/>
                </a:cubicBezTo>
                <a:cubicBezTo>
                  <a:pt x="50" y="71"/>
                  <a:pt x="51" y="71"/>
                  <a:pt x="51" y="71"/>
                </a:cubicBezTo>
                <a:cubicBezTo>
                  <a:pt x="51" y="71"/>
                  <a:pt x="51" y="71"/>
                  <a:pt x="51" y="71"/>
                </a:cubicBezTo>
                <a:cubicBezTo>
                  <a:pt x="51" y="70"/>
                  <a:pt x="51" y="70"/>
                  <a:pt x="51" y="70"/>
                </a:cubicBezTo>
                <a:cubicBezTo>
                  <a:pt x="51" y="70"/>
                  <a:pt x="51" y="70"/>
                  <a:pt x="51" y="70"/>
                </a:cubicBezTo>
                <a:cubicBezTo>
                  <a:pt x="51" y="70"/>
                  <a:pt x="51" y="70"/>
                  <a:pt x="51" y="70"/>
                </a:cubicBezTo>
                <a:cubicBezTo>
                  <a:pt x="51" y="70"/>
                  <a:pt x="51" y="70"/>
                  <a:pt x="51" y="70"/>
                </a:cubicBezTo>
                <a:cubicBezTo>
                  <a:pt x="51" y="70"/>
                  <a:pt x="51" y="70"/>
                  <a:pt x="51" y="70"/>
                </a:cubicBezTo>
                <a:cubicBezTo>
                  <a:pt x="51" y="70"/>
                  <a:pt x="52" y="69"/>
                  <a:pt x="52" y="69"/>
                </a:cubicBezTo>
                <a:cubicBezTo>
                  <a:pt x="52" y="69"/>
                  <a:pt x="52" y="68"/>
                  <a:pt x="53" y="68"/>
                </a:cubicBezTo>
                <a:cubicBezTo>
                  <a:pt x="53" y="68"/>
                  <a:pt x="53" y="68"/>
                  <a:pt x="53" y="68"/>
                </a:cubicBezTo>
                <a:cubicBezTo>
                  <a:pt x="54" y="68"/>
                  <a:pt x="53" y="67"/>
                  <a:pt x="53" y="67"/>
                </a:cubicBezTo>
                <a:cubicBezTo>
                  <a:pt x="53" y="67"/>
                  <a:pt x="53" y="67"/>
                  <a:pt x="53" y="67"/>
                </a:cubicBezTo>
                <a:cubicBezTo>
                  <a:pt x="53" y="67"/>
                  <a:pt x="53" y="67"/>
                  <a:pt x="53" y="67"/>
                </a:cubicBezTo>
                <a:cubicBezTo>
                  <a:pt x="53" y="67"/>
                  <a:pt x="53" y="67"/>
                  <a:pt x="53" y="67"/>
                </a:cubicBezTo>
                <a:cubicBezTo>
                  <a:pt x="53" y="67"/>
                  <a:pt x="53" y="67"/>
                  <a:pt x="53" y="67"/>
                </a:cubicBezTo>
                <a:cubicBezTo>
                  <a:pt x="53" y="67"/>
                  <a:pt x="53" y="66"/>
                  <a:pt x="53" y="66"/>
                </a:cubicBezTo>
                <a:cubicBezTo>
                  <a:pt x="53" y="66"/>
                  <a:pt x="53" y="66"/>
                  <a:pt x="53" y="66"/>
                </a:cubicBezTo>
                <a:cubicBezTo>
                  <a:pt x="53" y="66"/>
                  <a:pt x="53" y="66"/>
                  <a:pt x="53" y="66"/>
                </a:cubicBezTo>
                <a:cubicBezTo>
                  <a:pt x="53" y="66"/>
                  <a:pt x="53" y="66"/>
                  <a:pt x="53" y="66"/>
                </a:cubicBezTo>
                <a:cubicBezTo>
                  <a:pt x="53" y="64"/>
                  <a:pt x="53" y="64"/>
                  <a:pt x="53" y="64"/>
                </a:cubicBezTo>
                <a:cubicBezTo>
                  <a:pt x="53" y="64"/>
                  <a:pt x="53" y="64"/>
                  <a:pt x="53" y="64"/>
                </a:cubicBezTo>
                <a:cubicBezTo>
                  <a:pt x="53" y="64"/>
                  <a:pt x="53" y="64"/>
                  <a:pt x="53" y="64"/>
                </a:cubicBezTo>
                <a:cubicBezTo>
                  <a:pt x="53" y="64"/>
                  <a:pt x="53" y="64"/>
                  <a:pt x="53" y="64"/>
                </a:cubicBezTo>
                <a:cubicBezTo>
                  <a:pt x="53" y="63"/>
                  <a:pt x="53" y="63"/>
                  <a:pt x="53" y="63"/>
                </a:cubicBezTo>
                <a:cubicBezTo>
                  <a:pt x="53" y="63"/>
                  <a:pt x="53" y="63"/>
                  <a:pt x="53" y="63"/>
                </a:cubicBezTo>
                <a:cubicBezTo>
                  <a:pt x="52" y="63"/>
                  <a:pt x="52" y="63"/>
                  <a:pt x="52" y="63"/>
                </a:cubicBezTo>
                <a:cubicBezTo>
                  <a:pt x="52" y="63"/>
                  <a:pt x="52" y="63"/>
                  <a:pt x="52" y="63"/>
                </a:cubicBezTo>
                <a:cubicBezTo>
                  <a:pt x="51" y="63"/>
                  <a:pt x="51" y="63"/>
                  <a:pt x="51" y="63"/>
                </a:cubicBezTo>
                <a:cubicBezTo>
                  <a:pt x="50" y="63"/>
                  <a:pt x="50" y="63"/>
                  <a:pt x="50" y="62"/>
                </a:cubicBezTo>
                <a:cubicBezTo>
                  <a:pt x="50" y="62"/>
                  <a:pt x="50" y="62"/>
                  <a:pt x="50" y="62"/>
                </a:cubicBezTo>
                <a:cubicBezTo>
                  <a:pt x="50" y="62"/>
                  <a:pt x="50" y="62"/>
                  <a:pt x="50" y="62"/>
                </a:cubicBezTo>
                <a:cubicBezTo>
                  <a:pt x="50" y="62"/>
                  <a:pt x="50" y="62"/>
                  <a:pt x="50" y="62"/>
                </a:cubicBezTo>
                <a:cubicBezTo>
                  <a:pt x="49" y="62"/>
                  <a:pt x="49" y="62"/>
                  <a:pt x="49" y="62"/>
                </a:cubicBezTo>
                <a:cubicBezTo>
                  <a:pt x="49" y="62"/>
                  <a:pt x="49" y="61"/>
                  <a:pt x="49" y="61"/>
                </a:cubicBezTo>
                <a:cubicBezTo>
                  <a:pt x="49" y="61"/>
                  <a:pt x="49" y="61"/>
                  <a:pt x="48" y="61"/>
                </a:cubicBezTo>
                <a:cubicBezTo>
                  <a:pt x="48" y="61"/>
                  <a:pt x="48" y="61"/>
                  <a:pt x="48" y="61"/>
                </a:cubicBezTo>
                <a:cubicBezTo>
                  <a:pt x="48" y="61"/>
                  <a:pt x="48" y="61"/>
                  <a:pt x="48" y="61"/>
                </a:cubicBezTo>
                <a:cubicBezTo>
                  <a:pt x="48" y="61"/>
                  <a:pt x="48" y="61"/>
                  <a:pt x="48" y="61"/>
                </a:cubicBezTo>
                <a:cubicBezTo>
                  <a:pt x="48" y="61"/>
                  <a:pt x="48" y="61"/>
                  <a:pt x="48" y="61"/>
                </a:cubicBezTo>
                <a:cubicBezTo>
                  <a:pt x="48" y="61"/>
                  <a:pt x="48" y="61"/>
                  <a:pt x="48" y="61"/>
                </a:cubicBezTo>
                <a:cubicBezTo>
                  <a:pt x="47" y="61"/>
                  <a:pt x="47" y="61"/>
                  <a:pt x="47" y="61"/>
                </a:cubicBezTo>
                <a:cubicBezTo>
                  <a:pt x="47" y="61"/>
                  <a:pt x="47" y="61"/>
                  <a:pt x="47" y="61"/>
                </a:cubicBezTo>
                <a:cubicBezTo>
                  <a:pt x="46" y="61"/>
                  <a:pt x="46" y="61"/>
                  <a:pt x="46" y="61"/>
                </a:cubicBezTo>
                <a:cubicBezTo>
                  <a:pt x="46" y="61"/>
                  <a:pt x="46" y="61"/>
                  <a:pt x="45" y="61"/>
                </a:cubicBezTo>
                <a:cubicBezTo>
                  <a:pt x="45" y="61"/>
                  <a:pt x="45" y="61"/>
                  <a:pt x="45" y="61"/>
                </a:cubicBezTo>
                <a:cubicBezTo>
                  <a:pt x="44" y="61"/>
                  <a:pt x="44" y="61"/>
                  <a:pt x="44" y="61"/>
                </a:cubicBezTo>
                <a:cubicBezTo>
                  <a:pt x="44" y="61"/>
                  <a:pt x="44" y="61"/>
                  <a:pt x="44" y="61"/>
                </a:cubicBezTo>
                <a:cubicBezTo>
                  <a:pt x="44" y="61"/>
                  <a:pt x="44" y="61"/>
                  <a:pt x="44" y="61"/>
                </a:cubicBezTo>
                <a:cubicBezTo>
                  <a:pt x="44" y="60"/>
                  <a:pt x="44" y="60"/>
                  <a:pt x="43" y="60"/>
                </a:cubicBezTo>
                <a:cubicBezTo>
                  <a:pt x="43" y="60"/>
                  <a:pt x="43" y="60"/>
                  <a:pt x="43" y="60"/>
                </a:cubicBezTo>
                <a:cubicBezTo>
                  <a:pt x="43" y="60"/>
                  <a:pt x="42" y="60"/>
                  <a:pt x="42" y="60"/>
                </a:cubicBezTo>
                <a:cubicBezTo>
                  <a:pt x="42" y="60"/>
                  <a:pt x="42" y="60"/>
                  <a:pt x="42" y="60"/>
                </a:cubicBezTo>
                <a:cubicBezTo>
                  <a:pt x="42" y="60"/>
                  <a:pt x="42" y="60"/>
                  <a:pt x="42" y="60"/>
                </a:cubicBezTo>
                <a:cubicBezTo>
                  <a:pt x="42" y="60"/>
                  <a:pt x="42" y="60"/>
                  <a:pt x="42" y="60"/>
                </a:cubicBezTo>
                <a:cubicBezTo>
                  <a:pt x="42" y="60"/>
                  <a:pt x="42" y="60"/>
                  <a:pt x="42" y="60"/>
                </a:cubicBezTo>
                <a:cubicBezTo>
                  <a:pt x="42" y="60"/>
                  <a:pt x="42" y="60"/>
                  <a:pt x="42" y="60"/>
                </a:cubicBezTo>
                <a:cubicBezTo>
                  <a:pt x="42" y="59"/>
                  <a:pt x="42" y="59"/>
                  <a:pt x="42" y="59"/>
                </a:cubicBezTo>
                <a:cubicBezTo>
                  <a:pt x="42" y="59"/>
                  <a:pt x="41" y="59"/>
                  <a:pt x="41" y="59"/>
                </a:cubicBezTo>
                <a:cubicBezTo>
                  <a:pt x="41" y="59"/>
                  <a:pt x="41" y="59"/>
                  <a:pt x="41" y="59"/>
                </a:cubicBezTo>
                <a:cubicBezTo>
                  <a:pt x="41" y="59"/>
                  <a:pt x="41" y="59"/>
                  <a:pt x="41" y="59"/>
                </a:cubicBezTo>
                <a:cubicBezTo>
                  <a:pt x="39" y="59"/>
                  <a:pt x="39" y="59"/>
                  <a:pt x="39" y="59"/>
                </a:cubicBezTo>
                <a:cubicBezTo>
                  <a:pt x="39" y="59"/>
                  <a:pt x="39" y="59"/>
                  <a:pt x="39" y="59"/>
                </a:cubicBezTo>
                <a:cubicBezTo>
                  <a:pt x="38" y="59"/>
                  <a:pt x="38" y="59"/>
                  <a:pt x="38" y="59"/>
                </a:cubicBezTo>
                <a:cubicBezTo>
                  <a:pt x="38" y="59"/>
                  <a:pt x="38" y="59"/>
                  <a:pt x="38" y="59"/>
                </a:cubicBezTo>
                <a:cubicBezTo>
                  <a:pt x="38" y="59"/>
                  <a:pt x="38" y="59"/>
                  <a:pt x="38" y="59"/>
                </a:cubicBezTo>
                <a:cubicBezTo>
                  <a:pt x="37" y="59"/>
                  <a:pt x="37" y="59"/>
                  <a:pt x="37" y="59"/>
                </a:cubicBezTo>
                <a:cubicBezTo>
                  <a:pt x="37" y="59"/>
                  <a:pt x="37" y="59"/>
                  <a:pt x="37" y="59"/>
                </a:cubicBezTo>
                <a:cubicBezTo>
                  <a:pt x="37" y="59"/>
                  <a:pt x="37" y="59"/>
                  <a:pt x="37" y="59"/>
                </a:cubicBezTo>
                <a:cubicBezTo>
                  <a:pt x="37" y="59"/>
                  <a:pt x="37" y="59"/>
                  <a:pt x="37" y="59"/>
                </a:cubicBezTo>
                <a:cubicBezTo>
                  <a:pt x="37" y="59"/>
                  <a:pt x="37" y="59"/>
                  <a:pt x="37" y="59"/>
                </a:cubicBezTo>
                <a:cubicBezTo>
                  <a:pt x="37" y="59"/>
                  <a:pt x="37" y="59"/>
                  <a:pt x="37" y="59"/>
                </a:cubicBezTo>
                <a:cubicBezTo>
                  <a:pt x="37" y="59"/>
                  <a:pt x="38" y="59"/>
                  <a:pt x="38" y="58"/>
                </a:cubicBezTo>
                <a:cubicBezTo>
                  <a:pt x="38" y="58"/>
                  <a:pt x="38" y="58"/>
                  <a:pt x="38" y="58"/>
                </a:cubicBezTo>
                <a:cubicBezTo>
                  <a:pt x="39" y="58"/>
                  <a:pt x="39" y="58"/>
                  <a:pt x="39" y="58"/>
                </a:cubicBezTo>
                <a:cubicBezTo>
                  <a:pt x="39" y="58"/>
                  <a:pt x="39" y="58"/>
                  <a:pt x="39" y="58"/>
                </a:cubicBezTo>
                <a:cubicBezTo>
                  <a:pt x="39" y="58"/>
                  <a:pt x="39" y="58"/>
                  <a:pt x="39" y="58"/>
                </a:cubicBezTo>
                <a:cubicBezTo>
                  <a:pt x="39" y="58"/>
                  <a:pt x="40" y="58"/>
                  <a:pt x="40" y="58"/>
                </a:cubicBezTo>
                <a:cubicBezTo>
                  <a:pt x="40" y="58"/>
                  <a:pt x="39" y="57"/>
                  <a:pt x="39" y="57"/>
                </a:cubicBezTo>
                <a:cubicBezTo>
                  <a:pt x="39" y="57"/>
                  <a:pt x="39" y="57"/>
                  <a:pt x="39" y="56"/>
                </a:cubicBezTo>
                <a:cubicBezTo>
                  <a:pt x="39" y="56"/>
                  <a:pt x="38" y="56"/>
                  <a:pt x="38" y="56"/>
                </a:cubicBezTo>
                <a:cubicBezTo>
                  <a:pt x="38" y="56"/>
                  <a:pt x="38" y="55"/>
                  <a:pt x="38" y="55"/>
                </a:cubicBezTo>
                <a:cubicBezTo>
                  <a:pt x="38" y="55"/>
                  <a:pt x="38" y="55"/>
                  <a:pt x="38" y="55"/>
                </a:cubicBezTo>
                <a:cubicBezTo>
                  <a:pt x="38" y="55"/>
                  <a:pt x="38" y="55"/>
                  <a:pt x="38" y="55"/>
                </a:cubicBezTo>
                <a:cubicBezTo>
                  <a:pt x="38" y="55"/>
                  <a:pt x="37" y="55"/>
                  <a:pt x="37" y="55"/>
                </a:cubicBezTo>
                <a:cubicBezTo>
                  <a:pt x="37" y="55"/>
                  <a:pt x="37" y="55"/>
                  <a:pt x="37" y="55"/>
                </a:cubicBezTo>
                <a:cubicBezTo>
                  <a:pt x="37" y="55"/>
                  <a:pt x="37" y="55"/>
                  <a:pt x="37" y="55"/>
                </a:cubicBezTo>
                <a:cubicBezTo>
                  <a:pt x="37" y="55"/>
                  <a:pt x="37" y="55"/>
                  <a:pt x="36" y="54"/>
                </a:cubicBezTo>
                <a:cubicBezTo>
                  <a:pt x="36" y="54"/>
                  <a:pt x="36" y="54"/>
                  <a:pt x="36" y="54"/>
                </a:cubicBezTo>
                <a:cubicBezTo>
                  <a:pt x="36" y="54"/>
                  <a:pt x="36" y="54"/>
                  <a:pt x="36" y="54"/>
                </a:cubicBezTo>
                <a:cubicBezTo>
                  <a:pt x="36" y="54"/>
                  <a:pt x="36" y="54"/>
                  <a:pt x="36" y="54"/>
                </a:cubicBezTo>
                <a:cubicBezTo>
                  <a:pt x="36" y="54"/>
                  <a:pt x="36" y="54"/>
                  <a:pt x="36" y="54"/>
                </a:cubicBezTo>
                <a:cubicBezTo>
                  <a:pt x="36" y="54"/>
                  <a:pt x="36" y="54"/>
                  <a:pt x="36" y="54"/>
                </a:cubicBezTo>
                <a:cubicBezTo>
                  <a:pt x="36" y="53"/>
                  <a:pt x="36" y="53"/>
                  <a:pt x="35" y="53"/>
                </a:cubicBezTo>
                <a:cubicBezTo>
                  <a:pt x="35" y="53"/>
                  <a:pt x="35" y="53"/>
                  <a:pt x="35" y="53"/>
                </a:cubicBezTo>
                <a:cubicBezTo>
                  <a:pt x="35" y="53"/>
                  <a:pt x="35" y="53"/>
                  <a:pt x="35" y="52"/>
                </a:cubicBezTo>
                <a:cubicBezTo>
                  <a:pt x="35" y="52"/>
                  <a:pt x="35" y="52"/>
                  <a:pt x="35" y="52"/>
                </a:cubicBezTo>
                <a:cubicBezTo>
                  <a:pt x="34" y="52"/>
                  <a:pt x="34" y="52"/>
                  <a:pt x="34" y="52"/>
                </a:cubicBezTo>
                <a:cubicBezTo>
                  <a:pt x="34" y="52"/>
                  <a:pt x="34" y="52"/>
                  <a:pt x="34" y="52"/>
                </a:cubicBezTo>
                <a:cubicBezTo>
                  <a:pt x="33" y="52"/>
                  <a:pt x="33" y="52"/>
                  <a:pt x="33" y="52"/>
                </a:cubicBezTo>
                <a:cubicBezTo>
                  <a:pt x="33" y="51"/>
                  <a:pt x="33" y="51"/>
                  <a:pt x="33" y="51"/>
                </a:cubicBezTo>
                <a:cubicBezTo>
                  <a:pt x="32" y="51"/>
                  <a:pt x="32" y="51"/>
                  <a:pt x="32" y="51"/>
                </a:cubicBezTo>
                <a:cubicBezTo>
                  <a:pt x="32" y="51"/>
                  <a:pt x="32" y="51"/>
                  <a:pt x="32" y="51"/>
                </a:cubicBezTo>
                <a:cubicBezTo>
                  <a:pt x="32" y="51"/>
                  <a:pt x="31" y="51"/>
                  <a:pt x="31" y="51"/>
                </a:cubicBezTo>
                <a:cubicBezTo>
                  <a:pt x="31" y="51"/>
                  <a:pt x="31" y="51"/>
                  <a:pt x="31" y="51"/>
                </a:cubicBezTo>
                <a:cubicBezTo>
                  <a:pt x="31" y="51"/>
                  <a:pt x="31" y="51"/>
                  <a:pt x="31" y="51"/>
                </a:cubicBezTo>
                <a:cubicBezTo>
                  <a:pt x="31" y="51"/>
                  <a:pt x="31" y="50"/>
                  <a:pt x="30" y="50"/>
                </a:cubicBezTo>
                <a:cubicBezTo>
                  <a:pt x="30" y="50"/>
                  <a:pt x="30" y="50"/>
                  <a:pt x="30" y="50"/>
                </a:cubicBezTo>
                <a:cubicBezTo>
                  <a:pt x="30" y="50"/>
                  <a:pt x="30" y="50"/>
                  <a:pt x="30" y="50"/>
                </a:cubicBezTo>
                <a:cubicBezTo>
                  <a:pt x="30" y="50"/>
                  <a:pt x="30" y="50"/>
                  <a:pt x="30" y="50"/>
                </a:cubicBezTo>
                <a:cubicBezTo>
                  <a:pt x="30" y="49"/>
                  <a:pt x="29" y="49"/>
                  <a:pt x="29" y="49"/>
                </a:cubicBezTo>
                <a:cubicBezTo>
                  <a:pt x="29" y="49"/>
                  <a:pt x="29" y="49"/>
                  <a:pt x="29" y="49"/>
                </a:cubicBezTo>
                <a:cubicBezTo>
                  <a:pt x="28" y="49"/>
                  <a:pt x="28" y="49"/>
                  <a:pt x="28" y="49"/>
                </a:cubicBezTo>
                <a:cubicBezTo>
                  <a:pt x="28" y="49"/>
                  <a:pt x="28" y="49"/>
                  <a:pt x="28" y="49"/>
                </a:cubicBezTo>
                <a:cubicBezTo>
                  <a:pt x="28" y="49"/>
                  <a:pt x="28" y="49"/>
                  <a:pt x="28" y="49"/>
                </a:cubicBezTo>
                <a:cubicBezTo>
                  <a:pt x="29" y="48"/>
                  <a:pt x="29" y="48"/>
                  <a:pt x="29" y="48"/>
                </a:cubicBezTo>
                <a:cubicBezTo>
                  <a:pt x="28" y="48"/>
                  <a:pt x="28" y="48"/>
                  <a:pt x="28" y="48"/>
                </a:cubicBezTo>
                <a:cubicBezTo>
                  <a:pt x="28" y="48"/>
                  <a:pt x="28" y="48"/>
                  <a:pt x="28" y="48"/>
                </a:cubicBezTo>
                <a:cubicBezTo>
                  <a:pt x="28" y="48"/>
                  <a:pt x="28" y="48"/>
                  <a:pt x="28" y="48"/>
                </a:cubicBezTo>
                <a:cubicBezTo>
                  <a:pt x="28" y="48"/>
                  <a:pt x="28" y="48"/>
                  <a:pt x="28" y="48"/>
                </a:cubicBezTo>
                <a:cubicBezTo>
                  <a:pt x="27" y="48"/>
                  <a:pt x="27" y="48"/>
                  <a:pt x="27" y="48"/>
                </a:cubicBezTo>
                <a:cubicBezTo>
                  <a:pt x="27" y="48"/>
                  <a:pt x="26" y="48"/>
                  <a:pt x="26" y="48"/>
                </a:cubicBezTo>
                <a:cubicBezTo>
                  <a:pt x="26" y="48"/>
                  <a:pt x="26" y="48"/>
                  <a:pt x="26" y="48"/>
                </a:cubicBezTo>
                <a:cubicBezTo>
                  <a:pt x="26" y="48"/>
                  <a:pt x="26" y="48"/>
                  <a:pt x="26" y="48"/>
                </a:cubicBezTo>
                <a:cubicBezTo>
                  <a:pt x="26" y="48"/>
                  <a:pt x="26" y="48"/>
                  <a:pt x="26" y="48"/>
                </a:cubicBezTo>
                <a:cubicBezTo>
                  <a:pt x="26" y="48"/>
                  <a:pt x="26" y="48"/>
                  <a:pt x="26" y="48"/>
                </a:cubicBezTo>
                <a:cubicBezTo>
                  <a:pt x="26" y="48"/>
                  <a:pt x="25" y="48"/>
                  <a:pt x="26" y="48"/>
                </a:cubicBezTo>
                <a:cubicBezTo>
                  <a:pt x="26" y="47"/>
                  <a:pt x="26" y="47"/>
                  <a:pt x="26" y="47"/>
                </a:cubicBezTo>
                <a:cubicBezTo>
                  <a:pt x="25" y="47"/>
                  <a:pt x="25" y="47"/>
                  <a:pt x="25" y="47"/>
                </a:cubicBezTo>
                <a:cubicBezTo>
                  <a:pt x="25" y="47"/>
                  <a:pt x="24" y="47"/>
                  <a:pt x="24" y="47"/>
                </a:cubicBezTo>
                <a:cubicBezTo>
                  <a:pt x="24" y="47"/>
                  <a:pt x="24" y="47"/>
                  <a:pt x="23" y="47"/>
                </a:cubicBezTo>
                <a:cubicBezTo>
                  <a:pt x="23" y="47"/>
                  <a:pt x="23" y="47"/>
                  <a:pt x="23" y="47"/>
                </a:cubicBezTo>
                <a:cubicBezTo>
                  <a:pt x="23" y="47"/>
                  <a:pt x="22" y="46"/>
                  <a:pt x="22" y="46"/>
                </a:cubicBezTo>
                <a:cubicBezTo>
                  <a:pt x="22" y="46"/>
                  <a:pt x="22" y="46"/>
                  <a:pt x="21" y="46"/>
                </a:cubicBezTo>
                <a:cubicBezTo>
                  <a:pt x="21" y="46"/>
                  <a:pt x="21" y="46"/>
                  <a:pt x="21" y="46"/>
                </a:cubicBezTo>
                <a:cubicBezTo>
                  <a:pt x="21" y="46"/>
                  <a:pt x="21" y="46"/>
                  <a:pt x="21" y="46"/>
                </a:cubicBezTo>
                <a:cubicBezTo>
                  <a:pt x="21" y="46"/>
                  <a:pt x="21" y="46"/>
                  <a:pt x="21" y="46"/>
                </a:cubicBezTo>
                <a:cubicBezTo>
                  <a:pt x="20" y="46"/>
                  <a:pt x="20" y="46"/>
                  <a:pt x="20" y="46"/>
                </a:cubicBezTo>
                <a:cubicBezTo>
                  <a:pt x="20" y="47"/>
                  <a:pt x="20" y="47"/>
                  <a:pt x="20" y="47"/>
                </a:cubicBezTo>
                <a:cubicBezTo>
                  <a:pt x="20" y="46"/>
                  <a:pt x="19" y="46"/>
                  <a:pt x="19" y="46"/>
                </a:cubicBezTo>
                <a:cubicBezTo>
                  <a:pt x="19" y="46"/>
                  <a:pt x="19" y="46"/>
                  <a:pt x="19" y="46"/>
                </a:cubicBezTo>
                <a:cubicBezTo>
                  <a:pt x="19" y="46"/>
                  <a:pt x="19" y="46"/>
                  <a:pt x="19" y="46"/>
                </a:cubicBezTo>
                <a:cubicBezTo>
                  <a:pt x="19" y="47"/>
                  <a:pt x="19" y="47"/>
                  <a:pt x="19" y="47"/>
                </a:cubicBezTo>
                <a:cubicBezTo>
                  <a:pt x="19" y="47"/>
                  <a:pt x="19" y="47"/>
                  <a:pt x="19" y="47"/>
                </a:cubicBezTo>
                <a:cubicBezTo>
                  <a:pt x="19" y="47"/>
                  <a:pt x="18" y="47"/>
                  <a:pt x="18" y="47"/>
                </a:cubicBezTo>
                <a:cubicBezTo>
                  <a:pt x="18" y="47"/>
                  <a:pt x="18" y="47"/>
                  <a:pt x="18" y="47"/>
                </a:cubicBezTo>
                <a:cubicBezTo>
                  <a:pt x="18" y="47"/>
                  <a:pt x="18" y="47"/>
                  <a:pt x="18" y="47"/>
                </a:cubicBezTo>
                <a:cubicBezTo>
                  <a:pt x="18" y="47"/>
                  <a:pt x="17" y="47"/>
                  <a:pt x="17" y="47"/>
                </a:cubicBezTo>
                <a:cubicBezTo>
                  <a:pt x="17" y="47"/>
                  <a:pt x="17" y="47"/>
                  <a:pt x="17" y="47"/>
                </a:cubicBezTo>
                <a:cubicBezTo>
                  <a:pt x="16" y="47"/>
                  <a:pt x="16" y="47"/>
                  <a:pt x="16" y="47"/>
                </a:cubicBezTo>
                <a:cubicBezTo>
                  <a:pt x="16" y="47"/>
                  <a:pt x="16" y="47"/>
                  <a:pt x="16" y="47"/>
                </a:cubicBezTo>
                <a:cubicBezTo>
                  <a:pt x="16" y="48"/>
                  <a:pt x="16" y="48"/>
                  <a:pt x="16" y="48"/>
                </a:cubicBezTo>
                <a:cubicBezTo>
                  <a:pt x="16" y="48"/>
                  <a:pt x="16" y="48"/>
                  <a:pt x="16" y="48"/>
                </a:cubicBezTo>
                <a:cubicBezTo>
                  <a:pt x="16" y="48"/>
                  <a:pt x="17" y="48"/>
                  <a:pt x="17" y="48"/>
                </a:cubicBezTo>
                <a:cubicBezTo>
                  <a:pt x="17" y="48"/>
                  <a:pt x="17" y="48"/>
                  <a:pt x="17" y="48"/>
                </a:cubicBezTo>
                <a:cubicBezTo>
                  <a:pt x="17" y="49"/>
                  <a:pt x="17" y="49"/>
                  <a:pt x="17" y="49"/>
                </a:cubicBezTo>
                <a:cubicBezTo>
                  <a:pt x="17" y="49"/>
                  <a:pt x="17" y="49"/>
                  <a:pt x="17" y="49"/>
                </a:cubicBezTo>
                <a:cubicBezTo>
                  <a:pt x="17" y="49"/>
                  <a:pt x="17" y="49"/>
                  <a:pt x="16" y="49"/>
                </a:cubicBezTo>
                <a:cubicBezTo>
                  <a:pt x="16" y="49"/>
                  <a:pt x="16" y="49"/>
                  <a:pt x="16" y="49"/>
                </a:cubicBezTo>
                <a:cubicBezTo>
                  <a:pt x="16" y="49"/>
                  <a:pt x="16" y="49"/>
                  <a:pt x="16" y="49"/>
                </a:cubicBezTo>
                <a:cubicBezTo>
                  <a:pt x="16" y="49"/>
                  <a:pt x="16" y="49"/>
                  <a:pt x="16" y="49"/>
                </a:cubicBezTo>
                <a:cubicBezTo>
                  <a:pt x="16" y="49"/>
                  <a:pt x="16" y="49"/>
                  <a:pt x="16" y="49"/>
                </a:cubicBezTo>
                <a:cubicBezTo>
                  <a:pt x="16" y="49"/>
                  <a:pt x="16" y="49"/>
                  <a:pt x="16" y="49"/>
                </a:cubicBezTo>
                <a:cubicBezTo>
                  <a:pt x="16" y="49"/>
                  <a:pt x="15" y="49"/>
                  <a:pt x="15" y="49"/>
                </a:cubicBezTo>
                <a:cubicBezTo>
                  <a:pt x="15" y="49"/>
                  <a:pt x="15" y="49"/>
                  <a:pt x="15" y="49"/>
                </a:cubicBezTo>
                <a:cubicBezTo>
                  <a:pt x="15" y="49"/>
                  <a:pt x="15" y="48"/>
                  <a:pt x="15" y="48"/>
                </a:cubicBezTo>
                <a:cubicBezTo>
                  <a:pt x="15" y="48"/>
                  <a:pt x="15" y="48"/>
                  <a:pt x="15" y="48"/>
                </a:cubicBezTo>
                <a:cubicBezTo>
                  <a:pt x="15" y="48"/>
                  <a:pt x="15" y="48"/>
                  <a:pt x="14" y="48"/>
                </a:cubicBezTo>
                <a:cubicBezTo>
                  <a:pt x="14" y="48"/>
                  <a:pt x="14" y="48"/>
                  <a:pt x="14" y="48"/>
                </a:cubicBezTo>
                <a:cubicBezTo>
                  <a:pt x="14" y="48"/>
                  <a:pt x="14" y="48"/>
                  <a:pt x="14" y="48"/>
                </a:cubicBezTo>
                <a:cubicBezTo>
                  <a:pt x="13" y="48"/>
                  <a:pt x="13" y="48"/>
                  <a:pt x="13" y="48"/>
                </a:cubicBezTo>
                <a:cubicBezTo>
                  <a:pt x="13" y="48"/>
                  <a:pt x="13" y="48"/>
                  <a:pt x="13" y="48"/>
                </a:cubicBezTo>
                <a:cubicBezTo>
                  <a:pt x="13" y="48"/>
                  <a:pt x="13" y="48"/>
                  <a:pt x="13" y="48"/>
                </a:cubicBezTo>
                <a:cubicBezTo>
                  <a:pt x="13" y="48"/>
                  <a:pt x="13" y="48"/>
                  <a:pt x="13" y="48"/>
                </a:cubicBezTo>
                <a:cubicBezTo>
                  <a:pt x="13" y="48"/>
                  <a:pt x="12" y="48"/>
                  <a:pt x="12" y="48"/>
                </a:cubicBezTo>
                <a:cubicBezTo>
                  <a:pt x="12" y="48"/>
                  <a:pt x="12" y="48"/>
                  <a:pt x="12" y="48"/>
                </a:cubicBezTo>
                <a:cubicBezTo>
                  <a:pt x="12" y="47"/>
                  <a:pt x="12" y="47"/>
                  <a:pt x="12" y="47"/>
                </a:cubicBezTo>
                <a:cubicBezTo>
                  <a:pt x="12" y="47"/>
                  <a:pt x="12" y="47"/>
                  <a:pt x="12" y="47"/>
                </a:cubicBezTo>
                <a:cubicBezTo>
                  <a:pt x="12" y="47"/>
                  <a:pt x="12" y="47"/>
                  <a:pt x="12" y="46"/>
                </a:cubicBezTo>
                <a:cubicBezTo>
                  <a:pt x="12" y="46"/>
                  <a:pt x="12" y="46"/>
                  <a:pt x="12" y="46"/>
                </a:cubicBezTo>
                <a:cubicBezTo>
                  <a:pt x="12" y="46"/>
                  <a:pt x="12" y="46"/>
                  <a:pt x="12" y="46"/>
                </a:cubicBezTo>
                <a:cubicBezTo>
                  <a:pt x="12" y="46"/>
                  <a:pt x="12" y="46"/>
                  <a:pt x="12" y="46"/>
                </a:cubicBezTo>
                <a:cubicBezTo>
                  <a:pt x="12" y="46"/>
                  <a:pt x="13" y="46"/>
                  <a:pt x="13" y="45"/>
                </a:cubicBezTo>
                <a:cubicBezTo>
                  <a:pt x="13" y="45"/>
                  <a:pt x="13" y="44"/>
                  <a:pt x="13" y="44"/>
                </a:cubicBezTo>
                <a:cubicBezTo>
                  <a:pt x="13" y="44"/>
                  <a:pt x="13" y="44"/>
                  <a:pt x="13" y="44"/>
                </a:cubicBezTo>
                <a:cubicBezTo>
                  <a:pt x="13" y="44"/>
                  <a:pt x="13" y="44"/>
                  <a:pt x="13" y="44"/>
                </a:cubicBezTo>
                <a:cubicBezTo>
                  <a:pt x="13" y="44"/>
                  <a:pt x="13" y="44"/>
                  <a:pt x="13" y="44"/>
                </a:cubicBezTo>
                <a:cubicBezTo>
                  <a:pt x="13" y="43"/>
                  <a:pt x="13" y="43"/>
                  <a:pt x="13" y="43"/>
                </a:cubicBezTo>
                <a:cubicBezTo>
                  <a:pt x="13" y="43"/>
                  <a:pt x="13" y="43"/>
                  <a:pt x="13" y="42"/>
                </a:cubicBezTo>
                <a:cubicBezTo>
                  <a:pt x="13" y="42"/>
                  <a:pt x="13" y="42"/>
                  <a:pt x="12" y="42"/>
                </a:cubicBezTo>
                <a:cubicBezTo>
                  <a:pt x="12" y="42"/>
                  <a:pt x="12" y="42"/>
                  <a:pt x="12" y="42"/>
                </a:cubicBezTo>
                <a:cubicBezTo>
                  <a:pt x="12" y="42"/>
                  <a:pt x="12" y="42"/>
                  <a:pt x="12" y="42"/>
                </a:cubicBezTo>
                <a:cubicBezTo>
                  <a:pt x="12" y="42"/>
                  <a:pt x="12" y="42"/>
                  <a:pt x="12" y="42"/>
                </a:cubicBezTo>
                <a:cubicBezTo>
                  <a:pt x="11" y="42"/>
                  <a:pt x="11" y="42"/>
                  <a:pt x="11" y="42"/>
                </a:cubicBezTo>
                <a:cubicBezTo>
                  <a:pt x="11" y="42"/>
                  <a:pt x="11" y="42"/>
                  <a:pt x="11" y="42"/>
                </a:cubicBezTo>
                <a:cubicBezTo>
                  <a:pt x="11" y="42"/>
                  <a:pt x="11" y="42"/>
                  <a:pt x="11" y="42"/>
                </a:cubicBezTo>
                <a:cubicBezTo>
                  <a:pt x="11" y="42"/>
                  <a:pt x="11" y="42"/>
                  <a:pt x="11" y="42"/>
                </a:cubicBezTo>
                <a:cubicBezTo>
                  <a:pt x="11" y="41"/>
                  <a:pt x="11" y="41"/>
                  <a:pt x="11" y="41"/>
                </a:cubicBezTo>
                <a:cubicBezTo>
                  <a:pt x="11" y="41"/>
                  <a:pt x="11" y="41"/>
                  <a:pt x="11" y="41"/>
                </a:cubicBezTo>
                <a:cubicBezTo>
                  <a:pt x="11" y="41"/>
                  <a:pt x="11" y="41"/>
                  <a:pt x="11" y="41"/>
                </a:cubicBezTo>
                <a:cubicBezTo>
                  <a:pt x="11" y="41"/>
                  <a:pt x="11" y="41"/>
                  <a:pt x="11" y="41"/>
                </a:cubicBezTo>
                <a:cubicBezTo>
                  <a:pt x="11" y="41"/>
                  <a:pt x="11" y="41"/>
                  <a:pt x="11" y="40"/>
                </a:cubicBezTo>
                <a:cubicBezTo>
                  <a:pt x="11" y="40"/>
                  <a:pt x="11" y="40"/>
                  <a:pt x="11" y="40"/>
                </a:cubicBezTo>
                <a:cubicBezTo>
                  <a:pt x="11" y="40"/>
                  <a:pt x="11" y="40"/>
                  <a:pt x="11" y="40"/>
                </a:cubicBezTo>
                <a:cubicBezTo>
                  <a:pt x="11" y="40"/>
                  <a:pt x="11" y="40"/>
                  <a:pt x="11" y="40"/>
                </a:cubicBezTo>
                <a:cubicBezTo>
                  <a:pt x="11" y="40"/>
                  <a:pt x="11" y="40"/>
                  <a:pt x="11" y="40"/>
                </a:cubicBezTo>
                <a:cubicBezTo>
                  <a:pt x="11" y="40"/>
                  <a:pt x="11" y="40"/>
                  <a:pt x="12" y="40"/>
                </a:cubicBezTo>
                <a:cubicBezTo>
                  <a:pt x="12" y="40"/>
                  <a:pt x="12" y="39"/>
                  <a:pt x="13" y="38"/>
                </a:cubicBezTo>
                <a:cubicBezTo>
                  <a:pt x="13" y="38"/>
                  <a:pt x="13" y="38"/>
                  <a:pt x="13" y="37"/>
                </a:cubicBezTo>
                <a:cubicBezTo>
                  <a:pt x="13" y="37"/>
                  <a:pt x="13" y="37"/>
                  <a:pt x="13" y="37"/>
                </a:cubicBezTo>
                <a:cubicBezTo>
                  <a:pt x="13" y="37"/>
                  <a:pt x="13" y="37"/>
                  <a:pt x="13" y="37"/>
                </a:cubicBezTo>
                <a:cubicBezTo>
                  <a:pt x="12" y="37"/>
                  <a:pt x="12" y="37"/>
                  <a:pt x="12" y="37"/>
                </a:cubicBezTo>
                <a:cubicBezTo>
                  <a:pt x="12" y="37"/>
                  <a:pt x="12" y="37"/>
                  <a:pt x="12" y="37"/>
                </a:cubicBezTo>
                <a:cubicBezTo>
                  <a:pt x="12" y="37"/>
                  <a:pt x="11" y="37"/>
                  <a:pt x="11" y="37"/>
                </a:cubicBezTo>
                <a:cubicBezTo>
                  <a:pt x="11" y="37"/>
                  <a:pt x="10" y="37"/>
                  <a:pt x="10" y="38"/>
                </a:cubicBezTo>
                <a:cubicBezTo>
                  <a:pt x="10" y="38"/>
                  <a:pt x="10" y="38"/>
                  <a:pt x="10" y="38"/>
                </a:cubicBezTo>
                <a:cubicBezTo>
                  <a:pt x="10" y="38"/>
                  <a:pt x="10" y="38"/>
                  <a:pt x="10" y="38"/>
                </a:cubicBezTo>
                <a:cubicBezTo>
                  <a:pt x="10" y="38"/>
                  <a:pt x="10" y="38"/>
                  <a:pt x="10" y="38"/>
                </a:cubicBezTo>
                <a:cubicBezTo>
                  <a:pt x="10" y="38"/>
                  <a:pt x="10" y="38"/>
                  <a:pt x="10" y="38"/>
                </a:cubicBezTo>
                <a:cubicBezTo>
                  <a:pt x="10" y="38"/>
                  <a:pt x="10" y="38"/>
                  <a:pt x="10" y="38"/>
                </a:cubicBezTo>
                <a:cubicBezTo>
                  <a:pt x="10" y="38"/>
                  <a:pt x="10" y="38"/>
                  <a:pt x="10" y="38"/>
                </a:cubicBezTo>
                <a:cubicBezTo>
                  <a:pt x="10" y="38"/>
                  <a:pt x="10" y="38"/>
                  <a:pt x="10" y="38"/>
                </a:cubicBezTo>
                <a:cubicBezTo>
                  <a:pt x="10" y="38"/>
                  <a:pt x="10" y="38"/>
                  <a:pt x="10" y="38"/>
                </a:cubicBezTo>
                <a:cubicBezTo>
                  <a:pt x="10" y="38"/>
                  <a:pt x="10" y="38"/>
                  <a:pt x="10" y="38"/>
                </a:cubicBezTo>
                <a:cubicBezTo>
                  <a:pt x="9" y="38"/>
                  <a:pt x="9" y="39"/>
                  <a:pt x="9" y="39"/>
                </a:cubicBezTo>
                <a:cubicBezTo>
                  <a:pt x="9" y="39"/>
                  <a:pt x="9" y="39"/>
                  <a:pt x="9" y="39"/>
                </a:cubicBezTo>
                <a:cubicBezTo>
                  <a:pt x="9" y="39"/>
                  <a:pt x="9" y="39"/>
                  <a:pt x="9" y="39"/>
                </a:cubicBezTo>
                <a:cubicBezTo>
                  <a:pt x="9" y="39"/>
                  <a:pt x="8" y="40"/>
                  <a:pt x="8" y="40"/>
                </a:cubicBezTo>
                <a:cubicBezTo>
                  <a:pt x="8" y="40"/>
                  <a:pt x="8" y="39"/>
                  <a:pt x="8" y="39"/>
                </a:cubicBezTo>
                <a:cubicBezTo>
                  <a:pt x="8" y="39"/>
                  <a:pt x="8" y="39"/>
                  <a:pt x="8" y="39"/>
                </a:cubicBezTo>
                <a:cubicBezTo>
                  <a:pt x="8" y="39"/>
                  <a:pt x="8" y="39"/>
                  <a:pt x="8" y="39"/>
                </a:cubicBezTo>
                <a:cubicBezTo>
                  <a:pt x="8" y="38"/>
                  <a:pt x="8" y="38"/>
                  <a:pt x="8" y="38"/>
                </a:cubicBezTo>
                <a:cubicBezTo>
                  <a:pt x="8" y="38"/>
                  <a:pt x="8" y="38"/>
                  <a:pt x="7" y="38"/>
                </a:cubicBezTo>
                <a:cubicBezTo>
                  <a:pt x="7" y="38"/>
                  <a:pt x="7" y="38"/>
                  <a:pt x="7" y="38"/>
                </a:cubicBezTo>
                <a:cubicBezTo>
                  <a:pt x="7" y="38"/>
                  <a:pt x="7" y="38"/>
                  <a:pt x="7" y="38"/>
                </a:cubicBezTo>
                <a:cubicBezTo>
                  <a:pt x="7" y="38"/>
                  <a:pt x="7" y="38"/>
                  <a:pt x="7" y="38"/>
                </a:cubicBezTo>
                <a:cubicBezTo>
                  <a:pt x="7" y="38"/>
                  <a:pt x="8" y="37"/>
                  <a:pt x="8" y="37"/>
                </a:cubicBezTo>
                <a:cubicBezTo>
                  <a:pt x="8" y="37"/>
                  <a:pt x="8" y="37"/>
                  <a:pt x="8" y="37"/>
                </a:cubicBezTo>
                <a:cubicBezTo>
                  <a:pt x="8" y="38"/>
                  <a:pt x="8" y="38"/>
                  <a:pt x="8" y="38"/>
                </a:cubicBezTo>
                <a:cubicBezTo>
                  <a:pt x="8" y="37"/>
                  <a:pt x="8" y="37"/>
                  <a:pt x="8" y="37"/>
                </a:cubicBezTo>
                <a:cubicBezTo>
                  <a:pt x="8" y="37"/>
                  <a:pt x="8" y="37"/>
                  <a:pt x="8" y="37"/>
                </a:cubicBezTo>
                <a:cubicBezTo>
                  <a:pt x="8" y="37"/>
                  <a:pt x="8" y="37"/>
                  <a:pt x="8" y="37"/>
                </a:cubicBezTo>
                <a:cubicBezTo>
                  <a:pt x="9" y="37"/>
                  <a:pt x="9" y="37"/>
                  <a:pt x="9" y="37"/>
                </a:cubicBezTo>
                <a:cubicBezTo>
                  <a:pt x="9" y="37"/>
                  <a:pt x="9" y="37"/>
                  <a:pt x="9" y="37"/>
                </a:cubicBezTo>
                <a:cubicBezTo>
                  <a:pt x="9" y="37"/>
                  <a:pt x="9" y="37"/>
                  <a:pt x="9" y="36"/>
                </a:cubicBezTo>
                <a:cubicBezTo>
                  <a:pt x="9" y="36"/>
                  <a:pt x="8" y="36"/>
                  <a:pt x="9" y="36"/>
                </a:cubicBezTo>
                <a:cubicBezTo>
                  <a:pt x="9" y="36"/>
                  <a:pt x="9" y="36"/>
                  <a:pt x="9" y="36"/>
                </a:cubicBezTo>
                <a:cubicBezTo>
                  <a:pt x="9" y="36"/>
                  <a:pt x="9" y="36"/>
                  <a:pt x="9" y="36"/>
                </a:cubicBezTo>
                <a:cubicBezTo>
                  <a:pt x="9" y="36"/>
                  <a:pt x="9" y="36"/>
                  <a:pt x="9" y="36"/>
                </a:cubicBezTo>
                <a:cubicBezTo>
                  <a:pt x="9" y="36"/>
                  <a:pt x="9" y="35"/>
                  <a:pt x="9" y="35"/>
                </a:cubicBezTo>
                <a:cubicBezTo>
                  <a:pt x="9" y="35"/>
                  <a:pt x="9" y="34"/>
                  <a:pt x="9" y="34"/>
                </a:cubicBezTo>
                <a:cubicBezTo>
                  <a:pt x="9" y="34"/>
                  <a:pt x="9" y="34"/>
                  <a:pt x="9" y="34"/>
                </a:cubicBezTo>
                <a:cubicBezTo>
                  <a:pt x="10" y="34"/>
                  <a:pt x="10" y="34"/>
                  <a:pt x="10" y="34"/>
                </a:cubicBezTo>
                <a:cubicBezTo>
                  <a:pt x="10" y="34"/>
                  <a:pt x="10" y="34"/>
                  <a:pt x="10" y="34"/>
                </a:cubicBezTo>
                <a:cubicBezTo>
                  <a:pt x="10" y="34"/>
                  <a:pt x="10" y="34"/>
                  <a:pt x="10" y="34"/>
                </a:cubicBezTo>
                <a:cubicBezTo>
                  <a:pt x="10" y="34"/>
                  <a:pt x="9" y="33"/>
                  <a:pt x="10" y="33"/>
                </a:cubicBezTo>
                <a:cubicBezTo>
                  <a:pt x="10" y="33"/>
                  <a:pt x="10" y="33"/>
                  <a:pt x="10" y="33"/>
                </a:cubicBezTo>
                <a:cubicBezTo>
                  <a:pt x="10" y="33"/>
                  <a:pt x="10" y="33"/>
                  <a:pt x="10" y="33"/>
                </a:cubicBezTo>
                <a:cubicBezTo>
                  <a:pt x="10" y="33"/>
                  <a:pt x="10" y="33"/>
                  <a:pt x="10" y="33"/>
                </a:cubicBezTo>
                <a:cubicBezTo>
                  <a:pt x="10" y="33"/>
                  <a:pt x="10" y="33"/>
                  <a:pt x="10" y="33"/>
                </a:cubicBezTo>
                <a:cubicBezTo>
                  <a:pt x="10" y="33"/>
                  <a:pt x="10" y="32"/>
                  <a:pt x="10" y="32"/>
                </a:cubicBezTo>
                <a:cubicBezTo>
                  <a:pt x="10" y="32"/>
                  <a:pt x="10" y="32"/>
                  <a:pt x="10" y="32"/>
                </a:cubicBezTo>
                <a:cubicBezTo>
                  <a:pt x="10" y="32"/>
                  <a:pt x="10" y="32"/>
                  <a:pt x="10" y="32"/>
                </a:cubicBezTo>
                <a:cubicBezTo>
                  <a:pt x="10" y="32"/>
                  <a:pt x="11" y="32"/>
                  <a:pt x="11" y="32"/>
                </a:cubicBezTo>
                <a:cubicBezTo>
                  <a:pt x="11" y="32"/>
                  <a:pt x="11" y="32"/>
                  <a:pt x="11" y="32"/>
                </a:cubicBezTo>
                <a:cubicBezTo>
                  <a:pt x="11" y="31"/>
                  <a:pt x="11" y="31"/>
                  <a:pt x="11" y="31"/>
                </a:cubicBezTo>
                <a:cubicBezTo>
                  <a:pt x="12" y="31"/>
                  <a:pt x="12" y="31"/>
                  <a:pt x="12" y="30"/>
                </a:cubicBezTo>
                <a:cubicBezTo>
                  <a:pt x="12" y="30"/>
                  <a:pt x="12" y="30"/>
                  <a:pt x="12" y="30"/>
                </a:cubicBezTo>
                <a:cubicBezTo>
                  <a:pt x="12" y="30"/>
                  <a:pt x="12" y="30"/>
                  <a:pt x="12" y="30"/>
                </a:cubicBezTo>
                <a:cubicBezTo>
                  <a:pt x="12" y="30"/>
                  <a:pt x="12" y="30"/>
                  <a:pt x="12" y="30"/>
                </a:cubicBezTo>
                <a:cubicBezTo>
                  <a:pt x="12" y="30"/>
                  <a:pt x="13" y="30"/>
                  <a:pt x="13" y="30"/>
                </a:cubicBezTo>
                <a:cubicBezTo>
                  <a:pt x="13" y="30"/>
                  <a:pt x="13" y="30"/>
                  <a:pt x="13" y="30"/>
                </a:cubicBezTo>
                <a:cubicBezTo>
                  <a:pt x="13" y="30"/>
                  <a:pt x="13" y="30"/>
                  <a:pt x="13" y="30"/>
                </a:cubicBezTo>
                <a:cubicBezTo>
                  <a:pt x="14" y="30"/>
                  <a:pt x="14" y="30"/>
                  <a:pt x="14" y="30"/>
                </a:cubicBezTo>
                <a:cubicBezTo>
                  <a:pt x="15" y="30"/>
                  <a:pt x="15" y="30"/>
                  <a:pt x="15" y="30"/>
                </a:cubicBezTo>
                <a:cubicBezTo>
                  <a:pt x="15" y="29"/>
                  <a:pt x="15" y="29"/>
                  <a:pt x="16" y="29"/>
                </a:cubicBezTo>
                <a:cubicBezTo>
                  <a:pt x="16" y="29"/>
                  <a:pt x="16" y="29"/>
                  <a:pt x="16" y="29"/>
                </a:cubicBezTo>
                <a:cubicBezTo>
                  <a:pt x="16" y="29"/>
                  <a:pt x="16" y="29"/>
                  <a:pt x="16" y="29"/>
                </a:cubicBezTo>
                <a:cubicBezTo>
                  <a:pt x="16" y="29"/>
                  <a:pt x="16" y="29"/>
                  <a:pt x="16" y="29"/>
                </a:cubicBezTo>
                <a:cubicBezTo>
                  <a:pt x="16" y="29"/>
                  <a:pt x="17" y="30"/>
                  <a:pt x="17" y="30"/>
                </a:cubicBezTo>
                <a:cubicBezTo>
                  <a:pt x="17" y="31"/>
                  <a:pt x="17" y="31"/>
                  <a:pt x="17" y="31"/>
                </a:cubicBezTo>
                <a:cubicBezTo>
                  <a:pt x="17" y="31"/>
                  <a:pt x="16" y="32"/>
                  <a:pt x="16" y="32"/>
                </a:cubicBezTo>
                <a:cubicBezTo>
                  <a:pt x="16" y="32"/>
                  <a:pt x="16" y="32"/>
                  <a:pt x="16" y="32"/>
                </a:cubicBezTo>
                <a:cubicBezTo>
                  <a:pt x="16" y="32"/>
                  <a:pt x="16" y="32"/>
                  <a:pt x="16" y="32"/>
                </a:cubicBezTo>
                <a:cubicBezTo>
                  <a:pt x="16" y="33"/>
                  <a:pt x="16" y="33"/>
                  <a:pt x="16" y="33"/>
                </a:cubicBezTo>
                <a:cubicBezTo>
                  <a:pt x="16" y="33"/>
                  <a:pt x="17" y="33"/>
                  <a:pt x="17" y="33"/>
                </a:cubicBezTo>
                <a:cubicBezTo>
                  <a:pt x="17" y="33"/>
                  <a:pt x="17" y="33"/>
                  <a:pt x="17" y="33"/>
                </a:cubicBezTo>
                <a:cubicBezTo>
                  <a:pt x="17" y="33"/>
                  <a:pt x="17" y="33"/>
                  <a:pt x="17" y="33"/>
                </a:cubicBezTo>
                <a:cubicBezTo>
                  <a:pt x="17" y="33"/>
                  <a:pt x="17" y="33"/>
                  <a:pt x="17" y="33"/>
                </a:cubicBezTo>
                <a:cubicBezTo>
                  <a:pt x="17" y="33"/>
                  <a:pt x="17" y="33"/>
                  <a:pt x="17" y="33"/>
                </a:cubicBezTo>
                <a:cubicBezTo>
                  <a:pt x="18" y="33"/>
                  <a:pt x="18" y="32"/>
                  <a:pt x="18" y="32"/>
                </a:cubicBezTo>
                <a:cubicBezTo>
                  <a:pt x="18" y="32"/>
                  <a:pt x="18" y="31"/>
                  <a:pt x="18" y="31"/>
                </a:cubicBezTo>
                <a:cubicBezTo>
                  <a:pt x="18" y="31"/>
                  <a:pt x="18" y="31"/>
                  <a:pt x="18" y="31"/>
                </a:cubicBezTo>
                <a:cubicBezTo>
                  <a:pt x="18" y="31"/>
                  <a:pt x="18" y="31"/>
                  <a:pt x="18" y="31"/>
                </a:cubicBezTo>
                <a:cubicBezTo>
                  <a:pt x="18" y="31"/>
                  <a:pt x="18" y="31"/>
                  <a:pt x="18" y="31"/>
                </a:cubicBezTo>
                <a:cubicBezTo>
                  <a:pt x="18" y="31"/>
                  <a:pt x="18" y="31"/>
                  <a:pt x="18" y="31"/>
                </a:cubicBezTo>
                <a:cubicBezTo>
                  <a:pt x="18" y="31"/>
                  <a:pt x="18" y="30"/>
                  <a:pt x="18" y="30"/>
                </a:cubicBezTo>
                <a:cubicBezTo>
                  <a:pt x="18" y="30"/>
                  <a:pt x="18" y="30"/>
                  <a:pt x="18" y="30"/>
                </a:cubicBezTo>
                <a:cubicBezTo>
                  <a:pt x="19" y="30"/>
                  <a:pt x="19" y="30"/>
                  <a:pt x="19" y="30"/>
                </a:cubicBezTo>
                <a:cubicBezTo>
                  <a:pt x="19" y="30"/>
                  <a:pt x="19" y="30"/>
                  <a:pt x="19" y="30"/>
                </a:cubicBezTo>
                <a:cubicBezTo>
                  <a:pt x="19" y="30"/>
                  <a:pt x="19" y="30"/>
                  <a:pt x="19" y="30"/>
                </a:cubicBezTo>
                <a:cubicBezTo>
                  <a:pt x="19" y="29"/>
                  <a:pt x="19" y="29"/>
                  <a:pt x="19" y="29"/>
                </a:cubicBezTo>
                <a:cubicBezTo>
                  <a:pt x="19" y="29"/>
                  <a:pt x="19" y="29"/>
                  <a:pt x="19" y="29"/>
                </a:cubicBezTo>
                <a:cubicBezTo>
                  <a:pt x="19" y="29"/>
                  <a:pt x="19" y="29"/>
                  <a:pt x="19" y="29"/>
                </a:cubicBezTo>
                <a:cubicBezTo>
                  <a:pt x="19" y="29"/>
                  <a:pt x="19" y="29"/>
                  <a:pt x="19" y="29"/>
                </a:cubicBezTo>
                <a:cubicBezTo>
                  <a:pt x="19" y="29"/>
                  <a:pt x="19" y="29"/>
                  <a:pt x="19" y="29"/>
                </a:cubicBezTo>
                <a:cubicBezTo>
                  <a:pt x="19" y="29"/>
                  <a:pt x="19" y="29"/>
                  <a:pt x="19" y="29"/>
                </a:cubicBezTo>
                <a:cubicBezTo>
                  <a:pt x="20" y="29"/>
                  <a:pt x="20" y="29"/>
                  <a:pt x="20" y="28"/>
                </a:cubicBezTo>
                <a:cubicBezTo>
                  <a:pt x="20" y="28"/>
                  <a:pt x="20" y="28"/>
                  <a:pt x="20" y="28"/>
                </a:cubicBezTo>
                <a:cubicBezTo>
                  <a:pt x="20" y="28"/>
                  <a:pt x="20" y="28"/>
                  <a:pt x="20" y="28"/>
                </a:cubicBezTo>
                <a:cubicBezTo>
                  <a:pt x="20" y="28"/>
                  <a:pt x="20" y="28"/>
                  <a:pt x="20" y="28"/>
                </a:cubicBezTo>
                <a:cubicBezTo>
                  <a:pt x="21" y="28"/>
                  <a:pt x="21" y="28"/>
                  <a:pt x="21" y="28"/>
                </a:cubicBezTo>
                <a:cubicBezTo>
                  <a:pt x="21" y="28"/>
                  <a:pt x="21" y="28"/>
                  <a:pt x="21" y="28"/>
                </a:cubicBezTo>
                <a:cubicBezTo>
                  <a:pt x="21" y="28"/>
                  <a:pt x="21" y="28"/>
                  <a:pt x="21" y="28"/>
                </a:cubicBezTo>
                <a:cubicBezTo>
                  <a:pt x="21" y="27"/>
                  <a:pt x="21" y="27"/>
                  <a:pt x="21" y="27"/>
                </a:cubicBezTo>
                <a:cubicBezTo>
                  <a:pt x="21" y="27"/>
                  <a:pt x="20" y="27"/>
                  <a:pt x="20" y="27"/>
                </a:cubicBezTo>
                <a:cubicBezTo>
                  <a:pt x="20" y="27"/>
                  <a:pt x="20" y="27"/>
                  <a:pt x="20" y="27"/>
                </a:cubicBezTo>
                <a:cubicBezTo>
                  <a:pt x="20" y="27"/>
                  <a:pt x="20" y="27"/>
                  <a:pt x="20" y="27"/>
                </a:cubicBezTo>
                <a:cubicBezTo>
                  <a:pt x="21" y="27"/>
                  <a:pt x="21" y="27"/>
                  <a:pt x="21" y="27"/>
                </a:cubicBezTo>
                <a:cubicBezTo>
                  <a:pt x="21" y="27"/>
                  <a:pt x="21" y="27"/>
                  <a:pt x="21" y="27"/>
                </a:cubicBezTo>
                <a:cubicBezTo>
                  <a:pt x="21" y="27"/>
                  <a:pt x="21" y="27"/>
                  <a:pt x="21" y="27"/>
                </a:cubicBezTo>
                <a:cubicBezTo>
                  <a:pt x="22" y="27"/>
                  <a:pt x="22" y="27"/>
                  <a:pt x="22" y="26"/>
                </a:cubicBezTo>
                <a:cubicBezTo>
                  <a:pt x="22" y="26"/>
                  <a:pt x="22" y="26"/>
                  <a:pt x="22" y="26"/>
                </a:cubicBezTo>
                <a:cubicBezTo>
                  <a:pt x="23" y="25"/>
                  <a:pt x="23" y="25"/>
                  <a:pt x="23" y="25"/>
                </a:cubicBezTo>
                <a:cubicBezTo>
                  <a:pt x="24" y="25"/>
                  <a:pt x="24" y="25"/>
                  <a:pt x="24" y="25"/>
                </a:cubicBezTo>
                <a:cubicBezTo>
                  <a:pt x="24" y="25"/>
                  <a:pt x="24" y="25"/>
                  <a:pt x="24" y="25"/>
                </a:cubicBezTo>
                <a:cubicBezTo>
                  <a:pt x="24" y="25"/>
                  <a:pt x="24" y="25"/>
                  <a:pt x="24" y="25"/>
                </a:cubicBezTo>
                <a:cubicBezTo>
                  <a:pt x="24" y="25"/>
                  <a:pt x="24" y="24"/>
                  <a:pt x="24" y="24"/>
                </a:cubicBezTo>
                <a:cubicBezTo>
                  <a:pt x="24" y="24"/>
                  <a:pt x="24" y="24"/>
                  <a:pt x="25" y="24"/>
                </a:cubicBezTo>
                <a:cubicBezTo>
                  <a:pt x="25" y="24"/>
                  <a:pt x="25" y="24"/>
                  <a:pt x="25" y="24"/>
                </a:cubicBezTo>
                <a:cubicBezTo>
                  <a:pt x="25" y="24"/>
                  <a:pt x="25" y="24"/>
                  <a:pt x="25" y="23"/>
                </a:cubicBezTo>
                <a:cubicBezTo>
                  <a:pt x="25" y="23"/>
                  <a:pt x="25" y="23"/>
                  <a:pt x="25" y="23"/>
                </a:cubicBezTo>
                <a:cubicBezTo>
                  <a:pt x="25" y="23"/>
                  <a:pt x="25" y="23"/>
                  <a:pt x="25" y="23"/>
                </a:cubicBezTo>
                <a:cubicBezTo>
                  <a:pt x="25" y="23"/>
                  <a:pt x="25" y="22"/>
                  <a:pt x="25" y="22"/>
                </a:cubicBezTo>
                <a:cubicBezTo>
                  <a:pt x="26" y="22"/>
                  <a:pt x="26" y="21"/>
                  <a:pt x="27" y="21"/>
                </a:cubicBezTo>
                <a:cubicBezTo>
                  <a:pt x="27" y="21"/>
                  <a:pt x="27" y="21"/>
                  <a:pt x="27" y="21"/>
                </a:cubicBezTo>
                <a:cubicBezTo>
                  <a:pt x="28" y="21"/>
                  <a:pt x="28" y="21"/>
                  <a:pt x="28" y="21"/>
                </a:cubicBezTo>
                <a:cubicBezTo>
                  <a:pt x="28" y="21"/>
                  <a:pt x="28" y="20"/>
                  <a:pt x="28" y="20"/>
                </a:cubicBezTo>
                <a:cubicBezTo>
                  <a:pt x="28" y="20"/>
                  <a:pt x="28" y="20"/>
                  <a:pt x="28" y="20"/>
                </a:cubicBezTo>
                <a:cubicBezTo>
                  <a:pt x="28" y="20"/>
                  <a:pt x="28" y="20"/>
                  <a:pt x="28" y="20"/>
                </a:cubicBezTo>
                <a:cubicBezTo>
                  <a:pt x="29" y="20"/>
                  <a:pt x="29" y="20"/>
                  <a:pt x="29" y="20"/>
                </a:cubicBezTo>
                <a:cubicBezTo>
                  <a:pt x="29" y="20"/>
                  <a:pt x="29" y="20"/>
                  <a:pt x="29" y="20"/>
                </a:cubicBezTo>
                <a:cubicBezTo>
                  <a:pt x="29" y="20"/>
                  <a:pt x="29" y="20"/>
                  <a:pt x="29" y="20"/>
                </a:cubicBezTo>
                <a:cubicBezTo>
                  <a:pt x="29" y="20"/>
                  <a:pt x="29" y="20"/>
                  <a:pt x="29" y="20"/>
                </a:cubicBezTo>
                <a:cubicBezTo>
                  <a:pt x="29" y="20"/>
                  <a:pt x="29" y="20"/>
                  <a:pt x="30" y="20"/>
                </a:cubicBezTo>
                <a:cubicBezTo>
                  <a:pt x="30" y="19"/>
                  <a:pt x="30" y="19"/>
                  <a:pt x="30" y="19"/>
                </a:cubicBezTo>
                <a:cubicBezTo>
                  <a:pt x="30" y="19"/>
                  <a:pt x="30" y="19"/>
                  <a:pt x="30" y="19"/>
                </a:cubicBezTo>
                <a:cubicBezTo>
                  <a:pt x="30" y="18"/>
                  <a:pt x="30" y="18"/>
                  <a:pt x="30" y="18"/>
                </a:cubicBezTo>
                <a:cubicBezTo>
                  <a:pt x="30" y="18"/>
                  <a:pt x="30" y="18"/>
                  <a:pt x="30" y="18"/>
                </a:cubicBezTo>
                <a:cubicBezTo>
                  <a:pt x="30" y="18"/>
                  <a:pt x="30" y="18"/>
                  <a:pt x="30" y="18"/>
                </a:cubicBezTo>
                <a:cubicBezTo>
                  <a:pt x="30" y="18"/>
                  <a:pt x="30" y="18"/>
                  <a:pt x="30" y="18"/>
                </a:cubicBezTo>
                <a:cubicBezTo>
                  <a:pt x="30" y="18"/>
                  <a:pt x="30" y="18"/>
                  <a:pt x="30" y="18"/>
                </a:cubicBezTo>
                <a:cubicBezTo>
                  <a:pt x="30" y="18"/>
                  <a:pt x="30" y="18"/>
                  <a:pt x="30" y="18"/>
                </a:cubicBezTo>
                <a:cubicBezTo>
                  <a:pt x="31" y="18"/>
                  <a:pt x="31" y="18"/>
                  <a:pt x="31" y="18"/>
                </a:cubicBezTo>
                <a:cubicBezTo>
                  <a:pt x="31" y="18"/>
                  <a:pt x="31" y="17"/>
                  <a:pt x="31" y="17"/>
                </a:cubicBezTo>
                <a:cubicBezTo>
                  <a:pt x="31" y="17"/>
                  <a:pt x="31" y="17"/>
                  <a:pt x="31" y="17"/>
                </a:cubicBezTo>
                <a:cubicBezTo>
                  <a:pt x="31" y="17"/>
                  <a:pt x="31" y="17"/>
                  <a:pt x="31" y="17"/>
                </a:cubicBezTo>
                <a:cubicBezTo>
                  <a:pt x="31" y="17"/>
                  <a:pt x="31" y="17"/>
                  <a:pt x="31" y="17"/>
                </a:cubicBezTo>
                <a:cubicBezTo>
                  <a:pt x="32" y="17"/>
                  <a:pt x="32" y="17"/>
                  <a:pt x="32" y="17"/>
                </a:cubicBezTo>
                <a:cubicBezTo>
                  <a:pt x="32" y="17"/>
                  <a:pt x="32" y="17"/>
                  <a:pt x="32" y="17"/>
                </a:cubicBezTo>
                <a:cubicBezTo>
                  <a:pt x="32" y="17"/>
                  <a:pt x="32" y="17"/>
                  <a:pt x="32" y="17"/>
                </a:cubicBezTo>
                <a:cubicBezTo>
                  <a:pt x="32" y="17"/>
                  <a:pt x="32" y="17"/>
                  <a:pt x="32" y="17"/>
                </a:cubicBezTo>
                <a:cubicBezTo>
                  <a:pt x="32" y="17"/>
                  <a:pt x="32" y="17"/>
                  <a:pt x="32" y="17"/>
                </a:cubicBezTo>
                <a:cubicBezTo>
                  <a:pt x="33" y="17"/>
                  <a:pt x="33" y="17"/>
                  <a:pt x="33" y="16"/>
                </a:cubicBezTo>
                <a:cubicBezTo>
                  <a:pt x="33" y="16"/>
                  <a:pt x="33" y="16"/>
                  <a:pt x="33" y="16"/>
                </a:cubicBezTo>
                <a:cubicBezTo>
                  <a:pt x="33" y="16"/>
                  <a:pt x="33" y="16"/>
                  <a:pt x="33" y="16"/>
                </a:cubicBezTo>
                <a:cubicBezTo>
                  <a:pt x="33" y="16"/>
                  <a:pt x="33" y="16"/>
                  <a:pt x="33" y="16"/>
                </a:cubicBezTo>
                <a:cubicBezTo>
                  <a:pt x="34" y="16"/>
                  <a:pt x="34" y="16"/>
                  <a:pt x="34" y="16"/>
                </a:cubicBezTo>
                <a:cubicBezTo>
                  <a:pt x="34" y="16"/>
                  <a:pt x="34" y="16"/>
                  <a:pt x="34" y="16"/>
                </a:cubicBezTo>
                <a:cubicBezTo>
                  <a:pt x="34" y="16"/>
                  <a:pt x="34" y="16"/>
                  <a:pt x="34" y="16"/>
                </a:cubicBezTo>
                <a:cubicBezTo>
                  <a:pt x="34" y="16"/>
                  <a:pt x="34" y="16"/>
                  <a:pt x="34" y="16"/>
                </a:cubicBezTo>
                <a:cubicBezTo>
                  <a:pt x="35" y="16"/>
                  <a:pt x="35" y="15"/>
                  <a:pt x="35" y="15"/>
                </a:cubicBezTo>
                <a:cubicBezTo>
                  <a:pt x="35" y="15"/>
                  <a:pt x="35" y="15"/>
                  <a:pt x="35" y="15"/>
                </a:cubicBezTo>
                <a:cubicBezTo>
                  <a:pt x="34" y="15"/>
                  <a:pt x="34" y="15"/>
                  <a:pt x="34" y="15"/>
                </a:cubicBezTo>
                <a:cubicBezTo>
                  <a:pt x="33" y="15"/>
                  <a:pt x="33" y="15"/>
                  <a:pt x="33" y="15"/>
                </a:cubicBezTo>
                <a:cubicBezTo>
                  <a:pt x="33" y="15"/>
                  <a:pt x="33" y="15"/>
                  <a:pt x="33" y="15"/>
                </a:cubicBezTo>
                <a:cubicBezTo>
                  <a:pt x="33" y="15"/>
                  <a:pt x="33" y="15"/>
                  <a:pt x="33" y="15"/>
                </a:cubicBezTo>
                <a:cubicBezTo>
                  <a:pt x="33" y="15"/>
                  <a:pt x="33" y="15"/>
                  <a:pt x="32" y="15"/>
                </a:cubicBezTo>
                <a:cubicBezTo>
                  <a:pt x="32" y="15"/>
                  <a:pt x="32" y="15"/>
                  <a:pt x="32" y="15"/>
                </a:cubicBezTo>
                <a:cubicBezTo>
                  <a:pt x="32" y="15"/>
                  <a:pt x="32" y="15"/>
                  <a:pt x="32" y="15"/>
                </a:cubicBezTo>
                <a:cubicBezTo>
                  <a:pt x="32" y="15"/>
                  <a:pt x="32" y="15"/>
                  <a:pt x="32" y="15"/>
                </a:cubicBezTo>
                <a:cubicBezTo>
                  <a:pt x="33" y="15"/>
                  <a:pt x="33" y="15"/>
                  <a:pt x="33" y="15"/>
                </a:cubicBezTo>
                <a:cubicBezTo>
                  <a:pt x="33" y="15"/>
                  <a:pt x="33" y="14"/>
                  <a:pt x="33" y="14"/>
                </a:cubicBezTo>
                <a:cubicBezTo>
                  <a:pt x="33" y="14"/>
                  <a:pt x="33" y="14"/>
                  <a:pt x="33" y="14"/>
                </a:cubicBezTo>
                <a:cubicBezTo>
                  <a:pt x="33" y="14"/>
                  <a:pt x="33" y="14"/>
                  <a:pt x="33" y="14"/>
                </a:cubicBezTo>
                <a:cubicBezTo>
                  <a:pt x="33" y="14"/>
                  <a:pt x="33" y="14"/>
                  <a:pt x="33" y="14"/>
                </a:cubicBezTo>
                <a:cubicBezTo>
                  <a:pt x="34" y="14"/>
                  <a:pt x="34" y="14"/>
                  <a:pt x="34" y="14"/>
                </a:cubicBezTo>
                <a:cubicBezTo>
                  <a:pt x="34" y="14"/>
                  <a:pt x="34" y="14"/>
                  <a:pt x="34" y="14"/>
                </a:cubicBezTo>
                <a:cubicBezTo>
                  <a:pt x="34" y="14"/>
                  <a:pt x="34" y="14"/>
                  <a:pt x="34" y="14"/>
                </a:cubicBezTo>
                <a:cubicBezTo>
                  <a:pt x="34" y="14"/>
                  <a:pt x="34" y="14"/>
                  <a:pt x="34" y="14"/>
                </a:cubicBezTo>
                <a:cubicBezTo>
                  <a:pt x="34" y="14"/>
                  <a:pt x="34" y="14"/>
                  <a:pt x="34" y="14"/>
                </a:cubicBezTo>
                <a:cubicBezTo>
                  <a:pt x="38" y="14"/>
                  <a:pt x="38" y="14"/>
                  <a:pt x="38" y="14"/>
                </a:cubicBezTo>
                <a:cubicBezTo>
                  <a:pt x="38" y="13"/>
                  <a:pt x="38" y="13"/>
                  <a:pt x="38" y="13"/>
                </a:cubicBezTo>
                <a:cubicBezTo>
                  <a:pt x="38" y="13"/>
                  <a:pt x="38" y="13"/>
                  <a:pt x="39" y="13"/>
                </a:cubicBezTo>
                <a:cubicBezTo>
                  <a:pt x="39" y="13"/>
                  <a:pt x="39" y="13"/>
                  <a:pt x="39" y="13"/>
                </a:cubicBezTo>
                <a:cubicBezTo>
                  <a:pt x="39" y="13"/>
                  <a:pt x="39" y="13"/>
                  <a:pt x="39" y="13"/>
                </a:cubicBezTo>
                <a:cubicBezTo>
                  <a:pt x="39" y="13"/>
                  <a:pt x="39" y="13"/>
                  <a:pt x="39" y="13"/>
                </a:cubicBezTo>
                <a:cubicBezTo>
                  <a:pt x="39" y="13"/>
                  <a:pt x="39" y="13"/>
                  <a:pt x="39" y="13"/>
                </a:cubicBezTo>
                <a:cubicBezTo>
                  <a:pt x="39" y="13"/>
                  <a:pt x="39" y="13"/>
                  <a:pt x="39" y="13"/>
                </a:cubicBezTo>
                <a:cubicBezTo>
                  <a:pt x="39" y="13"/>
                  <a:pt x="39" y="13"/>
                  <a:pt x="39" y="12"/>
                </a:cubicBezTo>
                <a:cubicBezTo>
                  <a:pt x="39" y="12"/>
                  <a:pt x="40" y="12"/>
                  <a:pt x="40" y="12"/>
                </a:cubicBezTo>
                <a:cubicBezTo>
                  <a:pt x="40" y="12"/>
                  <a:pt x="40" y="12"/>
                  <a:pt x="40" y="12"/>
                </a:cubicBezTo>
                <a:cubicBezTo>
                  <a:pt x="40" y="12"/>
                  <a:pt x="40" y="12"/>
                  <a:pt x="40" y="12"/>
                </a:cubicBezTo>
                <a:cubicBezTo>
                  <a:pt x="40" y="12"/>
                  <a:pt x="40" y="12"/>
                  <a:pt x="41" y="12"/>
                </a:cubicBezTo>
                <a:cubicBezTo>
                  <a:pt x="41" y="12"/>
                  <a:pt x="41" y="12"/>
                  <a:pt x="41" y="12"/>
                </a:cubicBezTo>
                <a:cubicBezTo>
                  <a:pt x="41" y="12"/>
                  <a:pt x="41" y="12"/>
                  <a:pt x="41" y="12"/>
                </a:cubicBezTo>
                <a:cubicBezTo>
                  <a:pt x="41" y="12"/>
                  <a:pt x="41" y="12"/>
                  <a:pt x="41" y="12"/>
                </a:cubicBezTo>
                <a:cubicBezTo>
                  <a:pt x="41" y="12"/>
                  <a:pt x="41" y="12"/>
                  <a:pt x="42" y="12"/>
                </a:cubicBezTo>
                <a:cubicBezTo>
                  <a:pt x="42" y="12"/>
                  <a:pt x="42" y="12"/>
                  <a:pt x="42" y="12"/>
                </a:cubicBezTo>
                <a:cubicBezTo>
                  <a:pt x="42" y="12"/>
                  <a:pt x="42" y="11"/>
                  <a:pt x="42" y="11"/>
                </a:cubicBezTo>
                <a:cubicBezTo>
                  <a:pt x="42" y="11"/>
                  <a:pt x="42" y="10"/>
                  <a:pt x="42" y="10"/>
                </a:cubicBezTo>
                <a:cubicBezTo>
                  <a:pt x="42" y="10"/>
                  <a:pt x="42" y="10"/>
                  <a:pt x="42" y="10"/>
                </a:cubicBezTo>
                <a:cubicBezTo>
                  <a:pt x="42" y="10"/>
                  <a:pt x="42" y="10"/>
                  <a:pt x="42" y="10"/>
                </a:cubicBezTo>
                <a:cubicBezTo>
                  <a:pt x="42" y="8"/>
                  <a:pt x="42" y="8"/>
                  <a:pt x="42" y="8"/>
                </a:cubicBezTo>
                <a:cubicBezTo>
                  <a:pt x="41" y="8"/>
                  <a:pt x="41" y="8"/>
                  <a:pt x="41" y="8"/>
                </a:cubicBezTo>
                <a:cubicBezTo>
                  <a:pt x="41" y="8"/>
                  <a:pt x="41" y="8"/>
                  <a:pt x="41" y="8"/>
                </a:cubicBezTo>
                <a:cubicBezTo>
                  <a:pt x="41" y="8"/>
                  <a:pt x="40" y="8"/>
                  <a:pt x="40" y="8"/>
                </a:cubicBezTo>
                <a:cubicBezTo>
                  <a:pt x="40" y="8"/>
                  <a:pt x="40" y="8"/>
                  <a:pt x="40" y="8"/>
                </a:cubicBezTo>
                <a:cubicBezTo>
                  <a:pt x="40" y="8"/>
                  <a:pt x="40" y="8"/>
                  <a:pt x="40" y="8"/>
                </a:cubicBezTo>
                <a:cubicBezTo>
                  <a:pt x="40" y="8"/>
                  <a:pt x="40" y="8"/>
                  <a:pt x="40" y="8"/>
                </a:cubicBezTo>
                <a:cubicBezTo>
                  <a:pt x="40" y="8"/>
                  <a:pt x="40" y="8"/>
                  <a:pt x="39" y="8"/>
                </a:cubicBezTo>
                <a:cubicBezTo>
                  <a:pt x="40" y="8"/>
                  <a:pt x="40" y="8"/>
                  <a:pt x="40" y="8"/>
                </a:cubicBezTo>
                <a:cubicBezTo>
                  <a:pt x="40" y="8"/>
                  <a:pt x="40" y="8"/>
                  <a:pt x="40" y="8"/>
                </a:cubicBezTo>
                <a:cubicBezTo>
                  <a:pt x="40" y="8"/>
                  <a:pt x="40" y="8"/>
                  <a:pt x="40" y="8"/>
                </a:cubicBezTo>
                <a:cubicBezTo>
                  <a:pt x="40" y="7"/>
                  <a:pt x="40" y="7"/>
                  <a:pt x="40" y="7"/>
                </a:cubicBezTo>
                <a:cubicBezTo>
                  <a:pt x="40" y="7"/>
                  <a:pt x="40" y="7"/>
                  <a:pt x="40" y="7"/>
                </a:cubicBezTo>
                <a:cubicBezTo>
                  <a:pt x="40" y="7"/>
                  <a:pt x="40" y="7"/>
                  <a:pt x="39" y="7"/>
                </a:cubicBezTo>
                <a:cubicBezTo>
                  <a:pt x="39" y="7"/>
                  <a:pt x="39" y="7"/>
                  <a:pt x="39" y="7"/>
                </a:cubicBezTo>
                <a:cubicBezTo>
                  <a:pt x="37" y="7"/>
                  <a:pt x="37" y="7"/>
                  <a:pt x="37" y="7"/>
                </a:cubicBezTo>
                <a:cubicBezTo>
                  <a:pt x="37" y="7"/>
                  <a:pt x="37" y="7"/>
                  <a:pt x="37" y="7"/>
                </a:cubicBezTo>
                <a:cubicBezTo>
                  <a:pt x="37" y="7"/>
                  <a:pt x="36" y="8"/>
                  <a:pt x="36" y="8"/>
                </a:cubicBezTo>
                <a:cubicBezTo>
                  <a:pt x="36" y="8"/>
                  <a:pt x="36" y="8"/>
                  <a:pt x="36" y="8"/>
                </a:cubicBezTo>
                <a:cubicBezTo>
                  <a:pt x="36" y="8"/>
                  <a:pt x="36" y="8"/>
                  <a:pt x="36" y="8"/>
                </a:cubicBezTo>
                <a:cubicBezTo>
                  <a:pt x="36" y="8"/>
                  <a:pt x="35" y="8"/>
                  <a:pt x="35" y="8"/>
                </a:cubicBezTo>
                <a:cubicBezTo>
                  <a:pt x="34" y="8"/>
                  <a:pt x="34" y="8"/>
                  <a:pt x="34" y="8"/>
                </a:cubicBezTo>
                <a:cubicBezTo>
                  <a:pt x="34" y="8"/>
                  <a:pt x="34" y="8"/>
                  <a:pt x="34" y="8"/>
                </a:cubicBezTo>
                <a:cubicBezTo>
                  <a:pt x="34" y="8"/>
                  <a:pt x="34" y="8"/>
                  <a:pt x="34" y="8"/>
                </a:cubicBezTo>
                <a:cubicBezTo>
                  <a:pt x="34" y="9"/>
                  <a:pt x="34" y="9"/>
                  <a:pt x="34" y="9"/>
                </a:cubicBezTo>
                <a:cubicBezTo>
                  <a:pt x="34" y="9"/>
                  <a:pt x="34" y="9"/>
                  <a:pt x="34" y="9"/>
                </a:cubicBezTo>
                <a:cubicBezTo>
                  <a:pt x="34" y="9"/>
                  <a:pt x="34" y="10"/>
                  <a:pt x="34" y="10"/>
                </a:cubicBezTo>
                <a:cubicBezTo>
                  <a:pt x="34" y="10"/>
                  <a:pt x="34" y="10"/>
                  <a:pt x="34" y="10"/>
                </a:cubicBezTo>
                <a:cubicBezTo>
                  <a:pt x="34" y="10"/>
                  <a:pt x="34" y="10"/>
                  <a:pt x="34" y="10"/>
                </a:cubicBezTo>
                <a:cubicBezTo>
                  <a:pt x="33" y="10"/>
                  <a:pt x="33" y="10"/>
                  <a:pt x="33" y="10"/>
                </a:cubicBezTo>
                <a:cubicBezTo>
                  <a:pt x="33" y="10"/>
                  <a:pt x="33" y="10"/>
                  <a:pt x="33" y="10"/>
                </a:cubicBezTo>
                <a:cubicBezTo>
                  <a:pt x="33" y="10"/>
                  <a:pt x="33" y="11"/>
                  <a:pt x="32" y="11"/>
                </a:cubicBezTo>
                <a:cubicBezTo>
                  <a:pt x="32" y="11"/>
                  <a:pt x="32" y="11"/>
                  <a:pt x="32" y="11"/>
                </a:cubicBezTo>
                <a:cubicBezTo>
                  <a:pt x="32" y="11"/>
                  <a:pt x="32" y="11"/>
                  <a:pt x="31" y="11"/>
                </a:cubicBezTo>
                <a:cubicBezTo>
                  <a:pt x="31" y="11"/>
                  <a:pt x="31" y="12"/>
                  <a:pt x="31" y="12"/>
                </a:cubicBezTo>
                <a:cubicBezTo>
                  <a:pt x="31" y="12"/>
                  <a:pt x="31" y="12"/>
                  <a:pt x="31" y="12"/>
                </a:cubicBezTo>
                <a:cubicBezTo>
                  <a:pt x="31" y="12"/>
                  <a:pt x="31" y="12"/>
                  <a:pt x="31" y="12"/>
                </a:cubicBezTo>
                <a:cubicBezTo>
                  <a:pt x="31" y="12"/>
                  <a:pt x="31" y="12"/>
                  <a:pt x="31" y="12"/>
                </a:cubicBezTo>
                <a:cubicBezTo>
                  <a:pt x="31" y="12"/>
                  <a:pt x="31" y="12"/>
                  <a:pt x="31" y="12"/>
                </a:cubicBezTo>
                <a:cubicBezTo>
                  <a:pt x="31" y="12"/>
                  <a:pt x="31" y="12"/>
                  <a:pt x="31" y="12"/>
                </a:cubicBezTo>
                <a:cubicBezTo>
                  <a:pt x="31" y="12"/>
                  <a:pt x="31" y="12"/>
                  <a:pt x="31" y="11"/>
                </a:cubicBezTo>
                <a:cubicBezTo>
                  <a:pt x="31" y="11"/>
                  <a:pt x="31" y="11"/>
                  <a:pt x="31" y="10"/>
                </a:cubicBezTo>
                <a:cubicBezTo>
                  <a:pt x="31" y="10"/>
                  <a:pt x="31" y="10"/>
                  <a:pt x="31" y="10"/>
                </a:cubicBezTo>
                <a:cubicBezTo>
                  <a:pt x="31" y="10"/>
                  <a:pt x="31" y="10"/>
                  <a:pt x="31" y="10"/>
                </a:cubicBezTo>
                <a:cubicBezTo>
                  <a:pt x="31" y="10"/>
                  <a:pt x="31" y="10"/>
                  <a:pt x="31" y="10"/>
                </a:cubicBezTo>
                <a:cubicBezTo>
                  <a:pt x="31" y="10"/>
                  <a:pt x="31" y="10"/>
                  <a:pt x="31" y="10"/>
                </a:cubicBezTo>
                <a:cubicBezTo>
                  <a:pt x="31" y="10"/>
                  <a:pt x="31" y="10"/>
                  <a:pt x="31" y="10"/>
                </a:cubicBezTo>
                <a:cubicBezTo>
                  <a:pt x="31" y="9"/>
                  <a:pt x="31" y="9"/>
                  <a:pt x="31" y="9"/>
                </a:cubicBezTo>
                <a:cubicBezTo>
                  <a:pt x="31" y="9"/>
                  <a:pt x="31" y="9"/>
                  <a:pt x="31" y="9"/>
                </a:cubicBezTo>
                <a:cubicBezTo>
                  <a:pt x="31" y="9"/>
                  <a:pt x="32" y="9"/>
                  <a:pt x="32" y="9"/>
                </a:cubicBezTo>
                <a:cubicBezTo>
                  <a:pt x="32" y="9"/>
                  <a:pt x="32" y="9"/>
                  <a:pt x="32" y="9"/>
                </a:cubicBezTo>
                <a:cubicBezTo>
                  <a:pt x="32" y="8"/>
                  <a:pt x="32" y="8"/>
                  <a:pt x="32" y="8"/>
                </a:cubicBezTo>
                <a:cubicBezTo>
                  <a:pt x="32" y="8"/>
                  <a:pt x="32" y="8"/>
                  <a:pt x="32" y="8"/>
                </a:cubicBezTo>
                <a:cubicBezTo>
                  <a:pt x="32" y="8"/>
                  <a:pt x="32" y="8"/>
                  <a:pt x="32" y="7"/>
                </a:cubicBezTo>
                <a:cubicBezTo>
                  <a:pt x="32" y="7"/>
                  <a:pt x="32" y="7"/>
                  <a:pt x="32" y="7"/>
                </a:cubicBezTo>
                <a:cubicBezTo>
                  <a:pt x="32" y="8"/>
                  <a:pt x="32" y="8"/>
                  <a:pt x="32" y="8"/>
                </a:cubicBezTo>
                <a:cubicBezTo>
                  <a:pt x="32" y="7"/>
                  <a:pt x="32" y="7"/>
                  <a:pt x="32" y="7"/>
                </a:cubicBezTo>
                <a:cubicBezTo>
                  <a:pt x="32" y="7"/>
                  <a:pt x="32" y="7"/>
                  <a:pt x="32" y="7"/>
                </a:cubicBezTo>
                <a:cubicBezTo>
                  <a:pt x="32" y="7"/>
                  <a:pt x="32" y="7"/>
                  <a:pt x="32" y="7"/>
                </a:cubicBezTo>
                <a:cubicBezTo>
                  <a:pt x="32" y="7"/>
                  <a:pt x="32" y="7"/>
                  <a:pt x="32" y="7"/>
                </a:cubicBezTo>
                <a:cubicBezTo>
                  <a:pt x="34" y="7"/>
                  <a:pt x="34" y="7"/>
                  <a:pt x="34" y="7"/>
                </a:cubicBezTo>
                <a:cubicBezTo>
                  <a:pt x="34" y="7"/>
                  <a:pt x="34" y="7"/>
                  <a:pt x="34" y="7"/>
                </a:cubicBezTo>
                <a:cubicBezTo>
                  <a:pt x="34" y="7"/>
                  <a:pt x="34" y="7"/>
                  <a:pt x="34" y="7"/>
                </a:cubicBezTo>
                <a:cubicBezTo>
                  <a:pt x="34" y="7"/>
                  <a:pt x="34" y="7"/>
                  <a:pt x="34" y="7"/>
                </a:cubicBezTo>
                <a:cubicBezTo>
                  <a:pt x="34" y="7"/>
                  <a:pt x="34" y="6"/>
                  <a:pt x="34" y="6"/>
                </a:cubicBezTo>
                <a:cubicBezTo>
                  <a:pt x="34" y="6"/>
                  <a:pt x="35" y="6"/>
                  <a:pt x="35" y="6"/>
                </a:cubicBezTo>
                <a:cubicBezTo>
                  <a:pt x="35" y="6"/>
                  <a:pt x="35" y="6"/>
                  <a:pt x="35" y="6"/>
                </a:cubicBezTo>
                <a:cubicBezTo>
                  <a:pt x="36" y="6"/>
                  <a:pt x="36" y="6"/>
                  <a:pt x="36" y="6"/>
                </a:cubicBezTo>
                <a:cubicBezTo>
                  <a:pt x="36" y="6"/>
                  <a:pt x="36" y="6"/>
                  <a:pt x="36" y="6"/>
                </a:cubicBezTo>
                <a:cubicBezTo>
                  <a:pt x="36" y="6"/>
                  <a:pt x="36" y="6"/>
                  <a:pt x="36" y="6"/>
                </a:cubicBezTo>
                <a:cubicBezTo>
                  <a:pt x="36" y="6"/>
                  <a:pt x="36" y="6"/>
                  <a:pt x="36" y="6"/>
                </a:cubicBezTo>
                <a:cubicBezTo>
                  <a:pt x="36" y="6"/>
                  <a:pt x="36" y="6"/>
                  <a:pt x="36" y="6"/>
                </a:cubicBezTo>
                <a:cubicBezTo>
                  <a:pt x="36" y="6"/>
                  <a:pt x="36" y="6"/>
                  <a:pt x="36" y="6"/>
                </a:cubicBezTo>
                <a:cubicBezTo>
                  <a:pt x="36" y="6"/>
                  <a:pt x="36" y="6"/>
                  <a:pt x="37" y="5"/>
                </a:cubicBezTo>
                <a:cubicBezTo>
                  <a:pt x="37" y="5"/>
                  <a:pt x="37" y="5"/>
                  <a:pt x="37" y="4"/>
                </a:cubicBezTo>
                <a:cubicBezTo>
                  <a:pt x="37" y="4"/>
                  <a:pt x="37" y="4"/>
                  <a:pt x="37" y="4"/>
                </a:cubicBezTo>
                <a:cubicBezTo>
                  <a:pt x="41" y="3"/>
                  <a:pt x="45" y="2"/>
                  <a:pt x="49" y="1"/>
                </a:cubicBezTo>
                <a:cubicBezTo>
                  <a:pt x="49" y="1"/>
                  <a:pt x="49" y="1"/>
                  <a:pt x="49" y="1"/>
                </a:cubicBezTo>
                <a:cubicBezTo>
                  <a:pt x="49" y="1"/>
                  <a:pt x="49" y="1"/>
                  <a:pt x="49" y="1"/>
                </a:cubicBezTo>
                <a:cubicBezTo>
                  <a:pt x="49" y="1"/>
                  <a:pt x="49" y="1"/>
                  <a:pt x="49" y="2"/>
                </a:cubicBezTo>
                <a:cubicBezTo>
                  <a:pt x="50" y="2"/>
                  <a:pt x="50" y="2"/>
                  <a:pt x="50" y="2"/>
                </a:cubicBezTo>
                <a:cubicBezTo>
                  <a:pt x="50" y="3"/>
                  <a:pt x="50" y="3"/>
                  <a:pt x="50" y="3"/>
                </a:cubicBezTo>
                <a:cubicBezTo>
                  <a:pt x="50" y="3"/>
                  <a:pt x="50" y="3"/>
                  <a:pt x="50" y="4"/>
                </a:cubicBezTo>
                <a:cubicBezTo>
                  <a:pt x="50" y="4"/>
                  <a:pt x="50" y="4"/>
                  <a:pt x="50" y="4"/>
                </a:cubicBezTo>
                <a:cubicBezTo>
                  <a:pt x="49" y="4"/>
                  <a:pt x="49" y="4"/>
                  <a:pt x="49" y="4"/>
                </a:cubicBezTo>
                <a:cubicBezTo>
                  <a:pt x="49" y="4"/>
                  <a:pt x="49" y="4"/>
                  <a:pt x="49" y="4"/>
                </a:cubicBezTo>
                <a:cubicBezTo>
                  <a:pt x="49" y="5"/>
                  <a:pt x="49" y="5"/>
                  <a:pt x="48" y="5"/>
                </a:cubicBezTo>
                <a:cubicBezTo>
                  <a:pt x="48" y="5"/>
                  <a:pt x="48" y="5"/>
                  <a:pt x="48" y="5"/>
                </a:cubicBezTo>
                <a:cubicBezTo>
                  <a:pt x="48" y="6"/>
                  <a:pt x="48" y="6"/>
                  <a:pt x="48" y="6"/>
                </a:cubicBezTo>
                <a:cubicBezTo>
                  <a:pt x="48" y="6"/>
                  <a:pt x="48" y="6"/>
                  <a:pt x="48" y="6"/>
                </a:cubicBezTo>
                <a:cubicBezTo>
                  <a:pt x="48" y="6"/>
                  <a:pt x="48" y="6"/>
                  <a:pt x="48" y="6"/>
                </a:cubicBezTo>
                <a:cubicBezTo>
                  <a:pt x="48" y="7"/>
                  <a:pt x="49" y="7"/>
                  <a:pt x="49" y="7"/>
                </a:cubicBezTo>
                <a:cubicBezTo>
                  <a:pt x="49" y="7"/>
                  <a:pt x="49" y="8"/>
                  <a:pt x="50" y="8"/>
                </a:cubicBezTo>
                <a:cubicBezTo>
                  <a:pt x="50" y="8"/>
                  <a:pt x="50" y="8"/>
                  <a:pt x="50" y="8"/>
                </a:cubicBezTo>
                <a:cubicBezTo>
                  <a:pt x="52" y="8"/>
                  <a:pt x="52" y="8"/>
                  <a:pt x="52" y="8"/>
                </a:cubicBezTo>
                <a:cubicBezTo>
                  <a:pt x="52" y="8"/>
                  <a:pt x="52" y="8"/>
                  <a:pt x="52" y="8"/>
                </a:cubicBezTo>
                <a:cubicBezTo>
                  <a:pt x="52" y="8"/>
                  <a:pt x="52" y="8"/>
                  <a:pt x="52" y="8"/>
                </a:cubicBezTo>
                <a:cubicBezTo>
                  <a:pt x="53" y="8"/>
                  <a:pt x="53" y="8"/>
                  <a:pt x="53" y="7"/>
                </a:cubicBezTo>
                <a:cubicBezTo>
                  <a:pt x="53" y="7"/>
                  <a:pt x="53" y="7"/>
                  <a:pt x="53" y="7"/>
                </a:cubicBezTo>
                <a:cubicBezTo>
                  <a:pt x="53" y="7"/>
                  <a:pt x="53" y="7"/>
                  <a:pt x="53" y="7"/>
                </a:cubicBezTo>
                <a:cubicBezTo>
                  <a:pt x="53" y="6"/>
                  <a:pt x="53" y="6"/>
                  <a:pt x="53" y="6"/>
                </a:cubicBezTo>
                <a:cubicBezTo>
                  <a:pt x="53" y="6"/>
                  <a:pt x="53" y="6"/>
                  <a:pt x="53" y="6"/>
                </a:cubicBezTo>
                <a:cubicBezTo>
                  <a:pt x="53" y="6"/>
                  <a:pt x="53" y="6"/>
                  <a:pt x="53" y="6"/>
                </a:cubicBezTo>
                <a:cubicBezTo>
                  <a:pt x="53" y="6"/>
                  <a:pt x="54" y="6"/>
                  <a:pt x="54" y="6"/>
                </a:cubicBezTo>
                <a:cubicBezTo>
                  <a:pt x="54" y="6"/>
                  <a:pt x="54" y="6"/>
                  <a:pt x="54" y="6"/>
                </a:cubicBezTo>
                <a:cubicBezTo>
                  <a:pt x="54" y="6"/>
                  <a:pt x="54" y="6"/>
                  <a:pt x="54" y="6"/>
                </a:cubicBezTo>
                <a:cubicBezTo>
                  <a:pt x="55" y="6"/>
                  <a:pt x="55" y="6"/>
                  <a:pt x="55" y="6"/>
                </a:cubicBezTo>
                <a:cubicBezTo>
                  <a:pt x="55" y="6"/>
                  <a:pt x="56" y="6"/>
                  <a:pt x="56" y="5"/>
                </a:cubicBezTo>
                <a:cubicBezTo>
                  <a:pt x="56" y="5"/>
                  <a:pt x="56" y="5"/>
                  <a:pt x="56" y="5"/>
                </a:cubicBezTo>
                <a:cubicBezTo>
                  <a:pt x="56" y="5"/>
                  <a:pt x="56" y="5"/>
                  <a:pt x="56" y="5"/>
                </a:cubicBezTo>
                <a:cubicBezTo>
                  <a:pt x="56" y="5"/>
                  <a:pt x="56" y="5"/>
                  <a:pt x="56" y="5"/>
                </a:cubicBezTo>
                <a:cubicBezTo>
                  <a:pt x="56" y="5"/>
                  <a:pt x="56" y="5"/>
                  <a:pt x="57" y="5"/>
                </a:cubicBezTo>
                <a:cubicBezTo>
                  <a:pt x="57" y="5"/>
                  <a:pt x="57" y="5"/>
                  <a:pt x="57" y="4"/>
                </a:cubicBezTo>
                <a:cubicBezTo>
                  <a:pt x="57" y="4"/>
                  <a:pt x="57" y="4"/>
                  <a:pt x="57" y="4"/>
                </a:cubicBezTo>
                <a:cubicBezTo>
                  <a:pt x="58" y="4"/>
                  <a:pt x="58" y="4"/>
                  <a:pt x="58" y="4"/>
                </a:cubicBezTo>
                <a:cubicBezTo>
                  <a:pt x="58" y="4"/>
                  <a:pt x="58" y="4"/>
                  <a:pt x="58" y="4"/>
                </a:cubicBezTo>
                <a:cubicBezTo>
                  <a:pt x="58" y="4"/>
                  <a:pt x="59" y="4"/>
                  <a:pt x="59" y="4"/>
                </a:cubicBezTo>
                <a:cubicBezTo>
                  <a:pt x="59" y="4"/>
                  <a:pt x="59" y="4"/>
                  <a:pt x="59" y="4"/>
                </a:cubicBezTo>
                <a:cubicBezTo>
                  <a:pt x="59" y="4"/>
                  <a:pt x="59" y="4"/>
                  <a:pt x="59" y="4"/>
                </a:cubicBezTo>
                <a:cubicBezTo>
                  <a:pt x="59" y="4"/>
                  <a:pt x="59" y="4"/>
                  <a:pt x="59" y="4"/>
                </a:cubicBezTo>
                <a:cubicBezTo>
                  <a:pt x="59" y="4"/>
                  <a:pt x="59" y="4"/>
                  <a:pt x="59" y="4"/>
                </a:cubicBezTo>
                <a:cubicBezTo>
                  <a:pt x="59" y="3"/>
                  <a:pt x="59" y="3"/>
                  <a:pt x="59" y="3"/>
                </a:cubicBezTo>
                <a:cubicBezTo>
                  <a:pt x="59" y="3"/>
                  <a:pt x="59" y="3"/>
                  <a:pt x="59" y="3"/>
                </a:cubicBezTo>
                <a:cubicBezTo>
                  <a:pt x="59" y="3"/>
                  <a:pt x="59" y="3"/>
                  <a:pt x="59" y="3"/>
                </a:cubicBezTo>
                <a:cubicBezTo>
                  <a:pt x="59" y="2"/>
                  <a:pt x="59" y="2"/>
                  <a:pt x="59" y="2"/>
                </a:cubicBezTo>
                <a:cubicBezTo>
                  <a:pt x="59" y="2"/>
                  <a:pt x="59" y="2"/>
                  <a:pt x="60" y="1"/>
                </a:cubicBezTo>
                <a:cubicBezTo>
                  <a:pt x="60" y="1"/>
                  <a:pt x="60" y="1"/>
                  <a:pt x="60" y="1"/>
                </a:cubicBezTo>
                <a:cubicBezTo>
                  <a:pt x="60" y="1"/>
                  <a:pt x="60" y="1"/>
                  <a:pt x="60" y="1"/>
                </a:cubicBezTo>
                <a:cubicBezTo>
                  <a:pt x="60" y="0"/>
                  <a:pt x="60" y="0"/>
                  <a:pt x="60" y="0"/>
                </a:cubicBezTo>
                <a:cubicBezTo>
                  <a:pt x="68" y="1"/>
                  <a:pt x="75" y="3"/>
                  <a:pt x="82" y="6"/>
                </a:cubicBezTo>
                <a:cubicBezTo>
                  <a:pt x="82" y="6"/>
                  <a:pt x="82" y="6"/>
                  <a:pt x="82" y="6"/>
                </a:cubicBezTo>
                <a:cubicBezTo>
                  <a:pt x="82" y="6"/>
                  <a:pt x="82" y="6"/>
                  <a:pt x="82" y="6"/>
                </a:cubicBezTo>
                <a:cubicBezTo>
                  <a:pt x="82" y="6"/>
                  <a:pt x="82" y="6"/>
                  <a:pt x="82" y="6"/>
                </a:cubicBezTo>
                <a:cubicBezTo>
                  <a:pt x="82" y="6"/>
                  <a:pt x="82" y="6"/>
                  <a:pt x="82" y="6"/>
                </a:cubicBezTo>
                <a:cubicBezTo>
                  <a:pt x="82" y="6"/>
                  <a:pt x="82" y="6"/>
                  <a:pt x="82" y="6"/>
                </a:cubicBezTo>
                <a:cubicBezTo>
                  <a:pt x="82" y="6"/>
                  <a:pt x="82" y="6"/>
                  <a:pt x="82" y="6"/>
                </a:cubicBezTo>
                <a:cubicBezTo>
                  <a:pt x="82" y="7"/>
                  <a:pt x="82" y="7"/>
                  <a:pt x="82" y="7"/>
                </a:cubicBezTo>
                <a:cubicBezTo>
                  <a:pt x="82" y="7"/>
                  <a:pt x="82" y="7"/>
                  <a:pt x="82" y="7"/>
                </a:cubicBezTo>
                <a:cubicBezTo>
                  <a:pt x="82" y="7"/>
                  <a:pt x="82" y="7"/>
                  <a:pt x="82" y="7"/>
                </a:cubicBezTo>
                <a:cubicBezTo>
                  <a:pt x="82" y="7"/>
                  <a:pt x="82" y="7"/>
                  <a:pt x="82" y="7"/>
                </a:cubicBezTo>
                <a:cubicBezTo>
                  <a:pt x="82" y="7"/>
                  <a:pt x="82" y="7"/>
                  <a:pt x="82" y="7"/>
                </a:cubicBezTo>
                <a:cubicBezTo>
                  <a:pt x="82" y="8"/>
                  <a:pt x="82" y="8"/>
                  <a:pt x="82" y="8"/>
                </a:cubicBezTo>
                <a:cubicBezTo>
                  <a:pt x="82" y="8"/>
                  <a:pt x="82" y="8"/>
                  <a:pt x="82" y="8"/>
                </a:cubicBezTo>
                <a:cubicBezTo>
                  <a:pt x="82" y="8"/>
                  <a:pt x="82" y="9"/>
                  <a:pt x="82" y="9"/>
                </a:cubicBezTo>
                <a:cubicBezTo>
                  <a:pt x="82" y="9"/>
                  <a:pt x="82" y="9"/>
                  <a:pt x="82" y="9"/>
                </a:cubicBezTo>
                <a:cubicBezTo>
                  <a:pt x="83" y="9"/>
                  <a:pt x="83" y="10"/>
                  <a:pt x="83" y="10"/>
                </a:cubicBezTo>
                <a:cubicBezTo>
                  <a:pt x="83" y="10"/>
                  <a:pt x="83" y="10"/>
                  <a:pt x="83" y="10"/>
                </a:cubicBezTo>
                <a:cubicBezTo>
                  <a:pt x="83" y="10"/>
                  <a:pt x="83" y="10"/>
                  <a:pt x="83" y="10"/>
                </a:cubicBezTo>
                <a:cubicBezTo>
                  <a:pt x="83" y="10"/>
                  <a:pt x="83" y="10"/>
                  <a:pt x="83" y="10"/>
                </a:cubicBezTo>
                <a:cubicBezTo>
                  <a:pt x="83" y="10"/>
                  <a:pt x="83" y="10"/>
                  <a:pt x="83" y="10"/>
                </a:cubicBezTo>
                <a:cubicBezTo>
                  <a:pt x="83" y="11"/>
                  <a:pt x="83" y="11"/>
                  <a:pt x="83" y="11"/>
                </a:cubicBezTo>
                <a:cubicBezTo>
                  <a:pt x="83" y="10"/>
                  <a:pt x="83" y="10"/>
                  <a:pt x="83" y="10"/>
                </a:cubicBezTo>
                <a:cubicBezTo>
                  <a:pt x="81" y="10"/>
                  <a:pt x="81" y="10"/>
                  <a:pt x="81" y="10"/>
                </a:cubicBezTo>
                <a:cubicBezTo>
                  <a:pt x="81" y="10"/>
                  <a:pt x="81" y="10"/>
                  <a:pt x="81" y="10"/>
                </a:cubicBezTo>
                <a:cubicBezTo>
                  <a:pt x="81" y="10"/>
                  <a:pt x="81" y="10"/>
                  <a:pt x="81" y="10"/>
                </a:cubicBezTo>
                <a:cubicBezTo>
                  <a:pt x="81" y="10"/>
                  <a:pt x="81" y="11"/>
                  <a:pt x="81" y="11"/>
                </a:cubicBezTo>
                <a:cubicBezTo>
                  <a:pt x="81" y="11"/>
                  <a:pt x="81" y="11"/>
                  <a:pt x="81" y="11"/>
                </a:cubicBezTo>
                <a:cubicBezTo>
                  <a:pt x="81" y="11"/>
                  <a:pt x="81" y="11"/>
                  <a:pt x="81" y="11"/>
                </a:cubicBezTo>
                <a:cubicBezTo>
                  <a:pt x="80" y="11"/>
                  <a:pt x="80" y="11"/>
                  <a:pt x="80" y="11"/>
                </a:cubicBezTo>
                <a:cubicBezTo>
                  <a:pt x="80" y="11"/>
                  <a:pt x="80" y="11"/>
                  <a:pt x="80" y="11"/>
                </a:cubicBezTo>
                <a:cubicBezTo>
                  <a:pt x="80" y="11"/>
                  <a:pt x="80" y="11"/>
                  <a:pt x="80" y="11"/>
                </a:cubicBezTo>
                <a:cubicBezTo>
                  <a:pt x="79" y="11"/>
                  <a:pt x="79" y="11"/>
                  <a:pt x="79" y="11"/>
                </a:cubicBezTo>
                <a:cubicBezTo>
                  <a:pt x="79" y="11"/>
                  <a:pt x="79" y="11"/>
                  <a:pt x="79" y="11"/>
                </a:cubicBezTo>
                <a:cubicBezTo>
                  <a:pt x="79" y="11"/>
                  <a:pt x="79" y="11"/>
                  <a:pt x="79" y="11"/>
                </a:cubicBezTo>
                <a:cubicBezTo>
                  <a:pt x="79" y="11"/>
                  <a:pt x="79" y="11"/>
                  <a:pt x="79" y="11"/>
                </a:cubicBezTo>
                <a:cubicBezTo>
                  <a:pt x="78" y="11"/>
                  <a:pt x="78" y="11"/>
                  <a:pt x="78" y="12"/>
                </a:cubicBezTo>
                <a:cubicBezTo>
                  <a:pt x="77" y="12"/>
                  <a:pt x="77" y="12"/>
                  <a:pt x="77" y="13"/>
                </a:cubicBezTo>
                <a:cubicBezTo>
                  <a:pt x="77" y="13"/>
                  <a:pt x="77" y="13"/>
                  <a:pt x="77" y="13"/>
                </a:cubicBezTo>
                <a:cubicBezTo>
                  <a:pt x="77" y="13"/>
                  <a:pt x="77" y="13"/>
                  <a:pt x="77" y="13"/>
                </a:cubicBezTo>
                <a:cubicBezTo>
                  <a:pt x="77" y="13"/>
                  <a:pt x="76" y="13"/>
                  <a:pt x="76" y="14"/>
                </a:cubicBezTo>
                <a:cubicBezTo>
                  <a:pt x="76" y="14"/>
                  <a:pt x="76" y="14"/>
                  <a:pt x="76" y="14"/>
                </a:cubicBezTo>
                <a:cubicBezTo>
                  <a:pt x="76" y="14"/>
                  <a:pt x="76" y="14"/>
                  <a:pt x="76" y="14"/>
                </a:cubicBezTo>
                <a:cubicBezTo>
                  <a:pt x="77" y="15"/>
                  <a:pt x="77" y="16"/>
                  <a:pt x="78" y="16"/>
                </a:cubicBezTo>
                <a:cubicBezTo>
                  <a:pt x="78" y="16"/>
                  <a:pt x="78" y="17"/>
                  <a:pt x="79" y="17"/>
                </a:cubicBezTo>
                <a:cubicBezTo>
                  <a:pt x="79" y="18"/>
                  <a:pt x="80" y="19"/>
                  <a:pt x="80" y="20"/>
                </a:cubicBezTo>
                <a:cubicBezTo>
                  <a:pt x="80" y="20"/>
                  <a:pt x="80" y="20"/>
                  <a:pt x="80" y="20"/>
                </a:cubicBezTo>
                <a:cubicBezTo>
                  <a:pt x="81" y="20"/>
                  <a:pt x="81" y="20"/>
                  <a:pt x="81" y="20"/>
                </a:cubicBezTo>
                <a:cubicBezTo>
                  <a:pt x="81" y="20"/>
                  <a:pt x="81" y="20"/>
                  <a:pt x="81" y="19"/>
                </a:cubicBezTo>
                <a:cubicBezTo>
                  <a:pt x="81" y="19"/>
                  <a:pt x="81" y="19"/>
                  <a:pt x="81" y="19"/>
                </a:cubicBezTo>
                <a:cubicBezTo>
                  <a:pt x="81" y="19"/>
                  <a:pt x="81" y="19"/>
                  <a:pt x="81" y="19"/>
                </a:cubicBezTo>
                <a:cubicBezTo>
                  <a:pt x="81" y="19"/>
                  <a:pt x="81" y="19"/>
                  <a:pt x="81" y="19"/>
                </a:cubicBezTo>
                <a:cubicBezTo>
                  <a:pt x="83" y="19"/>
                  <a:pt x="83" y="19"/>
                  <a:pt x="83" y="19"/>
                </a:cubicBezTo>
                <a:cubicBezTo>
                  <a:pt x="83" y="19"/>
                  <a:pt x="83" y="19"/>
                  <a:pt x="83" y="19"/>
                </a:cubicBezTo>
                <a:cubicBezTo>
                  <a:pt x="83" y="19"/>
                  <a:pt x="83" y="19"/>
                  <a:pt x="83" y="19"/>
                </a:cubicBezTo>
                <a:cubicBezTo>
                  <a:pt x="83" y="19"/>
                  <a:pt x="83" y="19"/>
                  <a:pt x="83" y="18"/>
                </a:cubicBezTo>
                <a:cubicBezTo>
                  <a:pt x="83" y="18"/>
                  <a:pt x="84" y="18"/>
                  <a:pt x="84" y="18"/>
                </a:cubicBezTo>
                <a:cubicBezTo>
                  <a:pt x="84" y="18"/>
                  <a:pt x="84" y="18"/>
                  <a:pt x="84" y="18"/>
                </a:cubicBezTo>
                <a:cubicBezTo>
                  <a:pt x="84" y="18"/>
                  <a:pt x="84" y="18"/>
                  <a:pt x="84" y="19"/>
                </a:cubicBezTo>
                <a:cubicBezTo>
                  <a:pt x="84" y="19"/>
                  <a:pt x="84" y="19"/>
                  <a:pt x="84" y="19"/>
                </a:cubicBezTo>
                <a:cubicBezTo>
                  <a:pt x="84" y="19"/>
                  <a:pt x="85" y="19"/>
                  <a:pt x="85" y="19"/>
                </a:cubicBezTo>
                <a:cubicBezTo>
                  <a:pt x="85" y="19"/>
                  <a:pt x="85" y="19"/>
                  <a:pt x="85" y="19"/>
                </a:cubicBezTo>
                <a:cubicBezTo>
                  <a:pt x="85" y="19"/>
                  <a:pt x="85" y="19"/>
                  <a:pt x="85" y="19"/>
                </a:cubicBezTo>
                <a:cubicBezTo>
                  <a:pt x="85" y="19"/>
                  <a:pt x="85" y="19"/>
                  <a:pt x="85" y="19"/>
                </a:cubicBezTo>
                <a:cubicBezTo>
                  <a:pt x="85" y="19"/>
                  <a:pt x="86" y="19"/>
                  <a:pt x="86" y="19"/>
                </a:cubicBezTo>
                <a:cubicBezTo>
                  <a:pt x="86" y="19"/>
                  <a:pt x="86" y="19"/>
                  <a:pt x="86" y="20"/>
                </a:cubicBezTo>
                <a:cubicBezTo>
                  <a:pt x="86" y="20"/>
                  <a:pt x="86" y="20"/>
                  <a:pt x="86" y="20"/>
                </a:cubicBezTo>
                <a:cubicBezTo>
                  <a:pt x="86" y="20"/>
                  <a:pt x="86" y="20"/>
                  <a:pt x="86" y="20"/>
                </a:cubicBezTo>
                <a:cubicBezTo>
                  <a:pt x="87" y="20"/>
                  <a:pt x="87" y="20"/>
                  <a:pt x="87" y="20"/>
                </a:cubicBezTo>
                <a:cubicBezTo>
                  <a:pt x="87" y="20"/>
                  <a:pt x="87" y="20"/>
                  <a:pt x="87" y="20"/>
                </a:cubicBezTo>
                <a:cubicBezTo>
                  <a:pt x="87" y="20"/>
                  <a:pt x="87" y="20"/>
                  <a:pt x="87" y="20"/>
                </a:cubicBezTo>
                <a:cubicBezTo>
                  <a:pt x="87" y="20"/>
                  <a:pt x="87" y="20"/>
                  <a:pt x="87" y="20"/>
                </a:cubicBezTo>
                <a:cubicBezTo>
                  <a:pt x="88" y="20"/>
                  <a:pt x="88" y="20"/>
                  <a:pt x="88" y="21"/>
                </a:cubicBezTo>
                <a:cubicBezTo>
                  <a:pt x="88" y="21"/>
                  <a:pt x="88" y="21"/>
                  <a:pt x="88" y="21"/>
                </a:cubicBezTo>
                <a:cubicBezTo>
                  <a:pt x="88" y="23"/>
                  <a:pt x="88" y="23"/>
                  <a:pt x="88" y="23"/>
                </a:cubicBezTo>
                <a:cubicBezTo>
                  <a:pt x="89" y="23"/>
                  <a:pt x="89" y="23"/>
                  <a:pt x="89" y="23"/>
                </a:cubicBezTo>
                <a:cubicBezTo>
                  <a:pt x="89" y="23"/>
                  <a:pt x="89" y="23"/>
                  <a:pt x="89" y="23"/>
                </a:cubicBezTo>
                <a:cubicBezTo>
                  <a:pt x="89" y="23"/>
                  <a:pt x="89" y="23"/>
                  <a:pt x="89" y="23"/>
                </a:cubicBezTo>
                <a:cubicBezTo>
                  <a:pt x="89" y="23"/>
                  <a:pt x="89" y="23"/>
                  <a:pt x="89" y="23"/>
                </a:cubicBezTo>
                <a:cubicBezTo>
                  <a:pt x="89" y="24"/>
                  <a:pt x="89" y="24"/>
                  <a:pt x="89" y="24"/>
                </a:cubicBezTo>
                <a:cubicBezTo>
                  <a:pt x="90" y="24"/>
                  <a:pt x="90" y="24"/>
                  <a:pt x="90" y="24"/>
                </a:cubicBezTo>
                <a:cubicBezTo>
                  <a:pt x="90" y="23"/>
                  <a:pt x="90" y="23"/>
                  <a:pt x="90" y="23"/>
                </a:cubicBezTo>
                <a:cubicBezTo>
                  <a:pt x="90" y="23"/>
                  <a:pt x="90" y="23"/>
                  <a:pt x="90" y="23"/>
                </a:cubicBezTo>
                <a:cubicBezTo>
                  <a:pt x="90" y="23"/>
                  <a:pt x="90" y="23"/>
                  <a:pt x="90" y="23"/>
                </a:cubicBezTo>
                <a:cubicBezTo>
                  <a:pt x="90" y="23"/>
                  <a:pt x="91" y="22"/>
                  <a:pt x="91" y="22"/>
                </a:cubicBezTo>
                <a:cubicBezTo>
                  <a:pt x="91" y="22"/>
                  <a:pt x="91" y="22"/>
                  <a:pt x="91" y="22"/>
                </a:cubicBezTo>
                <a:cubicBezTo>
                  <a:pt x="91" y="20"/>
                  <a:pt x="91" y="20"/>
                  <a:pt x="91" y="20"/>
                </a:cubicBezTo>
                <a:cubicBezTo>
                  <a:pt x="91" y="20"/>
                  <a:pt x="90" y="20"/>
                  <a:pt x="90" y="20"/>
                </a:cubicBezTo>
                <a:cubicBezTo>
                  <a:pt x="90" y="20"/>
                  <a:pt x="90" y="20"/>
                  <a:pt x="90" y="20"/>
                </a:cubicBezTo>
                <a:cubicBezTo>
                  <a:pt x="90" y="19"/>
                  <a:pt x="90" y="19"/>
                  <a:pt x="89" y="19"/>
                </a:cubicBezTo>
                <a:cubicBezTo>
                  <a:pt x="89" y="19"/>
                  <a:pt x="89" y="19"/>
                  <a:pt x="89" y="19"/>
                </a:cubicBezTo>
                <a:cubicBezTo>
                  <a:pt x="89" y="19"/>
                  <a:pt x="90" y="19"/>
                  <a:pt x="90" y="19"/>
                </a:cubicBezTo>
                <a:cubicBezTo>
                  <a:pt x="90" y="19"/>
                  <a:pt x="90" y="19"/>
                  <a:pt x="90" y="19"/>
                </a:cubicBezTo>
                <a:cubicBezTo>
                  <a:pt x="90" y="19"/>
                  <a:pt x="90" y="19"/>
                  <a:pt x="90" y="19"/>
                </a:cubicBezTo>
                <a:cubicBezTo>
                  <a:pt x="90" y="19"/>
                  <a:pt x="90" y="19"/>
                  <a:pt x="90" y="19"/>
                </a:cubicBezTo>
                <a:cubicBezTo>
                  <a:pt x="90" y="19"/>
                  <a:pt x="90" y="19"/>
                  <a:pt x="90" y="19"/>
                </a:cubicBezTo>
                <a:cubicBezTo>
                  <a:pt x="90" y="19"/>
                  <a:pt x="90" y="19"/>
                  <a:pt x="90" y="19"/>
                </a:cubicBezTo>
                <a:cubicBezTo>
                  <a:pt x="90" y="19"/>
                  <a:pt x="90" y="19"/>
                  <a:pt x="91" y="19"/>
                </a:cubicBezTo>
                <a:cubicBezTo>
                  <a:pt x="91" y="19"/>
                  <a:pt x="91" y="19"/>
                  <a:pt x="91" y="19"/>
                </a:cubicBezTo>
                <a:cubicBezTo>
                  <a:pt x="91" y="19"/>
                  <a:pt x="91" y="19"/>
                  <a:pt x="91" y="19"/>
                </a:cubicBezTo>
                <a:cubicBezTo>
                  <a:pt x="91" y="19"/>
                  <a:pt x="91" y="19"/>
                  <a:pt x="91" y="19"/>
                </a:cubicBezTo>
                <a:cubicBezTo>
                  <a:pt x="91" y="20"/>
                  <a:pt x="91" y="20"/>
                  <a:pt x="91" y="20"/>
                </a:cubicBezTo>
                <a:cubicBezTo>
                  <a:pt x="91" y="20"/>
                  <a:pt x="91" y="20"/>
                  <a:pt x="91" y="20"/>
                </a:cubicBezTo>
                <a:cubicBezTo>
                  <a:pt x="91" y="21"/>
                  <a:pt x="92" y="21"/>
                  <a:pt x="92" y="21"/>
                </a:cubicBezTo>
                <a:cubicBezTo>
                  <a:pt x="92" y="21"/>
                  <a:pt x="92" y="21"/>
                  <a:pt x="92" y="21"/>
                </a:cubicBezTo>
                <a:cubicBezTo>
                  <a:pt x="92" y="21"/>
                  <a:pt x="92" y="21"/>
                  <a:pt x="92" y="21"/>
                </a:cubicBezTo>
                <a:cubicBezTo>
                  <a:pt x="92" y="21"/>
                  <a:pt x="92" y="21"/>
                  <a:pt x="92" y="21"/>
                </a:cubicBezTo>
                <a:cubicBezTo>
                  <a:pt x="92" y="21"/>
                  <a:pt x="92" y="21"/>
                  <a:pt x="92" y="21"/>
                </a:cubicBezTo>
                <a:cubicBezTo>
                  <a:pt x="92" y="21"/>
                  <a:pt x="92" y="22"/>
                  <a:pt x="93" y="22"/>
                </a:cubicBezTo>
                <a:cubicBezTo>
                  <a:pt x="93" y="22"/>
                  <a:pt x="93" y="22"/>
                  <a:pt x="93" y="22"/>
                </a:cubicBezTo>
                <a:cubicBezTo>
                  <a:pt x="93" y="22"/>
                  <a:pt x="93" y="22"/>
                  <a:pt x="93" y="22"/>
                </a:cubicBezTo>
                <a:cubicBezTo>
                  <a:pt x="93" y="22"/>
                  <a:pt x="93" y="22"/>
                  <a:pt x="93" y="22"/>
                </a:cubicBezTo>
                <a:cubicBezTo>
                  <a:pt x="93" y="22"/>
                  <a:pt x="94" y="22"/>
                  <a:pt x="94" y="22"/>
                </a:cubicBezTo>
                <a:cubicBezTo>
                  <a:pt x="94" y="21"/>
                  <a:pt x="94" y="21"/>
                  <a:pt x="94" y="21"/>
                </a:cubicBezTo>
                <a:cubicBezTo>
                  <a:pt x="94" y="21"/>
                  <a:pt x="94" y="21"/>
                  <a:pt x="94" y="21"/>
                </a:cubicBezTo>
                <a:cubicBezTo>
                  <a:pt x="94" y="21"/>
                  <a:pt x="94" y="20"/>
                  <a:pt x="94" y="20"/>
                </a:cubicBezTo>
                <a:cubicBezTo>
                  <a:pt x="94" y="19"/>
                  <a:pt x="94" y="18"/>
                  <a:pt x="93" y="18"/>
                </a:cubicBezTo>
                <a:cubicBezTo>
                  <a:pt x="93" y="17"/>
                  <a:pt x="93" y="17"/>
                  <a:pt x="93" y="17"/>
                </a:cubicBezTo>
                <a:cubicBezTo>
                  <a:pt x="93" y="17"/>
                  <a:pt x="93" y="17"/>
                  <a:pt x="93" y="17"/>
                </a:cubicBezTo>
                <a:cubicBezTo>
                  <a:pt x="93" y="17"/>
                  <a:pt x="93" y="17"/>
                  <a:pt x="93" y="17"/>
                </a:cubicBezTo>
                <a:cubicBezTo>
                  <a:pt x="93" y="17"/>
                  <a:pt x="93" y="17"/>
                  <a:pt x="93" y="16"/>
                </a:cubicBezTo>
                <a:cubicBezTo>
                  <a:pt x="93" y="16"/>
                  <a:pt x="93" y="16"/>
                  <a:pt x="93" y="16"/>
                </a:cubicBezTo>
                <a:cubicBezTo>
                  <a:pt x="93" y="16"/>
                  <a:pt x="93" y="16"/>
                  <a:pt x="93" y="16"/>
                </a:cubicBezTo>
                <a:cubicBezTo>
                  <a:pt x="94" y="16"/>
                  <a:pt x="94" y="16"/>
                  <a:pt x="94" y="17"/>
                </a:cubicBezTo>
                <a:cubicBezTo>
                  <a:pt x="95" y="17"/>
                  <a:pt x="95" y="17"/>
                  <a:pt x="95" y="17"/>
                </a:cubicBezTo>
                <a:cubicBezTo>
                  <a:pt x="95" y="17"/>
                  <a:pt x="95" y="17"/>
                  <a:pt x="95" y="17"/>
                </a:cubicBezTo>
                <a:cubicBezTo>
                  <a:pt x="95" y="17"/>
                  <a:pt x="95" y="17"/>
                  <a:pt x="96" y="17"/>
                </a:cubicBezTo>
                <a:cubicBezTo>
                  <a:pt x="96" y="17"/>
                  <a:pt x="96" y="17"/>
                  <a:pt x="96" y="17"/>
                </a:cubicBezTo>
                <a:cubicBezTo>
                  <a:pt x="96" y="17"/>
                  <a:pt x="96" y="18"/>
                  <a:pt x="96" y="18"/>
                </a:cubicBezTo>
                <a:cubicBezTo>
                  <a:pt x="96" y="18"/>
                  <a:pt x="96" y="18"/>
                  <a:pt x="96" y="18"/>
                </a:cubicBezTo>
                <a:cubicBezTo>
                  <a:pt x="97" y="18"/>
                  <a:pt x="97" y="18"/>
                  <a:pt x="97" y="19"/>
                </a:cubicBezTo>
                <a:cubicBezTo>
                  <a:pt x="97" y="19"/>
                  <a:pt x="97" y="19"/>
                  <a:pt x="97" y="19"/>
                </a:cubicBezTo>
                <a:cubicBezTo>
                  <a:pt x="97" y="19"/>
                  <a:pt x="97" y="19"/>
                  <a:pt x="97" y="19"/>
                </a:cubicBezTo>
                <a:cubicBezTo>
                  <a:pt x="96" y="19"/>
                  <a:pt x="96" y="19"/>
                  <a:pt x="96" y="19"/>
                </a:cubicBezTo>
                <a:cubicBezTo>
                  <a:pt x="96" y="19"/>
                  <a:pt x="96" y="19"/>
                  <a:pt x="96" y="20"/>
                </a:cubicBezTo>
                <a:cubicBezTo>
                  <a:pt x="96" y="20"/>
                  <a:pt x="96" y="20"/>
                  <a:pt x="96" y="20"/>
                </a:cubicBezTo>
                <a:cubicBezTo>
                  <a:pt x="96" y="20"/>
                  <a:pt x="96" y="20"/>
                  <a:pt x="96" y="20"/>
                </a:cubicBezTo>
                <a:cubicBezTo>
                  <a:pt x="96" y="20"/>
                  <a:pt x="96" y="20"/>
                  <a:pt x="96" y="20"/>
                </a:cubicBezTo>
                <a:cubicBezTo>
                  <a:pt x="95" y="20"/>
                  <a:pt x="95" y="20"/>
                  <a:pt x="95" y="20"/>
                </a:cubicBezTo>
                <a:cubicBezTo>
                  <a:pt x="95" y="20"/>
                  <a:pt x="95" y="20"/>
                  <a:pt x="95" y="20"/>
                </a:cubicBezTo>
                <a:cubicBezTo>
                  <a:pt x="95" y="21"/>
                  <a:pt x="95" y="21"/>
                  <a:pt x="96" y="21"/>
                </a:cubicBezTo>
                <a:cubicBezTo>
                  <a:pt x="96" y="22"/>
                  <a:pt x="96" y="22"/>
                  <a:pt x="96" y="22"/>
                </a:cubicBezTo>
                <a:cubicBezTo>
                  <a:pt x="96" y="22"/>
                  <a:pt x="96" y="22"/>
                  <a:pt x="96" y="22"/>
                </a:cubicBezTo>
                <a:cubicBezTo>
                  <a:pt x="96" y="22"/>
                  <a:pt x="96" y="22"/>
                  <a:pt x="96" y="22"/>
                </a:cubicBezTo>
                <a:cubicBezTo>
                  <a:pt x="96" y="22"/>
                  <a:pt x="96" y="22"/>
                  <a:pt x="96" y="22"/>
                </a:cubicBezTo>
                <a:cubicBezTo>
                  <a:pt x="96" y="22"/>
                  <a:pt x="96" y="23"/>
                  <a:pt x="97" y="23"/>
                </a:cubicBezTo>
                <a:cubicBezTo>
                  <a:pt x="97" y="23"/>
                  <a:pt x="97" y="23"/>
                  <a:pt x="97" y="23"/>
                </a:cubicBezTo>
                <a:cubicBezTo>
                  <a:pt x="97" y="23"/>
                  <a:pt x="97" y="23"/>
                  <a:pt x="97" y="23"/>
                </a:cubicBezTo>
                <a:cubicBezTo>
                  <a:pt x="97" y="23"/>
                  <a:pt x="97" y="23"/>
                  <a:pt x="97" y="23"/>
                </a:cubicBezTo>
                <a:cubicBezTo>
                  <a:pt x="97" y="23"/>
                  <a:pt x="97" y="23"/>
                  <a:pt x="97" y="23"/>
                </a:cubicBezTo>
                <a:cubicBezTo>
                  <a:pt x="98" y="24"/>
                  <a:pt x="98" y="24"/>
                  <a:pt x="98" y="24"/>
                </a:cubicBezTo>
                <a:cubicBezTo>
                  <a:pt x="98" y="24"/>
                  <a:pt x="98" y="24"/>
                  <a:pt x="98" y="24"/>
                </a:cubicBezTo>
                <a:cubicBezTo>
                  <a:pt x="98" y="24"/>
                  <a:pt x="99" y="24"/>
                  <a:pt x="99" y="24"/>
                </a:cubicBezTo>
                <a:cubicBezTo>
                  <a:pt x="99" y="24"/>
                  <a:pt x="99" y="24"/>
                  <a:pt x="99" y="24"/>
                </a:cubicBezTo>
                <a:cubicBezTo>
                  <a:pt x="99" y="24"/>
                  <a:pt x="99" y="24"/>
                  <a:pt x="99" y="24"/>
                </a:cubicBezTo>
                <a:cubicBezTo>
                  <a:pt x="99" y="24"/>
                  <a:pt x="99" y="24"/>
                  <a:pt x="99" y="24"/>
                </a:cubicBezTo>
                <a:cubicBezTo>
                  <a:pt x="99" y="24"/>
                  <a:pt x="99" y="23"/>
                  <a:pt x="100" y="23"/>
                </a:cubicBezTo>
                <a:cubicBezTo>
                  <a:pt x="100" y="23"/>
                  <a:pt x="100" y="23"/>
                  <a:pt x="100" y="23"/>
                </a:cubicBezTo>
                <a:cubicBezTo>
                  <a:pt x="100" y="24"/>
                  <a:pt x="100" y="24"/>
                  <a:pt x="100" y="24"/>
                </a:cubicBezTo>
                <a:cubicBezTo>
                  <a:pt x="100" y="24"/>
                  <a:pt x="100" y="24"/>
                  <a:pt x="100" y="24"/>
                </a:cubicBezTo>
                <a:cubicBezTo>
                  <a:pt x="100" y="24"/>
                  <a:pt x="100" y="24"/>
                  <a:pt x="100" y="24"/>
                </a:cubicBezTo>
                <a:cubicBezTo>
                  <a:pt x="100" y="24"/>
                  <a:pt x="100" y="24"/>
                  <a:pt x="100" y="24"/>
                </a:cubicBezTo>
                <a:cubicBezTo>
                  <a:pt x="100" y="24"/>
                  <a:pt x="100" y="24"/>
                  <a:pt x="100" y="24"/>
                </a:cubicBezTo>
                <a:cubicBezTo>
                  <a:pt x="100" y="24"/>
                  <a:pt x="100" y="24"/>
                  <a:pt x="100" y="24"/>
                </a:cubicBezTo>
                <a:cubicBezTo>
                  <a:pt x="100" y="24"/>
                  <a:pt x="100" y="24"/>
                  <a:pt x="100" y="24"/>
                </a:cubicBezTo>
                <a:cubicBezTo>
                  <a:pt x="100" y="24"/>
                  <a:pt x="100" y="24"/>
                  <a:pt x="100" y="24"/>
                </a:cubicBezTo>
                <a:cubicBezTo>
                  <a:pt x="100" y="24"/>
                  <a:pt x="100" y="24"/>
                  <a:pt x="100" y="24"/>
                </a:cubicBezTo>
                <a:cubicBezTo>
                  <a:pt x="100" y="25"/>
                  <a:pt x="100" y="25"/>
                  <a:pt x="100" y="25"/>
                </a:cubicBezTo>
                <a:cubicBezTo>
                  <a:pt x="100" y="25"/>
                  <a:pt x="100" y="25"/>
                  <a:pt x="100" y="25"/>
                </a:cubicBezTo>
                <a:cubicBezTo>
                  <a:pt x="100" y="25"/>
                  <a:pt x="100" y="26"/>
                  <a:pt x="101" y="26"/>
                </a:cubicBezTo>
                <a:cubicBezTo>
                  <a:pt x="101" y="26"/>
                  <a:pt x="101" y="26"/>
                  <a:pt x="101" y="26"/>
                </a:cubicBezTo>
                <a:cubicBezTo>
                  <a:pt x="101" y="26"/>
                  <a:pt x="101" y="26"/>
                  <a:pt x="101" y="26"/>
                </a:cubicBezTo>
                <a:cubicBezTo>
                  <a:pt x="101" y="26"/>
                  <a:pt x="101" y="26"/>
                  <a:pt x="101" y="26"/>
                </a:cubicBezTo>
                <a:cubicBezTo>
                  <a:pt x="101" y="27"/>
                  <a:pt x="101" y="27"/>
                  <a:pt x="101" y="27"/>
                </a:cubicBezTo>
                <a:cubicBezTo>
                  <a:pt x="101" y="27"/>
                  <a:pt x="101" y="27"/>
                  <a:pt x="101" y="27"/>
                </a:cubicBezTo>
                <a:cubicBezTo>
                  <a:pt x="101" y="27"/>
                  <a:pt x="101" y="27"/>
                  <a:pt x="101" y="27"/>
                </a:cubicBezTo>
                <a:cubicBezTo>
                  <a:pt x="101" y="27"/>
                  <a:pt x="101" y="27"/>
                  <a:pt x="101" y="27"/>
                </a:cubicBezTo>
                <a:cubicBezTo>
                  <a:pt x="101" y="27"/>
                  <a:pt x="101" y="27"/>
                  <a:pt x="101" y="27"/>
                </a:cubicBezTo>
                <a:cubicBezTo>
                  <a:pt x="101" y="27"/>
                  <a:pt x="101" y="28"/>
                  <a:pt x="101" y="28"/>
                </a:cubicBezTo>
                <a:cubicBezTo>
                  <a:pt x="101" y="28"/>
                  <a:pt x="101" y="27"/>
                  <a:pt x="101" y="27"/>
                </a:cubicBezTo>
                <a:cubicBezTo>
                  <a:pt x="100" y="27"/>
                  <a:pt x="100" y="27"/>
                  <a:pt x="100" y="27"/>
                </a:cubicBezTo>
                <a:cubicBezTo>
                  <a:pt x="100" y="28"/>
                  <a:pt x="100" y="28"/>
                  <a:pt x="100" y="28"/>
                </a:cubicBezTo>
                <a:cubicBezTo>
                  <a:pt x="100" y="28"/>
                  <a:pt x="100" y="28"/>
                  <a:pt x="100" y="28"/>
                </a:cubicBezTo>
                <a:cubicBezTo>
                  <a:pt x="100" y="28"/>
                  <a:pt x="100" y="28"/>
                  <a:pt x="100" y="28"/>
                </a:cubicBezTo>
                <a:cubicBezTo>
                  <a:pt x="100" y="28"/>
                  <a:pt x="99" y="28"/>
                  <a:pt x="99" y="28"/>
                </a:cubicBezTo>
                <a:cubicBezTo>
                  <a:pt x="99" y="27"/>
                  <a:pt x="99" y="27"/>
                  <a:pt x="99" y="27"/>
                </a:cubicBezTo>
                <a:cubicBezTo>
                  <a:pt x="99" y="27"/>
                  <a:pt x="99" y="27"/>
                  <a:pt x="98" y="27"/>
                </a:cubicBezTo>
                <a:cubicBezTo>
                  <a:pt x="98" y="27"/>
                  <a:pt x="98" y="27"/>
                  <a:pt x="98" y="27"/>
                </a:cubicBezTo>
                <a:cubicBezTo>
                  <a:pt x="98" y="27"/>
                  <a:pt x="98" y="27"/>
                  <a:pt x="98" y="27"/>
                </a:cubicBezTo>
                <a:cubicBezTo>
                  <a:pt x="98" y="27"/>
                  <a:pt x="98" y="27"/>
                  <a:pt x="98" y="27"/>
                </a:cubicBezTo>
                <a:cubicBezTo>
                  <a:pt x="98" y="27"/>
                  <a:pt x="98" y="27"/>
                  <a:pt x="98" y="27"/>
                </a:cubicBezTo>
                <a:cubicBezTo>
                  <a:pt x="98" y="27"/>
                  <a:pt x="98" y="27"/>
                  <a:pt x="98" y="27"/>
                </a:cubicBezTo>
                <a:cubicBezTo>
                  <a:pt x="97" y="27"/>
                  <a:pt x="97" y="27"/>
                  <a:pt x="97" y="27"/>
                </a:cubicBezTo>
                <a:cubicBezTo>
                  <a:pt x="97" y="27"/>
                  <a:pt x="97" y="27"/>
                  <a:pt x="97" y="26"/>
                </a:cubicBezTo>
                <a:cubicBezTo>
                  <a:pt x="96" y="26"/>
                  <a:pt x="96" y="26"/>
                  <a:pt x="96" y="26"/>
                </a:cubicBezTo>
                <a:cubicBezTo>
                  <a:pt x="96" y="27"/>
                  <a:pt x="96" y="27"/>
                  <a:pt x="96" y="27"/>
                </a:cubicBezTo>
                <a:cubicBezTo>
                  <a:pt x="96" y="27"/>
                  <a:pt x="96" y="28"/>
                  <a:pt x="96" y="28"/>
                </a:cubicBezTo>
                <a:cubicBezTo>
                  <a:pt x="96" y="28"/>
                  <a:pt x="96" y="28"/>
                  <a:pt x="96" y="28"/>
                </a:cubicBezTo>
                <a:cubicBezTo>
                  <a:pt x="96" y="28"/>
                  <a:pt x="96" y="28"/>
                  <a:pt x="95" y="28"/>
                </a:cubicBezTo>
                <a:cubicBezTo>
                  <a:pt x="95" y="28"/>
                  <a:pt x="95" y="28"/>
                  <a:pt x="95" y="28"/>
                </a:cubicBezTo>
                <a:cubicBezTo>
                  <a:pt x="95" y="28"/>
                  <a:pt x="95" y="28"/>
                  <a:pt x="95" y="28"/>
                </a:cubicBezTo>
                <a:cubicBezTo>
                  <a:pt x="95" y="28"/>
                  <a:pt x="95" y="28"/>
                  <a:pt x="95" y="28"/>
                </a:cubicBezTo>
                <a:cubicBezTo>
                  <a:pt x="95" y="27"/>
                  <a:pt x="95" y="27"/>
                  <a:pt x="95" y="27"/>
                </a:cubicBezTo>
                <a:cubicBezTo>
                  <a:pt x="94" y="27"/>
                  <a:pt x="94" y="27"/>
                  <a:pt x="94" y="27"/>
                </a:cubicBezTo>
                <a:cubicBezTo>
                  <a:pt x="94" y="27"/>
                  <a:pt x="94" y="27"/>
                  <a:pt x="94" y="27"/>
                </a:cubicBezTo>
                <a:cubicBezTo>
                  <a:pt x="94" y="27"/>
                  <a:pt x="94" y="27"/>
                  <a:pt x="94" y="27"/>
                </a:cubicBezTo>
                <a:cubicBezTo>
                  <a:pt x="94" y="27"/>
                  <a:pt x="94" y="27"/>
                  <a:pt x="94" y="27"/>
                </a:cubicBezTo>
                <a:cubicBezTo>
                  <a:pt x="94" y="27"/>
                  <a:pt x="94" y="27"/>
                  <a:pt x="94" y="27"/>
                </a:cubicBezTo>
                <a:cubicBezTo>
                  <a:pt x="94" y="27"/>
                  <a:pt x="94" y="27"/>
                  <a:pt x="94" y="27"/>
                </a:cubicBezTo>
                <a:cubicBezTo>
                  <a:pt x="93" y="27"/>
                  <a:pt x="93" y="27"/>
                  <a:pt x="93" y="27"/>
                </a:cubicBezTo>
                <a:cubicBezTo>
                  <a:pt x="93" y="27"/>
                  <a:pt x="93" y="27"/>
                  <a:pt x="93" y="27"/>
                </a:cubicBezTo>
                <a:cubicBezTo>
                  <a:pt x="93" y="27"/>
                  <a:pt x="93" y="27"/>
                  <a:pt x="93" y="27"/>
                </a:cubicBezTo>
                <a:cubicBezTo>
                  <a:pt x="93" y="27"/>
                  <a:pt x="93" y="27"/>
                  <a:pt x="93" y="27"/>
                </a:cubicBezTo>
                <a:cubicBezTo>
                  <a:pt x="93" y="26"/>
                  <a:pt x="93" y="26"/>
                  <a:pt x="93" y="26"/>
                </a:cubicBezTo>
                <a:cubicBezTo>
                  <a:pt x="93" y="26"/>
                  <a:pt x="93" y="26"/>
                  <a:pt x="93" y="26"/>
                </a:cubicBezTo>
                <a:cubicBezTo>
                  <a:pt x="93" y="26"/>
                  <a:pt x="93" y="26"/>
                  <a:pt x="93" y="26"/>
                </a:cubicBezTo>
                <a:cubicBezTo>
                  <a:pt x="92" y="26"/>
                  <a:pt x="92" y="26"/>
                  <a:pt x="92" y="26"/>
                </a:cubicBezTo>
                <a:cubicBezTo>
                  <a:pt x="92" y="26"/>
                  <a:pt x="92" y="26"/>
                  <a:pt x="92" y="26"/>
                </a:cubicBezTo>
                <a:cubicBezTo>
                  <a:pt x="92" y="26"/>
                  <a:pt x="92" y="26"/>
                  <a:pt x="92" y="26"/>
                </a:cubicBezTo>
                <a:cubicBezTo>
                  <a:pt x="92" y="26"/>
                  <a:pt x="92" y="26"/>
                  <a:pt x="92" y="26"/>
                </a:cubicBezTo>
                <a:cubicBezTo>
                  <a:pt x="91" y="26"/>
                  <a:pt x="91" y="26"/>
                  <a:pt x="91" y="26"/>
                </a:cubicBezTo>
                <a:cubicBezTo>
                  <a:pt x="91" y="26"/>
                  <a:pt x="91" y="26"/>
                  <a:pt x="91" y="26"/>
                </a:cubicBezTo>
                <a:cubicBezTo>
                  <a:pt x="91" y="26"/>
                  <a:pt x="91" y="26"/>
                  <a:pt x="91" y="26"/>
                </a:cubicBezTo>
                <a:cubicBezTo>
                  <a:pt x="90" y="26"/>
                  <a:pt x="90" y="26"/>
                  <a:pt x="90" y="26"/>
                </a:cubicBezTo>
                <a:cubicBezTo>
                  <a:pt x="90" y="26"/>
                  <a:pt x="90" y="26"/>
                  <a:pt x="90" y="26"/>
                </a:cubicBezTo>
                <a:cubicBezTo>
                  <a:pt x="90" y="26"/>
                  <a:pt x="90" y="26"/>
                  <a:pt x="90" y="26"/>
                </a:cubicBezTo>
                <a:cubicBezTo>
                  <a:pt x="90" y="26"/>
                  <a:pt x="90" y="26"/>
                  <a:pt x="90" y="25"/>
                </a:cubicBezTo>
                <a:cubicBezTo>
                  <a:pt x="90" y="25"/>
                  <a:pt x="90" y="25"/>
                  <a:pt x="90" y="25"/>
                </a:cubicBezTo>
                <a:cubicBezTo>
                  <a:pt x="89" y="25"/>
                  <a:pt x="89" y="25"/>
                  <a:pt x="89" y="25"/>
                </a:cubicBezTo>
                <a:cubicBezTo>
                  <a:pt x="89" y="25"/>
                  <a:pt x="89" y="25"/>
                  <a:pt x="89" y="25"/>
                </a:cubicBezTo>
                <a:cubicBezTo>
                  <a:pt x="89" y="25"/>
                  <a:pt x="89" y="25"/>
                  <a:pt x="89" y="25"/>
                </a:cubicBezTo>
                <a:cubicBezTo>
                  <a:pt x="89" y="25"/>
                  <a:pt x="89" y="25"/>
                  <a:pt x="89" y="25"/>
                </a:cubicBezTo>
                <a:cubicBezTo>
                  <a:pt x="89" y="24"/>
                  <a:pt x="89" y="24"/>
                  <a:pt x="89" y="24"/>
                </a:cubicBezTo>
                <a:cubicBezTo>
                  <a:pt x="89" y="24"/>
                  <a:pt x="89" y="24"/>
                  <a:pt x="89" y="24"/>
                </a:cubicBezTo>
                <a:cubicBezTo>
                  <a:pt x="89" y="24"/>
                  <a:pt x="89" y="24"/>
                  <a:pt x="89" y="24"/>
                </a:cubicBezTo>
                <a:cubicBezTo>
                  <a:pt x="89" y="24"/>
                  <a:pt x="89" y="24"/>
                  <a:pt x="89" y="24"/>
                </a:cubicBezTo>
                <a:cubicBezTo>
                  <a:pt x="89" y="24"/>
                  <a:pt x="89" y="24"/>
                  <a:pt x="89" y="24"/>
                </a:cubicBezTo>
                <a:cubicBezTo>
                  <a:pt x="89" y="24"/>
                  <a:pt x="89" y="23"/>
                  <a:pt x="89" y="23"/>
                </a:cubicBezTo>
                <a:cubicBezTo>
                  <a:pt x="88" y="23"/>
                  <a:pt x="88" y="23"/>
                  <a:pt x="88" y="23"/>
                </a:cubicBezTo>
                <a:cubicBezTo>
                  <a:pt x="88" y="23"/>
                  <a:pt x="88" y="23"/>
                  <a:pt x="88" y="23"/>
                </a:cubicBezTo>
                <a:cubicBezTo>
                  <a:pt x="88" y="23"/>
                  <a:pt x="88" y="23"/>
                  <a:pt x="88" y="23"/>
                </a:cubicBezTo>
                <a:cubicBezTo>
                  <a:pt x="88" y="22"/>
                  <a:pt x="88" y="22"/>
                  <a:pt x="88" y="22"/>
                </a:cubicBezTo>
                <a:cubicBezTo>
                  <a:pt x="87" y="22"/>
                  <a:pt x="87" y="22"/>
                  <a:pt x="87" y="22"/>
                </a:cubicBezTo>
                <a:cubicBezTo>
                  <a:pt x="87" y="22"/>
                  <a:pt x="86" y="23"/>
                  <a:pt x="86" y="23"/>
                </a:cubicBezTo>
                <a:cubicBezTo>
                  <a:pt x="86" y="23"/>
                  <a:pt x="86" y="23"/>
                  <a:pt x="86" y="23"/>
                </a:cubicBezTo>
                <a:cubicBezTo>
                  <a:pt x="86" y="23"/>
                  <a:pt x="86" y="23"/>
                  <a:pt x="86" y="23"/>
                </a:cubicBezTo>
                <a:cubicBezTo>
                  <a:pt x="85" y="23"/>
                  <a:pt x="85" y="23"/>
                  <a:pt x="85" y="23"/>
                </a:cubicBezTo>
                <a:cubicBezTo>
                  <a:pt x="85" y="23"/>
                  <a:pt x="85" y="23"/>
                  <a:pt x="84" y="23"/>
                </a:cubicBezTo>
                <a:cubicBezTo>
                  <a:pt x="84" y="23"/>
                  <a:pt x="83" y="23"/>
                  <a:pt x="83" y="23"/>
                </a:cubicBezTo>
                <a:cubicBezTo>
                  <a:pt x="83" y="23"/>
                  <a:pt x="83" y="23"/>
                  <a:pt x="83" y="23"/>
                </a:cubicBezTo>
                <a:cubicBezTo>
                  <a:pt x="82" y="23"/>
                  <a:pt x="82" y="23"/>
                  <a:pt x="82" y="23"/>
                </a:cubicBezTo>
                <a:cubicBezTo>
                  <a:pt x="82" y="23"/>
                  <a:pt x="82" y="23"/>
                  <a:pt x="82" y="23"/>
                </a:cubicBezTo>
                <a:cubicBezTo>
                  <a:pt x="82" y="23"/>
                  <a:pt x="82" y="23"/>
                  <a:pt x="82" y="23"/>
                </a:cubicBezTo>
                <a:cubicBezTo>
                  <a:pt x="82" y="23"/>
                  <a:pt x="82" y="23"/>
                  <a:pt x="82" y="23"/>
                </a:cubicBezTo>
                <a:cubicBezTo>
                  <a:pt x="82" y="23"/>
                  <a:pt x="82" y="23"/>
                  <a:pt x="81" y="23"/>
                </a:cubicBezTo>
                <a:cubicBezTo>
                  <a:pt x="81" y="23"/>
                  <a:pt x="81" y="23"/>
                  <a:pt x="81" y="23"/>
                </a:cubicBezTo>
                <a:cubicBezTo>
                  <a:pt x="81" y="23"/>
                  <a:pt x="81" y="23"/>
                  <a:pt x="81" y="23"/>
                </a:cubicBezTo>
                <a:cubicBezTo>
                  <a:pt x="81" y="23"/>
                  <a:pt x="81" y="23"/>
                  <a:pt x="81" y="23"/>
                </a:cubicBezTo>
                <a:cubicBezTo>
                  <a:pt x="81" y="24"/>
                  <a:pt x="81" y="24"/>
                  <a:pt x="81" y="24"/>
                </a:cubicBezTo>
                <a:cubicBezTo>
                  <a:pt x="81" y="24"/>
                  <a:pt x="81" y="24"/>
                  <a:pt x="81" y="24"/>
                </a:cubicBezTo>
                <a:cubicBezTo>
                  <a:pt x="81" y="24"/>
                  <a:pt x="81" y="24"/>
                  <a:pt x="80" y="24"/>
                </a:cubicBezTo>
                <a:cubicBezTo>
                  <a:pt x="80" y="24"/>
                  <a:pt x="80" y="24"/>
                  <a:pt x="80" y="24"/>
                </a:cubicBezTo>
                <a:cubicBezTo>
                  <a:pt x="79" y="24"/>
                  <a:pt x="79" y="24"/>
                  <a:pt x="79" y="24"/>
                </a:cubicBezTo>
                <a:cubicBezTo>
                  <a:pt x="79" y="24"/>
                  <a:pt x="79" y="24"/>
                  <a:pt x="79" y="24"/>
                </a:cubicBezTo>
                <a:cubicBezTo>
                  <a:pt x="79" y="24"/>
                  <a:pt x="79" y="24"/>
                  <a:pt x="78" y="24"/>
                </a:cubicBezTo>
                <a:cubicBezTo>
                  <a:pt x="78" y="24"/>
                  <a:pt x="78" y="24"/>
                  <a:pt x="78" y="24"/>
                </a:cubicBezTo>
                <a:cubicBezTo>
                  <a:pt x="78" y="24"/>
                  <a:pt x="78" y="24"/>
                  <a:pt x="78" y="24"/>
                </a:cubicBezTo>
                <a:cubicBezTo>
                  <a:pt x="78" y="24"/>
                  <a:pt x="78" y="24"/>
                  <a:pt x="78" y="24"/>
                </a:cubicBezTo>
                <a:cubicBezTo>
                  <a:pt x="78" y="24"/>
                  <a:pt x="78" y="24"/>
                  <a:pt x="78" y="24"/>
                </a:cubicBezTo>
                <a:cubicBezTo>
                  <a:pt x="78" y="24"/>
                  <a:pt x="78" y="24"/>
                  <a:pt x="78" y="25"/>
                </a:cubicBezTo>
                <a:cubicBezTo>
                  <a:pt x="78" y="25"/>
                  <a:pt x="78" y="25"/>
                  <a:pt x="77" y="25"/>
                </a:cubicBezTo>
                <a:cubicBezTo>
                  <a:pt x="77" y="25"/>
                  <a:pt x="77" y="25"/>
                  <a:pt x="77" y="25"/>
                </a:cubicBezTo>
                <a:cubicBezTo>
                  <a:pt x="77" y="25"/>
                  <a:pt x="77" y="25"/>
                  <a:pt x="76" y="25"/>
                </a:cubicBezTo>
                <a:cubicBezTo>
                  <a:pt x="76" y="25"/>
                  <a:pt x="76" y="26"/>
                  <a:pt x="76" y="26"/>
                </a:cubicBezTo>
                <a:cubicBezTo>
                  <a:pt x="76" y="26"/>
                  <a:pt x="76" y="26"/>
                  <a:pt x="76" y="26"/>
                </a:cubicBezTo>
                <a:cubicBezTo>
                  <a:pt x="76" y="26"/>
                  <a:pt x="76" y="26"/>
                  <a:pt x="76" y="26"/>
                </a:cubicBezTo>
                <a:cubicBezTo>
                  <a:pt x="76" y="26"/>
                  <a:pt x="76" y="26"/>
                  <a:pt x="76" y="26"/>
                </a:cubicBezTo>
                <a:cubicBezTo>
                  <a:pt x="76" y="26"/>
                  <a:pt x="76" y="26"/>
                  <a:pt x="76" y="26"/>
                </a:cubicBezTo>
                <a:cubicBezTo>
                  <a:pt x="76" y="26"/>
                  <a:pt x="76" y="26"/>
                  <a:pt x="75" y="26"/>
                </a:cubicBezTo>
                <a:cubicBezTo>
                  <a:pt x="75" y="26"/>
                  <a:pt x="75" y="27"/>
                  <a:pt x="75" y="27"/>
                </a:cubicBezTo>
                <a:cubicBezTo>
                  <a:pt x="75" y="27"/>
                  <a:pt x="75" y="27"/>
                  <a:pt x="75" y="27"/>
                </a:cubicBezTo>
                <a:cubicBezTo>
                  <a:pt x="75" y="28"/>
                  <a:pt x="75" y="28"/>
                  <a:pt x="75" y="28"/>
                </a:cubicBezTo>
                <a:cubicBezTo>
                  <a:pt x="74" y="28"/>
                  <a:pt x="74" y="28"/>
                  <a:pt x="74" y="28"/>
                </a:cubicBezTo>
                <a:cubicBezTo>
                  <a:pt x="74" y="28"/>
                  <a:pt x="74" y="28"/>
                  <a:pt x="74" y="28"/>
                </a:cubicBezTo>
                <a:cubicBezTo>
                  <a:pt x="75" y="29"/>
                  <a:pt x="75" y="29"/>
                  <a:pt x="74" y="30"/>
                </a:cubicBezTo>
                <a:cubicBezTo>
                  <a:pt x="74" y="30"/>
                  <a:pt x="74" y="30"/>
                  <a:pt x="74" y="30"/>
                </a:cubicBezTo>
                <a:cubicBezTo>
                  <a:pt x="74" y="30"/>
                  <a:pt x="74" y="30"/>
                  <a:pt x="74" y="30"/>
                </a:cubicBezTo>
                <a:cubicBezTo>
                  <a:pt x="74" y="30"/>
                  <a:pt x="74" y="30"/>
                  <a:pt x="74" y="30"/>
                </a:cubicBezTo>
                <a:cubicBezTo>
                  <a:pt x="74" y="30"/>
                  <a:pt x="73" y="30"/>
                  <a:pt x="73" y="30"/>
                </a:cubicBezTo>
                <a:cubicBezTo>
                  <a:pt x="73" y="30"/>
                  <a:pt x="73" y="30"/>
                  <a:pt x="73" y="30"/>
                </a:cubicBezTo>
                <a:cubicBezTo>
                  <a:pt x="73" y="30"/>
                  <a:pt x="73" y="30"/>
                  <a:pt x="73" y="30"/>
                </a:cubicBezTo>
                <a:cubicBezTo>
                  <a:pt x="73" y="30"/>
                  <a:pt x="73" y="30"/>
                  <a:pt x="72" y="30"/>
                </a:cubicBezTo>
                <a:cubicBezTo>
                  <a:pt x="72" y="30"/>
                  <a:pt x="72" y="30"/>
                  <a:pt x="72" y="30"/>
                </a:cubicBezTo>
                <a:cubicBezTo>
                  <a:pt x="72" y="30"/>
                  <a:pt x="72" y="30"/>
                  <a:pt x="72" y="30"/>
                </a:cubicBezTo>
                <a:cubicBezTo>
                  <a:pt x="72" y="30"/>
                  <a:pt x="72" y="30"/>
                  <a:pt x="72" y="30"/>
                </a:cubicBezTo>
                <a:cubicBezTo>
                  <a:pt x="72" y="30"/>
                  <a:pt x="72" y="30"/>
                  <a:pt x="72" y="31"/>
                </a:cubicBezTo>
                <a:cubicBezTo>
                  <a:pt x="71" y="31"/>
                  <a:pt x="71" y="31"/>
                  <a:pt x="71" y="32"/>
                </a:cubicBezTo>
                <a:cubicBezTo>
                  <a:pt x="71" y="32"/>
                  <a:pt x="71" y="32"/>
                  <a:pt x="71" y="32"/>
                </a:cubicBezTo>
                <a:cubicBezTo>
                  <a:pt x="71" y="32"/>
                  <a:pt x="71" y="33"/>
                  <a:pt x="71" y="33"/>
                </a:cubicBezTo>
                <a:cubicBezTo>
                  <a:pt x="71" y="33"/>
                  <a:pt x="71" y="33"/>
                  <a:pt x="71" y="33"/>
                </a:cubicBezTo>
                <a:cubicBezTo>
                  <a:pt x="71" y="33"/>
                  <a:pt x="71" y="33"/>
                  <a:pt x="71" y="33"/>
                </a:cubicBezTo>
                <a:cubicBezTo>
                  <a:pt x="71" y="34"/>
                  <a:pt x="71" y="34"/>
                  <a:pt x="71" y="34"/>
                </a:cubicBezTo>
                <a:cubicBezTo>
                  <a:pt x="71" y="34"/>
                  <a:pt x="71" y="34"/>
                  <a:pt x="70" y="35"/>
                </a:cubicBezTo>
                <a:cubicBezTo>
                  <a:pt x="70" y="35"/>
                  <a:pt x="70" y="35"/>
                  <a:pt x="70" y="35"/>
                </a:cubicBezTo>
                <a:cubicBezTo>
                  <a:pt x="70" y="35"/>
                  <a:pt x="70" y="35"/>
                  <a:pt x="70" y="35"/>
                </a:cubicBezTo>
                <a:cubicBezTo>
                  <a:pt x="70" y="35"/>
                  <a:pt x="70" y="35"/>
                  <a:pt x="70" y="35"/>
                </a:cubicBezTo>
                <a:cubicBezTo>
                  <a:pt x="70" y="35"/>
                  <a:pt x="70" y="35"/>
                  <a:pt x="70" y="36"/>
                </a:cubicBezTo>
                <a:cubicBezTo>
                  <a:pt x="70" y="36"/>
                  <a:pt x="70" y="36"/>
                  <a:pt x="69" y="36"/>
                </a:cubicBezTo>
                <a:cubicBezTo>
                  <a:pt x="69" y="36"/>
                  <a:pt x="69" y="36"/>
                  <a:pt x="69" y="36"/>
                </a:cubicBezTo>
                <a:cubicBezTo>
                  <a:pt x="69" y="36"/>
                  <a:pt x="69" y="36"/>
                  <a:pt x="69" y="36"/>
                </a:cubicBezTo>
                <a:cubicBezTo>
                  <a:pt x="69" y="38"/>
                  <a:pt x="69" y="38"/>
                  <a:pt x="69" y="38"/>
                </a:cubicBezTo>
                <a:cubicBezTo>
                  <a:pt x="69" y="38"/>
                  <a:pt x="69" y="38"/>
                  <a:pt x="69" y="38"/>
                </a:cubicBezTo>
                <a:cubicBezTo>
                  <a:pt x="69" y="38"/>
                  <a:pt x="69" y="38"/>
                  <a:pt x="69" y="38"/>
                </a:cubicBezTo>
                <a:cubicBezTo>
                  <a:pt x="69" y="39"/>
                  <a:pt x="69" y="39"/>
                  <a:pt x="69" y="39"/>
                </a:cubicBezTo>
                <a:cubicBezTo>
                  <a:pt x="69" y="39"/>
                  <a:pt x="69" y="39"/>
                  <a:pt x="70" y="39"/>
                </a:cubicBezTo>
                <a:cubicBezTo>
                  <a:pt x="70" y="39"/>
                  <a:pt x="70" y="39"/>
                  <a:pt x="70" y="39"/>
                </a:cubicBezTo>
                <a:cubicBezTo>
                  <a:pt x="70" y="39"/>
                  <a:pt x="70" y="39"/>
                  <a:pt x="70" y="39"/>
                </a:cubicBezTo>
                <a:cubicBezTo>
                  <a:pt x="70" y="39"/>
                  <a:pt x="70" y="39"/>
                  <a:pt x="70" y="39"/>
                </a:cubicBezTo>
                <a:cubicBezTo>
                  <a:pt x="70" y="39"/>
                  <a:pt x="70" y="39"/>
                  <a:pt x="70" y="40"/>
                </a:cubicBezTo>
                <a:cubicBezTo>
                  <a:pt x="70" y="40"/>
                  <a:pt x="70" y="40"/>
                  <a:pt x="70" y="40"/>
                </a:cubicBezTo>
                <a:cubicBezTo>
                  <a:pt x="70" y="40"/>
                  <a:pt x="70" y="40"/>
                  <a:pt x="70" y="40"/>
                </a:cubicBezTo>
                <a:cubicBezTo>
                  <a:pt x="70" y="40"/>
                  <a:pt x="70" y="40"/>
                  <a:pt x="70" y="41"/>
                </a:cubicBezTo>
                <a:cubicBezTo>
                  <a:pt x="70" y="41"/>
                  <a:pt x="70" y="41"/>
                  <a:pt x="70" y="41"/>
                </a:cubicBezTo>
                <a:cubicBezTo>
                  <a:pt x="70" y="41"/>
                  <a:pt x="70" y="42"/>
                  <a:pt x="70" y="42"/>
                </a:cubicBezTo>
                <a:cubicBezTo>
                  <a:pt x="70" y="42"/>
                  <a:pt x="70" y="42"/>
                  <a:pt x="70" y="42"/>
                </a:cubicBezTo>
                <a:cubicBezTo>
                  <a:pt x="70" y="43"/>
                  <a:pt x="69" y="43"/>
                  <a:pt x="69" y="43"/>
                </a:cubicBezTo>
                <a:cubicBezTo>
                  <a:pt x="69" y="44"/>
                  <a:pt x="69" y="44"/>
                  <a:pt x="69" y="44"/>
                </a:cubicBezTo>
                <a:cubicBezTo>
                  <a:pt x="70" y="44"/>
                  <a:pt x="70" y="44"/>
                  <a:pt x="70" y="44"/>
                </a:cubicBezTo>
                <a:cubicBezTo>
                  <a:pt x="70" y="44"/>
                  <a:pt x="70" y="44"/>
                  <a:pt x="70" y="44"/>
                </a:cubicBezTo>
                <a:cubicBezTo>
                  <a:pt x="70" y="44"/>
                  <a:pt x="70" y="44"/>
                  <a:pt x="70" y="44"/>
                </a:cubicBezTo>
                <a:cubicBezTo>
                  <a:pt x="70" y="44"/>
                  <a:pt x="70" y="44"/>
                  <a:pt x="70" y="44"/>
                </a:cubicBezTo>
                <a:cubicBezTo>
                  <a:pt x="70" y="44"/>
                  <a:pt x="70" y="44"/>
                  <a:pt x="70" y="44"/>
                </a:cubicBezTo>
                <a:cubicBezTo>
                  <a:pt x="70" y="44"/>
                  <a:pt x="70" y="44"/>
                  <a:pt x="70" y="45"/>
                </a:cubicBezTo>
                <a:cubicBezTo>
                  <a:pt x="70" y="45"/>
                  <a:pt x="70" y="45"/>
                  <a:pt x="70" y="45"/>
                </a:cubicBezTo>
                <a:cubicBezTo>
                  <a:pt x="70" y="45"/>
                  <a:pt x="70" y="45"/>
                  <a:pt x="71" y="45"/>
                </a:cubicBezTo>
                <a:cubicBezTo>
                  <a:pt x="71" y="46"/>
                  <a:pt x="71" y="46"/>
                  <a:pt x="71" y="46"/>
                </a:cubicBezTo>
                <a:cubicBezTo>
                  <a:pt x="71" y="46"/>
                  <a:pt x="71" y="46"/>
                  <a:pt x="71" y="46"/>
                </a:cubicBezTo>
                <a:cubicBezTo>
                  <a:pt x="71" y="46"/>
                  <a:pt x="71" y="46"/>
                  <a:pt x="71" y="47"/>
                </a:cubicBezTo>
                <a:cubicBezTo>
                  <a:pt x="72" y="47"/>
                  <a:pt x="72" y="47"/>
                  <a:pt x="72" y="47"/>
                </a:cubicBezTo>
                <a:cubicBezTo>
                  <a:pt x="72" y="47"/>
                  <a:pt x="72" y="47"/>
                  <a:pt x="72" y="47"/>
                </a:cubicBezTo>
                <a:cubicBezTo>
                  <a:pt x="73" y="48"/>
                  <a:pt x="73" y="48"/>
                  <a:pt x="73" y="49"/>
                </a:cubicBezTo>
                <a:cubicBezTo>
                  <a:pt x="73" y="49"/>
                  <a:pt x="73" y="49"/>
                  <a:pt x="73" y="49"/>
                </a:cubicBezTo>
                <a:cubicBezTo>
                  <a:pt x="73" y="49"/>
                  <a:pt x="73" y="50"/>
                  <a:pt x="73" y="50"/>
                </a:cubicBezTo>
                <a:cubicBezTo>
                  <a:pt x="74" y="50"/>
                  <a:pt x="74" y="50"/>
                  <a:pt x="74" y="50"/>
                </a:cubicBezTo>
                <a:cubicBezTo>
                  <a:pt x="74" y="50"/>
                  <a:pt x="74" y="50"/>
                  <a:pt x="74" y="50"/>
                </a:cubicBezTo>
                <a:cubicBezTo>
                  <a:pt x="74" y="50"/>
                  <a:pt x="74" y="50"/>
                  <a:pt x="74" y="50"/>
                </a:cubicBezTo>
                <a:cubicBezTo>
                  <a:pt x="74" y="51"/>
                  <a:pt x="74" y="51"/>
                  <a:pt x="74" y="51"/>
                </a:cubicBezTo>
                <a:cubicBezTo>
                  <a:pt x="74" y="51"/>
                  <a:pt x="74" y="51"/>
                  <a:pt x="74" y="51"/>
                </a:cubicBezTo>
                <a:cubicBezTo>
                  <a:pt x="75" y="51"/>
                  <a:pt x="75" y="51"/>
                  <a:pt x="75" y="51"/>
                </a:cubicBezTo>
                <a:cubicBezTo>
                  <a:pt x="75" y="51"/>
                  <a:pt x="76" y="51"/>
                  <a:pt x="76" y="51"/>
                </a:cubicBezTo>
                <a:cubicBezTo>
                  <a:pt x="76" y="51"/>
                  <a:pt x="76" y="51"/>
                  <a:pt x="76" y="51"/>
                </a:cubicBezTo>
                <a:cubicBezTo>
                  <a:pt x="76" y="51"/>
                  <a:pt x="76" y="51"/>
                  <a:pt x="76" y="51"/>
                </a:cubicBezTo>
                <a:cubicBezTo>
                  <a:pt x="76" y="51"/>
                  <a:pt x="76" y="51"/>
                  <a:pt x="76" y="51"/>
                </a:cubicBezTo>
                <a:cubicBezTo>
                  <a:pt x="76" y="51"/>
                  <a:pt x="77" y="51"/>
                  <a:pt x="77" y="51"/>
                </a:cubicBezTo>
                <a:cubicBezTo>
                  <a:pt x="77" y="51"/>
                  <a:pt x="77" y="51"/>
                  <a:pt x="77" y="51"/>
                </a:cubicBezTo>
                <a:cubicBezTo>
                  <a:pt x="77" y="52"/>
                  <a:pt x="77" y="52"/>
                  <a:pt x="77" y="52"/>
                </a:cubicBezTo>
                <a:cubicBezTo>
                  <a:pt x="77" y="52"/>
                  <a:pt x="77" y="52"/>
                  <a:pt x="77" y="52"/>
                </a:cubicBezTo>
                <a:cubicBezTo>
                  <a:pt x="77" y="53"/>
                  <a:pt x="77" y="53"/>
                  <a:pt x="78" y="53"/>
                </a:cubicBezTo>
                <a:cubicBezTo>
                  <a:pt x="78" y="53"/>
                  <a:pt x="78" y="53"/>
                  <a:pt x="78" y="53"/>
                </a:cubicBezTo>
                <a:cubicBezTo>
                  <a:pt x="78" y="53"/>
                  <a:pt x="79" y="53"/>
                  <a:pt x="79" y="54"/>
                </a:cubicBezTo>
                <a:cubicBezTo>
                  <a:pt x="79" y="54"/>
                  <a:pt x="79" y="54"/>
                  <a:pt x="79" y="54"/>
                </a:cubicBezTo>
                <a:cubicBezTo>
                  <a:pt x="79" y="54"/>
                  <a:pt x="79" y="54"/>
                  <a:pt x="79" y="54"/>
                </a:cubicBezTo>
                <a:cubicBezTo>
                  <a:pt x="80" y="54"/>
                  <a:pt x="80" y="54"/>
                  <a:pt x="80" y="54"/>
                </a:cubicBezTo>
                <a:cubicBezTo>
                  <a:pt x="80" y="54"/>
                  <a:pt x="80" y="54"/>
                  <a:pt x="80" y="54"/>
                </a:cubicBezTo>
                <a:cubicBezTo>
                  <a:pt x="80" y="54"/>
                  <a:pt x="80" y="53"/>
                  <a:pt x="80" y="53"/>
                </a:cubicBezTo>
                <a:cubicBezTo>
                  <a:pt x="80" y="53"/>
                  <a:pt x="80" y="53"/>
                  <a:pt x="80" y="53"/>
                </a:cubicBezTo>
                <a:cubicBezTo>
                  <a:pt x="81" y="53"/>
                  <a:pt x="81" y="53"/>
                  <a:pt x="81" y="53"/>
                </a:cubicBezTo>
                <a:cubicBezTo>
                  <a:pt x="81" y="53"/>
                  <a:pt x="81" y="53"/>
                  <a:pt x="81" y="53"/>
                </a:cubicBezTo>
                <a:cubicBezTo>
                  <a:pt x="81" y="53"/>
                  <a:pt x="81" y="53"/>
                  <a:pt x="81" y="53"/>
                </a:cubicBezTo>
                <a:cubicBezTo>
                  <a:pt x="81" y="53"/>
                  <a:pt x="81" y="53"/>
                  <a:pt x="81" y="53"/>
                </a:cubicBezTo>
                <a:cubicBezTo>
                  <a:pt x="81" y="53"/>
                  <a:pt x="82" y="53"/>
                  <a:pt x="82" y="53"/>
                </a:cubicBezTo>
                <a:cubicBezTo>
                  <a:pt x="82" y="53"/>
                  <a:pt x="82" y="53"/>
                  <a:pt x="82" y="53"/>
                </a:cubicBezTo>
                <a:cubicBezTo>
                  <a:pt x="82" y="53"/>
                  <a:pt x="82" y="53"/>
                  <a:pt x="82" y="53"/>
                </a:cubicBezTo>
                <a:cubicBezTo>
                  <a:pt x="83" y="53"/>
                  <a:pt x="83" y="53"/>
                  <a:pt x="83" y="53"/>
                </a:cubicBezTo>
                <a:cubicBezTo>
                  <a:pt x="83" y="53"/>
                  <a:pt x="83" y="53"/>
                  <a:pt x="83" y="53"/>
                </a:cubicBezTo>
                <a:cubicBezTo>
                  <a:pt x="83" y="53"/>
                  <a:pt x="83" y="53"/>
                  <a:pt x="83" y="53"/>
                </a:cubicBezTo>
                <a:cubicBezTo>
                  <a:pt x="83" y="54"/>
                  <a:pt x="83" y="54"/>
                  <a:pt x="83" y="54"/>
                </a:cubicBezTo>
                <a:cubicBezTo>
                  <a:pt x="83" y="54"/>
                  <a:pt x="84" y="54"/>
                  <a:pt x="84" y="54"/>
                </a:cubicBezTo>
                <a:cubicBezTo>
                  <a:pt x="84" y="54"/>
                  <a:pt x="84" y="54"/>
                  <a:pt x="84" y="54"/>
                </a:cubicBezTo>
                <a:cubicBezTo>
                  <a:pt x="84" y="54"/>
                  <a:pt x="84" y="54"/>
                  <a:pt x="85" y="54"/>
                </a:cubicBezTo>
                <a:cubicBezTo>
                  <a:pt x="85" y="54"/>
                  <a:pt x="85" y="54"/>
                  <a:pt x="85" y="54"/>
                </a:cubicBezTo>
                <a:cubicBezTo>
                  <a:pt x="85" y="54"/>
                  <a:pt x="85" y="54"/>
                  <a:pt x="85" y="54"/>
                </a:cubicBezTo>
                <a:cubicBezTo>
                  <a:pt x="85" y="54"/>
                  <a:pt x="85" y="54"/>
                  <a:pt x="85" y="54"/>
                </a:cubicBezTo>
                <a:cubicBezTo>
                  <a:pt x="86" y="54"/>
                  <a:pt x="86" y="53"/>
                  <a:pt x="86" y="53"/>
                </a:cubicBezTo>
                <a:cubicBezTo>
                  <a:pt x="86" y="53"/>
                  <a:pt x="86" y="53"/>
                  <a:pt x="86" y="53"/>
                </a:cubicBezTo>
                <a:cubicBezTo>
                  <a:pt x="86" y="54"/>
                  <a:pt x="86" y="54"/>
                  <a:pt x="86" y="54"/>
                </a:cubicBezTo>
                <a:cubicBezTo>
                  <a:pt x="86" y="53"/>
                  <a:pt x="86" y="53"/>
                  <a:pt x="86" y="53"/>
                </a:cubicBezTo>
                <a:cubicBezTo>
                  <a:pt x="86" y="53"/>
                  <a:pt x="86" y="53"/>
                  <a:pt x="86" y="52"/>
                </a:cubicBezTo>
                <a:cubicBezTo>
                  <a:pt x="86" y="52"/>
                  <a:pt x="86" y="52"/>
                  <a:pt x="87" y="52"/>
                </a:cubicBezTo>
                <a:cubicBezTo>
                  <a:pt x="87" y="52"/>
                  <a:pt x="87" y="52"/>
                  <a:pt x="87" y="52"/>
                </a:cubicBezTo>
                <a:cubicBezTo>
                  <a:pt x="87" y="52"/>
                  <a:pt x="87" y="52"/>
                  <a:pt x="87" y="52"/>
                </a:cubicBezTo>
                <a:cubicBezTo>
                  <a:pt x="87" y="52"/>
                  <a:pt x="87" y="52"/>
                  <a:pt x="87" y="52"/>
                </a:cubicBezTo>
                <a:cubicBezTo>
                  <a:pt x="89" y="52"/>
                  <a:pt x="89" y="52"/>
                  <a:pt x="89" y="52"/>
                </a:cubicBezTo>
                <a:cubicBezTo>
                  <a:pt x="89" y="52"/>
                  <a:pt x="89" y="52"/>
                  <a:pt x="89" y="53"/>
                </a:cubicBezTo>
                <a:cubicBezTo>
                  <a:pt x="89" y="53"/>
                  <a:pt x="90" y="53"/>
                  <a:pt x="90" y="53"/>
                </a:cubicBezTo>
                <a:cubicBezTo>
                  <a:pt x="90" y="53"/>
                  <a:pt x="90" y="53"/>
                  <a:pt x="90" y="53"/>
                </a:cubicBezTo>
                <a:cubicBezTo>
                  <a:pt x="90" y="53"/>
                  <a:pt x="90" y="53"/>
                  <a:pt x="90" y="53"/>
                </a:cubicBezTo>
                <a:cubicBezTo>
                  <a:pt x="90" y="53"/>
                  <a:pt x="91" y="53"/>
                  <a:pt x="91" y="53"/>
                </a:cubicBezTo>
                <a:cubicBezTo>
                  <a:pt x="91" y="53"/>
                  <a:pt x="91" y="53"/>
                  <a:pt x="91" y="53"/>
                </a:cubicBezTo>
                <a:cubicBezTo>
                  <a:pt x="90" y="53"/>
                  <a:pt x="90" y="53"/>
                  <a:pt x="90" y="53"/>
                </a:cubicBezTo>
                <a:cubicBezTo>
                  <a:pt x="91" y="53"/>
                  <a:pt x="91" y="53"/>
                  <a:pt x="91" y="53"/>
                </a:cubicBezTo>
                <a:cubicBezTo>
                  <a:pt x="91" y="53"/>
                  <a:pt x="91" y="53"/>
                  <a:pt x="91" y="53"/>
                </a:cubicBezTo>
                <a:cubicBezTo>
                  <a:pt x="91" y="53"/>
                  <a:pt x="91" y="53"/>
                  <a:pt x="92" y="53"/>
                </a:cubicBezTo>
                <a:cubicBezTo>
                  <a:pt x="92" y="53"/>
                  <a:pt x="92" y="54"/>
                  <a:pt x="92" y="54"/>
                </a:cubicBezTo>
                <a:cubicBezTo>
                  <a:pt x="92" y="54"/>
                  <a:pt x="92" y="54"/>
                  <a:pt x="92" y="54"/>
                </a:cubicBezTo>
                <a:cubicBezTo>
                  <a:pt x="92" y="54"/>
                  <a:pt x="92" y="54"/>
                  <a:pt x="92" y="54"/>
                </a:cubicBezTo>
                <a:cubicBezTo>
                  <a:pt x="92" y="54"/>
                  <a:pt x="92" y="54"/>
                  <a:pt x="92" y="54"/>
                </a:cubicBezTo>
                <a:cubicBezTo>
                  <a:pt x="93" y="54"/>
                  <a:pt x="93" y="54"/>
                  <a:pt x="93" y="54"/>
                </a:cubicBezTo>
                <a:cubicBezTo>
                  <a:pt x="93" y="54"/>
                  <a:pt x="93" y="54"/>
                  <a:pt x="94" y="55"/>
                </a:cubicBezTo>
                <a:cubicBezTo>
                  <a:pt x="94" y="55"/>
                  <a:pt x="94" y="55"/>
                  <a:pt x="94" y="56"/>
                </a:cubicBezTo>
                <a:cubicBezTo>
                  <a:pt x="94" y="56"/>
                  <a:pt x="94" y="56"/>
                  <a:pt x="94" y="57"/>
                </a:cubicBezTo>
                <a:cubicBezTo>
                  <a:pt x="94" y="57"/>
                  <a:pt x="94" y="57"/>
                  <a:pt x="94" y="57"/>
                </a:cubicBezTo>
                <a:cubicBezTo>
                  <a:pt x="94" y="57"/>
                  <a:pt x="94" y="57"/>
                  <a:pt x="94" y="57"/>
                </a:cubicBezTo>
                <a:cubicBezTo>
                  <a:pt x="94" y="57"/>
                  <a:pt x="94" y="57"/>
                  <a:pt x="94" y="57"/>
                </a:cubicBezTo>
                <a:cubicBezTo>
                  <a:pt x="94" y="57"/>
                  <a:pt x="94" y="57"/>
                  <a:pt x="93" y="57"/>
                </a:cubicBezTo>
                <a:cubicBezTo>
                  <a:pt x="93" y="57"/>
                  <a:pt x="93" y="57"/>
                  <a:pt x="93" y="57"/>
                </a:cubicBezTo>
                <a:cubicBezTo>
                  <a:pt x="93" y="58"/>
                  <a:pt x="93" y="58"/>
                  <a:pt x="93" y="58"/>
                </a:cubicBezTo>
                <a:cubicBezTo>
                  <a:pt x="93" y="59"/>
                  <a:pt x="93" y="59"/>
                  <a:pt x="93" y="59"/>
                </a:cubicBezTo>
                <a:cubicBezTo>
                  <a:pt x="93" y="59"/>
                  <a:pt x="93" y="59"/>
                  <a:pt x="93" y="59"/>
                </a:cubicBezTo>
                <a:cubicBezTo>
                  <a:pt x="93" y="59"/>
                  <a:pt x="94" y="59"/>
                  <a:pt x="94" y="59"/>
                </a:cubicBezTo>
                <a:cubicBezTo>
                  <a:pt x="94" y="59"/>
                  <a:pt x="94" y="59"/>
                  <a:pt x="94" y="59"/>
                </a:cubicBezTo>
                <a:cubicBezTo>
                  <a:pt x="94" y="59"/>
                  <a:pt x="94" y="59"/>
                  <a:pt x="94" y="59"/>
                </a:cubicBezTo>
                <a:cubicBezTo>
                  <a:pt x="94" y="59"/>
                  <a:pt x="94" y="59"/>
                  <a:pt x="94" y="59"/>
                </a:cubicBezTo>
                <a:cubicBezTo>
                  <a:pt x="94" y="59"/>
                  <a:pt x="94" y="60"/>
                  <a:pt x="94" y="60"/>
                </a:cubicBezTo>
                <a:cubicBezTo>
                  <a:pt x="94" y="60"/>
                  <a:pt x="94" y="60"/>
                  <a:pt x="94" y="60"/>
                </a:cubicBezTo>
                <a:cubicBezTo>
                  <a:pt x="94" y="60"/>
                  <a:pt x="94" y="60"/>
                  <a:pt x="95" y="60"/>
                </a:cubicBezTo>
                <a:cubicBezTo>
                  <a:pt x="95" y="60"/>
                  <a:pt x="95" y="61"/>
                  <a:pt x="95" y="61"/>
                </a:cubicBezTo>
                <a:cubicBezTo>
                  <a:pt x="95" y="61"/>
                  <a:pt x="95" y="61"/>
                  <a:pt x="95" y="62"/>
                </a:cubicBezTo>
                <a:cubicBezTo>
                  <a:pt x="95" y="62"/>
                  <a:pt x="95" y="62"/>
                  <a:pt x="95" y="62"/>
                </a:cubicBezTo>
                <a:cubicBezTo>
                  <a:pt x="95" y="62"/>
                  <a:pt x="95" y="62"/>
                  <a:pt x="95" y="62"/>
                </a:cubicBezTo>
                <a:cubicBezTo>
                  <a:pt x="95" y="62"/>
                  <a:pt x="95" y="63"/>
                  <a:pt x="96" y="63"/>
                </a:cubicBezTo>
                <a:cubicBezTo>
                  <a:pt x="96" y="63"/>
                  <a:pt x="96" y="63"/>
                  <a:pt x="96" y="63"/>
                </a:cubicBezTo>
                <a:cubicBezTo>
                  <a:pt x="96" y="63"/>
                  <a:pt x="96" y="63"/>
                  <a:pt x="96" y="63"/>
                </a:cubicBezTo>
                <a:cubicBezTo>
                  <a:pt x="96" y="63"/>
                  <a:pt x="96" y="64"/>
                  <a:pt x="96" y="64"/>
                </a:cubicBezTo>
                <a:cubicBezTo>
                  <a:pt x="96" y="64"/>
                  <a:pt x="96" y="64"/>
                  <a:pt x="96" y="64"/>
                </a:cubicBezTo>
                <a:cubicBezTo>
                  <a:pt x="96" y="64"/>
                  <a:pt x="96" y="64"/>
                  <a:pt x="96" y="64"/>
                </a:cubicBezTo>
                <a:cubicBezTo>
                  <a:pt x="96" y="65"/>
                  <a:pt x="96" y="65"/>
                  <a:pt x="96" y="65"/>
                </a:cubicBezTo>
                <a:cubicBezTo>
                  <a:pt x="96" y="65"/>
                  <a:pt x="96" y="65"/>
                  <a:pt x="96" y="65"/>
                </a:cubicBezTo>
                <a:cubicBezTo>
                  <a:pt x="97" y="65"/>
                  <a:pt x="97" y="65"/>
                  <a:pt x="97" y="65"/>
                </a:cubicBezTo>
                <a:cubicBezTo>
                  <a:pt x="97" y="65"/>
                  <a:pt x="97" y="65"/>
                  <a:pt x="97" y="65"/>
                </a:cubicBezTo>
                <a:cubicBezTo>
                  <a:pt x="97" y="65"/>
                  <a:pt x="97" y="65"/>
                  <a:pt x="97" y="65"/>
                </a:cubicBezTo>
                <a:cubicBezTo>
                  <a:pt x="97" y="65"/>
                  <a:pt x="97" y="65"/>
                  <a:pt x="97" y="65"/>
                </a:cubicBezTo>
                <a:cubicBezTo>
                  <a:pt x="97" y="66"/>
                  <a:pt x="97" y="66"/>
                  <a:pt x="97" y="66"/>
                </a:cubicBezTo>
                <a:cubicBezTo>
                  <a:pt x="97" y="66"/>
                  <a:pt x="97" y="66"/>
                  <a:pt x="97" y="66"/>
                </a:cubicBezTo>
                <a:cubicBezTo>
                  <a:pt x="97" y="67"/>
                  <a:pt x="97" y="67"/>
                  <a:pt x="97" y="67"/>
                </a:cubicBezTo>
                <a:cubicBezTo>
                  <a:pt x="97" y="67"/>
                  <a:pt x="97" y="67"/>
                  <a:pt x="97" y="67"/>
                </a:cubicBezTo>
                <a:cubicBezTo>
                  <a:pt x="96" y="67"/>
                  <a:pt x="96" y="67"/>
                  <a:pt x="96" y="67"/>
                </a:cubicBezTo>
                <a:cubicBezTo>
                  <a:pt x="96" y="69"/>
                  <a:pt x="96" y="69"/>
                  <a:pt x="96" y="69"/>
                </a:cubicBezTo>
                <a:cubicBezTo>
                  <a:pt x="96" y="69"/>
                  <a:pt x="96" y="69"/>
                  <a:pt x="96" y="69"/>
                </a:cubicBezTo>
                <a:cubicBezTo>
                  <a:pt x="97" y="69"/>
                  <a:pt x="97" y="69"/>
                  <a:pt x="97" y="69"/>
                </a:cubicBezTo>
                <a:cubicBezTo>
                  <a:pt x="97" y="69"/>
                  <a:pt x="97" y="69"/>
                  <a:pt x="97" y="69"/>
                </a:cubicBezTo>
                <a:cubicBezTo>
                  <a:pt x="97" y="69"/>
                  <a:pt x="97" y="70"/>
                  <a:pt x="97" y="70"/>
                </a:cubicBezTo>
                <a:cubicBezTo>
                  <a:pt x="97" y="70"/>
                  <a:pt x="97" y="70"/>
                  <a:pt x="97" y="70"/>
                </a:cubicBezTo>
                <a:cubicBezTo>
                  <a:pt x="97" y="70"/>
                  <a:pt x="96" y="70"/>
                  <a:pt x="96" y="70"/>
                </a:cubicBezTo>
                <a:cubicBezTo>
                  <a:pt x="96" y="70"/>
                  <a:pt x="96" y="70"/>
                  <a:pt x="96" y="71"/>
                </a:cubicBezTo>
                <a:cubicBezTo>
                  <a:pt x="96" y="71"/>
                  <a:pt x="96" y="71"/>
                  <a:pt x="96" y="71"/>
                </a:cubicBezTo>
                <a:cubicBezTo>
                  <a:pt x="96" y="71"/>
                  <a:pt x="96" y="71"/>
                  <a:pt x="96" y="71"/>
                </a:cubicBezTo>
                <a:cubicBezTo>
                  <a:pt x="96" y="71"/>
                  <a:pt x="96" y="71"/>
                  <a:pt x="96" y="71"/>
                </a:cubicBezTo>
                <a:cubicBezTo>
                  <a:pt x="95" y="71"/>
                  <a:pt x="95" y="71"/>
                  <a:pt x="95" y="71"/>
                </a:cubicBezTo>
                <a:cubicBezTo>
                  <a:pt x="95" y="73"/>
                  <a:pt x="95" y="73"/>
                  <a:pt x="95" y="73"/>
                </a:cubicBezTo>
                <a:cubicBezTo>
                  <a:pt x="95" y="73"/>
                  <a:pt x="95" y="73"/>
                  <a:pt x="95" y="73"/>
                </a:cubicBezTo>
                <a:cubicBezTo>
                  <a:pt x="95" y="73"/>
                  <a:pt x="95" y="73"/>
                  <a:pt x="95" y="73"/>
                </a:cubicBezTo>
                <a:cubicBezTo>
                  <a:pt x="95" y="73"/>
                  <a:pt x="95" y="73"/>
                  <a:pt x="95" y="73"/>
                </a:cubicBezTo>
                <a:cubicBezTo>
                  <a:pt x="95" y="74"/>
                  <a:pt x="95" y="74"/>
                  <a:pt x="95" y="74"/>
                </a:cubicBezTo>
                <a:cubicBezTo>
                  <a:pt x="95" y="74"/>
                  <a:pt x="95" y="74"/>
                  <a:pt x="94" y="74"/>
                </a:cubicBezTo>
                <a:cubicBezTo>
                  <a:pt x="94" y="74"/>
                  <a:pt x="94" y="74"/>
                  <a:pt x="94" y="75"/>
                </a:cubicBezTo>
                <a:cubicBezTo>
                  <a:pt x="94" y="75"/>
                  <a:pt x="94" y="75"/>
                  <a:pt x="94" y="75"/>
                </a:cubicBezTo>
                <a:cubicBezTo>
                  <a:pt x="94" y="75"/>
                  <a:pt x="94" y="75"/>
                  <a:pt x="94" y="75"/>
                </a:cubicBezTo>
                <a:cubicBezTo>
                  <a:pt x="94" y="75"/>
                  <a:pt x="94" y="75"/>
                  <a:pt x="94" y="75"/>
                </a:cubicBezTo>
                <a:cubicBezTo>
                  <a:pt x="94" y="75"/>
                  <a:pt x="94" y="75"/>
                  <a:pt x="94" y="75"/>
                </a:cubicBezTo>
                <a:cubicBezTo>
                  <a:pt x="94" y="80"/>
                  <a:pt x="94" y="80"/>
                  <a:pt x="94" y="80"/>
                </a:cubicBezTo>
                <a:cubicBezTo>
                  <a:pt x="94" y="80"/>
                  <a:pt x="94" y="80"/>
                  <a:pt x="94" y="80"/>
                </a:cubicBezTo>
                <a:cubicBezTo>
                  <a:pt x="94" y="80"/>
                  <a:pt x="94" y="80"/>
                  <a:pt x="94" y="80"/>
                </a:cubicBezTo>
                <a:cubicBezTo>
                  <a:pt x="94" y="80"/>
                  <a:pt x="94" y="80"/>
                  <a:pt x="94" y="80"/>
                </a:cubicBezTo>
                <a:cubicBezTo>
                  <a:pt x="94" y="80"/>
                  <a:pt x="94" y="80"/>
                  <a:pt x="94" y="80"/>
                </a:cubicBezTo>
                <a:cubicBezTo>
                  <a:pt x="94" y="80"/>
                  <a:pt x="94" y="80"/>
                  <a:pt x="94" y="80"/>
                </a:cubicBezTo>
                <a:cubicBezTo>
                  <a:pt x="94" y="80"/>
                  <a:pt x="94" y="80"/>
                  <a:pt x="94" y="80"/>
                </a:cubicBezTo>
                <a:cubicBezTo>
                  <a:pt x="94" y="81"/>
                  <a:pt x="94" y="81"/>
                  <a:pt x="95" y="81"/>
                </a:cubicBezTo>
                <a:cubicBezTo>
                  <a:pt x="95" y="81"/>
                  <a:pt x="95" y="81"/>
                  <a:pt x="95" y="81"/>
                </a:cubicBezTo>
                <a:cubicBezTo>
                  <a:pt x="95" y="81"/>
                  <a:pt x="95" y="81"/>
                  <a:pt x="95" y="81"/>
                </a:cubicBezTo>
                <a:cubicBezTo>
                  <a:pt x="95" y="81"/>
                  <a:pt x="95" y="81"/>
                  <a:pt x="95" y="81"/>
                </a:cubicBezTo>
                <a:cubicBezTo>
                  <a:pt x="95" y="81"/>
                  <a:pt x="95" y="81"/>
                  <a:pt x="95" y="81"/>
                </a:cubicBezTo>
                <a:cubicBezTo>
                  <a:pt x="95" y="81"/>
                  <a:pt x="95" y="81"/>
                  <a:pt x="95" y="81"/>
                </a:cubicBezTo>
                <a:cubicBezTo>
                  <a:pt x="95" y="81"/>
                  <a:pt x="95" y="81"/>
                  <a:pt x="95" y="81"/>
                </a:cubicBezTo>
                <a:cubicBezTo>
                  <a:pt x="95" y="82"/>
                  <a:pt x="95" y="82"/>
                  <a:pt x="95" y="82"/>
                </a:cubicBezTo>
                <a:cubicBezTo>
                  <a:pt x="95" y="82"/>
                  <a:pt x="95" y="82"/>
                  <a:pt x="95" y="82"/>
                </a:cubicBezTo>
                <a:cubicBezTo>
                  <a:pt x="94" y="82"/>
                  <a:pt x="94" y="82"/>
                  <a:pt x="94" y="82"/>
                </a:cubicBezTo>
                <a:cubicBezTo>
                  <a:pt x="94" y="87"/>
                  <a:pt x="94" y="87"/>
                  <a:pt x="94" y="87"/>
                </a:cubicBezTo>
                <a:cubicBezTo>
                  <a:pt x="94" y="87"/>
                  <a:pt x="94" y="87"/>
                  <a:pt x="94" y="87"/>
                </a:cubicBezTo>
                <a:cubicBezTo>
                  <a:pt x="94" y="87"/>
                  <a:pt x="95" y="87"/>
                  <a:pt x="95" y="87"/>
                </a:cubicBezTo>
                <a:cubicBezTo>
                  <a:pt x="95" y="87"/>
                  <a:pt x="95" y="88"/>
                  <a:pt x="95" y="88"/>
                </a:cubicBezTo>
                <a:cubicBezTo>
                  <a:pt x="95" y="88"/>
                  <a:pt x="95" y="89"/>
                  <a:pt x="95" y="89"/>
                </a:cubicBezTo>
                <a:cubicBezTo>
                  <a:pt x="95" y="89"/>
                  <a:pt x="95" y="89"/>
                  <a:pt x="95" y="89"/>
                </a:cubicBezTo>
                <a:cubicBezTo>
                  <a:pt x="94" y="90"/>
                  <a:pt x="94" y="90"/>
                  <a:pt x="94" y="90"/>
                </a:cubicBezTo>
                <a:cubicBezTo>
                  <a:pt x="94" y="90"/>
                  <a:pt x="94" y="90"/>
                  <a:pt x="94" y="90"/>
                </a:cubicBezTo>
                <a:cubicBezTo>
                  <a:pt x="94" y="90"/>
                  <a:pt x="93" y="90"/>
                  <a:pt x="93" y="90"/>
                </a:cubicBezTo>
                <a:cubicBezTo>
                  <a:pt x="93" y="90"/>
                  <a:pt x="93" y="91"/>
                  <a:pt x="93" y="91"/>
                </a:cubicBezTo>
                <a:cubicBezTo>
                  <a:pt x="93" y="91"/>
                  <a:pt x="93" y="91"/>
                  <a:pt x="93" y="91"/>
                </a:cubicBezTo>
                <a:cubicBezTo>
                  <a:pt x="93" y="91"/>
                  <a:pt x="93" y="92"/>
                  <a:pt x="93" y="92"/>
                </a:cubicBezTo>
                <a:cubicBezTo>
                  <a:pt x="94" y="92"/>
                  <a:pt x="94" y="92"/>
                  <a:pt x="94" y="92"/>
                </a:cubicBezTo>
                <a:cubicBezTo>
                  <a:pt x="94" y="92"/>
                  <a:pt x="94" y="92"/>
                  <a:pt x="94" y="92"/>
                </a:cubicBezTo>
                <a:cubicBezTo>
                  <a:pt x="94" y="92"/>
                  <a:pt x="94" y="92"/>
                  <a:pt x="95" y="92"/>
                </a:cubicBezTo>
                <a:cubicBezTo>
                  <a:pt x="95" y="92"/>
                  <a:pt x="95" y="92"/>
                  <a:pt x="96" y="92"/>
                </a:cubicBezTo>
                <a:cubicBezTo>
                  <a:pt x="96" y="92"/>
                  <a:pt x="96" y="92"/>
                  <a:pt x="96" y="92"/>
                </a:cubicBezTo>
                <a:cubicBezTo>
                  <a:pt x="97" y="92"/>
                  <a:pt x="98" y="92"/>
                  <a:pt x="98" y="91"/>
                </a:cubicBezTo>
                <a:cubicBezTo>
                  <a:pt x="99" y="91"/>
                  <a:pt x="99" y="91"/>
                  <a:pt x="99" y="91"/>
                </a:cubicBezTo>
                <a:cubicBezTo>
                  <a:pt x="99" y="91"/>
                  <a:pt x="99" y="91"/>
                  <a:pt x="99" y="91"/>
                </a:cubicBezTo>
                <a:cubicBezTo>
                  <a:pt x="99" y="91"/>
                  <a:pt x="99" y="91"/>
                  <a:pt x="99" y="91"/>
                </a:cubicBezTo>
                <a:cubicBezTo>
                  <a:pt x="99" y="91"/>
                  <a:pt x="99" y="91"/>
                  <a:pt x="99" y="91"/>
                </a:cubicBezTo>
                <a:cubicBezTo>
                  <a:pt x="99" y="91"/>
                  <a:pt x="100" y="91"/>
                  <a:pt x="100" y="91"/>
                </a:cubicBezTo>
                <a:cubicBezTo>
                  <a:pt x="100" y="90"/>
                  <a:pt x="100" y="90"/>
                  <a:pt x="100" y="90"/>
                </a:cubicBezTo>
                <a:cubicBezTo>
                  <a:pt x="100" y="90"/>
                  <a:pt x="100" y="90"/>
                  <a:pt x="100" y="90"/>
                </a:cubicBezTo>
                <a:cubicBezTo>
                  <a:pt x="100" y="90"/>
                  <a:pt x="100" y="90"/>
                  <a:pt x="100" y="90"/>
                </a:cubicBezTo>
                <a:cubicBezTo>
                  <a:pt x="100" y="89"/>
                  <a:pt x="101" y="88"/>
                  <a:pt x="101" y="88"/>
                </a:cubicBezTo>
                <a:cubicBezTo>
                  <a:pt x="102" y="88"/>
                  <a:pt x="102" y="88"/>
                  <a:pt x="102" y="88"/>
                </a:cubicBezTo>
                <a:cubicBezTo>
                  <a:pt x="102" y="88"/>
                  <a:pt x="103" y="88"/>
                  <a:pt x="103" y="88"/>
                </a:cubicBezTo>
                <a:cubicBezTo>
                  <a:pt x="103" y="88"/>
                  <a:pt x="103" y="88"/>
                  <a:pt x="103" y="88"/>
                </a:cubicBezTo>
                <a:cubicBezTo>
                  <a:pt x="103" y="88"/>
                  <a:pt x="103" y="88"/>
                  <a:pt x="104" y="88"/>
                </a:cubicBezTo>
                <a:cubicBezTo>
                  <a:pt x="104" y="88"/>
                  <a:pt x="104" y="88"/>
                  <a:pt x="104" y="88"/>
                </a:cubicBezTo>
                <a:cubicBezTo>
                  <a:pt x="105" y="87"/>
                  <a:pt x="105" y="87"/>
                  <a:pt x="105" y="87"/>
                </a:cubicBezTo>
                <a:cubicBezTo>
                  <a:pt x="105" y="87"/>
                  <a:pt x="105" y="86"/>
                  <a:pt x="105" y="86"/>
                </a:cubicBezTo>
                <a:cubicBezTo>
                  <a:pt x="105" y="86"/>
                  <a:pt x="105" y="86"/>
                  <a:pt x="105" y="86"/>
                </a:cubicBezTo>
                <a:cubicBezTo>
                  <a:pt x="105" y="85"/>
                  <a:pt x="105" y="85"/>
                  <a:pt x="105" y="85"/>
                </a:cubicBezTo>
                <a:cubicBezTo>
                  <a:pt x="105" y="85"/>
                  <a:pt x="104" y="85"/>
                  <a:pt x="104" y="85"/>
                </a:cubicBezTo>
                <a:cubicBezTo>
                  <a:pt x="104" y="85"/>
                  <a:pt x="104" y="85"/>
                  <a:pt x="104" y="85"/>
                </a:cubicBezTo>
                <a:cubicBezTo>
                  <a:pt x="104" y="84"/>
                  <a:pt x="104" y="84"/>
                  <a:pt x="104" y="84"/>
                </a:cubicBezTo>
                <a:cubicBezTo>
                  <a:pt x="104" y="84"/>
                  <a:pt x="104" y="84"/>
                  <a:pt x="104" y="84"/>
                </a:cubicBezTo>
                <a:cubicBezTo>
                  <a:pt x="105" y="84"/>
                  <a:pt x="105" y="84"/>
                  <a:pt x="105" y="84"/>
                </a:cubicBezTo>
                <a:cubicBezTo>
                  <a:pt x="105" y="84"/>
                  <a:pt x="105" y="84"/>
                  <a:pt x="105" y="83"/>
                </a:cubicBezTo>
                <a:cubicBezTo>
                  <a:pt x="105" y="83"/>
                  <a:pt x="105" y="83"/>
                  <a:pt x="105" y="83"/>
                </a:cubicBezTo>
                <a:cubicBezTo>
                  <a:pt x="105" y="83"/>
                  <a:pt x="105" y="83"/>
                  <a:pt x="105" y="83"/>
                </a:cubicBezTo>
                <a:cubicBezTo>
                  <a:pt x="105" y="83"/>
                  <a:pt x="105" y="83"/>
                  <a:pt x="105" y="83"/>
                </a:cubicBezTo>
                <a:cubicBezTo>
                  <a:pt x="105" y="84"/>
                  <a:pt x="105" y="84"/>
                  <a:pt x="105" y="84"/>
                </a:cubicBezTo>
                <a:cubicBezTo>
                  <a:pt x="105" y="83"/>
                  <a:pt x="105" y="83"/>
                  <a:pt x="105" y="83"/>
                </a:cubicBezTo>
                <a:cubicBezTo>
                  <a:pt x="105" y="83"/>
                  <a:pt x="105" y="83"/>
                  <a:pt x="105" y="83"/>
                </a:cubicBezTo>
                <a:cubicBezTo>
                  <a:pt x="105" y="83"/>
                  <a:pt x="105" y="83"/>
                  <a:pt x="105" y="83"/>
                </a:cubicBezTo>
                <a:cubicBezTo>
                  <a:pt x="105" y="83"/>
                  <a:pt x="105" y="83"/>
                  <a:pt x="105" y="83"/>
                </a:cubicBezTo>
                <a:cubicBezTo>
                  <a:pt x="106" y="83"/>
                  <a:pt x="106" y="83"/>
                  <a:pt x="106" y="83"/>
                </a:cubicBezTo>
                <a:cubicBezTo>
                  <a:pt x="106" y="83"/>
                  <a:pt x="107" y="82"/>
                  <a:pt x="107" y="82"/>
                </a:cubicBezTo>
                <a:cubicBezTo>
                  <a:pt x="107" y="81"/>
                  <a:pt x="107" y="81"/>
                  <a:pt x="107" y="80"/>
                </a:cubicBezTo>
                <a:cubicBezTo>
                  <a:pt x="107" y="80"/>
                  <a:pt x="107" y="80"/>
                  <a:pt x="107" y="80"/>
                </a:cubicBezTo>
                <a:cubicBezTo>
                  <a:pt x="107" y="80"/>
                  <a:pt x="107" y="79"/>
                  <a:pt x="107" y="79"/>
                </a:cubicBezTo>
                <a:cubicBezTo>
                  <a:pt x="107" y="79"/>
                  <a:pt x="107" y="79"/>
                  <a:pt x="107" y="79"/>
                </a:cubicBezTo>
                <a:cubicBezTo>
                  <a:pt x="107" y="79"/>
                  <a:pt x="107" y="79"/>
                  <a:pt x="107" y="79"/>
                </a:cubicBezTo>
                <a:cubicBezTo>
                  <a:pt x="107" y="79"/>
                  <a:pt x="107" y="79"/>
                  <a:pt x="107" y="79"/>
                </a:cubicBezTo>
                <a:cubicBezTo>
                  <a:pt x="107" y="79"/>
                  <a:pt x="107" y="78"/>
                  <a:pt x="107" y="78"/>
                </a:cubicBezTo>
                <a:cubicBezTo>
                  <a:pt x="107" y="78"/>
                  <a:pt x="108" y="78"/>
                  <a:pt x="108" y="78"/>
                </a:cubicBezTo>
                <a:cubicBezTo>
                  <a:pt x="108" y="78"/>
                  <a:pt x="108" y="78"/>
                  <a:pt x="108" y="78"/>
                </a:cubicBezTo>
                <a:cubicBezTo>
                  <a:pt x="108" y="78"/>
                  <a:pt x="108" y="78"/>
                  <a:pt x="108" y="78"/>
                </a:cubicBezTo>
                <a:cubicBezTo>
                  <a:pt x="109" y="77"/>
                  <a:pt x="109" y="77"/>
                  <a:pt x="109" y="77"/>
                </a:cubicBezTo>
                <a:cubicBezTo>
                  <a:pt x="109" y="77"/>
                  <a:pt x="109" y="76"/>
                  <a:pt x="109" y="76"/>
                </a:cubicBezTo>
                <a:cubicBezTo>
                  <a:pt x="109" y="76"/>
                  <a:pt x="109" y="76"/>
                  <a:pt x="109" y="76"/>
                </a:cubicBezTo>
                <a:cubicBezTo>
                  <a:pt x="109" y="76"/>
                  <a:pt x="109" y="75"/>
                  <a:pt x="109" y="75"/>
                </a:cubicBezTo>
                <a:cubicBezTo>
                  <a:pt x="110" y="75"/>
                  <a:pt x="110" y="74"/>
                  <a:pt x="111" y="74"/>
                </a:cubicBezTo>
                <a:cubicBezTo>
                  <a:pt x="111" y="74"/>
                  <a:pt x="111" y="74"/>
                  <a:pt x="111" y="74"/>
                </a:cubicBezTo>
                <a:cubicBezTo>
                  <a:pt x="111" y="74"/>
                  <a:pt x="111" y="73"/>
                  <a:pt x="111" y="73"/>
                </a:cubicBezTo>
                <a:cubicBezTo>
                  <a:pt x="111" y="73"/>
                  <a:pt x="111" y="72"/>
                  <a:pt x="111" y="72"/>
                </a:cubicBezTo>
                <a:cubicBezTo>
                  <a:pt x="111" y="72"/>
                  <a:pt x="111" y="72"/>
                  <a:pt x="111" y="72"/>
                </a:cubicBezTo>
                <a:cubicBezTo>
                  <a:pt x="111" y="71"/>
                  <a:pt x="111" y="71"/>
                  <a:pt x="111" y="70"/>
                </a:cubicBezTo>
                <a:cubicBezTo>
                  <a:pt x="111" y="70"/>
                  <a:pt x="111" y="70"/>
                  <a:pt x="112" y="69"/>
                </a:cubicBezTo>
                <a:cubicBezTo>
                  <a:pt x="112" y="69"/>
                  <a:pt x="112" y="69"/>
                  <a:pt x="112" y="69"/>
                </a:cubicBezTo>
                <a:cubicBezTo>
                  <a:pt x="112" y="69"/>
                  <a:pt x="112" y="69"/>
                  <a:pt x="112" y="69"/>
                </a:cubicBezTo>
                <a:cubicBezTo>
                  <a:pt x="112" y="68"/>
                  <a:pt x="112" y="68"/>
                  <a:pt x="112" y="68"/>
                </a:cubicBezTo>
                <a:cubicBezTo>
                  <a:pt x="112" y="68"/>
                  <a:pt x="112" y="68"/>
                  <a:pt x="112" y="68"/>
                </a:cubicBezTo>
                <a:cubicBezTo>
                  <a:pt x="112" y="68"/>
                  <a:pt x="112" y="68"/>
                  <a:pt x="112" y="68"/>
                </a:cubicBezTo>
                <a:cubicBezTo>
                  <a:pt x="112" y="68"/>
                  <a:pt x="112" y="68"/>
                  <a:pt x="112" y="68"/>
                </a:cubicBezTo>
                <a:cubicBezTo>
                  <a:pt x="112" y="69"/>
                  <a:pt x="112" y="69"/>
                  <a:pt x="112" y="69"/>
                </a:cubicBezTo>
                <a:cubicBezTo>
                  <a:pt x="112" y="68"/>
                  <a:pt x="112" y="68"/>
                  <a:pt x="112" y="68"/>
                </a:cubicBezTo>
                <a:cubicBezTo>
                  <a:pt x="112" y="67"/>
                  <a:pt x="112" y="66"/>
                  <a:pt x="112" y="65"/>
                </a:cubicBezTo>
                <a:cubicBezTo>
                  <a:pt x="112" y="65"/>
                  <a:pt x="112" y="64"/>
                  <a:pt x="112" y="64"/>
                </a:cubicBezTo>
                <a:cubicBezTo>
                  <a:pt x="112" y="63"/>
                  <a:pt x="112" y="62"/>
                  <a:pt x="113" y="62"/>
                </a:cubicBezTo>
                <a:cubicBezTo>
                  <a:pt x="113" y="61"/>
                  <a:pt x="113" y="61"/>
                  <a:pt x="113" y="61"/>
                </a:cubicBezTo>
                <a:cubicBezTo>
                  <a:pt x="113" y="61"/>
                  <a:pt x="113" y="61"/>
                  <a:pt x="113" y="61"/>
                </a:cubicBezTo>
                <a:cubicBezTo>
                  <a:pt x="113" y="61"/>
                  <a:pt x="113" y="61"/>
                  <a:pt x="113" y="61"/>
                </a:cubicBezTo>
                <a:cubicBezTo>
                  <a:pt x="113" y="61"/>
                  <a:pt x="113" y="61"/>
                  <a:pt x="113" y="61"/>
                </a:cubicBezTo>
                <a:cubicBezTo>
                  <a:pt x="113" y="61"/>
                  <a:pt x="113" y="61"/>
                  <a:pt x="113" y="61"/>
                </a:cubicBezTo>
                <a:cubicBezTo>
                  <a:pt x="113" y="61"/>
                  <a:pt x="113" y="61"/>
                  <a:pt x="113" y="61"/>
                </a:cubicBezTo>
                <a:cubicBezTo>
                  <a:pt x="113" y="60"/>
                  <a:pt x="113" y="60"/>
                  <a:pt x="113" y="60"/>
                </a:cubicBezTo>
                <a:cubicBezTo>
                  <a:pt x="113" y="60"/>
                  <a:pt x="113" y="60"/>
                  <a:pt x="113" y="60"/>
                </a:cubicBezTo>
                <a:cubicBezTo>
                  <a:pt x="113" y="60"/>
                  <a:pt x="113" y="60"/>
                  <a:pt x="113" y="60"/>
                </a:cubicBezTo>
                <a:cubicBezTo>
                  <a:pt x="113" y="60"/>
                  <a:pt x="113" y="60"/>
                  <a:pt x="114" y="60"/>
                </a:cubicBezTo>
                <a:cubicBezTo>
                  <a:pt x="114" y="60"/>
                  <a:pt x="114" y="60"/>
                  <a:pt x="114" y="60"/>
                </a:cubicBezTo>
                <a:cubicBezTo>
                  <a:pt x="114" y="58"/>
                  <a:pt x="114" y="58"/>
                  <a:pt x="114" y="58"/>
                </a:cubicBezTo>
                <a:cubicBezTo>
                  <a:pt x="114" y="58"/>
                  <a:pt x="114" y="58"/>
                  <a:pt x="114" y="57"/>
                </a:cubicBezTo>
                <a:cubicBezTo>
                  <a:pt x="114" y="57"/>
                  <a:pt x="114" y="57"/>
                  <a:pt x="114" y="57"/>
                </a:cubicBezTo>
                <a:cubicBezTo>
                  <a:pt x="113" y="57"/>
                  <a:pt x="113" y="57"/>
                  <a:pt x="113" y="57"/>
                </a:cubicBezTo>
                <a:cubicBezTo>
                  <a:pt x="113" y="57"/>
                  <a:pt x="113" y="56"/>
                  <a:pt x="113" y="56"/>
                </a:cubicBezTo>
                <a:cubicBezTo>
                  <a:pt x="113" y="56"/>
                  <a:pt x="113" y="56"/>
                  <a:pt x="113" y="56"/>
                </a:cubicBezTo>
                <a:cubicBezTo>
                  <a:pt x="113" y="56"/>
                  <a:pt x="113" y="55"/>
                  <a:pt x="114" y="55"/>
                </a:cubicBezTo>
                <a:cubicBezTo>
                  <a:pt x="114" y="55"/>
                  <a:pt x="114" y="55"/>
                  <a:pt x="114" y="55"/>
                </a:cubicBezTo>
                <a:cubicBezTo>
                  <a:pt x="114" y="55"/>
                  <a:pt x="114" y="55"/>
                  <a:pt x="114" y="55"/>
                </a:cubicBezTo>
                <a:cubicBezTo>
                  <a:pt x="114" y="54"/>
                  <a:pt x="114" y="54"/>
                  <a:pt x="114" y="54"/>
                </a:cubicBezTo>
                <a:cubicBezTo>
                  <a:pt x="114" y="54"/>
                  <a:pt x="114" y="54"/>
                  <a:pt x="114" y="54"/>
                </a:cubicBezTo>
                <a:cubicBezTo>
                  <a:pt x="114" y="53"/>
                  <a:pt x="114" y="53"/>
                  <a:pt x="114" y="53"/>
                </a:cubicBezTo>
                <a:cubicBezTo>
                  <a:pt x="114" y="53"/>
                  <a:pt x="114" y="53"/>
                  <a:pt x="114" y="53"/>
                </a:cubicBezTo>
                <a:cubicBezTo>
                  <a:pt x="114" y="52"/>
                  <a:pt x="114" y="52"/>
                  <a:pt x="114" y="52"/>
                </a:cubicBezTo>
                <a:cubicBezTo>
                  <a:pt x="114" y="52"/>
                  <a:pt x="114" y="52"/>
                  <a:pt x="114" y="52"/>
                </a:cubicBezTo>
                <a:cubicBezTo>
                  <a:pt x="114" y="50"/>
                  <a:pt x="114" y="50"/>
                  <a:pt x="114" y="50"/>
                </a:cubicBezTo>
                <a:cubicBezTo>
                  <a:pt x="114" y="50"/>
                  <a:pt x="114" y="50"/>
                  <a:pt x="114" y="50"/>
                </a:cubicBezTo>
                <a:cubicBezTo>
                  <a:pt x="114" y="49"/>
                  <a:pt x="115" y="49"/>
                  <a:pt x="114" y="49"/>
                </a:cubicBezTo>
                <a:cubicBezTo>
                  <a:pt x="114" y="48"/>
                  <a:pt x="113" y="48"/>
                  <a:pt x="113" y="48"/>
                </a:cubicBezTo>
                <a:cubicBezTo>
                  <a:pt x="113" y="47"/>
                  <a:pt x="113" y="47"/>
                  <a:pt x="113" y="47"/>
                </a:cubicBezTo>
                <a:cubicBezTo>
                  <a:pt x="113" y="46"/>
                  <a:pt x="113" y="46"/>
                  <a:pt x="113" y="46"/>
                </a:cubicBezTo>
                <a:cubicBezTo>
                  <a:pt x="113" y="46"/>
                  <a:pt x="112" y="46"/>
                  <a:pt x="112" y="46"/>
                </a:cubicBezTo>
                <a:cubicBezTo>
                  <a:pt x="112" y="46"/>
                  <a:pt x="112" y="46"/>
                  <a:pt x="112" y="45"/>
                </a:cubicBezTo>
                <a:cubicBezTo>
                  <a:pt x="112" y="45"/>
                  <a:pt x="112" y="45"/>
                  <a:pt x="112" y="45"/>
                </a:cubicBezTo>
                <a:cubicBezTo>
                  <a:pt x="112" y="45"/>
                  <a:pt x="112" y="45"/>
                  <a:pt x="112" y="45"/>
                </a:cubicBezTo>
                <a:cubicBezTo>
                  <a:pt x="112" y="45"/>
                  <a:pt x="112" y="45"/>
                  <a:pt x="112" y="45"/>
                </a:cubicBezTo>
                <a:cubicBezTo>
                  <a:pt x="112" y="45"/>
                  <a:pt x="112" y="45"/>
                  <a:pt x="112" y="44"/>
                </a:cubicBezTo>
                <a:cubicBezTo>
                  <a:pt x="112" y="44"/>
                  <a:pt x="112" y="44"/>
                  <a:pt x="111" y="44"/>
                </a:cubicBezTo>
                <a:cubicBezTo>
                  <a:pt x="111" y="44"/>
                  <a:pt x="111" y="44"/>
                  <a:pt x="111" y="44"/>
                </a:cubicBezTo>
                <a:cubicBezTo>
                  <a:pt x="111" y="44"/>
                  <a:pt x="111" y="44"/>
                  <a:pt x="111" y="44"/>
                </a:cubicBezTo>
                <a:cubicBezTo>
                  <a:pt x="111" y="44"/>
                  <a:pt x="111" y="43"/>
                  <a:pt x="111" y="43"/>
                </a:cubicBezTo>
                <a:cubicBezTo>
                  <a:pt x="111" y="43"/>
                  <a:pt x="111" y="43"/>
                  <a:pt x="111" y="43"/>
                </a:cubicBezTo>
                <a:cubicBezTo>
                  <a:pt x="111" y="43"/>
                  <a:pt x="111" y="43"/>
                  <a:pt x="111" y="43"/>
                </a:cubicBezTo>
                <a:cubicBezTo>
                  <a:pt x="111" y="43"/>
                  <a:pt x="111" y="42"/>
                  <a:pt x="111" y="42"/>
                </a:cubicBezTo>
                <a:cubicBezTo>
                  <a:pt x="111" y="42"/>
                  <a:pt x="110" y="42"/>
                  <a:pt x="110" y="42"/>
                </a:cubicBezTo>
                <a:cubicBezTo>
                  <a:pt x="110" y="42"/>
                  <a:pt x="110" y="42"/>
                  <a:pt x="110" y="42"/>
                </a:cubicBezTo>
                <a:cubicBezTo>
                  <a:pt x="110" y="41"/>
                  <a:pt x="110" y="41"/>
                  <a:pt x="110" y="41"/>
                </a:cubicBezTo>
                <a:cubicBezTo>
                  <a:pt x="109" y="41"/>
                  <a:pt x="109" y="40"/>
                  <a:pt x="109" y="39"/>
                </a:cubicBezTo>
                <a:cubicBezTo>
                  <a:pt x="109" y="39"/>
                  <a:pt x="109" y="39"/>
                  <a:pt x="109" y="39"/>
                </a:cubicBezTo>
                <a:cubicBezTo>
                  <a:pt x="109" y="39"/>
                  <a:pt x="109" y="39"/>
                  <a:pt x="109" y="39"/>
                </a:cubicBezTo>
                <a:cubicBezTo>
                  <a:pt x="109" y="39"/>
                  <a:pt x="109" y="39"/>
                  <a:pt x="109" y="39"/>
                </a:cubicBezTo>
                <a:cubicBezTo>
                  <a:pt x="109" y="38"/>
                  <a:pt x="108" y="38"/>
                  <a:pt x="108" y="38"/>
                </a:cubicBezTo>
                <a:cubicBezTo>
                  <a:pt x="108" y="38"/>
                  <a:pt x="108" y="38"/>
                  <a:pt x="108" y="38"/>
                </a:cubicBezTo>
                <a:cubicBezTo>
                  <a:pt x="108" y="37"/>
                  <a:pt x="108" y="37"/>
                  <a:pt x="108" y="37"/>
                </a:cubicBezTo>
                <a:cubicBezTo>
                  <a:pt x="108" y="37"/>
                  <a:pt x="107" y="37"/>
                  <a:pt x="107" y="37"/>
                </a:cubicBezTo>
                <a:cubicBezTo>
                  <a:pt x="107" y="37"/>
                  <a:pt x="107" y="37"/>
                  <a:pt x="107" y="37"/>
                </a:cubicBezTo>
                <a:cubicBezTo>
                  <a:pt x="107" y="37"/>
                  <a:pt x="107" y="36"/>
                  <a:pt x="107" y="36"/>
                </a:cubicBezTo>
                <a:cubicBezTo>
                  <a:pt x="107" y="36"/>
                  <a:pt x="107" y="36"/>
                  <a:pt x="107" y="36"/>
                </a:cubicBezTo>
                <a:cubicBezTo>
                  <a:pt x="107" y="36"/>
                  <a:pt x="107" y="36"/>
                  <a:pt x="107" y="36"/>
                </a:cubicBezTo>
                <a:cubicBezTo>
                  <a:pt x="107" y="36"/>
                  <a:pt x="107" y="36"/>
                  <a:pt x="107" y="36"/>
                </a:cubicBezTo>
                <a:cubicBezTo>
                  <a:pt x="107" y="36"/>
                  <a:pt x="107" y="36"/>
                  <a:pt x="107" y="36"/>
                </a:cubicBezTo>
                <a:cubicBezTo>
                  <a:pt x="107" y="36"/>
                  <a:pt x="107" y="36"/>
                  <a:pt x="107" y="36"/>
                </a:cubicBezTo>
                <a:cubicBezTo>
                  <a:pt x="107" y="35"/>
                  <a:pt x="107" y="35"/>
                  <a:pt x="107" y="35"/>
                </a:cubicBezTo>
                <a:cubicBezTo>
                  <a:pt x="107" y="35"/>
                  <a:pt x="107" y="35"/>
                  <a:pt x="107" y="35"/>
                </a:cubicBezTo>
                <a:cubicBezTo>
                  <a:pt x="106" y="35"/>
                  <a:pt x="106" y="35"/>
                  <a:pt x="106" y="35"/>
                </a:cubicBezTo>
                <a:cubicBezTo>
                  <a:pt x="106" y="34"/>
                  <a:pt x="105" y="34"/>
                  <a:pt x="105" y="33"/>
                </a:cubicBezTo>
                <a:cubicBezTo>
                  <a:pt x="105" y="32"/>
                  <a:pt x="105" y="32"/>
                  <a:pt x="105" y="32"/>
                </a:cubicBezTo>
                <a:cubicBezTo>
                  <a:pt x="104" y="32"/>
                  <a:pt x="104" y="31"/>
                  <a:pt x="103" y="31"/>
                </a:cubicBezTo>
                <a:cubicBezTo>
                  <a:pt x="104" y="31"/>
                  <a:pt x="104" y="31"/>
                  <a:pt x="104" y="31"/>
                </a:cubicBezTo>
                <a:cubicBezTo>
                  <a:pt x="104" y="30"/>
                  <a:pt x="104" y="30"/>
                  <a:pt x="104" y="30"/>
                </a:cubicBezTo>
                <a:cubicBezTo>
                  <a:pt x="104" y="31"/>
                  <a:pt x="104" y="31"/>
                  <a:pt x="104" y="31"/>
                </a:cubicBezTo>
                <a:cubicBezTo>
                  <a:pt x="105" y="31"/>
                  <a:pt x="105" y="31"/>
                  <a:pt x="105" y="31"/>
                </a:cubicBezTo>
                <a:cubicBezTo>
                  <a:pt x="105" y="31"/>
                  <a:pt x="105" y="31"/>
                  <a:pt x="105" y="31"/>
                </a:cubicBezTo>
                <a:cubicBezTo>
                  <a:pt x="105" y="31"/>
                  <a:pt x="105" y="31"/>
                  <a:pt x="105" y="31"/>
                </a:cubicBezTo>
                <a:cubicBezTo>
                  <a:pt x="105" y="31"/>
                  <a:pt x="105" y="31"/>
                  <a:pt x="105" y="31"/>
                </a:cubicBezTo>
                <a:cubicBezTo>
                  <a:pt x="105" y="32"/>
                  <a:pt x="105" y="32"/>
                  <a:pt x="105" y="32"/>
                </a:cubicBezTo>
                <a:cubicBezTo>
                  <a:pt x="105" y="32"/>
                  <a:pt x="105" y="32"/>
                  <a:pt x="105" y="32"/>
                </a:cubicBezTo>
                <a:cubicBezTo>
                  <a:pt x="105" y="32"/>
                  <a:pt x="105" y="32"/>
                  <a:pt x="105" y="32"/>
                </a:cubicBezTo>
                <a:cubicBezTo>
                  <a:pt x="105" y="32"/>
                  <a:pt x="105" y="32"/>
                  <a:pt x="105" y="32"/>
                </a:cubicBezTo>
                <a:cubicBezTo>
                  <a:pt x="105" y="33"/>
                  <a:pt x="105" y="33"/>
                  <a:pt x="105" y="33"/>
                </a:cubicBezTo>
                <a:cubicBezTo>
                  <a:pt x="106" y="33"/>
                  <a:pt x="106" y="33"/>
                  <a:pt x="106" y="33"/>
                </a:cubicBezTo>
                <a:cubicBezTo>
                  <a:pt x="106" y="33"/>
                  <a:pt x="106" y="33"/>
                  <a:pt x="106" y="33"/>
                </a:cubicBezTo>
                <a:cubicBezTo>
                  <a:pt x="106" y="33"/>
                  <a:pt x="106" y="33"/>
                  <a:pt x="106" y="33"/>
                </a:cubicBezTo>
                <a:cubicBezTo>
                  <a:pt x="106" y="33"/>
                  <a:pt x="106" y="33"/>
                  <a:pt x="106" y="33"/>
                </a:cubicBezTo>
                <a:cubicBezTo>
                  <a:pt x="106" y="34"/>
                  <a:pt x="106" y="34"/>
                  <a:pt x="106" y="34"/>
                </a:cubicBezTo>
                <a:cubicBezTo>
                  <a:pt x="106" y="34"/>
                  <a:pt x="107" y="34"/>
                  <a:pt x="107" y="34"/>
                </a:cubicBezTo>
                <a:cubicBezTo>
                  <a:pt x="107" y="34"/>
                  <a:pt x="107" y="34"/>
                  <a:pt x="107" y="34"/>
                </a:cubicBezTo>
                <a:cubicBezTo>
                  <a:pt x="107" y="34"/>
                  <a:pt x="107" y="35"/>
                  <a:pt x="107" y="35"/>
                </a:cubicBezTo>
                <a:cubicBezTo>
                  <a:pt x="108" y="35"/>
                  <a:pt x="108" y="35"/>
                  <a:pt x="108" y="35"/>
                </a:cubicBezTo>
                <a:cubicBezTo>
                  <a:pt x="108" y="36"/>
                  <a:pt x="108" y="36"/>
                  <a:pt x="108" y="36"/>
                </a:cubicBezTo>
                <a:cubicBezTo>
                  <a:pt x="108" y="36"/>
                  <a:pt x="108" y="36"/>
                  <a:pt x="108" y="36"/>
                </a:cubicBezTo>
                <a:cubicBezTo>
                  <a:pt x="108" y="36"/>
                  <a:pt x="108" y="36"/>
                  <a:pt x="108" y="36"/>
                </a:cubicBezTo>
                <a:cubicBezTo>
                  <a:pt x="108" y="36"/>
                  <a:pt x="108" y="37"/>
                  <a:pt x="108" y="37"/>
                </a:cubicBezTo>
                <a:cubicBezTo>
                  <a:pt x="109" y="37"/>
                  <a:pt x="109" y="37"/>
                  <a:pt x="109" y="37"/>
                </a:cubicBezTo>
                <a:cubicBezTo>
                  <a:pt x="109" y="37"/>
                  <a:pt x="109" y="37"/>
                  <a:pt x="109" y="37"/>
                </a:cubicBezTo>
                <a:cubicBezTo>
                  <a:pt x="109" y="38"/>
                  <a:pt x="109" y="38"/>
                  <a:pt x="109" y="38"/>
                </a:cubicBezTo>
                <a:cubicBezTo>
                  <a:pt x="109" y="38"/>
                  <a:pt x="109" y="38"/>
                  <a:pt x="109" y="38"/>
                </a:cubicBezTo>
                <a:cubicBezTo>
                  <a:pt x="109" y="38"/>
                  <a:pt x="109" y="38"/>
                  <a:pt x="109" y="38"/>
                </a:cubicBezTo>
                <a:cubicBezTo>
                  <a:pt x="109" y="38"/>
                  <a:pt x="109" y="38"/>
                  <a:pt x="109" y="38"/>
                </a:cubicBezTo>
                <a:cubicBezTo>
                  <a:pt x="109" y="38"/>
                  <a:pt x="109" y="38"/>
                  <a:pt x="109" y="38"/>
                </a:cubicBezTo>
                <a:cubicBezTo>
                  <a:pt x="109" y="38"/>
                  <a:pt x="109" y="38"/>
                  <a:pt x="109" y="38"/>
                </a:cubicBezTo>
                <a:cubicBezTo>
                  <a:pt x="109" y="39"/>
                  <a:pt x="109" y="39"/>
                  <a:pt x="109" y="39"/>
                </a:cubicBezTo>
                <a:cubicBezTo>
                  <a:pt x="110" y="39"/>
                  <a:pt x="110" y="39"/>
                  <a:pt x="110" y="39"/>
                </a:cubicBezTo>
                <a:cubicBezTo>
                  <a:pt x="110" y="39"/>
                  <a:pt x="110" y="40"/>
                  <a:pt x="110" y="40"/>
                </a:cubicBezTo>
                <a:cubicBezTo>
                  <a:pt x="110" y="40"/>
                  <a:pt x="110" y="40"/>
                  <a:pt x="110" y="40"/>
                </a:cubicBezTo>
                <a:cubicBezTo>
                  <a:pt x="110" y="40"/>
                  <a:pt x="110" y="40"/>
                  <a:pt x="110" y="40"/>
                </a:cubicBezTo>
                <a:cubicBezTo>
                  <a:pt x="110" y="40"/>
                  <a:pt x="110" y="41"/>
                  <a:pt x="111" y="41"/>
                </a:cubicBezTo>
                <a:cubicBezTo>
                  <a:pt x="111" y="41"/>
                  <a:pt x="111" y="41"/>
                  <a:pt x="111" y="41"/>
                </a:cubicBezTo>
                <a:cubicBezTo>
                  <a:pt x="111" y="41"/>
                  <a:pt x="111" y="41"/>
                  <a:pt x="111" y="41"/>
                </a:cubicBezTo>
                <a:cubicBezTo>
                  <a:pt x="111" y="42"/>
                  <a:pt x="111" y="42"/>
                  <a:pt x="111" y="42"/>
                </a:cubicBezTo>
                <a:cubicBezTo>
                  <a:pt x="111" y="42"/>
                  <a:pt x="111" y="42"/>
                  <a:pt x="111" y="42"/>
                </a:cubicBezTo>
                <a:cubicBezTo>
                  <a:pt x="111" y="42"/>
                  <a:pt x="111" y="42"/>
                  <a:pt x="111" y="42"/>
                </a:cubicBezTo>
                <a:cubicBezTo>
                  <a:pt x="111" y="42"/>
                  <a:pt x="111" y="43"/>
                  <a:pt x="111" y="43"/>
                </a:cubicBezTo>
                <a:cubicBezTo>
                  <a:pt x="112" y="43"/>
                  <a:pt x="112" y="43"/>
                  <a:pt x="112" y="44"/>
                </a:cubicBezTo>
                <a:cubicBezTo>
                  <a:pt x="113" y="44"/>
                  <a:pt x="113" y="44"/>
                  <a:pt x="113" y="44"/>
                </a:cubicBezTo>
                <a:cubicBezTo>
                  <a:pt x="113" y="43"/>
                  <a:pt x="113" y="43"/>
                  <a:pt x="113" y="43"/>
                </a:cubicBezTo>
                <a:cubicBezTo>
                  <a:pt x="113" y="42"/>
                  <a:pt x="112" y="41"/>
                  <a:pt x="112" y="39"/>
                </a:cubicBezTo>
                <a:cubicBezTo>
                  <a:pt x="112" y="38"/>
                  <a:pt x="112" y="38"/>
                  <a:pt x="112" y="37"/>
                </a:cubicBezTo>
                <a:close/>
                <a:moveTo>
                  <a:pt x="79" y="5"/>
                </a:moveTo>
                <a:cubicBezTo>
                  <a:pt x="79" y="5"/>
                  <a:pt x="78" y="5"/>
                  <a:pt x="78" y="6"/>
                </a:cubicBezTo>
                <a:cubicBezTo>
                  <a:pt x="78" y="6"/>
                  <a:pt x="78" y="6"/>
                  <a:pt x="78" y="6"/>
                </a:cubicBezTo>
                <a:cubicBezTo>
                  <a:pt x="78" y="6"/>
                  <a:pt x="78" y="6"/>
                  <a:pt x="78" y="6"/>
                </a:cubicBezTo>
                <a:cubicBezTo>
                  <a:pt x="78" y="7"/>
                  <a:pt x="78" y="7"/>
                  <a:pt x="78" y="7"/>
                </a:cubicBezTo>
                <a:cubicBezTo>
                  <a:pt x="78" y="7"/>
                  <a:pt x="79" y="7"/>
                  <a:pt x="79" y="7"/>
                </a:cubicBezTo>
                <a:cubicBezTo>
                  <a:pt x="79" y="8"/>
                  <a:pt x="79" y="8"/>
                  <a:pt x="79" y="8"/>
                </a:cubicBezTo>
                <a:cubicBezTo>
                  <a:pt x="79" y="7"/>
                  <a:pt x="79" y="7"/>
                  <a:pt x="79" y="7"/>
                </a:cubicBezTo>
                <a:cubicBezTo>
                  <a:pt x="79" y="7"/>
                  <a:pt x="79" y="7"/>
                  <a:pt x="79" y="7"/>
                </a:cubicBezTo>
                <a:cubicBezTo>
                  <a:pt x="79" y="7"/>
                  <a:pt x="79" y="8"/>
                  <a:pt x="79" y="8"/>
                </a:cubicBezTo>
                <a:cubicBezTo>
                  <a:pt x="79" y="8"/>
                  <a:pt x="79" y="8"/>
                  <a:pt x="79" y="8"/>
                </a:cubicBezTo>
                <a:cubicBezTo>
                  <a:pt x="78" y="8"/>
                  <a:pt x="78" y="8"/>
                  <a:pt x="78" y="8"/>
                </a:cubicBezTo>
                <a:cubicBezTo>
                  <a:pt x="78" y="8"/>
                  <a:pt x="78" y="8"/>
                  <a:pt x="78" y="8"/>
                </a:cubicBezTo>
                <a:cubicBezTo>
                  <a:pt x="78" y="8"/>
                  <a:pt x="78" y="8"/>
                  <a:pt x="78" y="8"/>
                </a:cubicBezTo>
                <a:cubicBezTo>
                  <a:pt x="78" y="8"/>
                  <a:pt x="78" y="8"/>
                  <a:pt x="78" y="8"/>
                </a:cubicBezTo>
                <a:cubicBezTo>
                  <a:pt x="78" y="10"/>
                  <a:pt x="78" y="10"/>
                  <a:pt x="78" y="10"/>
                </a:cubicBezTo>
                <a:cubicBezTo>
                  <a:pt x="79" y="10"/>
                  <a:pt x="79" y="10"/>
                  <a:pt x="79" y="10"/>
                </a:cubicBezTo>
                <a:cubicBezTo>
                  <a:pt x="79" y="10"/>
                  <a:pt x="79" y="10"/>
                  <a:pt x="79" y="10"/>
                </a:cubicBezTo>
                <a:cubicBezTo>
                  <a:pt x="80" y="10"/>
                  <a:pt x="80" y="10"/>
                  <a:pt x="80" y="10"/>
                </a:cubicBezTo>
                <a:cubicBezTo>
                  <a:pt x="80" y="10"/>
                  <a:pt x="80" y="10"/>
                  <a:pt x="80" y="10"/>
                </a:cubicBezTo>
                <a:cubicBezTo>
                  <a:pt x="81" y="10"/>
                  <a:pt x="81" y="10"/>
                  <a:pt x="81" y="10"/>
                </a:cubicBezTo>
                <a:cubicBezTo>
                  <a:pt x="81" y="10"/>
                  <a:pt x="81" y="10"/>
                  <a:pt x="81" y="10"/>
                </a:cubicBezTo>
                <a:cubicBezTo>
                  <a:pt x="81" y="9"/>
                  <a:pt x="81" y="9"/>
                  <a:pt x="81" y="9"/>
                </a:cubicBezTo>
                <a:cubicBezTo>
                  <a:pt x="81" y="9"/>
                  <a:pt x="81" y="9"/>
                  <a:pt x="81" y="9"/>
                </a:cubicBezTo>
                <a:cubicBezTo>
                  <a:pt x="81" y="9"/>
                  <a:pt x="81" y="8"/>
                  <a:pt x="80" y="8"/>
                </a:cubicBezTo>
                <a:cubicBezTo>
                  <a:pt x="80" y="8"/>
                  <a:pt x="80" y="8"/>
                  <a:pt x="80" y="8"/>
                </a:cubicBezTo>
                <a:cubicBezTo>
                  <a:pt x="80" y="8"/>
                  <a:pt x="80" y="8"/>
                  <a:pt x="80" y="8"/>
                </a:cubicBezTo>
                <a:cubicBezTo>
                  <a:pt x="80" y="8"/>
                  <a:pt x="80" y="8"/>
                  <a:pt x="80" y="8"/>
                </a:cubicBezTo>
                <a:cubicBezTo>
                  <a:pt x="80" y="8"/>
                  <a:pt x="80" y="8"/>
                  <a:pt x="80" y="8"/>
                </a:cubicBezTo>
                <a:cubicBezTo>
                  <a:pt x="80" y="8"/>
                  <a:pt x="80" y="8"/>
                  <a:pt x="80" y="8"/>
                </a:cubicBezTo>
                <a:cubicBezTo>
                  <a:pt x="80" y="8"/>
                  <a:pt x="80" y="8"/>
                  <a:pt x="81" y="7"/>
                </a:cubicBezTo>
                <a:cubicBezTo>
                  <a:pt x="81" y="7"/>
                  <a:pt x="81" y="7"/>
                  <a:pt x="81" y="6"/>
                </a:cubicBezTo>
                <a:cubicBezTo>
                  <a:pt x="81" y="6"/>
                  <a:pt x="81" y="6"/>
                  <a:pt x="81" y="6"/>
                </a:cubicBezTo>
                <a:cubicBezTo>
                  <a:pt x="81" y="6"/>
                  <a:pt x="81" y="6"/>
                  <a:pt x="81" y="6"/>
                </a:cubicBezTo>
                <a:cubicBezTo>
                  <a:pt x="81" y="6"/>
                  <a:pt x="81" y="6"/>
                  <a:pt x="81" y="6"/>
                </a:cubicBezTo>
                <a:cubicBezTo>
                  <a:pt x="80" y="6"/>
                  <a:pt x="80" y="6"/>
                  <a:pt x="80" y="6"/>
                </a:cubicBezTo>
                <a:cubicBezTo>
                  <a:pt x="80" y="6"/>
                  <a:pt x="80" y="6"/>
                  <a:pt x="80" y="6"/>
                </a:cubicBezTo>
                <a:cubicBezTo>
                  <a:pt x="80" y="5"/>
                  <a:pt x="80" y="5"/>
                  <a:pt x="80" y="5"/>
                </a:cubicBezTo>
                <a:cubicBezTo>
                  <a:pt x="80" y="5"/>
                  <a:pt x="80" y="5"/>
                  <a:pt x="80" y="5"/>
                </a:cubicBezTo>
                <a:cubicBezTo>
                  <a:pt x="80" y="5"/>
                  <a:pt x="80" y="5"/>
                  <a:pt x="80" y="5"/>
                </a:cubicBezTo>
                <a:cubicBezTo>
                  <a:pt x="79" y="5"/>
                  <a:pt x="79" y="5"/>
                  <a:pt x="79" y="5"/>
                </a:cubicBezTo>
                <a:cubicBezTo>
                  <a:pt x="79" y="5"/>
                  <a:pt x="79" y="5"/>
                  <a:pt x="79" y="5"/>
                </a:cubicBezTo>
                <a:close/>
                <a:moveTo>
                  <a:pt x="75" y="5"/>
                </a:moveTo>
                <a:cubicBezTo>
                  <a:pt x="75" y="5"/>
                  <a:pt x="75" y="5"/>
                  <a:pt x="75" y="5"/>
                </a:cubicBezTo>
                <a:cubicBezTo>
                  <a:pt x="75" y="5"/>
                  <a:pt x="75" y="5"/>
                  <a:pt x="75" y="5"/>
                </a:cubicBezTo>
                <a:cubicBezTo>
                  <a:pt x="75" y="5"/>
                  <a:pt x="75" y="5"/>
                  <a:pt x="75" y="5"/>
                </a:cubicBezTo>
                <a:cubicBezTo>
                  <a:pt x="75" y="5"/>
                  <a:pt x="75" y="5"/>
                  <a:pt x="74" y="5"/>
                </a:cubicBezTo>
                <a:cubicBezTo>
                  <a:pt x="74" y="5"/>
                  <a:pt x="74" y="5"/>
                  <a:pt x="74" y="5"/>
                </a:cubicBezTo>
                <a:cubicBezTo>
                  <a:pt x="74" y="5"/>
                  <a:pt x="74" y="5"/>
                  <a:pt x="74" y="5"/>
                </a:cubicBezTo>
                <a:cubicBezTo>
                  <a:pt x="74" y="6"/>
                  <a:pt x="74" y="6"/>
                  <a:pt x="74" y="6"/>
                </a:cubicBezTo>
                <a:cubicBezTo>
                  <a:pt x="74" y="6"/>
                  <a:pt x="74" y="6"/>
                  <a:pt x="74" y="6"/>
                </a:cubicBezTo>
                <a:cubicBezTo>
                  <a:pt x="74" y="6"/>
                  <a:pt x="74" y="6"/>
                  <a:pt x="74" y="6"/>
                </a:cubicBezTo>
                <a:cubicBezTo>
                  <a:pt x="74" y="6"/>
                  <a:pt x="74" y="6"/>
                  <a:pt x="74" y="6"/>
                </a:cubicBezTo>
                <a:cubicBezTo>
                  <a:pt x="73" y="6"/>
                  <a:pt x="73" y="6"/>
                  <a:pt x="73" y="6"/>
                </a:cubicBezTo>
                <a:cubicBezTo>
                  <a:pt x="73" y="6"/>
                  <a:pt x="73" y="6"/>
                  <a:pt x="73" y="6"/>
                </a:cubicBezTo>
                <a:cubicBezTo>
                  <a:pt x="73" y="6"/>
                  <a:pt x="73" y="6"/>
                  <a:pt x="73" y="6"/>
                </a:cubicBezTo>
                <a:cubicBezTo>
                  <a:pt x="73" y="6"/>
                  <a:pt x="73" y="6"/>
                  <a:pt x="73" y="6"/>
                </a:cubicBezTo>
                <a:cubicBezTo>
                  <a:pt x="73" y="7"/>
                  <a:pt x="73" y="7"/>
                  <a:pt x="73" y="7"/>
                </a:cubicBezTo>
                <a:cubicBezTo>
                  <a:pt x="73" y="7"/>
                  <a:pt x="73" y="7"/>
                  <a:pt x="73" y="7"/>
                </a:cubicBezTo>
                <a:cubicBezTo>
                  <a:pt x="73" y="8"/>
                  <a:pt x="73" y="8"/>
                  <a:pt x="73" y="8"/>
                </a:cubicBezTo>
                <a:cubicBezTo>
                  <a:pt x="73" y="8"/>
                  <a:pt x="73" y="8"/>
                  <a:pt x="73" y="8"/>
                </a:cubicBezTo>
                <a:cubicBezTo>
                  <a:pt x="73" y="8"/>
                  <a:pt x="73" y="8"/>
                  <a:pt x="73" y="8"/>
                </a:cubicBezTo>
                <a:cubicBezTo>
                  <a:pt x="73" y="8"/>
                  <a:pt x="73" y="8"/>
                  <a:pt x="73" y="8"/>
                </a:cubicBezTo>
                <a:cubicBezTo>
                  <a:pt x="74" y="8"/>
                  <a:pt x="74" y="8"/>
                  <a:pt x="74" y="8"/>
                </a:cubicBezTo>
                <a:cubicBezTo>
                  <a:pt x="74" y="8"/>
                  <a:pt x="74" y="8"/>
                  <a:pt x="74" y="8"/>
                </a:cubicBezTo>
                <a:cubicBezTo>
                  <a:pt x="74" y="8"/>
                  <a:pt x="74" y="8"/>
                  <a:pt x="74" y="8"/>
                </a:cubicBezTo>
                <a:cubicBezTo>
                  <a:pt x="74" y="8"/>
                  <a:pt x="74" y="8"/>
                  <a:pt x="74" y="8"/>
                </a:cubicBezTo>
                <a:cubicBezTo>
                  <a:pt x="74" y="8"/>
                  <a:pt x="74" y="9"/>
                  <a:pt x="74" y="9"/>
                </a:cubicBezTo>
                <a:cubicBezTo>
                  <a:pt x="74" y="9"/>
                  <a:pt x="75" y="9"/>
                  <a:pt x="75" y="9"/>
                </a:cubicBezTo>
                <a:cubicBezTo>
                  <a:pt x="75" y="9"/>
                  <a:pt x="75" y="9"/>
                  <a:pt x="75" y="9"/>
                </a:cubicBezTo>
                <a:cubicBezTo>
                  <a:pt x="75" y="9"/>
                  <a:pt x="75" y="9"/>
                  <a:pt x="75" y="9"/>
                </a:cubicBezTo>
                <a:cubicBezTo>
                  <a:pt x="76" y="9"/>
                  <a:pt x="76" y="9"/>
                  <a:pt x="76" y="9"/>
                </a:cubicBezTo>
                <a:cubicBezTo>
                  <a:pt x="76" y="9"/>
                  <a:pt x="76" y="9"/>
                  <a:pt x="76" y="9"/>
                </a:cubicBezTo>
                <a:cubicBezTo>
                  <a:pt x="77" y="9"/>
                  <a:pt x="77" y="9"/>
                  <a:pt x="77" y="9"/>
                </a:cubicBezTo>
                <a:cubicBezTo>
                  <a:pt x="77" y="9"/>
                  <a:pt x="77" y="9"/>
                  <a:pt x="77" y="9"/>
                </a:cubicBezTo>
                <a:cubicBezTo>
                  <a:pt x="77" y="9"/>
                  <a:pt x="77" y="9"/>
                  <a:pt x="77" y="8"/>
                </a:cubicBezTo>
                <a:cubicBezTo>
                  <a:pt x="78" y="8"/>
                  <a:pt x="78" y="8"/>
                  <a:pt x="78" y="7"/>
                </a:cubicBezTo>
                <a:cubicBezTo>
                  <a:pt x="78" y="7"/>
                  <a:pt x="78" y="7"/>
                  <a:pt x="77" y="7"/>
                </a:cubicBezTo>
                <a:cubicBezTo>
                  <a:pt x="77" y="6"/>
                  <a:pt x="77" y="6"/>
                  <a:pt x="77" y="6"/>
                </a:cubicBezTo>
                <a:cubicBezTo>
                  <a:pt x="77" y="6"/>
                  <a:pt x="77" y="6"/>
                  <a:pt x="77" y="6"/>
                </a:cubicBezTo>
                <a:cubicBezTo>
                  <a:pt x="77" y="6"/>
                  <a:pt x="77" y="6"/>
                  <a:pt x="77" y="6"/>
                </a:cubicBezTo>
                <a:cubicBezTo>
                  <a:pt x="77" y="6"/>
                  <a:pt x="78" y="6"/>
                  <a:pt x="78" y="5"/>
                </a:cubicBezTo>
                <a:cubicBezTo>
                  <a:pt x="78" y="5"/>
                  <a:pt x="78" y="5"/>
                  <a:pt x="78" y="5"/>
                </a:cubicBezTo>
                <a:cubicBezTo>
                  <a:pt x="78" y="5"/>
                  <a:pt x="78" y="5"/>
                  <a:pt x="78" y="5"/>
                </a:cubicBezTo>
                <a:cubicBezTo>
                  <a:pt x="77" y="5"/>
                  <a:pt x="77" y="5"/>
                  <a:pt x="77" y="5"/>
                </a:cubicBezTo>
                <a:cubicBezTo>
                  <a:pt x="77" y="5"/>
                  <a:pt x="77" y="5"/>
                  <a:pt x="77" y="5"/>
                </a:cubicBezTo>
                <a:cubicBezTo>
                  <a:pt x="77" y="5"/>
                  <a:pt x="77" y="5"/>
                  <a:pt x="77" y="5"/>
                </a:cubicBezTo>
                <a:cubicBezTo>
                  <a:pt x="77" y="4"/>
                  <a:pt x="76" y="4"/>
                  <a:pt x="76" y="4"/>
                </a:cubicBezTo>
                <a:cubicBezTo>
                  <a:pt x="76" y="4"/>
                  <a:pt x="76" y="4"/>
                  <a:pt x="76" y="4"/>
                </a:cubicBezTo>
                <a:cubicBezTo>
                  <a:pt x="76" y="4"/>
                  <a:pt x="76" y="4"/>
                  <a:pt x="76" y="4"/>
                </a:cubicBezTo>
                <a:cubicBezTo>
                  <a:pt x="76" y="4"/>
                  <a:pt x="76" y="4"/>
                  <a:pt x="76" y="4"/>
                </a:cubicBezTo>
                <a:cubicBezTo>
                  <a:pt x="76" y="4"/>
                  <a:pt x="75" y="4"/>
                  <a:pt x="75" y="4"/>
                </a:cubicBezTo>
                <a:cubicBezTo>
                  <a:pt x="75" y="4"/>
                  <a:pt x="75" y="4"/>
                  <a:pt x="75" y="4"/>
                </a:cubicBezTo>
                <a:cubicBezTo>
                  <a:pt x="75" y="4"/>
                  <a:pt x="75" y="4"/>
                  <a:pt x="75" y="4"/>
                </a:cubicBezTo>
                <a:cubicBezTo>
                  <a:pt x="75" y="4"/>
                  <a:pt x="75" y="4"/>
                  <a:pt x="75" y="4"/>
                </a:cubicBezTo>
                <a:cubicBezTo>
                  <a:pt x="75" y="4"/>
                  <a:pt x="75" y="4"/>
                  <a:pt x="75" y="4"/>
                </a:cubicBezTo>
                <a:cubicBezTo>
                  <a:pt x="75" y="4"/>
                  <a:pt x="75" y="4"/>
                  <a:pt x="75" y="4"/>
                </a:cubicBezTo>
                <a:cubicBezTo>
                  <a:pt x="75" y="3"/>
                  <a:pt x="75" y="3"/>
                  <a:pt x="75" y="3"/>
                </a:cubicBezTo>
                <a:cubicBezTo>
                  <a:pt x="73" y="3"/>
                  <a:pt x="73" y="3"/>
                  <a:pt x="73" y="3"/>
                </a:cubicBezTo>
                <a:cubicBezTo>
                  <a:pt x="73" y="4"/>
                  <a:pt x="73" y="4"/>
                  <a:pt x="73" y="4"/>
                </a:cubicBezTo>
                <a:cubicBezTo>
                  <a:pt x="73" y="4"/>
                  <a:pt x="73" y="4"/>
                  <a:pt x="73" y="4"/>
                </a:cubicBezTo>
                <a:cubicBezTo>
                  <a:pt x="73" y="4"/>
                  <a:pt x="73" y="5"/>
                  <a:pt x="73" y="5"/>
                </a:cubicBezTo>
                <a:cubicBezTo>
                  <a:pt x="73" y="5"/>
                  <a:pt x="73" y="5"/>
                  <a:pt x="73" y="5"/>
                </a:cubicBezTo>
                <a:cubicBezTo>
                  <a:pt x="75" y="5"/>
                  <a:pt x="75" y="5"/>
                  <a:pt x="75" y="5"/>
                </a:cubicBezTo>
                <a:cubicBezTo>
                  <a:pt x="75" y="5"/>
                  <a:pt x="75" y="5"/>
                  <a:pt x="75" y="5"/>
                </a:cubicBezTo>
                <a:close/>
                <a:moveTo>
                  <a:pt x="112" y="77"/>
                </a:moveTo>
                <a:cubicBezTo>
                  <a:pt x="113" y="76"/>
                  <a:pt x="113" y="75"/>
                  <a:pt x="113" y="74"/>
                </a:cubicBezTo>
                <a:cubicBezTo>
                  <a:pt x="113" y="74"/>
                  <a:pt x="113" y="74"/>
                  <a:pt x="113" y="74"/>
                </a:cubicBezTo>
                <a:cubicBezTo>
                  <a:pt x="113" y="74"/>
                  <a:pt x="113" y="74"/>
                  <a:pt x="113" y="74"/>
                </a:cubicBezTo>
                <a:cubicBezTo>
                  <a:pt x="113" y="74"/>
                  <a:pt x="113" y="74"/>
                  <a:pt x="113" y="74"/>
                </a:cubicBezTo>
                <a:cubicBezTo>
                  <a:pt x="113" y="74"/>
                  <a:pt x="113" y="74"/>
                  <a:pt x="113" y="74"/>
                </a:cubicBezTo>
                <a:cubicBezTo>
                  <a:pt x="113" y="74"/>
                  <a:pt x="113" y="74"/>
                  <a:pt x="112" y="73"/>
                </a:cubicBezTo>
                <a:cubicBezTo>
                  <a:pt x="112" y="74"/>
                  <a:pt x="112" y="74"/>
                  <a:pt x="112" y="74"/>
                </a:cubicBezTo>
                <a:cubicBezTo>
                  <a:pt x="112" y="74"/>
                  <a:pt x="112" y="74"/>
                  <a:pt x="112" y="74"/>
                </a:cubicBezTo>
                <a:cubicBezTo>
                  <a:pt x="112" y="74"/>
                  <a:pt x="112" y="74"/>
                  <a:pt x="111" y="74"/>
                </a:cubicBezTo>
                <a:cubicBezTo>
                  <a:pt x="111" y="75"/>
                  <a:pt x="111" y="75"/>
                  <a:pt x="111" y="75"/>
                </a:cubicBezTo>
                <a:cubicBezTo>
                  <a:pt x="111" y="75"/>
                  <a:pt x="110" y="76"/>
                  <a:pt x="110" y="76"/>
                </a:cubicBezTo>
                <a:cubicBezTo>
                  <a:pt x="110" y="76"/>
                  <a:pt x="110" y="76"/>
                  <a:pt x="110" y="76"/>
                </a:cubicBezTo>
                <a:cubicBezTo>
                  <a:pt x="110" y="76"/>
                  <a:pt x="110" y="76"/>
                  <a:pt x="110" y="76"/>
                </a:cubicBezTo>
                <a:cubicBezTo>
                  <a:pt x="110" y="76"/>
                  <a:pt x="110" y="77"/>
                  <a:pt x="110" y="77"/>
                </a:cubicBezTo>
                <a:cubicBezTo>
                  <a:pt x="110" y="77"/>
                  <a:pt x="110" y="77"/>
                  <a:pt x="110" y="77"/>
                </a:cubicBezTo>
                <a:cubicBezTo>
                  <a:pt x="110" y="77"/>
                  <a:pt x="110" y="77"/>
                  <a:pt x="110" y="77"/>
                </a:cubicBezTo>
                <a:cubicBezTo>
                  <a:pt x="109" y="78"/>
                  <a:pt x="109" y="78"/>
                  <a:pt x="109" y="79"/>
                </a:cubicBezTo>
                <a:cubicBezTo>
                  <a:pt x="109" y="79"/>
                  <a:pt x="109" y="79"/>
                  <a:pt x="109" y="79"/>
                </a:cubicBezTo>
                <a:cubicBezTo>
                  <a:pt x="109" y="79"/>
                  <a:pt x="109" y="79"/>
                  <a:pt x="109" y="79"/>
                </a:cubicBezTo>
                <a:cubicBezTo>
                  <a:pt x="109" y="79"/>
                  <a:pt x="109" y="80"/>
                  <a:pt x="109" y="81"/>
                </a:cubicBezTo>
                <a:cubicBezTo>
                  <a:pt x="109" y="81"/>
                  <a:pt x="109" y="81"/>
                  <a:pt x="109" y="81"/>
                </a:cubicBezTo>
                <a:cubicBezTo>
                  <a:pt x="109" y="82"/>
                  <a:pt x="109" y="82"/>
                  <a:pt x="109" y="82"/>
                </a:cubicBezTo>
                <a:cubicBezTo>
                  <a:pt x="109" y="82"/>
                  <a:pt x="109" y="82"/>
                  <a:pt x="109" y="82"/>
                </a:cubicBezTo>
                <a:cubicBezTo>
                  <a:pt x="109" y="82"/>
                  <a:pt x="109" y="82"/>
                  <a:pt x="109" y="82"/>
                </a:cubicBezTo>
                <a:cubicBezTo>
                  <a:pt x="110" y="82"/>
                  <a:pt x="111" y="81"/>
                  <a:pt x="111" y="81"/>
                </a:cubicBezTo>
                <a:cubicBezTo>
                  <a:pt x="111" y="81"/>
                  <a:pt x="111" y="80"/>
                  <a:pt x="111" y="80"/>
                </a:cubicBezTo>
                <a:cubicBezTo>
                  <a:pt x="111" y="80"/>
                  <a:pt x="111" y="80"/>
                  <a:pt x="111" y="80"/>
                </a:cubicBezTo>
                <a:cubicBezTo>
                  <a:pt x="111" y="80"/>
                  <a:pt x="111" y="80"/>
                  <a:pt x="111" y="79"/>
                </a:cubicBezTo>
                <a:cubicBezTo>
                  <a:pt x="111" y="79"/>
                  <a:pt x="111" y="79"/>
                  <a:pt x="111" y="79"/>
                </a:cubicBezTo>
                <a:cubicBezTo>
                  <a:pt x="111" y="79"/>
                  <a:pt x="111" y="79"/>
                  <a:pt x="111" y="79"/>
                </a:cubicBezTo>
                <a:cubicBezTo>
                  <a:pt x="111" y="79"/>
                  <a:pt x="111" y="79"/>
                  <a:pt x="111" y="78"/>
                </a:cubicBezTo>
                <a:cubicBezTo>
                  <a:pt x="111" y="78"/>
                  <a:pt x="111" y="78"/>
                  <a:pt x="111" y="78"/>
                </a:cubicBezTo>
                <a:cubicBezTo>
                  <a:pt x="111" y="78"/>
                  <a:pt x="111" y="78"/>
                  <a:pt x="111" y="78"/>
                </a:cubicBezTo>
                <a:cubicBezTo>
                  <a:pt x="111" y="78"/>
                  <a:pt x="112" y="78"/>
                  <a:pt x="112" y="78"/>
                </a:cubicBezTo>
                <a:cubicBezTo>
                  <a:pt x="112" y="77"/>
                  <a:pt x="112" y="77"/>
                  <a:pt x="112" y="77"/>
                </a:cubicBezTo>
                <a:cubicBezTo>
                  <a:pt x="112" y="77"/>
                  <a:pt x="112" y="77"/>
                  <a:pt x="112" y="77"/>
                </a:cubicBezTo>
                <a:cubicBezTo>
                  <a:pt x="112" y="77"/>
                  <a:pt x="112" y="77"/>
                  <a:pt x="112" y="77"/>
                </a:cubicBezTo>
                <a:cubicBezTo>
                  <a:pt x="112" y="77"/>
                  <a:pt x="112" y="77"/>
                  <a:pt x="112" y="77"/>
                </a:cubicBezTo>
                <a:close/>
              </a:path>
            </a:pathLst>
          </a:custGeom>
          <a:solidFill>
            <a:srgbClr val="C00000"/>
          </a:solidFill>
          <a:ln>
            <a:noFill/>
          </a:ln>
          <a:extLst/>
        </p:spPr>
        <p:txBody>
          <a:bodyPr vert="horz" wrap="square" lIns="121882" tIns="60941" rIns="121882" bIns="60941" numCol="1" anchor="t" anchorCtr="0" compatLnSpc="1">
            <a:prstTxWarp prst="textNoShape">
              <a:avLst/>
            </a:prstTxWarp>
          </a:bodyP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65" name="Freeform 8"/>
          <p:cNvSpPr>
            <a:spLocks noEditPoints="1"/>
          </p:cNvSpPr>
          <p:nvPr/>
        </p:nvSpPr>
        <p:spPr bwMode="auto">
          <a:xfrm>
            <a:off x="3000266" y="4701277"/>
            <a:ext cx="845516" cy="740810"/>
          </a:xfrm>
          <a:custGeom>
            <a:avLst/>
            <a:gdLst>
              <a:gd name="T0" fmla="*/ 92 w 137"/>
              <a:gd name="T1" fmla="*/ 69 h 120"/>
              <a:gd name="T2" fmla="*/ 76 w 137"/>
              <a:gd name="T3" fmla="*/ 52 h 120"/>
              <a:gd name="T4" fmla="*/ 75 w 137"/>
              <a:gd name="T5" fmla="*/ 38 h 120"/>
              <a:gd name="T6" fmla="*/ 69 w 137"/>
              <a:gd name="T7" fmla="*/ 44 h 120"/>
              <a:gd name="T8" fmla="*/ 52 w 137"/>
              <a:gd name="T9" fmla="*/ 28 h 120"/>
              <a:gd name="T10" fmla="*/ 41 w 137"/>
              <a:gd name="T11" fmla="*/ 37 h 120"/>
              <a:gd name="T12" fmla="*/ 18 w 137"/>
              <a:gd name="T13" fmla="*/ 38 h 120"/>
              <a:gd name="T14" fmla="*/ 16 w 137"/>
              <a:gd name="T15" fmla="*/ 52 h 120"/>
              <a:gd name="T16" fmla="*/ 0 w 137"/>
              <a:gd name="T17" fmla="*/ 69 h 120"/>
              <a:gd name="T18" fmla="*/ 9 w 137"/>
              <a:gd name="T19" fmla="*/ 80 h 120"/>
              <a:gd name="T20" fmla="*/ 10 w 137"/>
              <a:gd name="T21" fmla="*/ 103 h 120"/>
              <a:gd name="T22" fmla="*/ 24 w 137"/>
              <a:gd name="T23" fmla="*/ 104 h 120"/>
              <a:gd name="T24" fmla="*/ 41 w 137"/>
              <a:gd name="T25" fmla="*/ 120 h 120"/>
              <a:gd name="T26" fmla="*/ 52 w 137"/>
              <a:gd name="T27" fmla="*/ 111 h 120"/>
              <a:gd name="T28" fmla="*/ 72 w 137"/>
              <a:gd name="T29" fmla="*/ 107 h 120"/>
              <a:gd name="T30" fmla="*/ 83 w 137"/>
              <a:gd name="T31" fmla="*/ 103 h 120"/>
              <a:gd name="T32" fmla="*/ 83 w 137"/>
              <a:gd name="T33" fmla="*/ 80 h 120"/>
              <a:gd name="T34" fmla="*/ 72 w 137"/>
              <a:gd name="T35" fmla="*/ 84 h 120"/>
              <a:gd name="T36" fmla="*/ 46 w 137"/>
              <a:gd name="T37" fmla="*/ 101 h 120"/>
              <a:gd name="T38" fmla="*/ 46 w 137"/>
              <a:gd name="T39" fmla="*/ 47 h 120"/>
              <a:gd name="T40" fmla="*/ 73 w 137"/>
              <a:gd name="T41" fmla="*/ 74 h 120"/>
              <a:gd name="T42" fmla="*/ 129 w 137"/>
              <a:gd name="T43" fmla="*/ 77 h 120"/>
              <a:gd name="T44" fmla="*/ 137 w 137"/>
              <a:gd name="T45" fmla="*/ 85 h 120"/>
              <a:gd name="T46" fmla="*/ 133 w 137"/>
              <a:gd name="T47" fmla="*/ 91 h 120"/>
              <a:gd name="T48" fmla="*/ 132 w 137"/>
              <a:gd name="T49" fmla="*/ 102 h 120"/>
              <a:gd name="T50" fmla="*/ 125 w 137"/>
              <a:gd name="T51" fmla="*/ 103 h 120"/>
              <a:gd name="T52" fmla="*/ 117 w 137"/>
              <a:gd name="T53" fmla="*/ 111 h 120"/>
              <a:gd name="T54" fmla="*/ 111 w 137"/>
              <a:gd name="T55" fmla="*/ 107 h 120"/>
              <a:gd name="T56" fmla="*/ 100 w 137"/>
              <a:gd name="T57" fmla="*/ 106 h 120"/>
              <a:gd name="T58" fmla="*/ 99 w 137"/>
              <a:gd name="T59" fmla="*/ 99 h 120"/>
              <a:gd name="T60" fmla="*/ 91 w 137"/>
              <a:gd name="T61" fmla="*/ 91 h 120"/>
              <a:gd name="T62" fmla="*/ 96 w 137"/>
              <a:gd name="T63" fmla="*/ 85 h 120"/>
              <a:gd name="T64" fmla="*/ 96 w 137"/>
              <a:gd name="T65" fmla="*/ 74 h 120"/>
              <a:gd name="T66" fmla="*/ 103 w 137"/>
              <a:gd name="T67" fmla="*/ 73 h 120"/>
              <a:gd name="T68" fmla="*/ 111 w 137"/>
              <a:gd name="T69" fmla="*/ 65 h 120"/>
              <a:gd name="T70" fmla="*/ 117 w 137"/>
              <a:gd name="T71" fmla="*/ 70 h 120"/>
              <a:gd name="T72" fmla="*/ 128 w 137"/>
              <a:gd name="T73" fmla="*/ 70 h 120"/>
              <a:gd name="T74" fmla="*/ 129 w 137"/>
              <a:gd name="T75" fmla="*/ 77 h 120"/>
              <a:gd name="T76" fmla="*/ 128 w 137"/>
              <a:gd name="T77" fmla="*/ 88 h 120"/>
              <a:gd name="T78" fmla="*/ 101 w 137"/>
              <a:gd name="T79" fmla="*/ 88 h 120"/>
              <a:gd name="T80" fmla="*/ 114 w 137"/>
              <a:gd name="T81" fmla="*/ 102 h 120"/>
              <a:gd name="T82" fmla="*/ 137 w 137"/>
              <a:gd name="T83" fmla="*/ 27 h 120"/>
              <a:gd name="T84" fmla="*/ 131 w 137"/>
              <a:gd name="T85" fmla="*/ 34 h 120"/>
              <a:gd name="T86" fmla="*/ 131 w 137"/>
              <a:gd name="T87" fmla="*/ 50 h 120"/>
              <a:gd name="T88" fmla="*/ 122 w 137"/>
              <a:gd name="T89" fmla="*/ 51 h 120"/>
              <a:gd name="T90" fmla="*/ 111 w 137"/>
              <a:gd name="T91" fmla="*/ 61 h 120"/>
              <a:gd name="T92" fmla="*/ 103 w 137"/>
              <a:gd name="T93" fmla="*/ 55 h 120"/>
              <a:gd name="T94" fmla="*/ 88 w 137"/>
              <a:gd name="T95" fmla="*/ 55 h 120"/>
              <a:gd name="T96" fmla="*/ 87 w 137"/>
              <a:gd name="T97" fmla="*/ 46 h 120"/>
              <a:gd name="T98" fmla="*/ 76 w 137"/>
              <a:gd name="T99" fmla="*/ 34 h 120"/>
              <a:gd name="T100" fmla="*/ 82 w 137"/>
              <a:gd name="T101" fmla="*/ 27 h 120"/>
              <a:gd name="T102" fmla="*/ 83 w 137"/>
              <a:gd name="T103" fmla="*/ 12 h 120"/>
              <a:gd name="T104" fmla="*/ 92 w 137"/>
              <a:gd name="T105" fmla="*/ 11 h 120"/>
              <a:gd name="T106" fmla="*/ 103 w 137"/>
              <a:gd name="T107" fmla="*/ 0 h 120"/>
              <a:gd name="T108" fmla="*/ 110 w 137"/>
              <a:gd name="T109" fmla="*/ 6 h 120"/>
              <a:gd name="T110" fmla="*/ 126 w 137"/>
              <a:gd name="T111" fmla="*/ 7 h 120"/>
              <a:gd name="T112" fmla="*/ 127 w 137"/>
              <a:gd name="T113" fmla="*/ 16 h 120"/>
              <a:gd name="T114" fmla="*/ 107 w 137"/>
              <a:gd name="T115" fmla="*/ 49 h 120"/>
              <a:gd name="T116" fmla="*/ 89 w 137"/>
              <a:gd name="T117" fmla="*/ 31 h 120"/>
              <a:gd name="T118" fmla="*/ 125 w 137"/>
              <a:gd name="T119" fmla="*/ 31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37" h="120">
                <a:moveTo>
                  <a:pt x="92" y="80"/>
                </a:moveTo>
                <a:cubicBezTo>
                  <a:pt x="92" y="69"/>
                  <a:pt x="92" y="69"/>
                  <a:pt x="92" y="69"/>
                </a:cubicBezTo>
                <a:cubicBezTo>
                  <a:pt x="83" y="69"/>
                  <a:pt x="83" y="69"/>
                  <a:pt x="83" y="69"/>
                </a:cubicBezTo>
                <a:cubicBezTo>
                  <a:pt x="82" y="62"/>
                  <a:pt x="80" y="57"/>
                  <a:pt x="76" y="52"/>
                </a:cubicBezTo>
                <a:cubicBezTo>
                  <a:pt x="83" y="45"/>
                  <a:pt x="83" y="45"/>
                  <a:pt x="83" y="45"/>
                </a:cubicBezTo>
                <a:cubicBezTo>
                  <a:pt x="75" y="38"/>
                  <a:pt x="75" y="38"/>
                  <a:pt x="75" y="38"/>
                </a:cubicBezTo>
                <a:cubicBezTo>
                  <a:pt x="72" y="41"/>
                  <a:pt x="72" y="41"/>
                  <a:pt x="72" y="41"/>
                </a:cubicBezTo>
                <a:cubicBezTo>
                  <a:pt x="69" y="44"/>
                  <a:pt x="69" y="44"/>
                  <a:pt x="69" y="44"/>
                </a:cubicBezTo>
                <a:cubicBezTo>
                  <a:pt x="64" y="40"/>
                  <a:pt x="58" y="38"/>
                  <a:pt x="52" y="37"/>
                </a:cubicBezTo>
                <a:cubicBezTo>
                  <a:pt x="52" y="28"/>
                  <a:pt x="52" y="28"/>
                  <a:pt x="52" y="28"/>
                </a:cubicBezTo>
                <a:cubicBezTo>
                  <a:pt x="41" y="28"/>
                  <a:pt x="41" y="28"/>
                  <a:pt x="41" y="28"/>
                </a:cubicBezTo>
                <a:cubicBezTo>
                  <a:pt x="41" y="37"/>
                  <a:pt x="41" y="37"/>
                  <a:pt x="41" y="37"/>
                </a:cubicBezTo>
                <a:cubicBezTo>
                  <a:pt x="35" y="38"/>
                  <a:pt x="29" y="40"/>
                  <a:pt x="24" y="44"/>
                </a:cubicBezTo>
                <a:cubicBezTo>
                  <a:pt x="18" y="38"/>
                  <a:pt x="18" y="38"/>
                  <a:pt x="18" y="38"/>
                </a:cubicBezTo>
                <a:cubicBezTo>
                  <a:pt x="10" y="46"/>
                  <a:pt x="10" y="46"/>
                  <a:pt x="10" y="46"/>
                </a:cubicBezTo>
                <a:cubicBezTo>
                  <a:pt x="16" y="52"/>
                  <a:pt x="16" y="52"/>
                  <a:pt x="16" y="52"/>
                </a:cubicBezTo>
                <a:cubicBezTo>
                  <a:pt x="13" y="57"/>
                  <a:pt x="10" y="63"/>
                  <a:pt x="9" y="69"/>
                </a:cubicBezTo>
                <a:cubicBezTo>
                  <a:pt x="0" y="69"/>
                  <a:pt x="0" y="69"/>
                  <a:pt x="0" y="69"/>
                </a:cubicBezTo>
                <a:cubicBezTo>
                  <a:pt x="0" y="80"/>
                  <a:pt x="0" y="80"/>
                  <a:pt x="0" y="80"/>
                </a:cubicBezTo>
                <a:cubicBezTo>
                  <a:pt x="9" y="80"/>
                  <a:pt x="9" y="80"/>
                  <a:pt x="9" y="80"/>
                </a:cubicBezTo>
                <a:cubicBezTo>
                  <a:pt x="10" y="86"/>
                  <a:pt x="13" y="92"/>
                  <a:pt x="16" y="97"/>
                </a:cubicBezTo>
                <a:cubicBezTo>
                  <a:pt x="10" y="103"/>
                  <a:pt x="10" y="103"/>
                  <a:pt x="10" y="103"/>
                </a:cubicBezTo>
                <a:cubicBezTo>
                  <a:pt x="18" y="111"/>
                  <a:pt x="18" y="111"/>
                  <a:pt x="18" y="111"/>
                </a:cubicBezTo>
                <a:cubicBezTo>
                  <a:pt x="24" y="104"/>
                  <a:pt x="24" y="104"/>
                  <a:pt x="24" y="104"/>
                </a:cubicBezTo>
                <a:cubicBezTo>
                  <a:pt x="29" y="108"/>
                  <a:pt x="35" y="110"/>
                  <a:pt x="41" y="111"/>
                </a:cubicBezTo>
                <a:cubicBezTo>
                  <a:pt x="41" y="120"/>
                  <a:pt x="41" y="120"/>
                  <a:pt x="41" y="120"/>
                </a:cubicBezTo>
                <a:cubicBezTo>
                  <a:pt x="52" y="120"/>
                  <a:pt x="52" y="120"/>
                  <a:pt x="52" y="120"/>
                </a:cubicBezTo>
                <a:cubicBezTo>
                  <a:pt x="52" y="111"/>
                  <a:pt x="52" y="111"/>
                  <a:pt x="52" y="111"/>
                </a:cubicBezTo>
                <a:cubicBezTo>
                  <a:pt x="58" y="110"/>
                  <a:pt x="64" y="108"/>
                  <a:pt x="69" y="104"/>
                </a:cubicBezTo>
                <a:cubicBezTo>
                  <a:pt x="72" y="107"/>
                  <a:pt x="72" y="107"/>
                  <a:pt x="72" y="107"/>
                </a:cubicBezTo>
                <a:cubicBezTo>
                  <a:pt x="75" y="111"/>
                  <a:pt x="75" y="111"/>
                  <a:pt x="75" y="111"/>
                </a:cubicBezTo>
                <a:cubicBezTo>
                  <a:pt x="83" y="103"/>
                  <a:pt x="83" y="103"/>
                  <a:pt x="83" y="103"/>
                </a:cubicBezTo>
                <a:cubicBezTo>
                  <a:pt x="77" y="96"/>
                  <a:pt x="77" y="96"/>
                  <a:pt x="77" y="96"/>
                </a:cubicBezTo>
                <a:cubicBezTo>
                  <a:pt x="80" y="91"/>
                  <a:pt x="83" y="86"/>
                  <a:pt x="83" y="80"/>
                </a:cubicBezTo>
                <a:cubicBezTo>
                  <a:pt x="92" y="80"/>
                  <a:pt x="92" y="80"/>
                  <a:pt x="92" y="80"/>
                </a:cubicBezTo>
                <a:close/>
                <a:moveTo>
                  <a:pt x="72" y="84"/>
                </a:moveTo>
                <a:cubicBezTo>
                  <a:pt x="72" y="84"/>
                  <a:pt x="72" y="84"/>
                  <a:pt x="72" y="84"/>
                </a:cubicBezTo>
                <a:cubicBezTo>
                  <a:pt x="68" y="94"/>
                  <a:pt x="58" y="101"/>
                  <a:pt x="46" y="101"/>
                </a:cubicBezTo>
                <a:cubicBezTo>
                  <a:pt x="31" y="101"/>
                  <a:pt x="19" y="89"/>
                  <a:pt x="19" y="74"/>
                </a:cubicBezTo>
                <a:cubicBezTo>
                  <a:pt x="19" y="59"/>
                  <a:pt x="31" y="47"/>
                  <a:pt x="46" y="47"/>
                </a:cubicBezTo>
                <a:cubicBezTo>
                  <a:pt x="58" y="47"/>
                  <a:pt x="68" y="54"/>
                  <a:pt x="72" y="64"/>
                </a:cubicBezTo>
                <a:cubicBezTo>
                  <a:pt x="73" y="67"/>
                  <a:pt x="73" y="71"/>
                  <a:pt x="73" y="74"/>
                </a:cubicBezTo>
                <a:cubicBezTo>
                  <a:pt x="73" y="78"/>
                  <a:pt x="73" y="81"/>
                  <a:pt x="72" y="84"/>
                </a:cubicBezTo>
                <a:close/>
                <a:moveTo>
                  <a:pt x="129" y="77"/>
                </a:moveTo>
                <a:cubicBezTo>
                  <a:pt x="131" y="79"/>
                  <a:pt x="132" y="82"/>
                  <a:pt x="133" y="85"/>
                </a:cubicBezTo>
                <a:cubicBezTo>
                  <a:pt x="137" y="85"/>
                  <a:pt x="137" y="85"/>
                  <a:pt x="137" y="85"/>
                </a:cubicBezTo>
                <a:cubicBezTo>
                  <a:pt x="137" y="91"/>
                  <a:pt x="137" y="91"/>
                  <a:pt x="137" y="91"/>
                </a:cubicBezTo>
                <a:cubicBezTo>
                  <a:pt x="133" y="91"/>
                  <a:pt x="133" y="91"/>
                  <a:pt x="133" y="91"/>
                </a:cubicBezTo>
                <a:cubicBezTo>
                  <a:pt x="132" y="94"/>
                  <a:pt x="131" y="97"/>
                  <a:pt x="129" y="99"/>
                </a:cubicBezTo>
                <a:cubicBezTo>
                  <a:pt x="132" y="102"/>
                  <a:pt x="132" y="102"/>
                  <a:pt x="132" y="102"/>
                </a:cubicBezTo>
                <a:cubicBezTo>
                  <a:pt x="129" y="106"/>
                  <a:pt x="129" y="106"/>
                  <a:pt x="129" y="106"/>
                </a:cubicBezTo>
                <a:cubicBezTo>
                  <a:pt x="125" y="103"/>
                  <a:pt x="125" y="103"/>
                  <a:pt x="125" y="103"/>
                </a:cubicBezTo>
                <a:cubicBezTo>
                  <a:pt x="123" y="105"/>
                  <a:pt x="120" y="106"/>
                  <a:pt x="117" y="107"/>
                </a:cubicBezTo>
                <a:cubicBezTo>
                  <a:pt x="117" y="111"/>
                  <a:pt x="117" y="111"/>
                  <a:pt x="117" y="111"/>
                </a:cubicBezTo>
                <a:cubicBezTo>
                  <a:pt x="111" y="111"/>
                  <a:pt x="111" y="111"/>
                  <a:pt x="111" y="111"/>
                </a:cubicBezTo>
                <a:cubicBezTo>
                  <a:pt x="111" y="107"/>
                  <a:pt x="111" y="107"/>
                  <a:pt x="111" y="107"/>
                </a:cubicBezTo>
                <a:cubicBezTo>
                  <a:pt x="108" y="106"/>
                  <a:pt x="105" y="105"/>
                  <a:pt x="103" y="103"/>
                </a:cubicBezTo>
                <a:cubicBezTo>
                  <a:pt x="100" y="106"/>
                  <a:pt x="100" y="106"/>
                  <a:pt x="100" y="106"/>
                </a:cubicBezTo>
                <a:cubicBezTo>
                  <a:pt x="96" y="102"/>
                  <a:pt x="96" y="102"/>
                  <a:pt x="96" y="102"/>
                </a:cubicBezTo>
                <a:cubicBezTo>
                  <a:pt x="99" y="99"/>
                  <a:pt x="99" y="99"/>
                  <a:pt x="99" y="99"/>
                </a:cubicBezTo>
                <a:cubicBezTo>
                  <a:pt x="97" y="97"/>
                  <a:pt x="96" y="94"/>
                  <a:pt x="96" y="91"/>
                </a:cubicBezTo>
                <a:cubicBezTo>
                  <a:pt x="91" y="91"/>
                  <a:pt x="91" y="91"/>
                  <a:pt x="91" y="91"/>
                </a:cubicBezTo>
                <a:cubicBezTo>
                  <a:pt x="91" y="85"/>
                  <a:pt x="91" y="85"/>
                  <a:pt x="91" y="85"/>
                </a:cubicBezTo>
                <a:cubicBezTo>
                  <a:pt x="96" y="85"/>
                  <a:pt x="96" y="85"/>
                  <a:pt x="96" y="85"/>
                </a:cubicBezTo>
                <a:cubicBezTo>
                  <a:pt x="96" y="82"/>
                  <a:pt x="97" y="79"/>
                  <a:pt x="99" y="77"/>
                </a:cubicBezTo>
                <a:cubicBezTo>
                  <a:pt x="96" y="74"/>
                  <a:pt x="96" y="74"/>
                  <a:pt x="96" y="74"/>
                </a:cubicBezTo>
                <a:cubicBezTo>
                  <a:pt x="100" y="70"/>
                  <a:pt x="100" y="70"/>
                  <a:pt x="100" y="70"/>
                </a:cubicBezTo>
                <a:cubicBezTo>
                  <a:pt x="103" y="73"/>
                  <a:pt x="103" y="73"/>
                  <a:pt x="103" y="73"/>
                </a:cubicBezTo>
                <a:cubicBezTo>
                  <a:pt x="105" y="71"/>
                  <a:pt x="108" y="70"/>
                  <a:pt x="111" y="70"/>
                </a:cubicBezTo>
                <a:cubicBezTo>
                  <a:pt x="111" y="65"/>
                  <a:pt x="111" y="65"/>
                  <a:pt x="111" y="65"/>
                </a:cubicBezTo>
                <a:cubicBezTo>
                  <a:pt x="117" y="65"/>
                  <a:pt x="117" y="65"/>
                  <a:pt x="117" y="65"/>
                </a:cubicBezTo>
                <a:cubicBezTo>
                  <a:pt x="117" y="70"/>
                  <a:pt x="117" y="70"/>
                  <a:pt x="117" y="70"/>
                </a:cubicBezTo>
                <a:cubicBezTo>
                  <a:pt x="120" y="70"/>
                  <a:pt x="123" y="71"/>
                  <a:pt x="125" y="73"/>
                </a:cubicBezTo>
                <a:cubicBezTo>
                  <a:pt x="128" y="70"/>
                  <a:pt x="128" y="70"/>
                  <a:pt x="128" y="70"/>
                </a:cubicBezTo>
                <a:cubicBezTo>
                  <a:pt x="132" y="74"/>
                  <a:pt x="132" y="74"/>
                  <a:pt x="132" y="74"/>
                </a:cubicBezTo>
                <a:cubicBezTo>
                  <a:pt x="129" y="77"/>
                  <a:pt x="129" y="77"/>
                  <a:pt x="129" y="77"/>
                </a:cubicBezTo>
                <a:close/>
                <a:moveTo>
                  <a:pt x="114" y="102"/>
                </a:moveTo>
                <a:cubicBezTo>
                  <a:pt x="122" y="102"/>
                  <a:pt x="128" y="96"/>
                  <a:pt x="128" y="88"/>
                </a:cubicBezTo>
                <a:cubicBezTo>
                  <a:pt x="128" y="81"/>
                  <a:pt x="122" y="75"/>
                  <a:pt x="114" y="75"/>
                </a:cubicBezTo>
                <a:cubicBezTo>
                  <a:pt x="107" y="75"/>
                  <a:pt x="101" y="81"/>
                  <a:pt x="101" y="88"/>
                </a:cubicBezTo>
                <a:cubicBezTo>
                  <a:pt x="101" y="96"/>
                  <a:pt x="107" y="102"/>
                  <a:pt x="114" y="102"/>
                </a:cubicBezTo>
                <a:cubicBezTo>
                  <a:pt x="114" y="102"/>
                  <a:pt x="114" y="102"/>
                  <a:pt x="114" y="102"/>
                </a:cubicBezTo>
                <a:close/>
                <a:moveTo>
                  <a:pt x="131" y="27"/>
                </a:moveTo>
                <a:cubicBezTo>
                  <a:pt x="137" y="27"/>
                  <a:pt x="137" y="27"/>
                  <a:pt x="137" y="27"/>
                </a:cubicBezTo>
                <a:cubicBezTo>
                  <a:pt x="137" y="34"/>
                  <a:pt x="137" y="34"/>
                  <a:pt x="137" y="34"/>
                </a:cubicBezTo>
                <a:cubicBezTo>
                  <a:pt x="131" y="34"/>
                  <a:pt x="131" y="34"/>
                  <a:pt x="131" y="34"/>
                </a:cubicBezTo>
                <a:cubicBezTo>
                  <a:pt x="131" y="38"/>
                  <a:pt x="129" y="42"/>
                  <a:pt x="127" y="45"/>
                </a:cubicBezTo>
                <a:cubicBezTo>
                  <a:pt x="131" y="50"/>
                  <a:pt x="131" y="50"/>
                  <a:pt x="131" y="50"/>
                </a:cubicBezTo>
                <a:cubicBezTo>
                  <a:pt x="126" y="55"/>
                  <a:pt x="126" y="55"/>
                  <a:pt x="126" y="55"/>
                </a:cubicBezTo>
                <a:cubicBezTo>
                  <a:pt x="122" y="51"/>
                  <a:pt x="122" y="51"/>
                  <a:pt x="122" y="51"/>
                </a:cubicBezTo>
                <a:cubicBezTo>
                  <a:pt x="118" y="53"/>
                  <a:pt x="115" y="55"/>
                  <a:pt x="111" y="55"/>
                </a:cubicBezTo>
                <a:cubicBezTo>
                  <a:pt x="111" y="61"/>
                  <a:pt x="111" y="61"/>
                  <a:pt x="111" y="61"/>
                </a:cubicBezTo>
                <a:cubicBezTo>
                  <a:pt x="103" y="61"/>
                  <a:pt x="103" y="61"/>
                  <a:pt x="103" y="61"/>
                </a:cubicBezTo>
                <a:cubicBezTo>
                  <a:pt x="103" y="55"/>
                  <a:pt x="103" y="55"/>
                  <a:pt x="103" y="55"/>
                </a:cubicBezTo>
                <a:cubicBezTo>
                  <a:pt x="99" y="55"/>
                  <a:pt x="95" y="53"/>
                  <a:pt x="92" y="51"/>
                </a:cubicBezTo>
                <a:cubicBezTo>
                  <a:pt x="88" y="55"/>
                  <a:pt x="88" y="55"/>
                  <a:pt x="88" y="55"/>
                </a:cubicBezTo>
                <a:cubicBezTo>
                  <a:pt x="83" y="50"/>
                  <a:pt x="83" y="50"/>
                  <a:pt x="83" y="50"/>
                </a:cubicBezTo>
                <a:cubicBezTo>
                  <a:pt x="87" y="46"/>
                  <a:pt x="87" y="46"/>
                  <a:pt x="87" y="46"/>
                </a:cubicBezTo>
                <a:cubicBezTo>
                  <a:pt x="85" y="42"/>
                  <a:pt x="83" y="39"/>
                  <a:pt x="82" y="34"/>
                </a:cubicBezTo>
                <a:cubicBezTo>
                  <a:pt x="76" y="34"/>
                  <a:pt x="76" y="34"/>
                  <a:pt x="76" y="34"/>
                </a:cubicBezTo>
                <a:cubicBezTo>
                  <a:pt x="76" y="27"/>
                  <a:pt x="76" y="27"/>
                  <a:pt x="76" y="27"/>
                </a:cubicBezTo>
                <a:cubicBezTo>
                  <a:pt x="82" y="27"/>
                  <a:pt x="82" y="27"/>
                  <a:pt x="82" y="27"/>
                </a:cubicBezTo>
                <a:cubicBezTo>
                  <a:pt x="83" y="23"/>
                  <a:pt x="84" y="19"/>
                  <a:pt x="87" y="16"/>
                </a:cubicBezTo>
                <a:cubicBezTo>
                  <a:pt x="83" y="12"/>
                  <a:pt x="83" y="12"/>
                  <a:pt x="83" y="12"/>
                </a:cubicBezTo>
                <a:cubicBezTo>
                  <a:pt x="88" y="7"/>
                  <a:pt x="88" y="7"/>
                  <a:pt x="88" y="7"/>
                </a:cubicBezTo>
                <a:cubicBezTo>
                  <a:pt x="92" y="11"/>
                  <a:pt x="92" y="11"/>
                  <a:pt x="92" y="11"/>
                </a:cubicBezTo>
                <a:cubicBezTo>
                  <a:pt x="95" y="8"/>
                  <a:pt x="99" y="7"/>
                  <a:pt x="103" y="6"/>
                </a:cubicBezTo>
                <a:cubicBezTo>
                  <a:pt x="103" y="0"/>
                  <a:pt x="103" y="0"/>
                  <a:pt x="103" y="0"/>
                </a:cubicBezTo>
                <a:cubicBezTo>
                  <a:pt x="110" y="0"/>
                  <a:pt x="110" y="0"/>
                  <a:pt x="110" y="0"/>
                </a:cubicBezTo>
                <a:cubicBezTo>
                  <a:pt x="110" y="6"/>
                  <a:pt x="110" y="6"/>
                  <a:pt x="110" y="6"/>
                </a:cubicBezTo>
                <a:cubicBezTo>
                  <a:pt x="115" y="7"/>
                  <a:pt x="118" y="8"/>
                  <a:pt x="121" y="11"/>
                </a:cubicBezTo>
                <a:cubicBezTo>
                  <a:pt x="126" y="7"/>
                  <a:pt x="126" y="7"/>
                  <a:pt x="126" y="7"/>
                </a:cubicBezTo>
                <a:cubicBezTo>
                  <a:pt x="131" y="12"/>
                  <a:pt x="131" y="12"/>
                  <a:pt x="131" y="12"/>
                </a:cubicBezTo>
                <a:cubicBezTo>
                  <a:pt x="127" y="16"/>
                  <a:pt x="127" y="16"/>
                  <a:pt x="127" y="16"/>
                </a:cubicBezTo>
                <a:cubicBezTo>
                  <a:pt x="129" y="19"/>
                  <a:pt x="131" y="23"/>
                  <a:pt x="131" y="27"/>
                </a:cubicBezTo>
                <a:close/>
                <a:moveTo>
                  <a:pt x="107" y="49"/>
                </a:moveTo>
                <a:cubicBezTo>
                  <a:pt x="107" y="49"/>
                  <a:pt x="107" y="49"/>
                  <a:pt x="107" y="49"/>
                </a:cubicBezTo>
                <a:cubicBezTo>
                  <a:pt x="97" y="49"/>
                  <a:pt x="89" y="41"/>
                  <a:pt x="89" y="31"/>
                </a:cubicBezTo>
                <a:cubicBezTo>
                  <a:pt x="89" y="21"/>
                  <a:pt x="97" y="13"/>
                  <a:pt x="107" y="13"/>
                </a:cubicBezTo>
                <a:cubicBezTo>
                  <a:pt x="117" y="13"/>
                  <a:pt x="125" y="21"/>
                  <a:pt x="125" y="31"/>
                </a:cubicBezTo>
                <a:cubicBezTo>
                  <a:pt x="125" y="41"/>
                  <a:pt x="117" y="49"/>
                  <a:pt x="107" y="49"/>
                </a:cubicBezTo>
                <a:close/>
              </a:path>
            </a:pathLst>
          </a:custGeom>
          <a:solidFill>
            <a:srgbClr val="C00000"/>
          </a:solidFill>
          <a:ln>
            <a:noFill/>
          </a:ln>
          <a:extLst/>
        </p:spPr>
        <p:txBody>
          <a:bodyPr vert="horz" wrap="square" lIns="121882" tIns="60941" rIns="121882" bIns="60941" numCol="1" anchor="t" anchorCtr="0" compatLnSpc="1">
            <a:prstTxWarp prst="textNoShape">
              <a:avLst/>
            </a:prstTxWarp>
          </a:bodyP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66" name="TextBox 18"/>
          <p:cNvSpPr txBox="1"/>
          <p:nvPr/>
        </p:nvSpPr>
        <p:spPr>
          <a:xfrm>
            <a:off x="2622503" y="2390386"/>
            <a:ext cx="2543671" cy="812530"/>
          </a:xfrm>
          <a:prstGeom prst="rect">
            <a:avLst/>
          </a:prstGeom>
          <a:noFill/>
        </p:spPr>
        <p:txBody>
          <a:bodyPr wrap="square" rtlCol="0">
            <a:spAutoFit/>
          </a:bodyPr>
          <a:lstStyle/>
          <a:p>
            <a:pPr defTabSz="1218804" fontAlgn="auto">
              <a:lnSpc>
                <a:spcPct val="130000"/>
              </a:lnSpc>
              <a:spcBef>
                <a:spcPts val="0"/>
              </a:spcBef>
              <a:spcAft>
                <a:spcPts val="0"/>
              </a:spcAft>
              <a:defRPr/>
            </a:pPr>
            <a:r>
              <a:rPr lang="zh-CN" altLang="en-US" sz="1200" b="0" kern="0" dirty="0">
                <a:solidFill>
                  <a:schemeClr val="accent3">
                    <a:lumMod val="50000"/>
                  </a:schemeClr>
                </a:solidFill>
                <a:latin typeface="+mn-lt"/>
                <a:ea typeface="+mn-ea"/>
                <a:cs typeface="+mn-ea"/>
                <a:sym typeface="+mn-lt"/>
              </a:rPr>
              <a:t>您的内容打在这里，或者通过复制您的文本后，在此框中选择粘贴，并选择只保留文字。</a:t>
            </a:r>
          </a:p>
        </p:txBody>
      </p:sp>
      <p:sp>
        <p:nvSpPr>
          <p:cNvPr id="67" name="TextBox 19"/>
          <p:cNvSpPr txBox="1"/>
          <p:nvPr/>
        </p:nvSpPr>
        <p:spPr>
          <a:xfrm>
            <a:off x="2626958" y="1928721"/>
            <a:ext cx="1860643" cy="461473"/>
          </a:xfrm>
          <a:prstGeom prst="rect">
            <a:avLst/>
          </a:prstGeom>
          <a:noFill/>
        </p:spPr>
        <p:txBody>
          <a:bodyPr wrap="square" tIns="0" bIns="0" rtlCol="0" anchor="t">
            <a:spAutoFit/>
          </a:bodyPr>
          <a:lstStyle/>
          <a:p>
            <a:pPr algn="l" defTabSz="1218804" fontAlgn="auto">
              <a:lnSpc>
                <a:spcPct val="150000"/>
              </a:lnSpc>
              <a:spcBef>
                <a:spcPts val="0"/>
              </a:spcBef>
              <a:spcAft>
                <a:spcPts val="0"/>
              </a:spcAft>
              <a:defRPr/>
            </a:pPr>
            <a:r>
              <a:rPr lang="zh-CN" altLang="en-US" sz="1999" b="0" kern="0" dirty="0">
                <a:solidFill>
                  <a:schemeClr val="accent3">
                    <a:lumMod val="50000"/>
                  </a:schemeClr>
                </a:solidFill>
                <a:latin typeface="+mn-lt"/>
                <a:ea typeface="+mn-ea"/>
                <a:cs typeface="+mn-ea"/>
                <a:sym typeface="+mn-lt"/>
              </a:rPr>
              <a:t>项目名称</a:t>
            </a:r>
          </a:p>
        </p:txBody>
      </p:sp>
      <p:grpSp>
        <p:nvGrpSpPr>
          <p:cNvPr id="68" name="组合 67"/>
          <p:cNvGrpSpPr/>
          <p:nvPr/>
        </p:nvGrpSpPr>
        <p:grpSpPr>
          <a:xfrm>
            <a:off x="5654710" y="1536482"/>
            <a:ext cx="4078455" cy="2024110"/>
            <a:chOff x="1591195" y="3531392"/>
            <a:chExt cx="1721136" cy="774463"/>
          </a:xfrm>
          <a:effectLst>
            <a:outerShdw blurRad="444500" dist="254000" dir="8100000" algn="tr" rotWithShape="0">
              <a:prstClr val="black">
                <a:alpha val="50000"/>
              </a:prstClr>
            </a:outerShdw>
          </a:effectLst>
        </p:grpSpPr>
        <p:sp>
          <p:nvSpPr>
            <p:cNvPr id="69" name="圆角矩形 104"/>
            <p:cNvSpPr/>
            <p:nvPr/>
          </p:nvSpPr>
          <p:spPr>
            <a:xfrm>
              <a:off x="1591195" y="3531392"/>
              <a:ext cx="1721136" cy="774463"/>
            </a:xfrm>
            <a:custGeom>
              <a:avLst/>
              <a:gdLst/>
              <a:ahLst/>
              <a:cxnLst/>
              <a:rect l="l" t="t" r="r" b="b"/>
              <a:pathLst>
                <a:path w="1721136" h="774463">
                  <a:moveTo>
                    <a:pt x="136668" y="0"/>
                  </a:moveTo>
                  <a:lnTo>
                    <a:pt x="1291044" y="0"/>
                  </a:lnTo>
                  <a:cubicBezTo>
                    <a:pt x="1323411" y="0"/>
                    <a:pt x="1349650" y="26239"/>
                    <a:pt x="1349650" y="58606"/>
                  </a:cubicBezTo>
                  <a:lnTo>
                    <a:pt x="1349650" y="225615"/>
                  </a:lnTo>
                  <a:lnTo>
                    <a:pt x="1629660" y="225615"/>
                  </a:lnTo>
                  <a:cubicBezTo>
                    <a:pt x="1680181" y="225615"/>
                    <a:pt x="1721136" y="266570"/>
                    <a:pt x="1721136" y="317091"/>
                  </a:cubicBezTo>
                  <a:lnTo>
                    <a:pt x="1721136" y="682987"/>
                  </a:lnTo>
                  <a:cubicBezTo>
                    <a:pt x="1721136" y="733508"/>
                    <a:pt x="1680181" y="774463"/>
                    <a:pt x="1629660" y="774463"/>
                  </a:cubicBezTo>
                  <a:lnTo>
                    <a:pt x="91476" y="774463"/>
                  </a:lnTo>
                  <a:cubicBezTo>
                    <a:pt x="40955" y="774463"/>
                    <a:pt x="0" y="733508"/>
                    <a:pt x="0" y="682987"/>
                  </a:cubicBezTo>
                  <a:lnTo>
                    <a:pt x="0" y="317091"/>
                  </a:lnTo>
                  <a:cubicBezTo>
                    <a:pt x="0" y="271215"/>
                    <a:pt x="33770" y="233227"/>
                    <a:pt x="78062" y="228323"/>
                  </a:cubicBezTo>
                  <a:lnTo>
                    <a:pt x="78062" y="58606"/>
                  </a:lnTo>
                  <a:cubicBezTo>
                    <a:pt x="78062" y="26239"/>
                    <a:pt x="104301" y="0"/>
                    <a:pt x="136668" y="0"/>
                  </a:cubicBezTo>
                  <a:close/>
                </a:path>
              </a:pathLst>
            </a:cu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70" name="圆角矩形 100"/>
            <p:cNvSpPr/>
            <p:nvPr/>
          </p:nvSpPr>
          <p:spPr>
            <a:xfrm>
              <a:off x="1612670" y="3548528"/>
              <a:ext cx="1678187" cy="740191"/>
            </a:xfrm>
            <a:custGeom>
              <a:avLst/>
              <a:gdLst/>
              <a:ahLst/>
              <a:cxnLst/>
              <a:rect l="l" t="t" r="r" b="b"/>
              <a:pathLst>
                <a:path w="1678187" h="740191">
                  <a:moveTo>
                    <a:pt x="140663" y="0"/>
                  </a:moveTo>
                  <a:lnTo>
                    <a:pt x="1250586" y="0"/>
                  </a:lnTo>
                  <a:cubicBezTo>
                    <a:pt x="1285463" y="0"/>
                    <a:pt x="1313736" y="28273"/>
                    <a:pt x="1313736" y="63150"/>
                  </a:cubicBezTo>
                  <a:lnTo>
                    <a:pt x="1313736" y="225841"/>
                  </a:lnTo>
                  <a:lnTo>
                    <a:pt x="1592460" y="225841"/>
                  </a:lnTo>
                  <a:cubicBezTo>
                    <a:pt x="1639806" y="225841"/>
                    <a:pt x="1678187" y="264222"/>
                    <a:pt x="1678187" y="311568"/>
                  </a:cubicBezTo>
                  <a:lnTo>
                    <a:pt x="1678187" y="654464"/>
                  </a:lnTo>
                  <a:cubicBezTo>
                    <a:pt x="1678187" y="701810"/>
                    <a:pt x="1639806" y="740191"/>
                    <a:pt x="1592460" y="740191"/>
                  </a:cubicBezTo>
                  <a:lnTo>
                    <a:pt x="85727" y="740191"/>
                  </a:lnTo>
                  <a:cubicBezTo>
                    <a:pt x="38381" y="740191"/>
                    <a:pt x="0" y="701810"/>
                    <a:pt x="0" y="654464"/>
                  </a:cubicBezTo>
                  <a:lnTo>
                    <a:pt x="0" y="311568"/>
                  </a:lnTo>
                  <a:cubicBezTo>
                    <a:pt x="0" y="267034"/>
                    <a:pt x="33957" y="230432"/>
                    <a:pt x="77513" y="227499"/>
                  </a:cubicBezTo>
                  <a:lnTo>
                    <a:pt x="77513" y="63150"/>
                  </a:lnTo>
                  <a:cubicBezTo>
                    <a:pt x="77513" y="28273"/>
                    <a:pt x="105786" y="0"/>
                    <a:pt x="140663" y="0"/>
                  </a:cubicBezTo>
                  <a:close/>
                </a:path>
              </a:pathLst>
            </a:custGeom>
            <a:gradFill>
              <a:gsLst>
                <a:gs pos="39000">
                  <a:srgbClr val="F0F0F0"/>
                </a:gs>
                <a:gs pos="0">
                  <a:schemeClr val="bg1"/>
                </a:gs>
                <a:gs pos="100000">
                  <a:schemeClr val="bg1">
                    <a:lumMod val="7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71" name="Freeform 6"/>
          <p:cNvSpPr>
            <a:spLocks noEditPoints="1"/>
          </p:cNvSpPr>
          <p:nvPr/>
        </p:nvSpPr>
        <p:spPr bwMode="auto">
          <a:xfrm>
            <a:off x="5904389" y="2311746"/>
            <a:ext cx="885605" cy="556344"/>
          </a:xfrm>
          <a:custGeom>
            <a:avLst/>
            <a:gdLst>
              <a:gd name="T0" fmla="*/ 107 w 165"/>
              <a:gd name="T1" fmla="*/ 104 h 104"/>
              <a:gd name="T2" fmla="*/ 124 w 165"/>
              <a:gd name="T3" fmla="*/ 104 h 104"/>
              <a:gd name="T4" fmla="*/ 124 w 165"/>
              <a:gd name="T5" fmla="*/ 45 h 104"/>
              <a:gd name="T6" fmla="*/ 107 w 165"/>
              <a:gd name="T7" fmla="*/ 61 h 104"/>
              <a:gd name="T8" fmla="*/ 107 w 165"/>
              <a:gd name="T9" fmla="*/ 104 h 104"/>
              <a:gd name="T10" fmla="*/ 132 w 165"/>
              <a:gd name="T11" fmla="*/ 104 h 104"/>
              <a:gd name="T12" fmla="*/ 149 w 165"/>
              <a:gd name="T13" fmla="*/ 104 h 104"/>
              <a:gd name="T14" fmla="*/ 149 w 165"/>
              <a:gd name="T15" fmla="*/ 22 h 104"/>
              <a:gd name="T16" fmla="*/ 132 w 165"/>
              <a:gd name="T17" fmla="*/ 38 h 104"/>
              <a:gd name="T18" fmla="*/ 132 w 165"/>
              <a:gd name="T19" fmla="*/ 104 h 104"/>
              <a:gd name="T20" fmla="*/ 161 w 165"/>
              <a:gd name="T21" fmla="*/ 0 h 104"/>
              <a:gd name="T22" fmla="*/ 164 w 165"/>
              <a:gd name="T23" fmla="*/ 4 h 104"/>
              <a:gd name="T24" fmla="*/ 164 w 165"/>
              <a:gd name="T25" fmla="*/ 5 h 104"/>
              <a:gd name="T26" fmla="*/ 161 w 165"/>
              <a:gd name="T27" fmla="*/ 15 h 104"/>
              <a:gd name="T28" fmla="*/ 161 w 165"/>
              <a:gd name="T29" fmla="*/ 16 h 104"/>
              <a:gd name="T30" fmla="*/ 156 w 165"/>
              <a:gd name="T31" fmla="*/ 17 h 104"/>
              <a:gd name="T32" fmla="*/ 155 w 165"/>
              <a:gd name="T33" fmla="*/ 17 h 104"/>
              <a:gd name="T34" fmla="*/ 153 w 165"/>
              <a:gd name="T35" fmla="*/ 14 h 104"/>
              <a:gd name="T36" fmla="*/ 103 w 165"/>
              <a:gd name="T37" fmla="*/ 61 h 104"/>
              <a:gd name="T38" fmla="*/ 87 w 165"/>
              <a:gd name="T39" fmla="*/ 44 h 104"/>
              <a:gd name="T40" fmla="*/ 74 w 165"/>
              <a:gd name="T41" fmla="*/ 30 h 104"/>
              <a:gd name="T42" fmla="*/ 3 w 165"/>
              <a:gd name="T43" fmla="*/ 96 h 104"/>
              <a:gd name="T44" fmla="*/ 0 w 165"/>
              <a:gd name="T45" fmla="*/ 93 h 104"/>
              <a:gd name="T46" fmla="*/ 74 w 165"/>
              <a:gd name="T47" fmla="*/ 24 h 104"/>
              <a:gd name="T48" fmla="*/ 87 w 165"/>
              <a:gd name="T49" fmla="*/ 37 h 104"/>
              <a:gd name="T50" fmla="*/ 103 w 165"/>
              <a:gd name="T51" fmla="*/ 55 h 104"/>
              <a:gd name="T52" fmla="*/ 150 w 165"/>
              <a:gd name="T53" fmla="*/ 11 h 104"/>
              <a:gd name="T54" fmla="*/ 148 w 165"/>
              <a:gd name="T55" fmla="*/ 9 h 104"/>
              <a:gd name="T56" fmla="*/ 147 w 165"/>
              <a:gd name="T57" fmla="*/ 8 h 104"/>
              <a:gd name="T58" fmla="*/ 149 w 165"/>
              <a:gd name="T59" fmla="*/ 3 h 104"/>
              <a:gd name="T60" fmla="*/ 150 w 165"/>
              <a:gd name="T61" fmla="*/ 3 h 104"/>
              <a:gd name="T62" fmla="*/ 160 w 165"/>
              <a:gd name="T63" fmla="*/ 1 h 104"/>
              <a:gd name="T64" fmla="*/ 161 w 165"/>
              <a:gd name="T65" fmla="*/ 0 h 104"/>
              <a:gd name="T66" fmla="*/ 7 w 165"/>
              <a:gd name="T67" fmla="*/ 104 h 104"/>
              <a:gd name="T68" fmla="*/ 24 w 165"/>
              <a:gd name="T69" fmla="*/ 104 h 104"/>
              <a:gd name="T70" fmla="*/ 24 w 165"/>
              <a:gd name="T71" fmla="*/ 81 h 104"/>
              <a:gd name="T72" fmla="*/ 7 w 165"/>
              <a:gd name="T73" fmla="*/ 97 h 104"/>
              <a:gd name="T74" fmla="*/ 7 w 165"/>
              <a:gd name="T75" fmla="*/ 104 h 104"/>
              <a:gd name="T76" fmla="*/ 32 w 165"/>
              <a:gd name="T77" fmla="*/ 104 h 104"/>
              <a:gd name="T78" fmla="*/ 49 w 165"/>
              <a:gd name="T79" fmla="*/ 104 h 104"/>
              <a:gd name="T80" fmla="*/ 49 w 165"/>
              <a:gd name="T81" fmla="*/ 58 h 104"/>
              <a:gd name="T82" fmla="*/ 32 w 165"/>
              <a:gd name="T83" fmla="*/ 74 h 104"/>
              <a:gd name="T84" fmla="*/ 32 w 165"/>
              <a:gd name="T85" fmla="*/ 104 h 104"/>
              <a:gd name="T86" fmla="*/ 57 w 165"/>
              <a:gd name="T87" fmla="*/ 50 h 104"/>
              <a:gd name="T88" fmla="*/ 57 w 165"/>
              <a:gd name="T89" fmla="*/ 104 h 104"/>
              <a:gd name="T90" fmla="*/ 74 w 165"/>
              <a:gd name="T91" fmla="*/ 104 h 104"/>
              <a:gd name="T92" fmla="*/ 74 w 165"/>
              <a:gd name="T93" fmla="*/ 34 h 104"/>
              <a:gd name="T94" fmla="*/ 74 w 165"/>
              <a:gd name="T95" fmla="*/ 34 h 104"/>
              <a:gd name="T96" fmla="*/ 57 w 165"/>
              <a:gd name="T97" fmla="*/ 50 h 104"/>
              <a:gd name="T98" fmla="*/ 82 w 165"/>
              <a:gd name="T99" fmla="*/ 43 h 104"/>
              <a:gd name="T100" fmla="*/ 82 w 165"/>
              <a:gd name="T101" fmla="*/ 104 h 104"/>
              <a:gd name="T102" fmla="*/ 87 w 165"/>
              <a:gd name="T103" fmla="*/ 104 h 104"/>
              <a:gd name="T104" fmla="*/ 99 w 165"/>
              <a:gd name="T105" fmla="*/ 104 h 104"/>
              <a:gd name="T106" fmla="*/ 99 w 165"/>
              <a:gd name="T107" fmla="*/ 61 h 104"/>
              <a:gd name="T108" fmla="*/ 87 w 165"/>
              <a:gd name="T109" fmla="*/ 48 h 104"/>
              <a:gd name="T110" fmla="*/ 82 w 165"/>
              <a:gd name="T111" fmla="*/ 43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65" h="104">
                <a:moveTo>
                  <a:pt x="107" y="104"/>
                </a:moveTo>
                <a:cubicBezTo>
                  <a:pt x="124" y="104"/>
                  <a:pt x="124" y="104"/>
                  <a:pt x="124" y="104"/>
                </a:cubicBezTo>
                <a:cubicBezTo>
                  <a:pt x="124" y="45"/>
                  <a:pt x="124" y="45"/>
                  <a:pt x="124" y="45"/>
                </a:cubicBezTo>
                <a:cubicBezTo>
                  <a:pt x="107" y="61"/>
                  <a:pt x="107" y="61"/>
                  <a:pt x="107" y="61"/>
                </a:cubicBezTo>
                <a:cubicBezTo>
                  <a:pt x="107" y="104"/>
                  <a:pt x="107" y="104"/>
                  <a:pt x="107" y="104"/>
                </a:cubicBezTo>
                <a:close/>
                <a:moveTo>
                  <a:pt x="132" y="104"/>
                </a:moveTo>
                <a:cubicBezTo>
                  <a:pt x="149" y="104"/>
                  <a:pt x="149" y="104"/>
                  <a:pt x="149" y="104"/>
                </a:cubicBezTo>
                <a:cubicBezTo>
                  <a:pt x="149" y="22"/>
                  <a:pt x="149" y="22"/>
                  <a:pt x="149" y="22"/>
                </a:cubicBezTo>
                <a:cubicBezTo>
                  <a:pt x="132" y="38"/>
                  <a:pt x="132" y="38"/>
                  <a:pt x="132" y="38"/>
                </a:cubicBezTo>
                <a:cubicBezTo>
                  <a:pt x="132" y="104"/>
                  <a:pt x="132" y="104"/>
                  <a:pt x="132" y="104"/>
                </a:cubicBezTo>
                <a:close/>
                <a:moveTo>
                  <a:pt x="161" y="0"/>
                </a:moveTo>
                <a:cubicBezTo>
                  <a:pt x="164" y="0"/>
                  <a:pt x="165" y="2"/>
                  <a:pt x="164" y="4"/>
                </a:cubicBezTo>
                <a:cubicBezTo>
                  <a:pt x="164" y="5"/>
                  <a:pt x="164" y="5"/>
                  <a:pt x="164" y="5"/>
                </a:cubicBezTo>
                <a:cubicBezTo>
                  <a:pt x="163" y="8"/>
                  <a:pt x="162" y="12"/>
                  <a:pt x="161" y="15"/>
                </a:cubicBezTo>
                <a:cubicBezTo>
                  <a:pt x="161" y="16"/>
                  <a:pt x="161" y="16"/>
                  <a:pt x="161" y="16"/>
                </a:cubicBezTo>
                <a:cubicBezTo>
                  <a:pt x="160" y="19"/>
                  <a:pt x="158" y="19"/>
                  <a:pt x="156" y="17"/>
                </a:cubicBezTo>
                <a:cubicBezTo>
                  <a:pt x="155" y="17"/>
                  <a:pt x="155" y="17"/>
                  <a:pt x="155" y="17"/>
                </a:cubicBezTo>
                <a:cubicBezTo>
                  <a:pt x="154" y="16"/>
                  <a:pt x="154" y="15"/>
                  <a:pt x="153" y="14"/>
                </a:cubicBezTo>
                <a:cubicBezTo>
                  <a:pt x="103" y="61"/>
                  <a:pt x="103" y="61"/>
                  <a:pt x="103" y="61"/>
                </a:cubicBezTo>
                <a:cubicBezTo>
                  <a:pt x="87" y="44"/>
                  <a:pt x="87" y="44"/>
                  <a:pt x="87" y="44"/>
                </a:cubicBezTo>
                <a:cubicBezTo>
                  <a:pt x="74" y="30"/>
                  <a:pt x="74" y="30"/>
                  <a:pt x="74" y="30"/>
                </a:cubicBezTo>
                <a:cubicBezTo>
                  <a:pt x="3" y="96"/>
                  <a:pt x="3" y="96"/>
                  <a:pt x="3" y="96"/>
                </a:cubicBezTo>
                <a:cubicBezTo>
                  <a:pt x="0" y="93"/>
                  <a:pt x="0" y="93"/>
                  <a:pt x="0" y="93"/>
                </a:cubicBezTo>
                <a:cubicBezTo>
                  <a:pt x="74" y="24"/>
                  <a:pt x="74" y="24"/>
                  <a:pt x="74" y="24"/>
                </a:cubicBezTo>
                <a:cubicBezTo>
                  <a:pt x="87" y="37"/>
                  <a:pt x="87" y="37"/>
                  <a:pt x="87" y="37"/>
                </a:cubicBezTo>
                <a:cubicBezTo>
                  <a:pt x="103" y="55"/>
                  <a:pt x="103" y="55"/>
                  <a:pt x="103" y="55"/>
                </a:cubicBezTo>
                <a:cubicBezTo>
                  <a:pt x="150" y="11"/>
                  <a:pt x="150" y="11"/>
                  <a:pt x="150" y="11"/>
                </a:cubicBezTo>
                <a:cubicBezTo>
                  <a:pt x="149" y="10"/>
                  <a:pt x="148" y="9"/>
                  <a:pt x="148" y="9"/>
                </a:cubicBezTo>
                <a:cubicBezTo>
                  <a:pt x="147" y="8"/>
                  <a:pt x="147" y="8"/>
                  <a:pt x="147" y="8"/>
                </a:cubicBezTo>
                <a:cubicBezTo>
                  <a:pt x="145" y="6"/>
                  <a:pt x="146" y="4"/>
                  <a:pt x="149" y="3"/>
                </a:cubicBezTo>
                <a:cubicBezTo>
                  <a:pt x="150" y="3"/>
                  <a:pt x="150" y="3"/>
                  <a:pt x="150" y="3"/>
                </a:cubicBezTo>
                <a:cubicBezTo>
                  <a:pt x="152" y="2"/>
                  <a:pt x="157" y="1"/>
                  <a:pt x="160" y="1"/>
                </a:cubicBezTo>
                <a:cubicBezTo>
                  <a:pt x="161" y="0"/>
                  <a:pt x="161" y="0"/>
                  <a:pt x="161" y="0"/>
                </a:cubicBezTo>
                <a:close/>
                <a:moveTo>
                  <a:pt x="7" y="104"/>
                </a:moveTo>
                <a:cubicBezTo>
                  <a:pt x="24" y="104"/>
                  <a:pt x="24" y="104"/>
                  <a:pt x="24" y="104"/>
                </a:cubicBezTo>
                <a:cubicBezTo>
                  <a:pt x="24" y="81"/>
                  <a:pt x="24" y="81"/>
                  <a:pt x="24" y="81"/>
                </a:cubicBezTo>
                <a:cubicBezTo>
                  <a:pt x="7" y="97"/>
                  <a:pt x="7" y="97"/>
                  <a:pt x="7" y="97"/>
                </a:cubicBezTo>
                <a:cubicBezTo>
                  <a:pt x="7" y="104"/>
                  <a:pt x="7" y="104"/>
                  <a:pt x="7" y="104"/>
                </a:cubicBezTo>
                <a:close/>
                <a:moveTo>
                  <a:pt x="32" y="104"/>
                </a:moveTo>
                <a:cubicBezTo>
                  <a:pt x="49" y="104"/>
                  <a:pt x="49" y="104"/>
                  <a:pt x="49" y="104"/>
                </a:cubicBezTo>
                <a:cubicBezTo>
                  <a:pt x="49" y="58"/>
                  <a:pt x="49" y="58"/>
                  <a:pt x="49" y="58"/>
                </a:cubicBezTo>
                <a:cubicBezTo>
                  <a:pt x="32" y="74"/>
                  <a:pt x="32" y="74"/>
                  <a:pt x="32" y="74"/>
                </a:cubicBezTo>
                <a:cubicBezTo>
                  <a:pt x="32" y="104"/>
                  <a:pt x="32" y="104"/>
                  <a:pt x="32" y="104"/>
                </a:cubicBezTo>
                <a:close/>
                <a:moveTo>
                  <a:pt x="57" y="50"/>
                </a:moveTo>
                <a:cubicBezTo>
                  <a:pt x="57" y="104"/>
                  <a:pt x="57" y="104"/>
                  <a:pt x="57" y="104"/>
                </a:cubicBezTo>
                <a:cubicBezTo>
                  <a:pt x="74" y="104"/>
                  <a:pt x="74" y="104"/>
                  <a:pt x="74" y="104"/>
                </a:cubicBezTo>
                <a:cubicBezTo>
                  <a:pt x="74" y="34"/>
                  <a:pt x="74" y="34"/>
                  <a:pt x="74" y="34"/>
                </a:cubicBezTo>
                <a:cubicBezTo>
                  <a:pt x="74" y="34"/>
                  <a:pt x="74" y="34"/>
                  <a:pt x="74" y="34"/>
                </a:cubicBezTo>
                <a:cubicBezTo>
                  <a:pt x="57" y="50"/>
                  <a:pt x="57" y="50"/>
                  <a:pt x="57" y="50"/>
                </a:cubicBezTo>
                <a:close/>
                <a:moveTo>
                  <a:pt x="82" y="43"/>
                </a:moveTo>
                <a:cubicBezTo>
                  <a:pt x="82" y="104"/>
                  <a:pt x="82" y="104"/>
                  <a:pt x="82" y="104"/>
                </a:cubicBezTo>
                <a:cubicBezTo>
                  <a:pt x="87" y="104"/>
                  <a:pt x="87" y="104"/>
                  <a:pt x="87" y="104"/>
                </a:cubicBezTo>
                <a:cubicBezTo>
                  <a:pt x="99" y="104"/>
                  <a:pt x="99" y="104"/>
                  <a:pt x="99" y="104"/>
                </a:cubicBezTo>
                <a:cubicBezTo>
                  <a:pt x="99" y="61"/>
                  <a:pt x="99" y="61"/>
                  <a:pt x="99" y="61"/>
                </a:cubicBezTo>
                <a:cubicBezTo>
                  <a:pt x="87" y="48"/>
                  <a:pt x="87" y="48"/>
                  <a:pt x="87" y="48"/>
                </a:cubicBezTo>
                <a:lnTo>
                  <a:pt x="82" y="43"/>
                </a:lnTo>
                <a:close/>
              </a:path>
            </a:pathLst>
          </a:custGeom>
          <a:solidFill>
            <a:srgbClr val="C00000"/>
          </a:solidFill>
          <a:ln>
            <a:noFill/>
          </a:ln>
          <a:extLst/>
        </p:spPr>
        <p:txBody>
          <a:bodyPr vert="horz" wrap="square" lIns="121882" tIns="60941" rIns="121882" bIns="60941" numCol="1" anchor="t" anchorCtr="0" compatLnSpc="1">
            <a:prstTxWarp prst="textNoShape">
              <a:avLst/>
            </a:prstTxWarp>
          </a:bodyP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2" name="TextBox 24"/>
          <p:cNvSpPr txBox="1"/>
          <p:nvPr/>
        </p:nvSpPr>
        <p:spPr>
          <a:xfrm>
            <a:off x="6888386" y="2390386"/>
            <a:ext cx="2543671" cy="812530"/>
          </a:xfrm>
          <a:prstGeom prst="rect">
            <a:avLst/>
          </a:prstGeom>
          <a:noFill/>
        </p:spPr>
        <p:txBody>
          <a:bodyPr wrap="square" rtlCol="0">
            <a:spAutoFit/>
          </a:bodyPr>
          <a:lstStyle/>
          <a:p>
            <a:pPr defTabSz="1218804" fontAlgn="auto">
              <a:lnSpc>
                <a:spcPct val="130000"/>
              </a:lnSpc>
              <a:spcBef>
                <a:spcPts val="0"/>
              </a:spcBef>
              <a:spcAft>
                <a:spcPts val="0"/>
              </a:spcAft>
              <a:defRPr/>
            </a:pPr>
            <a:r>
              <a:rPr lang="zh-CN" altLang="en-US" sz="1200" b="0" kern="0" dirty="0">
                <a:solidFill>
                  <a:schemeClr val="accent3">
                    <a:lumMod val="50000"/>
                  </a:schemeClr>
                </a:solidFill>
                <a:latin typeface="+mn-lt"/>
                <a:ea typeface="+mn-ea"/>
                <a:cs typeface="+mn-ea"/>
                <a:sym typeface="+mn-lt"/>
              </a:rPr>
              <a:t>您的内容打在这里，或者通过复制您的文本后，在此框中选择粘贴，并选择只保留文字。</a:t>
            </a:r>
          </a:p>
        </p:txBody>
      </p:sp>
      <p:sp>
        <p:nvSpPr>
          <p:cNvPr id="73" name="TextBox 25"/>
          <p:cNvSpPr txBox="1"/>
          <p:nvPr/>
        </p:nvSpPr>
        <p:spPr>
          <a:xfrm>
            <a:off x="6892841" y="1928721"/>
            <a:ext cx="1860643" cy="461473"/>
          </a:xfrm>
          <a:prstGeom prst="rect">
            <a:avLst/>
          </a:prstGeom>
          <a:noFill/>
        </p:spPr>
        <p:txBody>
          <a:bodyPr wrap="square" tIns="0" bIns="0" rtlCol="0" anchor="t">
            <a:spAutoFit/>
          </a:bodyPr>
          <a:lstStyle/>
          <a:p>
            <a:pPr algn="l" defTabSz="1218804" fontAlgn="auto">
              <a:lnSpc>
                <a:spcPct val="150000"/>
              </a:lnSpc>
              <a:spcBef>
                <a:spcPts val="0"/>
              </a:spcBef>
              <a:spcAft>
                <a:spcPts val="0"/>
              </a:spcAft>
              <a:defRPr/>
            </a:pPr>
            <a:r>
              <a:rPr lang="zh-CN" altLang="en-US" sz="1999" b="0" kern="0" dirty="0">
                <a:solidFill>
                  <a:schemeClr val="accent3">
                    <a:lumMod val="50000"/>
                  </a:schemeClr>
                </a:solidFill>
                <a:latin typeface="+mn-lt"/>
                <a:ea typeface="+mn-ea"/>
                <a:cs typeface="+mn-ea"/>
                <a:sym typeface="+mn-lt"/>
              </a:rPr>
              <a:t>项目名称</a:t>
            </a:r>
          </a:p>
        </p:txBody>
      </p:sp>
      <p:sp>
        <p:nvSpPr>
          <p:cNvPr id="74" name="TextBox 26"/>
          <p:cNvSpPr txBox="1"/>
          <p:nvPr/>
        </p:nvSpPr>
        <p:spPr>
          <a:xfrm>
            <a:off x="4048918" y="4922031"/>
            <a:ext cx="2543671" cy="812530"/>
          </a:xfrm>
          <a:prstGeom prst="rect">
            <a:avLst/>
          </a:prstGeom>
          <a:noFill/>
        </p:spPr>
        <p:txBody>
          <a:bodyPr wrap="square" rtlCol="0">
            <a:spAutoFit/>
          </a:bodyPr>
          <a:lstStyle/>
          <a:p>
            <a:pPr defTabSz="1218804" fontAlgn="auto">
              <a:lnSpc>
                <a:spcPct val="130000"/>
              </a:lnSpc>
              <a:spcBef>
                <a:spcPts val="0"/>
              </a:spcBef>
              <a:spcAft>
                <a:spcPts val="0"/>
              </a:spcAft>
              <a:defRPr/>
            </a:pPr>
            <a:r>
              <a:rPr lang="zh-CN" altLang="en-US" sz="1200" b="0" kern="0" dirty="0">
                <a:solidFill>
                  <a:schemeClr val="accent3">
                    <a:lumMod val="50000"/>
                  </a:schemeClr>
                </a:solidFill>
                <a:latin typeface="+mn-lt"/>
                <a:ea typeface="+mn-ea"/>
                <a:cs typeface="+mn-ea"/>
                <a:sym typeface="+mn-lt"/>
              </a:rPr>
              <a:t>您的内容打在这里，或者通过复制您的文本后，在此框中选择粘贴，并选择只保留文字。</a:t>
            </a:r>
          </a:p>
        </p:txBody>
      </p:sp>
      <p:sp>
        <p:nvSpPr>
          <p:cNvPr id="75" name="TextBox 27"/>
          <p:cNvSpPr txBox="1"/>
          <p:nvPr/>
        </p:nvSpPr>
        <p:spPr>
          <a:xfrm>
            <a:off x="4053374" y="4460367"/>
            <a:ext cx="1860643" cy="461473"/>
          </a:xfrm>
          <a:prstGeom prst="rect">
            <a:avLst/>
          </a:prstGeom>
          <a:noFill/>
        </p:spPr>
        <p:txBody>
          <a:bodyPr wrap="square" tIns="0" bIns="0" rtlCol="0" anchor="t">
            <a:spAutoFit/>
          </a:bodyPr>
          <a:lstStyle/>
          <a:p>
            <a:pPr algn="l" defTabSz="1218804" fontAlgn="auto">
              <a:lnSpc>
                <a:spcPct val="150000"/>
              </a:lnSpc>
              <a:spcBef>
                <a:spcPts val="0"/>
              </a:spcBef>
              <a:spcAft>
                <a:spcPts val="0"/>
              </a:spcAft>
              <a:defRPr/>
            </a:pPr>
            <a:r>
              <a:rPr lang="zh-CN" altLang="en-US" sz="1999" b="0" kern="0" dirty="0">
                <a:solidFill>
                  <a:schemeClr val="accent3">
                    <a:lumMod val="50000"/>
                  </a:schemeClr>
                </a:solidFill>
                <a:latin typeface="+mn-lt"/>
                <a:ea typeface="+mn-ea"/>
                <a:cs typeface="+mn-ea"/>
                <a:sym typeface="+mn-lt"/>
              </a:rPr>
              <a:t>项目名称</a:t>
            </a:r>
          </a:p>
        </p:txBody>
      </p:sp>
      <p:grpSp>
        <p:nvGrpSpPr>
          <p:cNvPr id="76" name="组合 75"/>
          <p:cNvGrpSpPr/>
          <p:nvPr/>
        </p:nvGrpSpPr>
        <p:grpSpPr>
          <a:xfrm>
            <a:off x="7095978" y="4059629"/>
            <a:ext cx="4078455" cy="2024110"/>
            <a:chOff x="1591195" y="3531392"/>
            <a:chExt cx="1721136" cy="774463"/>
          </a:xfrm>
          <a:effectLst>
            <a:outerShdw blurRad="444500" dist="254000" dir="8100000" algn="tr" rotWithShape="0">
              <a:prstClr val="black">
                <a:alpha val="50000"/>
              </a:prstClr>
            </a:outerShdw>
          </a:effectLst>
        </p:grpSpPr>
        <p:sp>
          <p:nvSpPr>
            <p:cNvPr id="77" name="圆角矩形 104"/>
            <p:cNvSpPr/>
            <p:nvPr/>
          </p:nvSpPr>
          <p:spPr>
            <a:xfrm>
              <a:off x="1591195" y="3531392"/>
              <a:ext cx="1721136" cy="774463"/>
            </a:xfrm>
            <a:custGeom>
              <a:avLst/>
              <a:gdLst/>
              <a:ahLst/>
              <a:cxnLst/>
              <a:rect l="l" t="t" r="r" b="b"/>
              <a:pathLst>
                <a:path w="1721136" h="774463">
                  <a:moveTo>
                    <a:pt x="136668" y="0"/>
                  </a:moveTo>
                  <a:lnTo>
                    <a:pt x="1291044" y="0"/>
                  </a:lnTo>
                  <a:cubicBezTo>
                    <a:pt x="1323411" y="0"/>
                    <a:pt x="1349650" y="26239"/>
                    <a:pt x="1349650" y="58606"/>
                  </a:cubicBezTo>
                  <a:lnTo>
                    <a:pt x="1349650" y="225615"/>
                  </a:lnTo>
                  <a:lnTo>
                    <a:pt x="1629660" y="225615"/>
                  </a:lnTo>
                  <a:cubicBezTo>
                    <a:pt x="1680181" y="225615"/>
                    <a:pt x="1721136" y="266570"/>
                    <a:pt x="1721136" y="317091"/>
                  </a:cubicBezTo>
                  <a:lnTo>
                    <a:pt x="1721136" y="682987"/>
                  </a:lnTo>
                  <a:cubicBezTo>
                    <a:pt x="1721136" y="733508"/>
                    <a:pt x="1680181" y="774463"/>
                    <a:pt x="1629660" y="774463"/>
                  </a:cubicBezTo>
                  <a:lnTo>
                    <a:pt x="91476" y="774463"/>
                  </a:lnTo>
                  <a:cubicBezTo>
                    <a:pt x="40955" y="774463"/>
                    <a:pt x="0" y="733508"/>
                    <a:pt x="0" y="682987"/>
                  </a:cubicBezTo>
                  <a:lnTo>
                    <a:pt x="0" y="317091"/>
                  </a:lnTo>
                  <a:cubicBezTo>
                    <a:pt x="0" y="271215"/>
                    <a:pt x="33770" y="233227"/>
                    <a:pt x="78062" y="228323"/>
                  </a:cubicBezTo>
                  <a:lnTo>
                    <a:pt x="78062" y="58606"/>
                  </a:lnTo>
                  <a:cubicBezTo>
                    <a:pt x="78062" y="26239"/>
                    <a:pt x="104301" y="0"/>
                    <a:pt x="136668" y="0"/>
                  </a:cubicBezTo>
                  <a:close/>
                </a:path>
              </a:pathLst>
            </a:cu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78" name="圆角矩形 100"/>
            <p:cNvSpPr/>
            <p:nvPr/>
          </p:nvSpPr>
          <p:spPr>
            <a:xfrm>
              <a:off x="1612670" y="3548528"/>
              <a:ext cx="1678187" cy="740191"/>
            </a:xfrm>
            <a:custGeom>
              <a:avLst/>
              <a:gdLst/>
              <a:ahLst/>
              <a:cxnLst/>
              <a:rect l="l" t="t" r="r" b="b"/>
              <a:pathLst>
                <a:path w="1678187" h="740191">
                  <a:moveTo>
                    <a:pt x="140663" y="0"/>
                  </a:moveTo>
                  <a:lnTo>
                    <a:pt x="1250586" y="0"/>
                  </a:lnTo>
                  <a:cubicBezTo>
                    <a:pt x="1285463" y="0"/>
                    <a:pt x="1313736" y="28273"/>
                    <a:pt x="1313736" y="63150"/>
                  </a:cubicBezTo>
                  <a:lnTo>
                    <a:pt x="1313736" y="225841"/>
                  </a:lnTo>
                  <a:lnTo>
                    <a:pt x="1592460" y="225841"/>
                  </a:lnTo>
                  <a:cubicBezTo>
                    <a:pt x="1639806" y="225841"/>
                    <a:pt x="1678187" y="264222"/>
                    <a:pt x="1678187" y="311568"/>
                  </a:cubicBezTo>
                  <a:lnTo>
                    <a:pt x="1678187" y="654464"/>
                  </a:lnTo>
                  <a:cubicBezTo>
                    <a:pt x="1678187" y="701810"/>
                    <a:pt x="1639806" y="740191"/>
                    <a:pt x="1592460" y="740191"/>
                  </a:cubicBezTo>
                  <a:lnTo>
                    <a:pt x="85727" y="740191"/>
                  </a:lnTo>
                  <a:cubicBezTo>
                    <a:pt x="38381" y="740191"/>
                    <a:pt x="0" y="701810"/>
                    <a:pt x="0" y="654464"/>
                  </a:cubicBezTo>
                  <a:lnTo>
                    <a:pt x="0" y="311568"/>
                  </a:lnTo>
                  <a:cubicBezTo>
                    <a:pt x="0" y="267034"/>
                    <a:pt x="33957" y="230432"/>
                    <a:pt x="77513" y="227499"/>
                  </a:cubicBezTo>
                  <a:lnTo>
                    <a:pt x="77513" y="63150"/>
                  </a:lnTo>
                  <a:cubicBezTo>
                    <a:pt x="77513" y="28273"/>
                    <a:pt x="105786" y="0"/>
                    <a:pt x="140663" y="0"/>
                  </a:cubicBezTo>
                  <a:close/>
                </a:path>
              </a:pathLst>
            </a:custGeom>
            <a:gradFill>
              <a:gsLst>
                <a:gs pos="39000">
                  <a:srgbClr val="F0F0F0"/>
                </a:gs>
                <a:gs pos="0">
                  <a:schemeClr val="bg1"/>
                </a:gs>
                <a:gs pos="100000">
                  <a:schemeClr val="bg1">
                    <a:lumMod val="7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79" name="Freeform 7"/>
          <p:cNvSpPr>
            <a:spLocks noEditPoints="1"/>
          </p:cNvSpPr>
          <p:nvPr/>
        </p:nvSpPr>
        <p:spPr bwMode="auto">
          <a:xfrm>
            <a:off x="7352492" y="4749392"/>
            <a:ext cx="807729" cy="652292"/>
          </a:xfrm>
          <a:custGeom>
            <a:avLst/>
            <a:gdLst>
              <a:gd name="T0" fmla="*/ 67 w 123"/>
              <a:gd name="T1" fmla="*/ 62 h 100"/>
              <a:gd name="T2" fmla="*/ 67 w 123"/>
              <a:gd name="T3" fmla="*/ 65 h 100"/>
              <a:gd name="T4" fmla="*/ 66 w 123"/>
              <a:gd name="T5" fmla="*/ 67 h 100"/>
              <a:gd name="T6" fmla="*/ 62 w 123"/>
              <a:gd name="T7" fmla="*/ 67 h 100"/>
              <a:gd name="T8" fmla="*/ 58 w 123"/>
              <a:gd name="T9" fmla="*/ 67 h 100"/>
              <a:gd name="T10" fmla="*/ 56 w 123"/>
              <a:gd name="T11" fmla="*/ 65 h 100"/>
              <a:gd name="T12" fmla="*/ 56 w 123"/>
              <a:gd name="T13" fmla="*/ 62 h 100"/>
              <a:gd name="T14" fmla="*/ 0 w 123"/>
              <a:gd name="T15" fmla="*/ 44 h 100"/>
              <a:gd name="T16" fmla="*/ 0 w 123"/>
              <a:gd name="T17" fmla="*/ 81 h 100"/>
              <a:gd name="T18" fmla="*/ 19 w 123"/>
              <a:gd name="T19" fmla="*/ 100 h 100"/>
              <a:gd name="T20" fmla="*/ 62 w 123"/>
              <a:gd name="T21" fmla="*/ 100 h 100"/>
              <a:gd name="T22" fmla="*/ 104 w 123"/>
              <a:gd name="T23" fmla="*/ 100 h 100"/>
              <a:gd name="T24" fmla="*/ 123 w 123"/>
              <a:gd name="T25" fmla="*/ 81 h 100"/>
              <a:gd name="T26" fmla="*/ 123 w 123"/>
              <a:gd name="T27" fmla="*/ 44 h 100"/>
              <a:gd name="T28" fmla="*/ 67 w 123"/>
              <a:gd name="T29" fmla="*/ 62 h 100"/>
              <a:gd name="T30" fmla="*/ 62 w 123"/>
              <a:gd name="T31" fmla="*/ 58 h 100"/>
              <a:gd name="T32" fmla="*/ 64 w 123"/>
              <a:gd name="T33" fmla="*/ 58 h 100"/>
              <a:gd name="T34" fmla="*/ 66 w 123"/>
              <a:gd name="T35" fmla="*/ 59 h 100"/>
              <a:gd name="T36" fmla="*/ 66 w 123"/>
              <a:gd name="T37" fmla="*/ 64 h 100"/>
              <a:gd name="T38" fmla="*/ 64 w 123"/>
              <a:gd name="T39" fmla="*/ 65 h 100"/>
              <a:gd name="T40" fmla="*/ 62 w 123"/>
              <a:gd name="T41" fmla="*/ 65 h 100"/>
              <a:gd name="T42" fmla="*/ 60 w 123"/>
              <a:gd name="T43" fmla="*/ 65 h 100"/>
              <a:gd name="T44" fmla="*/ 58 w 123"/>
              <a:gd name="T45" fmla="*/ 64 h 100"/>
              <a:gd name="T46" fmla="*/ 58 w 123"/>
              <a:gd name="T47" fmla="*/ 59 h 100"/>
              <a:gd name="T48" fmla="*/ 60 w 123"/>
              <a:gd name="T49" fmla="*/ 58 h 100"/>
              <a:gd name="T50" fmla="*/ 62 w 123"/>
              <a:gd name="T51" fmla="*/ 58 h 100"/>
              <a:gd name="T52" fmla="*/ 56 w 123"/>
              <a:gd name="T53" fmla="*/ 58 h 100"/>
              <a:gd name="T54" fmla="*/ 56 w 123"/>
              <a:gd name="T55" fmla="*/ 60 h 100"/>
              <a:gd name="T56" fmla="*/ 1 w 123"/>
              <a:gd name="T57" fmla="*/ 42 h 100"/>
              <a:gd name="T58" fmla="*/ 19 w 123"/>
              <a:gd name="T59" fmla="*/ 24 h 100"/>
              <a:gd name="T60" fmla="*/ 62 w 123"/>
              <a:gd name="T61" fmla="*/ 24 h 100"/>
              <a:gd name="T62" fmla="*/ 104 w 123"/>
              <a:gd name="T63" fmla="*/ 24 h 100"/>
              <a:gd name="T64" fmla="*/ 123 w 123"/>
              <a:gd name="T65" fmla="*/ 42 h 100"/>
              <a:gd name="T66" fmla="*/ 67 w 123"/>
              <a:gd name="T67" fmla="*/ 60 h 100"/>
              <a:gd name="T68" fmla="*/ 67 w 123"/>
              <a:gd name="T69" fmla="*/ 58 h 100"/>
              <a:gd name="T70" fmla="*/ 66 w 123"/>
              <a:gd name="T71" fmla="*/ 56 h 100"/>
              <a:gd name="T72" fmla="*/ 62 w 123"/>
              <a:gd name="T73" fmla="*/ 56 h 100"/>
              <a:gd name="T74" fmla="*/ 58 w 123"/>
              <a:gd name="T75" fmla="*/ 56 h 100"/>
              <a:gd name="T76" fmla="*/ 56 w 123"/>
              <a:gd name="T77" fmla="*/ 58 h 100"/>
              <a:gd name="T78" fmla="*/ 62 w 123"/>
              <a:gd name="T79" fmla="*/ 4 h 100"/>
              <a:gd name="T80" fmla="*/ 62 w 123"/>
              <a:gd name="T81" fmla="*/ 4 h 100"/>
              <a:gd name="T82" fmla="*/ 81 w 123"/>
              <a:gd name="T83" fmla="*/ 23 h 100"/>
              <a:gd name="T84" fmla="*/ 84 w 123"/>
              <a:gd name="T85" fmla="*/ 23 h 100"/>
              <a:gd name="T86" fmla="*/ 62 w 123"/>
              <a:gd name="T87" fmla="*/ 0 h 100"/>
              <a:gd name="T88" fmla="*/ 62 w 123"/>
              <a:gd name="T89" fmla="*/ 0 h 100"/>
              <a:gd name="T90" fmla="*/ 39 w 123"/>
              <a:gd name="T91" fmla="*/ 23 h 100"/>
              <a:gd name="T92" fmla="*/ 43 w 123"/>
              <a:gd name="T93" fmla="*/ 23 h 100"/>
              <a:gd name="T94" fmla="*/ 62 w 123"/>
              <a:gd name="T95" fmla="*/ 4 h 1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3" h="100">
                <a:moveTo>
                  <a:pt x="67" y="62"/>
                </a:moveTo>
                <a:cubicBezTo>
                  <a:pt x="67" y="65"/>
                  <a:pt x="67" y="65"/>
                  <a:pt x="67" y="65"/>
                </a:cubicBezTo>
                <a:cubicBezTo>
                  <a:pt x="67" y="66"/>
                  <a:pt x="67" y="67"/>
                  <a:pt x="66" y="67"/>
                </a:cubicBezTo>
                <a:cubicBezTo>
                  <a:pt x="62" y="67"/>
                  <a:pt x="62" y="67"/>
                  <a:pt x="62" y="67"/>
                </a:cubicBezTo>
                <a:cubicBezTo>
                  <a:pt x="58" y="67"/>
                  <a:pt x="58" y="67"/>
                  <a:pt x="58" y="67"/>
                </a:cubicBezTo>
                <a:cubicBezTo>
                  <a:pt x="57" y="67"/>
                  <a:pt x="56" y="66"/>
                  <a:pt x="56" y="65"/>
                </a:cubicBezTo>
                <a:cubicBezTo>
                  <a:pt x="56" y="62"/>
                  <a:pt x="56" y="62"/>
                  <a:pt x="56" y="62"/>
                </a:cubicBezTo>
                <a:cubicBezTo>
                  <a:pt x="0" y="44"/>
                  <a:pt x="0" y="44"/>
                  <a:pt x="0" y="44"/>
                </a:cubicBezTo>
                <a:cubicBezTo>
                  <a:pt x="0" y="81"/>
                  <a:pt x="0" y="81"/>
                  <a:pt x="0" y="81"/>
                </a:cubicBezTo>
                <a:cubicBezTo>
                  <a:pt x="0" y="92"/>
                  <a:pt x="9" y="100"/>
                  <a:pt x="19" y="100"/>
                </a:cubicBezTo>
                <a:cubicBezTo>
                  <a:pt x="62" y="100"/>
                  <a:pt x="62" y="100"/>
                  <a:pt x="62" y="100"/>
                </a:cubicBezTo>
                <a:cubicBezTo>
                  <a:pt x="104" y="100"/>
                  <a:pt x="104" y="100"/>
                  <a:pt x="104" y="100"/>
                </a:cubicBezTo>
                <a:cubicBezTo>
                  <a:pt x="114" y="100"/>
                  <a:pt x="123" y="92"/>
                  <a:pt x="123" y="81"/>
                </a:cubicBezTo>
                <a:cubicBezTo>
                  <a:pt x="123" y="44"/>
                  <a:pt x="123" y="44"/>
                  <a:pt x="123" y="44"/>
                </a:cubicBezTo>
                <a:cubicBezTo>
                  <a:pt x="67" y="62"/>
                  <a:pt x="67" y="62"/>
                  <a:pt x="67" y="62"/>
                </a:cubicBezTo>
                <a:close/>
                <a:moveTo>
                  <a:pt x="62" y="58"/>
                </a:moveTo>
                <a:cubicBezTo>
                  <a:pt x="64" y="58"/>
                  <a:pt x="64" y="58"/>
                  <a:pt x="64" y="58"/>
                </a:cubicBezTo>
                <a:cubicBezTo>
                  <a:pt x="65" y="58"/>
                  <a:pt x="66" y="58"/>
                  <a:pt x="66" y="59"/>
                </a:cubicBezTo>
                <a:cubicBezTo>
                  <a:pt x="66" y="64"/>
                  <a:pt x="66" y="64"/>
                  <a:pt x="66" y="64"/>
                </a:cubicBezTo>
                <a:cubicBezTo>
                  <a:pt x="66" y="65"/>
                  <a:pt x="65" y="65"/>
                  <a:pt x="64" y="65"/>
                </a:cubicBezTo>
                <a:cubicBezTo>
                  <a:pt x="62" y="65"/>
                  <a:pt x="62" y="65"/>
                  <a:pt x="62" y="65"/>
                </a:cubicBezTo>
                <a:cubicBezTo>
                  <a:pt x="60" y="65"/>
                  <a:pt x="60" y="65"/>
                  <a:pt x="60" y="65"/>
                </a:cubicBezTo>
                <a:cubicBezTo>
                  <a:pt x="59" y="65"/>
                  <a:pt x="58" y="65"/>
                  <a:pt x="58" y="64"/>
                </a:cubicBezTo>
                <a:cubicBezTo>
                  <a:pt x="58" y="59"/>
                  <a:pt x="58" y="59"/>
                  <a:pt x="58" y="59"/>
                </a:cubicBezTo>
                <a:cubicBezTo>
                  <a:pt x="58" y="58"/>
                  <a:pt x="59" y="58"/>
                  <a:pt x="60" y="58"/>
                </a:cubicBezTo>
                <a:cubicBezTo>
                  <a:pt x="62" y="58"/>
                  <a:pt x="62" y="58"/>
                  <a:pt x="62" y="58"/>
                </a:cubicBezTo>
                <a:close/>
                <a:moveTo>
                  <a:pt x="56" y="58"/>
                </a:moveTo>
                <a:cubicBezTo>
                  <a:pt x="56" y="60"/>
                  <a:pt x="56" y="60"/>
                  <a:pt x="56" y="60"/>
                </a:cubicBezTo>
                <a:cubicBezTo>
                  <a:pt x="1" y="42"/>
                  <a:pt x="1" y="42"/>
                  <a:pt x="1" y="42"/>
                </a:cubicBezTo>
                <a:cubicBezTo>
                  <a:pt x="1" y="32"/>
                  <a:pt x="9" y="24"/>
                  <a:pt x="19" y="24"/>
                </a:cubicBezTo>
                <a:cubicBezTo>
                  <a:pt x="62" y="24"/>
                  <a:pt x="62" y="24"/>
                  <a:pt x="62" y="24"/>
                </a:cubicBezTo>
                <a:cubicBezTo>
                  <a:pt x="104" y="24"/>
                  <a:pt x="104" y="24"/>
                  <a:pt x="104" y="24"/>
                </a:cubicBezTo>
                <a:cubicBezTo>
                  <a:pt x="114" y="24"/>
                  <a:pt x="122" y="32"/>
                  <a:pt x="123" y="42"/>
                </a:cubicBezTo>
                <a:cubicBezTo>
                  <a:pt x="67" y="60"/>
                  <a:pt x="67" y="60"/>
                  <a:pt x="67" y="60"/>
                </a:cubicBezTo>
                <a:cubicBezTo>
                  <a:pt x="67" y="58"/>
                  <a:pt x="67" y="58"/>
                  <a:pt x="67" y="58"/>
                </a:cubicBezTo>
                <a:cubicBezTo>
                  <a:pt x="67" y="56"/>
                  <a:pt x="67" y="56"/>
                  <a:pt x="66" y="56"/>
                </a:cubicBezTo>
                <a:cubicBezTo>
                  <a:pt x="62" y="56"/>
                  <a:pt x="62" y="56"/>
                  <a:pt x="62" y="56"/>
                </a:cubicBezTo>
                <a:cubicBezTo>
                  <a:pt x="58" y="56"/>
                  <a:pt x="58" y="56"/>
                  <a:pt x="58" y="56"/>
                </a:cubicBezTo>
                <a:cubicBezTo>
                  <a:pt x="57" y="56"/>
                  <a:pt x="56" y="56"/>
                  <a:pt x="56" y="58"/>
                </a:cubicBezTo>
                <a:close/>
                <a:moveTo>
                  <a:pt x="62" y="4"/>
                </a:moveTo>
                <a:cubicBezTo>
                  <a:pt x="62" y="4"/>
                  <a:pt x="62" y="4"/>
                  <a:pt x="62" y="4"/>
                </a:cubicBezTo>
                <a:cubicBezTo>
                  <a:pt x="72" y="4"/>
                  <a:pt x="81" y="13"/>
                  <a:pt x="81" y="23"/>
                </a:cubicBezTo>
                <a:cubicBezTo>
                  <a:pt x="84" y="23"/>
                  <a:pt x="84" y="23"/>
                  <a:pt x="84" y="23"/>
                </a:cubicBezTo>
                <a:cubicBezTo>
                  <a:pt x="84" y="11"/>
                  <a:pt x="74" y="1"/>
                  <a:pt x="62" y="0"/>
                </a:cubicBezTo>
                <a:cubicBezTo>
                  <a:pt x="62" y="0"/>
                  <a:pt x="62" y="0"/>
                  <a:pt x="62" y="0"/>
                </a:cubicBezTo>
                <a:cubicBezTo>
                  <a:pt x="49" y="0"/>
                  <a:pt x="39" y="11"/>
                  <a:pt x="39" y="23"/>
                </a:cubicBezTo>
                <a:cubicBezTo>
                  <a:pt x="43" y="23"/>
                  <a:pt x="43" y="23"/>
                  <a:pt x="43" y="23"/>
                </a:cubicBezTo>
                <a:cubicBezTo>
                  <a:pt x="43" y="13"/>
                  <a:pt x="51" y="4"/>
                  <a:pt x="62" y="4"/>
                </a:cubicBezTo>
                <a:close/>
              </a:path>
            </a:pathLst>
          </a:custGeom>
          <a:solidFill>
            <a:srgbClr val="C00000"/>
          </a:solidFill>
          <a:ln>
            <a:noFill/>
          </a:ln>
          <a:extLst/>
        </p:spPr>
        <p:txBody>
          <a:bodyPr vert="horz" wrap="square" lIns="121882" tIns="60941" rIns="121882" bIns="60941" numCol="1" anchor="t" anchorCtr="0" compatLnSpc="1">
            <a:prstTxWarp prst="textNoShape">
              <a:avLst/>
            </a:prstTxWarp>
          </a:bodyP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80" name="TextBox 32"/>
          <p:cNvSpPr txBox="1"/>
          <p:nvPr/>
        </p:nvSpPr>
        <p:spPr>
          <a:xfrm>
            <a:off x="8411916" y="4922031"/>
            <a:ext cx="2543671" cy="812530"/>
          </a:xfrm>
          <a:prstGeom prst="rect">
            <a:avLst/>
          </a:prstGeom>
          <a:noFill/>
        </p:spPr>
        <p:txBody>
          <a:bodyPr wrap="square" rtlCol="0">
            <a:spAutoFit/>
          </a:bodyPr>
          <a:lstStyle/>
          <a:p>
            <a:pPr defTabSz="1218804" fontAlgn="auto">
              <a:lnSpc>
                <a:spcPct val="130000"/>
              </a:lnSpc>
              <a:spcBef>
                <a:spcPts val="0"/>
              </a:spcBef>
              <a:spcAft>
                <a:spcPts val="0"/>
              </a:spcAft>
              <a:defRPr/>
            </a:pPr>
            <a:r>
              <a:rPr lang="zh-CN" altLang="en-US" sz="1200" b="0" kern="0" dirty="0">
                <a:solidFill>
                  <a:schemeClr val="accent3">
                    <a:lumMod val="50000"/>
                  </a:schemeClr>
                </a:solidFill>
                <a:latin typeface="+mn-lt"/>
                <a:ea typeface="+mn-ea"/>
                <a:cs typeface="+mn-ea"/>
                <a:sym typeface="+mn-lt"/>
              </a:rPr>
              <a:t>您的内容打在这里，或者通过复制您的文本后，在此框中选择粘贴，并选择只保留文字。</a:t>
            </a:r>
          </a:p>
        </p:txBody>
      </p:sp>
      <p:sp>
        <p:nvSpPr>
          <p:cNvPr id="81" name="TextBox 33"/>
          <p:cNvSpPr txBox="1"/>
          <p:nvPr/>
        </p:nvSpPr>
        <p:spPr>
          <a:xfrm>
            <a:off x="8416371" y="4460367"/>
            <a:ext cx="1860643" cy="461473"/>
          </a:xfrm>
          <a:prstGeom prst="rect">
            <a:avLst/>
          </a:prstGeom>
          <a:noFill/>
        </p:spPr>
        <p:txBody>
          <a:bodyPr wrap="square" tIns="0" bIns="0" rtlCol="0" anchor="t">
            <a:spAutoFit/>
          </a:bodyPr>
          <a:lstStyle/>
          <a:p>
            <a:pPr algn="l" defTabSz="1218804" fontAlgn="auto">
              <a:lnSpc>
                <a:spcPct val="150000"/>
              </a:lnSpc>
              <a:spcBef>
                <a:spcPts val="0"/>
              </a:spcBef>
              <a:spcAft>
                <a:spcPts val="0"/>
              </a:spcAft>
              <a:defRPr/>
            </a:pPr>
            <a:r>
              <a:rPr lang="zh-CN" altLang="en-US" sz="1999" b="0" kern="0" dirty="0">
                <a:solidFill>
                  <a:schemeClr val="accent3">
                    <a:lumMod val="50000"/>
                  </a:schemeClr>
                </a:solidFill>
                <a:latin typeface="+mn-lt"/>
                <a:ea typeface="+mn-ea"/>
                <a:cs typeface="+mn-ea"/>
                <a:sym typeface="+mn-lt"/>
              </a:rPr>
              <a:t>项目名称</a:t>
            </a:r>
          </a:p>
        </p:txBody>
      </p:sp>
    </p:spTree>
    <p:extLst>
      <p:ext uri="{BB962C8B-B14F-4D97-AF65-F5344CB8AC3E}">
        <p14:creationId xmlns:p14="http://schemas.microsoft.com/office/powerpoint/2010/main" val="1587010443"/>
      </p:ext>
    </p:extLst>
  </p:cSld>
  <p:clrMapOvr>
    <a:masterClrMapping/>
  </p:clrMapOvr>
  <mc:AlternateContent xmlns:mc="http://schemas.openxmlformats.org/markup-compatibility/2006" xmlns:p14="http://schemas.microsoft.com/office/powerpoint/2010/main">
    <mc:Choice Requires="p14">
      <p:transition spd="slow" p14:dur="3900" advTm="0">
        <p14:glitter pattern="hexagon"/>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16" presetClass="entr" presetSubtype="21" fill="hold" nodeType="afterEffect">
                                  <p:stCondLst>
                                    <p:cond delay="0"/>
                                  </p:stCondLst>
                                  <p:childTnLst>
                                    <p:set>
                                      <p:cBhvr>
                                        <p:cTn id="22" dur="1" fill="hold">
                                          <p:stCondLst>
                                            <p:cond delay="0"/>
                                          </p:stCondLst>
                                        </p:cTn>
                                        <p:tgtEl>
                                          <p:spTgt spid="61"/>
                                        </p:tgtEl>
                                        <p:attrNameLst>
                                          <p:attrName>style.visibility</p:attrName>
                                        </p:attrNameLst>
                                      </p:cBhvr>
                                      <p:to>
                                        <p:strVal val="visible"/>
                                      </p:to>
                                    </p:set>
                                    <p:animEffect transition="in" filter="barn(inVertical)">
                                      <p:cBhvr>
                                        <p:cTn id="23" dur="500"/>
                                        <p:tgtEl>
                                          <p:spTgt spid="61"/>
                                        </p:tgtEl>
                                      </p:cBhvr>
                                    </p:animEffect>
                                  </p:childTnLst>
                                </p:cTn>
                              </p:par>
                            </p:childTnLst>
                          </p:cTn>
                        </p:par>
                        <p:par>
                          <p:cTn id="24" fill="hold">
                            <p:stCondLst>
                              <p:cond delay="1900"/>
                            </p:stCondLst>
                            <p:childTnLst>
                              <p:par>
                                <p:cTn id="25" presetID="53" presetClass="entr" presetSubtype="16" fill="hold" grpId="0" nodeType="afterEffect">
                                  <p:stCondLst>
                                    <p:cond delay="0"/>
                                  </p:stCondLst>
                                  <p:childTnLst>
                                    <p:set>
                                      <p:cBhvr>
                                        <p:cTn id="26" dur="1" fill="hold">
                                          <p:stCondLst>
                                            <p:cond delay="0"/>
                                          </p:stCondLst>
                                        </p:cTn>
                                        <p:tgtEl>
                                          <p:spTgt spid="64"/>
                                        </p:tgtEl>
                                        <p:attrNameLst>
                                          <p:attrName>style.visibility</p:attrName>
                                        </p:attrNameLst>
                                      </p:cBhvr>
                                      <p:to>
                                        <p:strVal val="visible"/>
                                      </p:to>
                                    </p:set>
                                    <p:anim calcmode="lin" valueType="num">
                                      <p:cBhvr>
                                        <p:cTn id="27" dur="500" fill="hold"/>
                                        <p:tgtEl>
                                          <p:spTgt spid="64"/>
                                        </p:tgtEl>
                                        <p:attrNameLst>
                                          <p:attrName>ppt_w</p:attrName>
                                        </p:attrNameLst>
                                      </p:cBhvr>
                                      <p:tavLst>
                                        <p:tav tm="0">
                                          <p:val>
                                            <p:fltVal val="0"/>
                                          </p:val>
                                        </p:tav>
                                        <p:tav tm="100000">
                                          <p:val>
                                            <p:strVal val="#ppt_w"/>
                                          </p:val>
                                        </p:tav>
                                      </p:tavLst>
                                    </p:anim>
                                    <p:anim calcmode="lin" valueType="num">
                                      <p:cBhvr>
                                        <p:cTn id="28" dur="500" fill="hold"/>
                                        <p:tgtEl>
                                          <p:spTgt spid="64"/>
                                        </p:tgtEl>
                                        <p:attrNameLst>
                                          <p:attrName>ppt_h</p:attrName>
                                        </p:attrNameLst>
                                      </p:cBhvr>
                                      <p:tavLst>
                                        <p:tav tm="0">
                                          <p:val>
                                            <p:fltVal val="0"/>
                                          </p:val>
                                        </p:tav>
                                        <p:tav tm="100000">
                                          <p:val>
                                            <p:strVal val="#ppt_h"/>
                                          </p:val>
                                        </p:tav>
                                      </p:tavLst>
                                    </p:anim>
                                    <p:animEffect transition="in" filter="fade">
                                      <p:cBhvr>
                                        <p:cTn id="29" dur="500"/>
                                        <p:tgtEl>
                                          <p:spTgt spid="64"/>
                                        </p:tgtEl>
                                      </p:cBhvr>
                                    </p:animEffect>
                                  </p:childTnLst>
                                </p:cTn>
                              </p:par>
                            </p:childTnLst>
                          </p:cTn>
                        </p:par>
                        <p:par>
                          <p:cTn id="30" fill="hold">
                            <p:stCondLst>
                              <p:cond delay="2400"/>
                            </p:stCondLst>
                            <p:childTnLst>
                              <p:par>
                                <p:cTn id="31" presetID="22" presetClass="entr" presetSubtype="8" fill="hold" grpId="0" nodeType="afterEffect">
                                  <p:stCondLst>
                                    <p:cond delay="0"/>
                                  </p:stCondLst>
                                  <p:childTnLst>
                                    <p:set>
                                      <p:cBhvr>
                                        <p:cTn id="32" dur="1" fill="hold">
                                          <p:stCondLst>
                                            <p:cond delay="0"/>
                                          </p:stCondLst>
                                        </p:cTn>
                                        <p:tgtEl>
                                          <p:spTgt spid="66"/>
                                        </p:tgtEl>
                                        <p:attrNameLst>
                                          <p:attrName>style.visibility</p:attrName>
                                        </p:attrNameLst>
                                      </p:cBhvr>
                                      <p:to>
                                        <p:strVal val="visible"/>
                                      </p:to>
                                    </p:set>
                                    <p:animEffect transition="in" filter="wipe(left)">
                                      <p:cBhvr>
                                        <p:cTn id="33" dur="500"/>
                                        <p:tgtEl>
                                          <p:spTgt spid="66"/>
                                        </p:tgtEl>
                                      </p:cBhvr>
                                    </p:animEffect>
                                  </p:childTnLst>
                                </p:cTn>
                              </p:par>
                              <p:par>
                                <p:cTn id="34" presetID="22" presetClass="entr" presetSubtype="8" fill="hold" grpId="0" nodeType="withEffect">
                                  <p:stCondLst>
                                    <p:cond delay="0"/>
                                  </p:stCondLst>
                                  <p:childTnLst>
                                    <p:set>
                                      <p:cBhvr>
                                        <p:cTn id="35" dur="1" fill="hold">
                                          <p:stCondLst>
                                            <p:cond delay="0"/>
                                          </p:stCondLst>
                                        </p:cTn>
                                        <p:tgtEl>
                                          <p:spTgt spid="67"/>
                                        </p:tgtEl>
                                        <p:attrNameLst>
                                          <p:attrName>style.visibility</p:attrName>
                                        </p:attrNameLst>
                                      </p:cBhvr>
                                      <p:to>
                                        <p:strVal val="visible"/>
                                      </p:to>
                                    </p:set>
                                    <p:animEffect transition="in" filter="wipe(left)">
                                      <p:cBhvr>
                                        <p:cTn id="36" dur="500"/>
                                        <p:tgtEl>
                                          <p:spTgt spid="67"/>
                                        </p:tgtEl>
                                      </p:cBhvr>
                                    </p:animEffect>
                                  </p:childTnLst>
                                </p:cTn>
                              </p:par>
                            </p:childTnLst>
                          </p:cTn>
                        </p:par>
                        <p:par>
                          <p:cTn id="37" fill="hold">
                            <p:stCondLst>
                              <p:cond delay="2900"/>
                            </p:stCondLst>
                            <p:childTnLst>
                              <p:par>
                                <p:cTn id="38" presetID="16" presetClass="entr" presetSubtype="21" fill="hold" nodeType="afterEffect">
                                  <p:stCondLst>
                                    <p:cond delay="0"/>
                                  </p:stCondLst>
                                  <p:childTnLst>
                                    <p:set>
                                      <p:cBhvr>
                                        <p:cTn id="39" dur="1" fill="hold">
                                          <p:stCondLst>
                                            <p:cond delay="0"/>
                                          </p:stCondLst>
                                        </p:cTn>
                                        <p:tgtEl>
                                          <p:spTgt spid="68"/>
                                        </p:tgtEl>
                                        <p:attrNameLst>
                                          <p:attrName>style.visibility</p:attrName>
                                        </p:attrNameLst>
                                      </p:cBhvr>
                                      <p:to>
                                        <p:strVal val="visible"/>
                                      </p:to>
                                    </p:set>
                                    <p:animEffect transition="in" filter="barn(inVertical)">
                                      <p:cBhvr>
                                        <p:cTn id="40" dur="500"/>
                                        <p:tgtEl>
                                          <p:spTgt spid="68"/>
                                        </p:tgtEl>
                                      </p:cBhvr>
                                    </p:animEffect>
                                  </p:childTnLst>
                                </p:cTn>
                              </p:par>
                            </p:childTnLst>
                          </p:cTn>
                        </p:par>
                        <p:par>
                          <p:cTn id="41" fill="hold">
                            <p:stCondLst>
                              <p:cond delay="3400"/>
                            </p:stCondLst>
                            <p:childTnLst>
                              <p:par>
                                <p:cTn id="42" presetID="53" presetClass="entr" presetSubtype="16" fill="hold" grpId="0" nodeType="afterEffect">
                                  <p:stCondLst>
                                    <p:cond delay="0"/>
                                  </p:stCondLst>
                                  <p:childTnLst>
                                    <p:set>
                                      <p:cBhvr>
                                        <p:cTn id="43" dur="1" fill="hold">
                                          <p:stCondLst>
                                            <p:cond delay="0"/>
                                          </p:stCondLst>
                                        </p:cTn>
                                        <p:tgtEl>
                                          <p:spTgt spid="71"/>
                                        </p:tgtEl>
                                        <p:attrNameLst>
                                          <p:attrName>style.visibility</p:attrName>
                                        </p:attrNameLst>
                                      </p:cBhvr>
                                      <p:to>
                                        <p:strVal val="visible"/>
                                      </p:to>
                                    </p:set>
                                    <p:anim calcmode="lin" valueType="num">
                                      <p:cBhvr>
                                        <p:cTn id="44" dur="500" fill="hold"/>
                                        <p:tgtEl>
                                          <p:spTgt spid="71"/>
                                        </p:tgtEl>
                                        <p:attrNameLst>
                                          <p:attrName>ppt_w</p:attrName>
                                        </p:attrNameLst>
                                      </p:cBhvr>
                                      <p:tavLst>
                                        <p:tav tm="0">
                                          <p:val>
                                            <p:fltVal val="0"/>
                                          </p:val>
                                        </p:tav>
                                        <p:tav tm="100000">
                                          <p:val>
                                            <p:strVal val="#ppt_w"/>
                                          </p:val>
                                        </p:tav>
                                      </p:tavLst>
                                    </p:anim>
                                    <p:anim calcmode="lin" valueType="num">
                                      <p:cBhvr>
                                        <p:cTn id="45" dur="500" fill="hold"/>
                                        <p:tgtEl>
                                          <p:spTgt spid="71"/>
                                        </p:tgtEl>
                                        <p:attrNameLst>
                                          <p:attrName>ppt_h</p:attrName>
                                        </p:attrNameLst>
                                      </p:cBhvr>
                                      <p:tavLst>
                                        <p:tav tm="0">
                                          <p:val>
                                            <p:fltVal val="0"/>
                                          </p:val>
                                        </p:tav>
                                        <p:tav tm="100000">
                                          <p:val>
                                            <p:strVal val="#ppt_h"/>
                                          </p:val>
                                        </p:tav>
                                      </p:tavLst>
                                    </p:anim>
                                    <p:animEffect transition="in" filter="fade">
                                      <p:cBhvr>
                                        <p:cTn id="46" dur="500"/>
                                        <p:tgtEl>
                                          <p:spTgt spid="71"/>
                                        </p:tgtEl>
                                      </p:cBhvr>
                                    </p:animEffect>
                                  </p:childTnLst>
                                </p:cTn>
                              </p:par>
                            </p:childTnLst>
                          </p:cTn>
                        </p:par>
                        <p:par>
                          <p:cTn id="47" fill="hold">
                            <p:stCondLst>
                              <p:cond delay="3900"/>
                            </p:stCondLst>
                            <p:childTnLst>
                              <p:par>
                                <p:cTn id="48" presetID="22" presetClass="entr" presetSubtype="8" fill="hold" grpId="0" nodeType="afterEffect">
                                  <p:stCondLst>
                                    <p:cond delay="0"/>
                                  </p:stCondLst>
                                  <p:childTnLst>
                                    <p:set>
                                      <p:cBhvr>
                                        <p:cTn id="49" dur="1" fill="hold">
                                          <p:stCondLst>
                                            <p:cond delay="0"/>
                                          </p:stCondLst>
                                        </p:cTn>
                                        <p:tgtEl>
                                          <p:spTgt spid="72"/>
                                        </p:tgtEl>
                                        <p:attrNameLst>
                                          <p:attrName>style.visibility</p:attrName>
                                        </p:attrNameLst>
                                      </p:cBhvr>
                                      <p:to>
                                        <p:strVal val="visible"/>
                                      </p:to>
                                    </p:set>
                                    <p:animEffect transition="in" filter="wipe(left)">
                                      <p:cBhvr>
                                        <p:cTn id="50" dur="500"/>
                                        <p:tgtEl>
                                          <p:spTgt spid="72"/>
                                        </p:tgtEl>
                                      </p:cBhvr>
                                    </p:animEffect>
                                  </p:childTnLst>
                                </p:cTn>
                              </p:par>
                              <p:par>
                                <p:cTn id="51" presetID="22" presetClass="entr" presetSubtype="8" fill="hold" grpId="0" nodeType="withEffect">
                                  <p:stCondLst>
                                    <p:cond delay="0"/>
                                  </p:stCondLst>
                                  <p:childTnLst>
                                    <p:set>
                                      <p:cBhvr>
                                        <p:cTn id="52" dur="1" fill="hold">
                                          <p:stCondLst>
                                            <p:cond delay="0"/>
                                          </p:stCondLst>
                                        </p:cTn>
                                        <p:tgtEl>
                                          <p:spTgt spid="73"/>
                                        </p:tgtEl>
                                        <p:attrNameLst>
                                          <p:attrName>style.visibility</p:attrName>
                                        </p:attrNameLst>
                                      </p:cBhvr>
                                      <p:to>
                                        <p:strVal val="visible"/>
                                      </p:to>
                                    </p:set>
                                    <p:animEffect transition="in" filter="wipe(left)">
                                      <p:cBhvr>
                                        <p:cTn id="53" dur="500"/>
                                        <p:tgtEl>
                                          <p:spTgt spid="73"/>
                                        </p:tgtEl>
                                      </p:cBhvr>
                                    </p:animEffect>
                                  </p:childTnLst>
                                </p:cTn>
                              </p:par>
                            </p:childTnLst>
                          </p:cTn>
                        </p:par>
                        <p:par>
                          <p:cTn id="54" fill="hold">
                            <p:stCondLst>
                              <p:cond delay="4400"/>
                            </p:stCondLst>
                            <p:childTnLst>
                              <p:par>
                                <p:cTn id="55" presetID="16" presetClass="entr" presetSubtype="21" fill="hold" nodeType="afterEffect">
                                  <p:stCondLst>
                                    <p:cond delay="0"/>
                                  </p:stCondLst>
                                  <p:childTnLst>
                                    <p:set>
                                      <p:cBhvr>
                                        <p:cTn id="56" dur="1" fill="hold">
                                          <p:stCondLst>
                                            <p:cond delay="0"/>
                                          </p:stCondLst>
                                        </p:cTn>
                                        <p:tgtEl>
                                          <p:spTgt spid="54"/>
                                        </p:tgtEl>
                                        <p:attrNameLst>
                                          <p:attrName>style.visibility</p:attrName>
                                        </p:attrNameLst>
                                      </p:cBhvr>
                                      <p:to>
                                        <p:strVal val="visible"/>
                                      </p:to>
                                    </p:set>
                                    <p:animEffect transition="in" filter="barn(inVertical)">
                                      <p:cBhvr>
                                        <p:cTn id="57" dur="500"/>
                                        <p:tgtEl>
                                          <p:spTgt spid="54"/>
                                        </p:tgtEl>
                                      </p:cBhvr>
                                    </p:animEffect>
                                  </p:childTnLst>
                                </p:cTn>
                              </p:par>
                            </p:childTnLst>
                          </p:cTn>
                        </p:par>
                        <p:par>
                          <p:cTn id="58" fill="hold">
                            <p:stCondLst>
                              <p:cond delay="4900"/>
                            </p:stCondLst>
                            <p:childTnLst>
                              <p:par>
                                <p:cTn id="59" presetID="53" presetClass="entr" presetSubtype="16" fill="hold" grpId="0" nodeType="afterEffect">
                                  <p:stCondLst>
                                    <p:cond delay="0"/>
                                  </p:stCondLst>
                                  <p:childTnLst>
                                    <p:set>
                                      <p:cBhvr>
                                        <p:cTn id="60" dur="1" fill="hold">
                                          <p:stCondLst>
                                            <p:cond delay="0"/>
                                          </p:stCondLst>
                                        </p:cTn>
                                        <p:tgtEl>
                                          <p:spTgt spid="65"/>
                                        </p:tgtEl>
                                        <p:attrNameLst>
                                          <p:attrName>style.visibility</p:attrName>
                                        </p:attrNameLst>
                                      </p:cBhvr>
                                      <p:to>
                                        <p:strVal val="visible"/>
                                      </p:to>
                                    </p:set>
                                    <p:anim calcmode="lin" valueType="num">
                                      <p:cBhvr>
                                        <p:cTn id="61" dur="500" fill="hold"/>
                                        <p:tgtEl>
                                          <p:spTgt spid="65"/>
                                        </p:tgtEl>
                                        <p:attrNameLst>
                                          <p:attrName>ppt_w</p:attrName>
                                        </p:attrNameLst>
                                      </p:cBhvr>
                                      <p:tavLst>
                                        <p:tav tm="0">
                                          <p:val>
                                            <p:fltVal val="0"/>
                                          </p:val>
                                        </p:tav>
                                        <p:tav tm="100000">
                                          <p:val>
                                            <p:strVal val="#ppt_w"/>
                                          </p:val>
                                        </p:tav>
                                      </p:tavLst>
                                    </p:anim>
                                    <p:anim calcmode="lin" valueType="num">
                                      <p:cBhvr>
                                        <p:cTn id="62" dur="500" fill="hold"/>
                                        <p:tgtEl>
                                          <p:spTgt spid="65"/>
                                        </p:tgtEl>
                                        <p:attrNameLst>
                                          <p:attrName>ppt_h</p:attrName>
                                        </p:attrNameLst>
                                      </p:cBhvr>
                                      <p:tavLst>
                                        <p:tav tm="0">
                                          <p:val>
                                            <p:fltVal val="0"/>
                                          </p:val>
                                        </p:tav>
                                        <p:tav tm="100000">
                                          <p:val>
                                            <p:strVal val="#ppt_h"/>
                                          </p:val>
                                        </p:tav>
                                      </p:tavLst>
                                    </p:anim>
                                    <p:animEffect transition="in" filter="fade">
                                      <p:cBhvr>
                                        <p:cTn id="63" dur="500"/>
                                        <p:tgtEl>
                                          <p:spTgt spid="65"/>
                                        </p:tgtEl>
                                      </p:cBhvr>
                                    </p:animEffect>
                                  </p:childTnLst>
                                </p:cTn>
                              </p:par>
                            </p:childTnLst>
                          </p:cTn>
                        </p:par>
                        <p:par>
                          <p:cTn id="64" fill="hold">
                            <p:stCondLst>
                              <p:cond delay="5400"/>
                            </p:stCondLst>
                            <p:childTnLst>
                              <p:par>
                                <p:cTn id="65" presetID="22" presetClass="entr" presetSubtype="8" fill="hold" grpId="0" nodeType="afterEffect">
                                  <p:stCondLst>
                                    <p:cond delay="0"/>
                                  </p:stCondLst>
                                  <p:childTnLst>
                                    <p:set>
                                      <p:cBhvr>
                                        <p:cTn id="66" dur="1" fill="hold">
                                          <p:stCondLst>
                                            <p:cond delay="0"/>
                                          </p:stCondLst>
                                        </p:cTn>
                                        <p:tgtEl>
                                          <p:spTgt spid="74"/>
                                        </p:tgtEl>
                                        <p:attrNameLst>
                                          <p:attrName>style.visibility</p:attrName>
                                        </p:attrNameLst>
                                      </p:cBhvr>
                                      <p:to>
                                        <p:strVal val="visible"/>
                                      </p:to>
                                    </p:set>
                                    <p:animEffect transition="in" filter="wipe(left)">
                                      <p:cBhvr>
                                        <p:cTn id="67" dur="500"/>
                                        <p:tgtEl>
                                          <p:spTgt spid="74"/>
                                        </p:tgtEl>
                                      </p:cBhvr>
                                    </p:animEffect>
                                  </p:childTnLst>
                                </p:cTn>
                              </p:par>
                              <p:par>
                                <p:cTn id="68" presetID="22" presetClass="entr" presetSubtype="8" fill="hold" grpId="0" nodeType="withEffect">
                                  <p:stCondLst>
                                    <p:cond delay="0"/>
                                  </p:stCondLst>
                                  <p:childTnLst>
                                    <p:set>
                                      <p:cBhvr>
                                        <p:cTn id="69" dur="1" fill="hold">
                                          <p:stCondLst>
                                            <p:cond delay="0"/>
                                          </p:stCondLst>
                                        </p:cTn>
                                        <p:tgtEl>
                                          <p:spTgt spid="75"/>
                                        </p:tgtEl>
                                        <p:attrNameLst>
                                          <p:attrName>style.visibility</p:attrName>
                                        </p:attrNameLst>
                                      </p:cBhvr>
                                      <p:to>
                                        <p:strVal val="visible"/>
                                      </p:to>
                                    </p:set>
                                    <p:animEffect transition="in" filter="wipe(left)">
                                      <p:cBhvr>
                                        <p:cTn id="70" dur="500"/>
                                        <p:tgtEl>
                                          <p:spTgt spid="75"/>
                                        </p:tgtEl>
                                      </p:cBhvr>
                                    </p:animEffect>
                                  </p:childTnLst>
                                </p:cTn>
                              </p:par>
                            </p:childTnLst>
                          </p:cTn>
                        </p:par>
                        <p:par>
                          <p:cTn id="71" fill="hold">
                            <p:stCondLst>
                              <p:cond delay="5900"/>
                            </p:stCondLst>
                            <p:childTnLst>
                              <p:par>
                                <p:cTn id="72" presetID="16" presetClass="entr" presetSubtype="21" fill="hold" nodeType="afterEffect">
                                  <p:stCondLst>
                                    <p:cond delay="0"/>
                                  </p:stCondLst>
                                  <p:childTnLst>
                                    <p:set>
                                      <p:cBhvr>
                                        <p:cTn id="73" dur="1" fill="hold">
                                          <p:stCondLst>
                                            <p:cond delay="0"/>
                                          </p:stCondLst>
                                        </p:cTn>
                                        <p:tgtEl>
                                          <p:spTgt spid="76"/>
                                        </p:tgtEl>
                                        <p:attrNameLst>
                                          <p:attrName>style.visibility</p:attrName>
                                        </p:attrNameLst>
                                      </p:cBhvr>
                                      <p:to>
                                        <p:strVal val="visible"/>
                                      </p:to>
                                    </p:set>
                                    <p:animEffect transition="in" filter="barn(inVertical)">
                                      <p:cBhvr>
                                        <p:cTn id="74" dur="500"/>
                                        <p:tgtEl>
                                          <p:spTgt spid="76"/>
                                        </p:tgtEl>
                                      </p:cBhvr>
                                    </p:animEffect>
                                  </p:childTnLst>
                                </p:cTn>
                              </p:par>
                            </p:childTnLst>
                          </p:cTn>
                        </p:par>
                        <p:par>
                          <p:cTn id="75" fill="hold">
                            <p:stCondLst>
                              <p:cond delay="6400"/>
                            </p:stCondLst>
                            <p:childTnLst>
                              <p:par>
                                <p:cTn id="76" presetID="53" presetClass="entr" presetSubtype="16" fill="hold" grpId="0" nodeType="afterEffect">
                                  <p:stCondLst>
                                    <p:cond delay="0"/>
                                  </p:stCondLst>
                                  <p:childTnLst>
                                    <p:set>
                                      <p:cBhvr>
                                        <p:cTn id="77" dur="1" fill="hold">
                                          <p:stCondLst>
                                            <p:cond delay="0"/>
                                          </p:stCondLst>
                                        </p:cTn>
                                        <p:tgtEl>
                                          <p:spTgt spid="79"/>
                                        </p:tgtEl>
                                        <p:attrNameLst>
                                          <p:attrName>style.visibility</p:attrName>
                                        </p:attrNameLst>
                                      </p:cBhvr>
                                      <p:to>
                                        <p:strVal val="visible"/>
                                      </p:to>
                                    </p:set>
                                    <p:anim calcmode="lin" valueType="num">
                                      <p:cBhvr>
                                        <p:cTn id="78" dur="500" fill="hold"/>
                                        <p:tgtEl>
                                          <p:spTgt spid="79"/>
                                        </p:tgtEl>
                                        <p:attrNameLst>
                                          <p:attrName>ppt_w</p:attrName>
                                        </p:attrNameLst>
                                      </p:cBhvr>
                                      <p:tavLst>
                                        <p:tav tm="0">
                                          <p:val>
                                            <p:fltVal val="0"/>
                                          </p:val>
                                        </p:tav>
                                        <p:tav tm="100000">
                                          <p:val>
                                            <p:strVal val="#ppt_w"/>
                                          </p:val>
                                        </p:tav>
                                      </p:tavLst>
                                    </p:anim>
                                    <p:anim calcmode="lin" valueType="num">
                                      <p:cBhvr>
                                        <p:cTn id="79" dur="500" fill="hold"/>
                                        <p:tgtEl>
                                          <p:spTgt spid="79"/>
                                        </p:tgtEl>
                                        <p:attrNameLst>
                                          <p:attrName>ppt_h</p:attrName>
                                        </p:attrNameLst>
                                      </p:cBhvr>
                                      <p:tavLst>
                                        <p:tav tm="0">
                                          <p:val>
                                            <p:fltVal val="0"/>
                                          </p:val>
                                        </p:tav>
                                        <p:tav tm="100000">
                                          <p:val>
                                            <p:strVal val="#ppt_h"/>
                                          </p:val>
                                        </p:tav>
                                      </p:tavLst>
                                    </p:anim>
                                    <p:animEffect transition="in" filter="fade">
                                      <p:cBhvr>
                                        <p:cTn id="80" dur="500"/>
                                        <p:tgtEl>
                                          <p:spTgt spid="79"/>
                                        </p:tgtEl>
                                      </p:cBhvr>
                                    </p:animEffect>
                                  </p:childTnLst>
                                </p:cTn>
                              </p:par>
                            </p:childTnLst>
                          </p:cTn>
                        </p:par>
                        <p:par>
                          <p:cTn id="81" fill="hold">
                            <p:stCondLst>
                              <p:cond delay="6900"/>
                            </p:stCondLst>
                            <p:childTnLst>
                              <p:par>
                                <p:cTn id="82" presetID="22" presetClass="entr" presetSubtype="8" fill="hold" grpId="0" nodeType="afterEffect">
                                  <p:stCondLst>
                                    <p:cond delay="0"/>
                                  </p:stCondLst>
                                  <p:childTnLst>
                                    <p:set>
                                      <p:cBhvr>
                                        <p:cTn id="83" dur="1" fill="hold">
                                          <p:stCondLst>
                                            <p:cond delay="0"/>
                                          </p:stCondLst>
                                        </p:cTn>
                                        <p:tgtEl>
                                          <p:spTgt spid="80"/>
                                        </p:tgtEl>
                                        <p:attrNameLst>
                                          <p:attrName>style.visibility</p:attrName>
                                        </p:attrNameLst>
                                      </p:cBhvr>
                                      <p:to>
                                        <p:strVal val="visible"/>
                                      </p:to>
                                    </p:set>
                                    <p:animEffect transition="in" filter="wipe(left)">
                                      <p:cBhvr>
                                        <p:cTn id="84" dur="500"/>
                                        <p:tgtEl>
                                          <p:spTgt spid="80"/>
                                        </p:tgtEl>
                                      </p:cBhvr>
                                    </p:animEffect>
                                  </p:childTnLst>
                                </p:cTn>
                              </p:par>
                              <p:par>
                                <p:cTn id="85" presetID="22" presetClass="entr" presetSubtype="8" fill="hold" grpId="0" nodeType="withEffect">
                                  <p:stCondLst>
                                    <p:cond delay="0"/>
                                  </p:stCondLst>
                                  <p:childTnLst>
                                    <p:set>
                                      <p:cBhvr>
                                        <p:cTn id="86" dur="1" fill="hold">
                                          <p:stCondLst>
                                            <p:cond delay="0"/>
                                          </p:stCondLst>
                                        </p:cTn>
                                        <p:tgtEl>
                                          <p:spTgt spid="81"/>
                                        </p:tgtEl>
                                        <p:attrNameLst>
                                          <p:attrName>style.visibility</p:attrName>
                                        </p:attrNameLst>
                                      </p:cBhvr>
                                      <p:to>
                                        <p:strVal val="visible"/>
                                      </p:to>
                                    </p:set>
                                    <p:animEffect transition="in" filter="wipe(left)">
                                      <p:cBhvr>
                                        <p:cTn id="87" dur="500"/>
                                        <p:tgtEl>
                                          <p:spTgt spid="8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64" grpId="0" animBg="1"/>
      <p:bldP spid="65" grpId="0" animBg="1"/>
      <p:bldP spid="66" grpId="0"/>
      <p:bldP spid="67" grpId="0"/>
      <p:bldP spid="71" grpId="0" animBg="1"/>
      <p:bldP spid="72" grpId="0"/>
      <p:bldP spid="73" grpId="0"/>
      <p:bldP spid="74" grpId="0"/>
      <p:bldP spid="75" grpId="0"/>
      <p:bldP spid="79" grpId="0" animBg="1"/>
      <p:bldP spid="80" grpId="0"/>
      <p:bldP spid="81"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rot="635756">
            <a:off x="4228952" y="1871647"/>
            <a:ext cx="1436413" cy="1847311"/>
            <a:chOff x="3102484" y="1163896"/>
            <a:chExt cx="1077642" cy="1385911"/>
          </a:xfrm>
        </p:grpSpPr>
        <p:sp>
          <p:nvSpPr>
            <p:cNvPr id="13" name="椭圆 34"/>
            <p:cNvSpPr/>
            <p:nvPr/>
          </p:nvSpPr>
          <p:spPr>
            <a:xfrm rot="10094606">
              <a:off x="3102484" y="1163896"/>
              <a:ext cx="1077642" cy="1385911"/>
            </a:xfrm>
            <a:custGeom>
              <a:avLst/>
              <a:gdLst/>
              <a:ahLst/>
              <a:cxnLst/>
              <a:rect l="l" t="t" r="r" b="b"/>
              <a:pathLst>
                <a:path w="1118836" h="1438889">
                  <a:moveTo>
                    <a:pt x="548270" y="0"/>
                  </a:moveTo>
                  <a:lnTo>
                    <a:pt x="721662" y="346785"/>
                  </a:lnTo>
                  <a:cubicBezTo>
                    <a:pt x="951885" y="413972"/>
                    <a:pt x="1118836" y="627225"/>
                    <a:pt x="1118836" y="879471"/>
                  </a:cubicBezTo>
                  <a:cubicBezTo>
                    <a:pt x="1118836" y="1188429"/>
                    <a:pt x="868376" y="1438889"/>
                    <a:pt x="559418" y="1438889"/>
                  </a:cubicBezTo>
                  <a:cubicBezTo>
                    <a:pt x="250460" y="1438889"/>
                    <a:pt x="0" y="1188429"/>
                    <a:pt x="0" y="879471"/>
                  </a:cubicBezTo>
                  <a:cubicBezTo>
                    <a:pt x="0" y="636984"/>
                    <a:pt x="154283" y="430531"/>
                    <a:pt x="370781" y="354978"/>
                  </a:cubicBezTo>
                  <a:close/>
                </a:path>
              </a:pathLst>
            </a:custGeom>
            <a:solidFill>
              <a:srgbClr val="C00000"/>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4" name="椭圆 13"/>
            <p:cNvSpPr/>
            <p:nvPr/>
          </p:nvSpPr>
          <p:spPr>
            <a:xfrm rot="16200000">
              <a:off x="3123442" y="1198146"/>
              <a:ext cx="967866" cy="967866"/>
            </a:xfrm>
            <a:prstGeom prst="ellipse">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15" name="组合 14"/>
          <p:cNvGrpSpPr/>
          <p:nvPr/>
        </p:nvGrpSpPr>
        <p:grpSpPr>
          <a:xfrm rot="635756">
            <a:off x="9072580" y="1871648"/>
            <a:ext cx="1436413" cy="1847311"/>
            <a:chOff x="3102484" y="1163896"/>
            <a:chExt cx="1077642" cy="1385911"/>
          </a:xfrm>
        </p:grpSpPr>
        <p:sp>
          <p:nvSpPr>
            <p:cNvPr id="16" name="椭圆 34"/>
            <p:cNvSpPr/>
            <p:nvPr/>
          </p:nvSpPr>
          <p:spPr>
            <a:xfrm rot="10094606">
              <a:off x="3102484" y="1163896"/>
              <a:ext cx="1077642" cy="1385911"/>
            </a:xfrm>
            <a:custGeom>
              <a:avLst/>
              <a:gdLst/>
              <a:ahLst/>
              <a:cxnLst/>
              <a:rect l="l" t="t" r="r" b="b"/>
              <a:pathLst>
                <a:path w="1118836" h="1438889">
                  <a:moveTo>
                    <a:pt x="548270" y="0"/>
                  </a:moveTo>
                  <a:lnTo>
                    <a:pt x="721662" y="346785"/>
                  </a:lnTo>
                  <a:cubicBezTo>
                    <a:pt x="951885" y="413972"/>
                    <a:pt x="1118836" y="627225"/>
                    <a:pt x="1118836" y="879471"/>
                  </a:cubicBezTo>
                  <a:cubicBezTo>
                    <a:pt x="1118836" y="1188429"/>
                    <a:pt x="868376" y="1438889"/>
                    <a:pt x="559418" y="1438889"/>
                  </a:cubicBezTo>
                  <a:cubicBezTo>
                    <a:pt x="250460" y="1438889"/>
                    <a:pt x="0" y="1188429"/>
                    <a:pt x="0" y="879471"/>
                  </a:cubicBezTo>
                  <a:cubicBezTo>
                    <a:pt x="0" y="636984"/>
                    <a:pt x="154283" y="430531"/>
                    <a:pt x="370781" y="354978"/>
                  </a:cubicBezTo>
                  <a:close/>
                </a:path>
              </a:pathLst>
            </a:custGeom>
            <a:solidFill>
              <a:srgbClr val="C00000"/>
            </a:solidFill>
            <a:ln>
              <a:noFill/>
            </a:ln>
            <a:effectLst>
              <a:outerShdw blurRad="444500" dist="2540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7" name="椭圆 16"/>
            <p:cNvSpPr/>
            <p:nvPr/>
          </p:nvSpPr>
          <p:spPr>
            <a:xfrm rot="16200000">
              <a:off x="3123442" y="1198146"/>
              <a:ext cx="967866" cy="967866"/>
            </a:xfrm>
            <a:prstGeom prst="ellipse">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18" name="组合 17"/>
          <p:cNvGrpSpPr/>
          <p:nvPr/>
        </p:nvGrpSpPr>
        <p:grpSpPr>
          <a:xfrm rot="10800000">
            <a:off x="1830118" y="1897442"/>
            <a:ext cx="1415126" cy="1838579"/>
            <a:chOff x="4020870" y="2194485"/>
            <a:chExt cx="1102258" cy="1432090"/>
          </a:xfrm>
          <a:effectLst>
            <a:outerShdw blurRad="444500" dist="254000" dir="8100000" algn="tr" rotWithShape="0">
              <a:prstClr val="black">
                <a:alpha val="50000"/>
              </a:prstClr>
            </a:outerShdw>
          </a:effectLst>
        </p:grpSpPr>
        <p:sp>
          <p:nvSpPr>
            <p:cNvPr id="19" name="等腰三角形 43"/>
            <p:cNvSpPr/>
            <p:nvPr/>
          </p:nvSpPr>
          <p:spPr>
            <a:xfrm>
              <a:off x="4020870" y="2194485"/>
              <a:ext cx="1102258" cy="1432090"/>
            </a:xfrm>
            <a:custGeom>
              <a:avLst/>
              <a:gdLst/>
              <a:ahLst/>
              <a:cxnLst/>
              <a:rect l="l" t="t" r="r" b="b"/>
              <a:pathLst>
                <a:path w="1102258" h="1432090">
                  <a:moveTo>
                    <a:pt x="761620" y="431870"/>
                  </a:moveTo>
                  <a:lnTo>
                    <a:pt x="856659" y="621949"/>
                  </a:lnTo>
                  <a:lnTo>
                    <a:pt x="234710" y="621949"/>
                  </a:lnTo>
                  <a:lnTo>
                    <a:pt x="325695" y="439980"/>
                  </a:lnTo>
                  <a:cubicBezTo>
                    <a:pt x="163858" y="520416"/>
                    <a:pt x="53779" y="687834"/>
                    <a:pt x="53779" y="880961"/>
                  </a:cubicBezTo>
                  <a:cubicBezTo>
                    <a:pt x="53779" y="1155639"/>
                    <a:pt x="276450" y="1378310"/>
                    <a:pt x="551128" y="1378310"/>
                  </a:cubicBezTo>
                  <a:cubicBezTo>
                    <a:pt x="825806" y="1378310"/>
                    <a:pt x="1048477" y="1155639"/>
                    <a:pt x="1048477" y="880961"/>
                  </a:cubicBezTo>
                  <a:cubicBezTo>
                    <a:pt x="1048477" y="681767"/>
                    <a:pt x="931374" y="509923"/>
                    <a:pt x="761620" y="431870"/>
                  </a:cubicBezTo>
                  <a:close/>
                  <a:moveTo>
                    <a:pt x="545685" y="0"/>
                  </a:moveTo>
                  <a:lnTo>
                    <a:pt x="726120" y="360871"/>
                  </a:lnTo>
                  <a:cubicBezTo>
                    <a:pt x="945108" y="431845"/>
                    <a:pt x="1102258" y="638051"/>
                    <a:pt x="1102258" y="880961"/>
                  </a:cubicBezTo>
                  <a:cubicBezTo>
                    <a:pt x="1102258" y="1185341"/>
                    <a:pt x="855509" y="1432090"/>
                    <a:pt x="551129" y="1432090"/>
                  </a:cubicBezTo>
                  <a:cubicBezTo>
                    <a:pt x="246749" y="1432090"/>
                    <a:pt x="0" y="1185341"/>
                    <a:pt x="0" y="880961"/>
                  </a:cubicBezTo>
                  <a:cubicBezTo>
                    <a:pt x="0" y="642821"/>
                    <a:pt x="151038" y="439958"/>
                    <a:pt x="363249" y="364872"/>
                  </a:cubicBezTo>
                  <a:close/>
                </a:path>
              </a:pathLst>
            </a:custGeom>
            <a:gradFill>
              <a:gsLst>
                <a:gs pos="0">
                  <a:schemeClr val="bg1"/>
                </a:gs>
                <a:gs pos="55000">
                  <a:schemeClr val="bg1">
                    <a:lumMod val="95000"/>
                  </a:schemeClr>
                </a:gs>
                <a:gs pos="100000">
                  <a:schemeClr val="bg1">
                    <a:lumMod val="65000"/>
                  </a:schemeClr>
                </a:gs>
              </a:gsLst>
              <a:lin ang="27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cs typeface="+mn-ea"/>
                <a:sym typeface="+mn-lt"/>
              </a:endParaRPr>
            </a:p>
          </p:txBody>
        </p:sp>
        <p:sp>
          <p:nvSpPr>
            <p:cNvPr id="20" name="等腰三角形 42"/>
            <p:cNvSpPr/>
            <p:nvPr/>
          </p:nvSpPr>
          <p:spPr>
            <a:xfrm>
              <a:off x="4044928" y="2251925"/>
              <a:ext cx="1054142" cy="1350592"/>
            </a:xfrm>
            <a:custGeom>
              <a:avLst/>
              <a:gdLst/>
              <a:ahLst/>
              <a:cxnLst/>
              <a:rect l="l" t="t" r="r" b="b"/>
              <a:pathLst>
                <a:path w="1054142" h="1350592">
                  <a:moveTo>
                    <a:pt x="521627" y="0"/>
                  </a:moveTo>
                  <a:lnTo>
                    <a:pt x="682907" y="322559"/>
                  </a:lnTo>
                  <a:cubicBezTo>
                    <a:pt x="898294" y="386795"/>
                    <a:pt x="1054142" y="586958"/>
                    <a:pt x="1054142" y="823521"/>
                  </a:cubicBezTo>
                  <a:cubicBezTo>
                    <a:pt x="1054142" y="1114614"/>
                    <a:pt x="818164" y="1350592"/>
                    <a:pt x="527071" y="1350592"/>
                  </a:cubicBezTo>
                  <a:cubicBezTo>
                    <a:pt x="235978" y="1350592"/>
                    <a:pt x="0" y="1114614"/>
                    <a:pt x="0" y="823521"/>
                  </a:cubicBezTo>
                  <a:cubicBezTo>
                    <a:pt x="0" y="591722"/>
                    <a:pt x="149634" y="394871"/>
                    <a:pt x="358347" y="326560"/>
                  </a:cubicBezTo>
                  <a:close/>
                </a:path>
              </a:pathLst>
            </a:custGeom>
            <a:gradFill>
              <a:gsLst>
                <a:gs pos="0">
                  <a:schemeClr val="bg1"/>
                </a:gs>
                <a:gs pos="43000">
                  <a:schemeClr val="bg1">
                    <a:lumMod val="95000"/>
                  </a:schemeClr>
                </a:gs>
                <a:gs pos="100000">
                  <a:schemeClr val="bg1">
                    <a:lumMod val="75000"/>
                  </a:schemeClr>
                </a:gs>
              </a:gsLst>
              <a:lin ang="14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21" name="矩形 20"/>
          <p:cNvSpPr>
            <a:spLocks noChangeArrowheads="1"/>
          </p:cNvSpPr>
          <p:nvPr/>
        </p:nvSpPr>
        <p:spPr bwMode="auto">
          <a:xfrm>
            <a:off x="1618374" y="2400920"/>
            <a:ext cx="1836841" cy="41940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eaLnBrk="1" hangingPunct="1">
              <a:spcBef>
                <a:spcPct val="0"/>
              </a:spcBef>
              <a:buFont typeface="Arial" charset="0"/>
              <a:buNone/>
            </a:pPr>
            <a:r>
              <a:rPr lang="zh-CN" altLang="en-US" sz="2000" dirty="0" smtClean="0">
                <a:solidFill>
                  <a:schemeClr val="accent3">
                    <a:lumMod val="50000"/>
                  </a:schemeClr>
                </a:solidFill>
                <a:latin typeface="+mn-lt"/>
                <a:ea typeface="+mn-ea"/>
                <a:cs typeface="+mn-ea"/>
                <a:sym typeface="+mn-lt"/>
              </a:rPr>
              <a:t>关键词</a:t>
            </a:r>
            <a:endParaRPr lang="zh-CN" altLang="en-US" sz="2000" dirty="0">
              <a:solidFill>
                <a:schemeClr val="accent3">
                  <a:lumMod val="50000"/>
                </a:schemeClr>
              </a:solidFill>
              <a:latin typeface="+mn-lt"/>
              <a:ea typeface="+mn-ea"/>
              <a:cs typeface="+mn-ea"/>
              <a:sym typeface="+mn-lt"/>
            </a:endParaRPr>
          </a:p>
        </p:txBody>
      </p:sp>
      <p:sp>
        <p:nvSpPr>
          <p:cNvPr id="22" name="文本框 13"/>
          <p:cNvSpPr txBox="1"/>
          <p:nvPr/>
        </p:nvSpPr>
        <p:spPr>
          <a:xfrm>
            <a:off x="1322274" y="4038412"/>
            <a:ext cx="2234510" cy="1811693"/>
          </a:xfrm>
          <a:prstGeom prst="rect">
            <a:avLst/>
          </a:prstGeom>
          <a:noFill/>
        </p:spPr>
        <p:txBody>
          <a:bodyPr wrap="square" lIns="87738" tIns="43868" rIns="87738" bIns="43868" rtlCol="0">
            <a:spAutoFit/>
          </a:bodyPr>
          <a:lstStyle/>
          <a:p>
            <a:pPr>
              <a:lnSpc>
                <a:spcPct val="120000"/>
              </a:lnSpc>
              <a:spcBef>
                <a:spcPct val="0"/>
              </a:spcBef>
              <a:buNone/>
            </a:pPr>
            <a:r>
              <a:rPr lang="zh-CN" altLang="en-US" sz="13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在此录入上述图表的综合描述说明，在此录入上述图表的综合描述说明，在此录入上述图表的综合描述说明，在此录入上述图表的综合描述说明，在此录入上述图表的综合描述说明。</a:t>
            </a:r>
          </a:p>
        </p:txBody>
      </p:sp>
      <p:sp>
        <p:nvSpPr>
          <p:cNvPr id="23" name="矩形 22"/>
          <p:cNvSpPr>
            <a:spLocks noChangeArrowheads="1"/>
          </p:cNvSpPr>
          <p:nvPr/>
        </p:nvSpPr>
        <p:spPr bwMode="auto">
          <a:xfrm>
            <a:off x="4056022" y="2304846"/>
            <a:ext cx="1836841" cy="41940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eaLnBrk="1" hangingPunct="1">
              <a:spcBef>
                <a:spcPct val="0"/>
              </a:spcBef>
              <a:buFont typeface="Arial" charset="0"/>
              <a:buNone/>
            </a:pPr>
            <a:r>
              <a:rPr lang="zh-CN" altLang="en-US" sz="2000" dirty="0" smtClean="0">
                <a:solidFill>
                  <a:schemeClr val="bg1"/>
                </a:solidFill>
                <a:latin typeface="+mn-lt"/>
                <a:ea typeface="+mn-ea"/>
                <a:cs typeface="+mn-ea"/>
                <a:sym typeface="+mn-lt"/>
              </a:rPr>
              <a:t>关键词</a:t>
            </a:r>
            <a:endParaRPr lang="zh-CN" altLang="en-US" sz="2000" dirty="0">
              <a:solidFill>
                <a:schemeClr val="bg1"/>
              </a:solidFill>
              <a:latin typeface="+mn-lt"/>
              <a:ea typeface="+mn-ea"/>
              <a:cs typeface="+mn-ea"/>
              <a:sym typeface="+mn-lt"/>
            </a:endParaRPr>
          </a:p>
        </p:txBody>
      </p:sp>
      <p:sp>
        <p:nvSpPr>
          <p:cNvPr id="24" name="文本框 13"/>
          <p:cNvSpPr txBox="1"/>
          <p:nvPr/>
        </p:nvSpPr>
        <p:spPr>
          <a:xfrm>
            <a:off x="3759921" y="4038412"/>
            <a:ext cx="2234510" cy="1811693"/>
          </a:xfrm>
          <a:prstGeom prst="rect">
            <a:avLst/>
          </a:prstGeom>
          <a:noFill/>
        </p:spPr>
        <p:txBody>
          <a:bodyPr wrap="square" lIns="87738" tIns="43868" rIns="87738" bIns="43868" rtlCol="0">
            <a:spAutoFit/>
          </a:bodyPr>
          <a:lstStyle/>
          <a:p>
            <a:pPr>
              <a:lnSpc>
                <a:spcPct val="120000"/>
              </a:lnSpc>
              <a:spcBef>
                <a:spcPct val="0"/>
              </a:spcBef>
              <a:buNone/>
            </a:pPr>
            <a:r>
              <a:rPr lang="zh-CN" altLang="en-US" sz="13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在此录入上述图表的综合描述说明，在此录入上述图表的综合描述说明，在此录入上述图表的综合描述说明，在此录入上述图表的综合描述说明，在此录入上述图表的综合描述说明。</a:t>
            </a:r>
          </a:p>
        </p:txBody>
      </p:sp>
      <p:grpSp>
        <p:nvGrpSpPr>
          <p:cNvPr id="25" name="组合 24"/>
          <p:cNvGrpSpPr/>
          <p:nvPr/>
        </p:nvGrpSpPr>
        <p:grpSpPr>
          <a:xfrm rot="10800000">
            <a:off x="6667308" y="1897442"/>
            <a:ext cx="1415126" cy="1838579"/>
            <a:chOff x="4020870" y="2194485"/>
            <a:chExt cx="1102258" cy="1432090"/>
          </a:xfrm>
          <a:effectLst>
            <a:outerShdw blurRad="444500" dist="254000" dir="8100000" algn="tr" rotWithShape="0">
              <a:prstClr val="black">
                <a:alpha val="50000"/>
              </a:prstClr>
            </a:outerShdw>
          </a:effectLst>
        </p:grpSpPr>
        <p:sp>
          <p:nvSpPr>
            <p:cNvPr id="26" name="等腰三角形 43"/>
            <p:cNvSpPr/>
            <p:nvPr/>
          </p:nvSpPr>
          <p:spPr>
            <a:xfrm>
              <a:off x="4020870" y="2194485"/>
              <a:ext cx="1102258" cy="1432090"/>
            </a:xfrm>
            <a:custGeom>
              <a:avLst/>
              <a:gdLst/>
              <a:ahLst/>
              <a:cxnLst/>
              <a:rect l="l" t="t" r="r" b="b"/>
              <a:pathLst>
                <a:path w="1102258" h="1432090">
                  <a:moveTo>
                    <a:pt x="761620" y="431870"/>
                  </a:moveTo>
                  <a:lnTo>
                    <a:pt x="856659" y="621949"/>
                  </a:lnTo>
                  <a:lnTo>
                    <a:pt x="234710" y="621949"/>
                  </a:lnTo>
                  <a:lnTo>
                    <a:pt x="325695" y="439980"/>
                  </a:lnTo>
                  <a:cubicBezTo>
                    <a:pt x="163858" y="520416"/>
                    <a:pt x="53779" y="687834"/>
                    <a:pt x="53779" y="880961"/>
                  </a:cubicBezTo>
                  <a:cubicBezTo>
                    <a:pt x="53779" y="1155639"/>
                    <a:pt x="276450" y="1378310"/>
                    <a:pt x="551128" y="1378310"/>
                  </a:cubicBezTo>
                  <a:cubicBezTo>
                    <a:pt x="825806" y="1378310"/>
                    <a:pt x="1048477" y="1155639"/>
                    <a:pt x="1048477" y="880961"/>
                  </a:cubicBezTo>
                  <a:cubicBezTo>
                    <a:pt x="1048477" y="681767"/>
                    <a:pt x="931374" y="509923"/>
                    <a:pt x="761620" y="431870"/>
                  </a:cubicBezTo>
                  <a:close/>
                  <a:moveTo>
                    <a:pt x="545685" y="0"/>
                  </a:moveTo>
                  <a:lnTo>
                    <a:pt x="726120" y="360871"/>
                  </a:lnTo>
                  <a:cubicBezTo>
                    <a:pt x="945108" y="431845"/>
                    <a:pt x="1102258" y="638051"/>
                    <a:pt x="1102258" y="880961"/>
                  </a:cubicBezTo>
                  <a:cubicBezTo>
                    <a:pt x="1102258" y="1185341"/>
                    <a:pt x="855509" y="1432090"/>
                    <a:pt x="551129" y="1432090"/>
                  </a:cubicBezTo>
                  <a:cubicBezTo>
                    <a:pt x="246749" y="1432090"/>
                    <a:pt x="0" y="1185341"/>
                    <a:pt x="0" y="880961"/>
                  </a:cubicBezTo>
                  <a:cubicBezTo>
                    <a:pt x="0" y="642821"/>
                    <a:pt x="151038" y="439958"/>
                    <a:pt x="363249" y="364872"/>
                  </a:cubicBezTo>
                  <a:close/>
                </a:path>
              </a:pathLst>
            </a:custGeom>
            <a:gradFill>
              <a:gsLst>
                <a:gs pos="0">
                  <a:schemeClr val="bg1"/>
                </a:gs>
                <a:gs pos="55000">
                  <a:schemeClr val="bg1">
                    <a:lumMod val="95000"/>
                  </a:schemeClr>
                </a:gs>
                <a:gs pos="100000">
                  <a:schemeClr val="bg1">
                    <a:lumMod val="65000"/>
                  </a:schemeClr>
                </a:gs>
              </a:gsLst>
              <a:lin ang="27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cs typeface="+mn-ea"/>
                <a:sym typeface="+mn-lt"/>
              </a:endParaRPr>
            </a:p>
          </p:txBody>
        </p:sp>
        <p:sp>
          <p:nvSpPr>
            <p:cNvPr id="27" name="等腰三角形 42"/>
            <p:cNvSpPr/>
            <p:nvPr/>
          </p:nvSpPr>
          <p:spPr>
            <a:xfrm>
              <a:off x="4044928" y="2251925"/>
              <a:ext cx="1054142" cy="1350592"/>
            </a:xfrm>
            <a:custGeom>
              <a:avLst/>
              <a:gdLst/>
              <a:ahLst/>
              <a:cxnLst/>
              <a:rect l="l" t="t" r="r" b="b"/>
              <a:pathLst>
                <a:path w="1054142" h="1350592">
                  <a:moveTo>
                    <a:pt x="521627" y="0"/>
                  </a:moveTo>
                  <a:lnTo>
                    <a:pt x="682907" y="322559"/>
                  </a:lnTo>
                  <a:cubicBezTo>
                    <a:pt x="898294" y="386795"/>
                    <a:pt x="1054142" y="586958"/>
                    <a:pt x="1054142" y="823521"/>
                  </a:cubicBezTo>
                  <a:cubicBezTo>
                    <a:pt x="1054142" y="1114614"/>
                    <a:pt x="818164" y="1350592"/>
                    <a:pt x="527071" y="1350592"/>
                  </a:cubicBezTo>
                  <a:cubicBezTo>
                    <a:pt x="235978" y="1350592"/>
                    <a:pt x="0" y="1114614"/>
                    <a:pt x="0" y="823521"/>
                  </a:cubicBezTo>
                  <a:cubicBezTo>
                    <a:pt x="0" y="591722"/>
                    <a:pt x="149634" y="394871"/>
                    <a:pt x="358347" y="326560"/>
                  </a:cubicBezTo>
                  <a:close/>
                </a:path>
              </a:pathLst>
            </a:custGeom>
            <a:gradFill>
              <a:gsLst>
                <a:gs pos="0">
                  <a:schemeClr val="bg1"/>
                </a:gs>
                <a:gs pos="43000">
                  <a:schemeClr val="bg1">
                    <a:lumMod val="95000"/>
                  </a:schemeClr>
                </a:gs>
                <a:gs pos="100000">
                  <a:schemeClr val="bg1">
                    <a:lumMod val="75000"/>
                  </a:schemeClr>
                </a:gs>
              </a:gsLst>
              <a:lin ang="14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28" name="矩形 27"/>
          <p:cNvSpPr>
            <a:spLocks noChangeArrowheads="1"/>
          </p:cNvSpPr>
          <p:nvPr/>
        </p:nvSpPr>
        <p:spPr bwMode="auto">
          <a:xfrm>
            <a:off x="6493670" y="2299352"/>
            <a:ext cx="1836841" cy="41940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eaLnBrk="1" hangingPunct="1">
              <a:spcBef>
                <a:spcPct val="0"/>
              </a:spcBef>
              <a:buFont typeface="Arial" charset="0"/>
              <a:buNone/>
            </a:pPr>
            <a:r>
              <a:rPr lang="zh-CN" altLang="en-US" sz="2000" dirty="0" smtClean="0">
                <a:solidFill>
                  <a:schemeClr val="accent3">
                    <a:lumMod val="50000"/>
                  </a:schemeClr>
                </a:solidFill>
                <a:latin typeface="+mn-lt"/>
                <a:ea typeface="+mn-ea"/>
                <a:cs typeface="+mn-ea"/>
                <a:sym typeface="+mn-lt"/>
              </a:rPr>
              <a:t>关键词</a:t>
            </a:r>
            <a:endParaRPr lang="zh-CN" altLang="en-US" sz="2000" dirty="0">
              <a:solidFill>
                <a:schemeClr val="accent3">
                  <a:lumMod val="50000"/>
                </a:schemeClr>
              </a:solidFill>
              <a:latin typeface="+mn-lt"/>
              <a:ea typeface="+mn-ea"/>
              <a:cs typeface="+mn-ea"/>
              <a:sym typeface="+mn-lt"/>
            </a:endParaRPr>
          </a:p>
        </p:txBody>
      </p:sp>
      <p:sp>
        <p:nvSpPr>
          <p:cNvPr id="35" name="文本框 13"/>
          <p:cNvSpPr txBox="1"/>
          <p:nvPr/>
        </p:nvSpPr>
        <p:spPr>
          <a:xfrm>
            <a:off x="6248353" y="4038412"/>
            <a:ext cx="2234510" cy="1811693"/>
          </a:xfrm>
          <a:prstGeom prst="rect">
            <a:avLst/>
          </a:prstGeom>
          <a:noFill/>
        </p:spPr>
        <p:txBody>
          <a:bodyPr wrap="square" lIns="87738" tIns="43868" rIns="87738" bIns="43868" rtlCol="0">
            <a:spAutoFit/>
          </a:bodyPr>
          <a:lstStyle/>
          <a:p>
            <a:pPr>
              <a:lnSpc>
                <a:spcPct val="120000"/>
              </a:lnSpc>
              <a:spcBef>
                <a:spcPct val="0"/>
              </a:spcBef>
              <a:buNone/>
            </a:pPr>
            <a:r>
              <a:rPr lang="zh-CN" altLang="en-US" sz="13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在此录入上述图表的综合描述说明，在此录入上述图表的综合描述说明，在此录入上述图表的综合描述说明，在此录入上述图表的综合描述说明，在此录入上述图表的综合描述说明。</a:t>
            </a:r>
          </a:p>
        </p:txBody>
      </p:sp>
      <p:sp>
        <p:nvSpPr>
          <p:cNvPr id="36" name="矩形 35"/>
          <p:cNvSpPr>
            <a:spLocks noChangeArrowheads="1"/>
          </p:cNvSpPr>
          <p:nvPr/>
        </p:nvSpPr>
        <p:spPr bwMode="auto">
          <a:xfrm>
            <a:off x="8931317" y="2400920"/>
            <a:ext cx="1836841" cy="41940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eaLnBrk="1" hangingPunct="1">
              <a:spcBef>
                <a:spcPct val="0"/>
              </a:spcBef>
              <a:buFont typeface="Arial" charset="0"/>
              <a:buNone/>
            </a:pPr>
            <a:r>
              <a:rPr lang="zh-CN" altLang="en-US" sz="2000" dirty="0" smtClean="0">
                <a:solidFill>
                  <a:schemeClr val="bg1"/>
                </a:solidFill>
                <a:latin typeface="+mn-lt"/>
                <a:ea typeface="+mn-ea"/>
                <a:cs typeface="+mn-ea"/>
                <a:sym typeface="+mn-lt"/>
              </a:rPr>
              <a:t>关键词</a:t>
            </a:r>
            <a:endParaRPr lang="zh-CN" altLang="en-US" sz="2000" dirty="0">
              <a:solidFill>
                <a:schemeClr val="bg1"/>
              </a:solidFill>
              <a:latin typeface="+mn-lt"/>
              <a:ea typeface="+mn-ea"/>
              <a:cs typeface="+mn-ea"/>
              <a:sym typeface="+mn-lt"/>
            </a:endParaRPr>
          </a:p>
        </p:txBody>
      </p:sp>
      <p:sp>
        <p:nvSpPr>
          <p:cNvPr id="37" name="文本框 13"/>
          <p:cNvSpPr txBox="1"/>
          <p:nvPr/>
        </p:nvSpPr>
        <p:spPr>
          <a:xfrm>
            <a:off x="8635216" y="4038412"/>
            <a:ext cx="2234510" cy="1811693"/>
          </a:xfrm>
          <a:prstGeom prst="rect">
            <a:avLst/>
          </a:prstGeom>
          <a:noFill/>
        </p:spPr>
        <p:txBody>
          <a:bodyPr wrap="square" lIns="87738" tIns="43868" rIns="87738" bIns="43868" rtlCol="0">
            <a:spAutoFit/>
          </a:bodyPr>
          <a:lstStyle/>
          <a:p>
            <a:pPr>
              <a:lnSpc>
                <a:spcPct val="120000"/>
              </a:lnSpc>
              <a:spcBef>
                <a:spcPct val="0"/>
              </a:spcBef>
              <a:buNone/>
            </a:pPr>
            <a:r>
              <a:rPr lang="zh-CN" altLang="en-US" sz="13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在此录入上述图表的综合描述说明，在此录入上述图表的综合描述说明，在此录入上述图表的综合描述说明，在此录入上述图表的综合描述说明，在此录入上述图表的综合描述说明。</a:t>
            </a:r>
          </a:p>
        </p:txBody>
      </p:sp>
    </p:spTree>
    <p:extLst>
      <p:ext uri="{BB962C8B-B14F-4D97-AF65-F5344CB8AC3E}">
        <p14:creationId xmlns:p14="http://schemas.microsoft.com/office/powerpoint/2010/main" val="4073234022"/>
      </p:ext>
    </p:extLst>
  </p:cSld>
  <p:clrMapOvr>
    <a:masterClrMapping/>
  </p:clrMapOvr>
  <mc:AlternateContent xmlns:mc="http://schemas.openxmlformats.org/markup-compatibility/2006" xmlns:p14="http://schemas.microsoft.com/office/powerpoint/2010/main">
    <mc:Choice Requires="p14">
      <p:transition spd="slow" p14:dur="4000" advTm="0">
        <p14:vortex dir="r"/>
      </p:transition>
    </mc:Choice>
    <mc:Fallback xmlns="">
      <p:transition spd="slow" advTm="0">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2" presetClass="entr" presetSubtype="1" fill="hold" nodeType="afterEffect" p14:presetBounceEnd="54000">
                                      <p:stCondLst>
                                        <p:cond delay="0"/>
                                      </p:stCondLst>
                                      <p:childTnLst>
                                        <p:set>
                                          <p:cBhvr>
                                            <p:cTn id="22" dur="1" fill="hold">
                                              <p:stCondLst>
                                                <p:cond delay="0"/>
                                              </p:stCondLst>
                                            </p:cTn>
                                            <p:tgtEl>
                                              <p:spTgt spid="18"/>
                                            </p:tgtEl>
                                            <p:attrNameLst>
                                              <p:attrName>style.visibility</p:attrName>
                                            </p:attrNameLst>
                                          </p:cBhvr>
                                          <p:to>
                                            <p:strVal val="visible"/>
                                          </p:to>
                                        </p:set>
                                        <p:anim calcmode="lin" valueType="num" p14:bounceEnd="54000">
                                          <p:cBhvr additive="base">
                                            <p:cTn id="23" dur="500" fill="hold"/>
                                            <p:tgtEl>
                                              <p:spTgt spid="18"/>
                                            </p:tgtEl>
                                            <p:attrNameLst>
                                              <p:attrName>ppt_x</p:attrName>
                                            </p:attrNameLst>
                                          </p:cBhvr>
                                          <p:tavLst>
                                            <p:tav tm="0">
                                              <p:val>
                                                <p:strVal val="#ppt_x"/>
                                              </p:val>
                                            </p:tav>
                                            <p:tav tm="100000">
                                              <p:val>
                                                <p:strVal val="#ppt_x"/>
                                              </p:val>
                                            </p:tav>
                                          </p:tavLst>
                                        </p:anim>
                                        <p:anim calcmode="lin" valueType="num" p14:bounceEnd="54000">
                                          <p:cBhvr additive="base">
                                            <p:cTn id="24" dur="500" fill="hold"/>
                                            <p:tgtEl>
                                              <p:spTgt spid="18"/>
                                            </p:tgtEl>
                                            <p:attrNameLst>
                                              <p:attrName>ppt_y</p:attrName>
                                            </p:attrNameLst>
                                          </p:cBhvr>
                                          <p:tavLst>
                                            <p:tav tm="0">
                                              <p:val>
                                                <p:strVal val="0-#ppt_h/2"/>
                                              </p:val>
                                            </p:tav>
                                            <p:tav tm="100000">
                                              <p:val>
                                                <p:strVal val="#ppt_y"/>
                                              </p:val>
                                            </p:tav>
                                          </p:tavLst>
                                        </p:anim>
                                      </p:childTnLst>
                                    </p:cTn>
                                  </p:par>
                                </p:childTnLst>
                              </p:cTn>
                            </p:par>
                            <p:par>
                              <p:cTn id="25" fill="hold">
                                <p:stCondLst>
                                  <p:cond delay="1900"/>
                                </p:stCondLst>
                                <p:childTnLst>
                                  <p:par>
                                    <p:cTn id="26" presetID="22" presetClass="entr" presetSubtype="2" fill="hold" grpId="0" nodeType="afterEffect">
                                      <p:stCondLst>
                                        <p:cond delay="0"/>
                                      </p:stCondLst>
                                      <p:childTnLst>
                                        <p:set>
                                          <p:cBhvr>
                                            <p:cTn id="27" dur="1" fill="hold">
                                              <p:stCondLst>
                                                <p:cond delay="0"/>
                                              </p:stCondLst>
                                            </p:cTn>
                                            <p:tgtEl>
                                              <p:spTgt spid="21"/>
                                            </p:tgtEl>
                                            <p:attrNameLst>
                                              <p:attrName>style.visibility</p:attrName>
                                            </p:attrNameLst>
                                          </p:cBhvr>
                                          <p:to>
                                            <p:strVal val="visible"/>
                                          </p:to>
                                        </p:set>
                                        <p:animEffect transition="in" filter="wipe(right)">
                                          <p:cBhvr>
                                            <p:cTn id="28" dur="500"/>
                                            <p:tgtEl>
                                              <p:spTgt spid="21"/>
                                            </p:tgtEl>
                                          </p:cBhvr>
                                        </p:animEffect>
                                      </p:childTnLst>
                                    </p:cTn>
                                  </p:par>
                                </p:childTnLst>
                              </p:cTn>
                            </p:par>
                            <p:par>
                              <p:cTn id="29" fill="hold">
                                <p:stCondLst>
                                  <p:cond delay="2400"/>
                                </p:stCondLst>
                                <p:childTnLst>
                                  <p:par>
                                    <p:cTn id="30" presetID="22" presetClass="entr" presetSubtype="2" fill="hold" grpId="0" nodeType="afterEffect">
                                      <p:stCondLst>
                                        <p:cond delay="0"/>
                                      </p:stCondLst>
                                      <p:childTnLst>
                                        <p:set>
                                          <p:cBhvr>
                                            <p:cTn id="31" dur="1" fill="hold">
                                              <p:stCondLst>
                                                <p:cond delay="0"/>
                                              </p:stCondLst>
                                            </p:cTn>
                                            <p:tgtEl>
                                              <p:spTgt spid="22"/>
                                            </p:tgtEl>
                                            <p:attrNameLst>
                                              <p:attrName>style.visibility</p:attrName>
                                            </p:attrNameLst>
                                          </p:cBhvr>
                                          <p:to>
                                            <p:strVal val="visible"/>
                                          </p:to>
                                        </p:set>
                                        <p:animEffect transition="in" filter="wipe(right)">
                                          <p:cBhvr>
                                            <p:cTn id="32" dur="750"/>
                                            <p:tgtEl>
                                              <p:spTgt spid="22"/>
                                            </p:tgtEl>
                                          </p:cBhvr>
                                        </p:animEffect>
                                      </p:childTnLst>
                                    </p:cTn>
                                  </p:par>
                                </p:childTnLst>
                              </p:cTn>
                            </p:par>
                            <p:par>
                              <p:cTn id="33" fill="hold">
                                <p:stCondLst>
                                  <p:cond delay="3150"/>
                                </p:stCondLst>
                                <p:childTnLst>
                                  <p:par>
                                    <p:cTn id="34" presetID="2" presetClass="entr" presetSubtype="1" fill="hold" nodeType="afterEffect" p14:presetBounceEnd="54000">
                                      <p:stCondLst>
                                        <p:cond delay="0"/>
                                      </p:stCondLst>
                                      <p:childTnLst>
                                        <p:set>
                                          <p:cBhvr>
                                            <p:cTn id="35" dur="1" fill="hold">
                                              <p:stCondLst>
                                                <p:cond delay="0"/>
                                              </p:stCondLst>
                                            </p:cTn>
                                            <p:tgtEl>
                                              <p:spTgt spid="12"/>
                                            </p:tgtEl>
                                            <p:attrNameLst>
                                              <p:attrName>style.visibility</p:attrName>
                                            </p:attrNameLst>
                                          </p:cBhvr>
                                          <p:to>
                                            <p:strVal val="visible"/>
                                          </p:to>
                                        </p:set>
                                        <p:anim calcmode="lin" valueType="num" p14:bounceEnd="54000">
                                          <p:cBhvr additive="base">
                                            <p:cTn id="36" dur="500" fill="hold"/>
                                            <p:tgtEl>
                                              <p:spTgt spid="12"/>
                                            </p:tgtEl>
                                            <p:attrNameLst>
                                              <p:attrName>ppt_x</p:attrName>
                                            </p:attrNameLst>
                                          </p:cBhvr>
                                          <p:tavLst>
                                            <p:tav tm="0">
                                              <p:val>
                                                <p:strVal val="#ppt_x"/>
                                              </p:val>
                                            </p:tav>
                                            <p:tav tm="100000">
                                              <p:val>
                                                <p:strVal val="#ppt_x"/>
                                              </p:val>
                                            </p:tav>
                                          </p:tavLst>
                                        </p:anim>
                                        <p:anim calcmode="lin" valueType="num" p14:bounceEnd="54000">
                                          <p:cBhvr additive="base">
                                            <p:cTn id="37" dur="500" fill="hold"/>
                                            <p:tgtEl>
                                              <p:spTgt spid="12"/>
                                            </p:tgtEl>
                                            <p:attrNameLst>
                                              <p:attrName>ppt_y</p:attrName>
                                            </p:attrNameLst>
                                          </p:cBhvr>
                                          <p:tavLst>
                                            <p:tav tm="0">
                                              <p:val>
                                                <p:strVal val="0-#ppt_h/2"/>
                                              </p:val>
                                            </p:tav>
                                            <p:tav tm="100000">
                                              <p:val>
                                                <p:strVal val="#ppt_y"/>
                                              </p:val>
                                            </p:tav>
                                          </p:tavLst>
                                        </p:anim>
                                      </p:childTnLst>
                                    </p:cTn>
                                  </p:par>
                                </p:childTnLst>
                              </p:cTn>
                            </p:par>
                            <p:par>
                              <p:cTn id="38" fill="hold">
                                <p:stCondLst>
                                  <p:cond delay="3650"/>
                                </p:stCondLst>
                                <p:childTnLst>
                                  <p:par>
                                    <p:cTn id="39" presetID="22" presetClass="entr" presetSubtype="2" fill="hold" grpId="0" nodeType="afterEffect">
                                      <p:stCondLst>
                                        <p:cond delay="0"/>
                                      </p:stCondLst>
                                      <p:childTnLst>
                                        <p:set>
                                          <p:cBhvr>
                                            <p:cTn id="40" dur="1" fill="hold">
                                              <p:stCondLst>
                                                <p:cond delay="0"/>
                                              </p:stCondLst>
                                            </p:cTn>
                                            <p:tgtEl>
                                              <p:spTgt spid="23"/>
                                            </p:tgtEl>
                                            <p:attrNameLst>
                                              <p:attrName>style.visibility</p:attrName>
                                            </p:attrNameLst>
                                          </p:cBhvr>
                                          <p:to>
                                            <p:strVal val="visible"/>
                                          </p:to>
                                        </p:set>
                                        <p:animEffect transition="in" filter="wipe(right)">
                                          <p:cBhvr>
                                            <p:cTn id="41" dur="500"/>
                                            <p:tgtEl>
                                              <p:spTgt spid="23"/>
                                            </p:tgtEl>
                                          </p:cBhvr>
                                        </p:animEffect>
                                      </p:childTnLst>
                                    </p:cTn>
                                  </p:par>
                                </p:childTnLst>
                              </p:cTn>
                            </p:par>
                            <p:par>
                              <p:cTn id="42" fill="hold">
                                <p:stCondLst>
                                  <p:cond delay="4150"/>
                                </p:stCondLst>
                                <p:childTnLst>
                                  <p:par>
                                    <p:cTn id="43" presetID="22" presetClass="entr" presetSubtype="2" fill="hold" grpId="0" nodeType="afterEffect">
                                      <p:stCondLst>
                                        <p:cond delay="0"/>
                                      </p:stCondLst>
                                      <p:childTnLst>
                                        <p:set>
                                          <p:cBhvr>
                                            <p:cTn id="44" dur="1" fill="hold">
                                              <p:stCondLst>
                                                <p:cond delay="0"/>
                                              </p:stCondLst>
                                            </p:cTn>
                                            <p:tgtEl>
                                              <p:spTgt spid="24"/>
                                            </p:tgtEl>
                                            <p:attrNameLst>
                                              <p:attrName>style.visibility</p:attrName>
                                            </p:attrNameLst>
                                          </p:cBhvr>
                                          <p:to>
                                            <p:strVal val="visible"/>
                                          </p:to>
                                        </p:set>
                                        <p:animEffect transition="in" filter="wipe(right)">
                                          <p:cBhvr>
                                            <p:cTn id="45" dur="750"/>
                                            <p:tgtEl>
                                              <p:spTgt spid="24"/>
                                            </p:tgtEl>
                                          </p:cBhvr>
                                        </p:animEffect>
                                      </p:childTnLst>
                                    </p:cTn>
                                  </p:par>
                                </p:childTnLst>
                              </p:cTn>
                            </p:par>
                            <p:par>
                              <p:cTn id="46" fill="hold">
                                <p:stCondLst>
                                  <p:cond delay="4900"/>
                                </p:stCondLst>
                                <p:childTnLst>
                                  <p:par>
                                    <p:cTn id="47" presetID="2" presetClass="entr" presetSubtype="1" fill="hold" nodeType="afterEffect" p14:presetBounceEnd="54000">
                                      <p:stCondLst>
                                        <p:cond delay="0"/>
                                      </p:stCondLst>
                                      <p:childTnLst>
                                        <p:set>
                                          <p:cBhvr>
                                            <p:cTn id="48" dur="1" fill="hold">
                                              <p:stCondLst>
                                                <p:cond delay="0"/>
                                              </p:stCondLst>
                                            </p:cTn>
                                            <p:tgtEl>
                                              <p:spTgt spid="25"/>
                                            </p:tgtEl>
                                            <p:attrNameLst>
                                              <p:attrName>style.visibility</p:attrName>
                                            </p:attrNameLst>
                                          </p:cBhvr>
                                          <p:to>
                                            <p:strVal val="visible"/>
                                          </p:to>
                                        </p:set>
                                        <p:anim calcmode="lin" valueType="num" p14:bounceEnd="54000">
                                          <p:cBhvr additive="base">
                                            <p:cTn id="49" dur="500" fill="hold"/>
                                            <p:tgtEl>
                                              <p:spTgt spid="25"/>
                                            </p:tgtEl>
                                            <p:attrNameLst>
                                              <p:attrName>ppt_x</p:attrName>
                                            </p:attrNameLst>
                                          </p:cBhvr>
                                          <p:tavLst>
                                            <p:tav tm="0">
                                              <p:val>
                                                <p:strVal val="#ppt_x"/>
                                              </p:val>
                                            </p:tav>
                                            <p:tav tm="100000">
                                              <p:val>
                                                <p:strVal val="#ppt_x"/>
                                              </p:val>
                                            </p:tav>
                                          </p:tavLst>
                                        </p:anim>
                                        <p:anim calcmode="lin" valueType="num" p14:bounceEnd="54000">
                                          <p:cBhvr additive="base">
                                            <p:cTn id="50" dur="500" fill="hold"/>
                                            <p:tgtEl>
                                              <p:spTgt spid="25"/>
                                            </p:tgtEl>
                                            <p:attrNameLst>
                                              <p:attrName>ppt_y</p:attrName>
                                            </p:attrNameLst>
                                          </p:cBhvr>
                                          <p:tavLst>
                                            <p:tav tm="0">
                                              <p:val>
                                                <p:strVal val="0-#ppt_h/2"/>
                                              </p:val>
                                            </p:tav>
                                            <p:tav tm="100000">
                                              <p:val>
                                                <p:strVal val="#ppt_y"/>
                                              </p:val>
                                            </p:tav>
                                          </p:tavLst>
                                        </p:anim>
                                      </p:childTnLst>
                                    </p:cTn>
                                  </p:par>
                                </p:childTnLst>
                              </p:cTn>
                            </p:par>
                            <p:par>
                              <p:cTn id="51" fill="hold">
                                <p:stCondLst>
                                  <p:cond delay="5400"/>
                                </p:stCondLst>
                                <p:childTnLst>
                                  <p:par>
                                    <p:cTn id="52" presetID="22" presetClass="entr" presetSubtype="2" fill="hold" grpId="0" nodeType="afterEffect">
                                      <p:stCondLst>
                                        <p:cond delay="0"/>
                                      </p:stCondLst>
                                      <p:childTnLst>
                                        <p:set>
                                          <p:cBhvr>
                                            <p:cTn id="53" dur="1" fill="hold">
                                              <p:stCondLst>
                                                <p:cond delay="0"/>
                                              </p:stCondLst>
                                            </p:cTn>
                                            <p:tgtEl>
                                              <p:spTgt spid="28"/>
                                            </p:tgtEl>
                                            <p:attrNameLst>
                                              <p:attrName>style.visibility</p:attrName>
                                            </p:attrNameLst>
                                          </p:cBhvr>
                                          <p:to>
                                            <p:strVal val="visible"/>
                                          </p:to>
                                        </p:set>
                                        <p:animEffect transition="in" filter="wipe(right)">
                                          <p:cBhvr>
                                            <p:cTn id="54" dur="500"/>
                                            <p:tgtEl>
                                              <p:spTgt spid="28"/>
                                            </p:tgtEl>
                                          </p:cBhvr>
                                        </p:animEffect>
                                      </p:childTnLst>
                                    </p:cTn>
                                  </p:par>
                                </p:childTnLst>
                              </p:cTn>
                            </p:par>
                            <p:par>
                              <p:cTn id="55" fill="hold">
                                <p:stCondLst>
                                  <p:cond delay="5900"/>
                                </p:stCondLst>
                                <p:childTnLst>
                                  <p:par>
                                    <p:cTn id="56" presetID="22" presetClass="entr" presetSubtype="2" fill="hold" grpId="0" nodeType="afterEffect">
                                      <p:stCondLst>
                                        <p:cond delay="0"/>
                                      </p:stCondLst>
                                      <p:childTnLst>
                                        <p:set>
                                          <p:cBhvr>
                                            <p:cTn id="57" dur="1" fill="hold">
                                              <p:stCondLst>
                                                <p:cond delay="0"/>
                                              </p:stCondLst>
                                            </p:cTn>
                                            <p:tgtEl>
                                              <p:spTgt spid="35"/>
                                            </p:tgtEl>
                                            <p:attrNameLst>
                                              <p:attrName>style.visibility</p:attrName>
                                            </p:attrNameLst>
                                          </p:cBhvr>
                                          <p:to>
                                            <p:strVal val="visible"/>
                                          </p:to>
                                        </p:set>
                                        <p:animEffect transition="in" filter="wipe(right)">
                                          <p:cBhvr>
                                            <p:cTn id="58" dur="750"/>
                                            <p:tgtEl>
                                              <p:spTgt spid="35"/>
                                            </p:tgtEl>
                                          </p:cBhvr>
                                        </p:animEffect>
                                      </p:childTnLst>
                                    </p:cTn>
                                  </p:par>
                                </p:childTnLst>
                              </p:cTn>
                            </p:par>
                            <p:par>
                              <p:cTn id="59" fill="hold">
                                <p:stCondLst>
                                  <p:cond delay="6650"/>
                                </p:stCondLst>
                                <p:childTnLst>
                                  <p:par>
                                    <p:cTn id="60" presetID="2" presetClass="entr" presetSubtype="1" fill="hold" nodeType="afterEffect" p14:presetBounceEnd="54000">
                                      <p:stCondLst>
                                        <p:cond delay="0"/>
                                      </p:stCondLst>
                                      <p:childTnLst>
                                        <p:set>
                                          <p:cBhvr>
                                            <p:cTn id="61" dur="1" fill="hold">
                                              <p:stCondLst>
                                                <p:cond delay="0"/>
                                              </p:stCondLst>
                                            </p:cTn>
                                            <p:tgtEl>
                                              <p:spTgt spid="15"/>
                                            </p:tgtEl>
                                            <p:attrNameLst>
                                              <p:attrName>style.visibility</p:attrName>
                                            </p:attrNameLst>
                                          </p:cBhvr>
                                          <p:to>
                                            <p:strVal val="visible"/>
                                          </p:to>
                                        </p:set>
                                        <p:anim calcmode="lin" valueType="num" p14:bounceEnd="54000">
                                          <p:cBhvr additive="base">
                                            <p:cTn id="62" dur="500" fill="hold"/>
                                            <p:tgtEl>
                                              <p:spTgt spid="15"/>
                                            </p:tgtEl>
                                            <p:attrNameLst>
                                              <p:attrName>ppt_x</p:attrName>
                                            </p:attrNameLst>
                                          </p:cBhvr>
                                          <p:tavLst>
                                            <p:tav tm="0">
                                              <p:val>
                                                <p:strVal val="#ppt_x"/>
                                              </p:val>
                                            </p:tav>
                                            <p:tav tm="100000">
                                              <p:val>
                                                <p:strVal val="#ppt_x"/>
                                              </p:val>
                                            </p:tav>
                                          </p:tavLst>
                                        </p:anim>
                                        <p:anim calcmode="lin" valueType="num" p14:bounceEnd="54000">
                                          <p:cBhvr additive="base">
                                            <p:cTn id="63" dur="500" fill="hold"/>
                                            <p:tgtEl>
                                              <p:spTgt spid="15"/>
                                            </p:tgtEl>
                                            <p:attrNameLst>
                                              <p:attrName>ppt_y</p:attrName>
                                            </p:attrNameLst>
                                          </p:cBhvr>
                                          <p:tavLst>
                                            <p:tav tm="0">
                                              <p:val>
                                                <p:strVal val="0-#ppt_h/2"/>
                                              </p:val>
                                            </p:tav>
                                            <p:tav tm="100000">
                                              <p:val>
                                                <p:strVal val="#ppt_y"/>
                                              </p:val>
                                            </p:tav>
                                          </p:tavLst>
                                        </p:anim>
                                      </p:childTnLst>
                                    </p:cTn>
                                  </p:par>
                                </p:childTnLst>
                              </p:cTn>
                            </p:par>
                            <p:par>
                              <p:cTn id="64" fill="hold">
                                <p:stCondLst>
                                  <p:cond delay="7150"/>
                                </p:stCondLst>
                                <p:childTnLst>
                                  <p:par>
                                    <p:cTn id="65" presetID="22" presetClass="entr" presetSubtype="2" fill="hold" grpId="0" nodeType="afterEffect">
                                      <p:stCondLst>
                                        <p:cond delay="0"/>
                                      </p:stCondLst>
                                      <p:childTnLst>
                                        <p:set>
                                          <p:cBhvr>
                                            <p:cTn id="66" dur="1" fill="hold">
                                              <p:stCondLst>
                                                <p:cond delay="0"/>
                                              </p:stCondLst>
                                            </p:cTn>
                                            <p:tgtEl>
                                              <p:spTgt spid="36"/>
                                            </p:tgtEl>
                                            <p:attrNameLst>
                                              <p:attrName>style.visibility</p:attrName>
                                            </p:attrNameLst>
                                          </p:cBhvr>
                                          <p:to>
                                            <p:strVal val="visible"/>
                                          </p:to>
                                        </p:set>
                                        <p:animEffect transition="in" filter="wipe(right)">
                                          <p:cBhvr>
                                            <p:cTn id="67" dur="500"/>
                                            <p:tgtEl>
                                              <p:spTgt spid="36"/>
                                            </p:tgtEl>
                                          </p:cBhvr>
                                        </p:animEffect>
                                      </p:childTnLst>
                                    </p:cTn>
                                  </p:par>
                                </p:childTnLst>
                              </p:cTn>
                            </p:par>
                            <p:par>
                              <p:cTn id="68" fill="hold">
                                <p:stCondLst>
                                  <p:cond delay="7650"/>
                                </p:stCondLst>
                                <p:childTnLst>
                                  <p:par>
                                    <p:cTn id="69" presetID="22" presetClass="entr" presetSubtype="2" fill="hold" grpId="0" nodeType="afterEffect">
                                      <p:stCondLst>
                                        <p:cond delay="0"/>
                                      </p:stCondLst>
                                      <p:childTnLst>
                                        <p:set>
                                          <p:cBhvr>
                                            <p:cTn id="70" dur="1" fill="hold">
                                              <p:stCondLst>
                                                <p:cond delay="0"/>
                                              </p:stCondLst>
                                            </p:cTn>
                                            <p:tgtEl>
                                              <p:spTgt spid="37"/>
                                            </p:tgtEl>
                                            <p:attrNameLst>
                                              <p:attrName>style.visibility</p:attrName>
                                            </p:attrNameLst>
                                          </p:cBhvr>
                                          <p:to>
                                            <p:strVal val="visible"/>
                                          </p:to>
                                        </p:set>
                                        <p:animEffect transition="in" filter="wipe(right)">
                                          <p:cBhvr>
                                            <p:cTn id="71" dur="75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21" grpId="0"/>
          <p:bldP spid="22" grpId="0"/>
          <p:bldP spid="23" grpId="0"/>
          <p:bldP spid="24" grpId="0"/>
          <p:bldP spid="28" grpId="0"/>
          <p:bldP spid="35" grpId="0"/>
          <p:bldP spid="36" grpId="0"/>
          <p:bldP spid="37"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2" presetClass="entr" presetSubtype="1" fill="hold" nodeType="afterEffect">
                                      <p:stCondLst>
                                        <p:cond delay="0"/>
                                      </p:stCondLst>
                                      <p:childTnLst>
                                        <p:set>
                                          <p:cBhvr>
                                            <p:cTn id="22" dur="1" fill="hold">
                                              <p:stCondLst>
                                                <p:cond delay="0"/>
                                              </p:stCondLst>
                                            </p:cTn>
                                            <p:tgtEl>
                                              <p:spTgt spid="18"/>
                                            </p:tgtEl>
                                            <p:attrNameLst>
                                              <p:attrName>style.visibility</p:attrName>
                                            </p:attrNameLst>
                                          </p:cBhvr>
                                          <p:to>
                                            <p:strVal val="visible"/>
                                          </p:to>
                                        </p:set>
                                        <p:anim calcmode="lin" valueType="num">
                                          <p:cBhvr additive="base">
                                            <p:cTn id="23" dur="500" fill="hold"/>
                                            <p:tgtEl>
                                              <p:spTgt spid="18"/>
                                            </p:tgtEl>
                                            <p:attrNameLst>
                                              <p:attrName>ppt_x</p:attrName>
                                            </p:attrNameLst>
                                          </p:cBhvr>
                                          <p:tavLst>
                                            <p:tav tm="0">
                                              <p:val>
                                                <p:strVal val="#ppt_x"/>
                                              </p:val>
                                            </p:tav>
                                            <p:tav tm="100000">
                                              <p:val>
                                                <p:strVal val="#ppt_x"/>
                                              </p:val>
                                            </p:tav>
                                          </p:tavLst>
                                        </p:anim>
                                        <p:anim calcmode="lin" valueType="num">
                                          <p:cBhvr additive="base">
                                            <p:cTn id="24" dur="500" fill="hold"/>
                                            <p:tgtEl>
                                              <p:spTgt spid="18"/>
                                            </p:tgtEl>
                                            <p:attrNameLst>
                                              <p:attrName>ppt_y</p:attrName>
                                            </p:attrNameLst>
                                          </p:cBhvr>
                                          <p:tavLst>
                                            <p:tav tm="0">
                                              <p:val>
                                                <p:strVal val="0-#ppt_h/2"/>
                                              </p:val>
                                            </p:tav>
                                            <p:tav tm="100000">
                                              <p:val>
                                                <p:strVal val="#ppt_y"/>
                                              </p:val>
                                            </p:tav>
                                          </p:tavLst>
                                        </p:anim>
                                      </p:childTnLst>
                                    </p:cTn>
                                  </p:par>
                                </p:childTnLst>
                              </p:cTn>
                            </p:par>
                            <p:par>
                              <p:cTn id="25" fill="hold">
                                <p:stCondLst>
                                  <p:cond delay="1900"/>
                                </p:stCondLst>
                                <p:childTnLst>
                                  <p:par>
                                    <p:cTn id="26" presetID="22" presetClass="entr" presetSubtype="2" fill="hold" grpId="0" nodeType="afterEffect">
                                      <p:stCondLst>
                                        <p:cond delay="0"/>
                                      </p:stCondLst>
                                      <p:childTnLst>
                                        <p:set>
                                          <p:cBhvr>
                                            <p:cTn id="27" dur="1" fill="hold">
                                              <p:stCondLst>
                                                <p:cond delay="0"/>
                                              </p:stCondLst>
                                            </p:cTn>
                                            <p:tgtEl>
                                              <p:spTgt spid="21"/>
                                            </p:tgtEl>
                                            <p:attrNameLst>
                                              <p:attrName>style.visibility</p:attrName>
                                            </p:attrNameLst>
                                          </p:cBhvr>
                                          <p:to>
                                            <p:strVal val="visible"/>
                                          </p:to>
                                        </p:set>
                                        <p:animEffect transition="in" filter="wipe(right)">
                                          <p:cBhvr>
                                            <p:cTn id="28" dur="500"/>
                                            <p:tgtEl>
                                              <p:spTgt spid="21"/>
                                            </p:tgtEl>
                                          </p:cBhvr>
                                        </p:animEffect>
                                      </p:childTnLst>
                                    </p:cTn>
                                  </p:par>
                                </p:childTnLst>
                              </p:cTn>
                            </p:par>
                            <p:par>
                              <p:cTn id="29" fill="hold">
                                <p:stCondLst>
                                  <p:cond delay="2400"/>
                                </p:stCondLst>
                                <p:childTnLst>
                                  <p:par>
                                    <p:cTn id="30" presetID="22" presetClass="entr" presetSubtype="2" fill="hold" grpId="0" nodeType="afterEffect">
                                      <p:stCondLst>
                                        <p:cond delay="0"/>
                                      </p:stCondLst>
                                      <p:childTnLst>
                                        <p:set>
                                          <p:cBhvr>
                                            <p:cTn id="31" dur="1" fill="hold">
                                              <p:stCondLst>
                                                <p:cond delay="0"/>
                                              </p:stCondLst>
                                            </p:cTn>
                                            <p:tgtEl>
                                              <p:spTgt spid="22"/>
                                            </p:tgtEl>
                                            <p:attrNameLst>
                                              <p:attrName>style.visibility</p:attrName>
                                            </p:attrNameLst>
                                          </p:cBhvr>
                                          <p:to>
                                            <p:strVal val="visible"/>
                                          </p:to>
                                        </p:set>
                                        <p:animEffect transition="in" filter="wipe(right)">
                                          <p:cBhvr>
                                            <p:cTn id="32" dur="750"/>
                                            <p:tgtEl>
                                              <p:spTgt spid="22"/>
                                            </p:tgtEl>
                                          </p:cBhvr>
                                        </p:animEffect>
                                      </p:childTnLst>
                                    </p:cTn>
                                  </p:par>
                                </p:childTnLst>
                              </p:cTn>
                            </p:par>
                            <p:par>
                              <p:cTn id="33" fill="hold">
                                <p:stCondLst>
                                  <p:cond delay="3150"/>
                                </p:stCondLst>
                                <p:childTnLst>
                                  <p:par>
                                    <p:cTn id="34" presetID="2" presetClass="entr" presetSubtype="1" fill="hold" nodeType="afterEffect">
                                      <p:stCondLst>
                                        <p:cond delay="0"/>
                                      </p:stCondLst>
                                      <p:childTnLst>
                                        <p:set>
                                          <p:cBhvr>
                                            <p:cTn id="35" dur="1" fill="hold">
                                              <p:stCondLst>
                                                <p:cond delay="0"/>
                                              </p:stCondLst>
                                            </p:cTn>
                                            <p:tgtEl>
                                              <p:spTgt spid="12"/>
                                            </p:tgtEl>
                                            <p:attrNameLst>
                                              <p:attrName>style.visibility</p:attrName>
                                            </p:attrNameLst>
                                          </p:cBhvr>
                                          <p:to>
                                            <p:strVal val="visible"/>
                                          </p:to>
                                        </p:set>
                                        <p:anim calcmode="lin" valueType="num">
                                          <p:cBhvr additive="base">
                                            <p:cTn id="36" dur="500" fill="hold"/>
                                            <p:tgtEl>
                                              <p:spTgt spid="12"/>
                                            </p:tgtEl>
                                            <p:attrNameLst>
                                              <p:attrName>ppt_x</p:attrName>
                                            </p:attrNameLst>
                                          </p:cBhvr>
                                          <p:tavLst>
                                            <p:tav tm="0">
                                              <p:val>
                                                <p:strVal val="#ppt_x"/>
                                              </p:val>
                                            </p:tav>
                                            <p:tav tm="100000">
                                              <p:val>
                                                <p:strVal val="#ppt_x"/>
                                              </p:val>
                                            </p:tav>
                                          </p:tavLst>
                                        </p:anim>
                                        <p:anim calcmode="lin" valueType="num">
                                          <p:cBhvr additive="base">
                                            <p:cTn id="37" dur="500" fill="hold"/>
                                            <p:tgtEl>
                                              <p:spTgt spid="12"/>
                                            </p:tgtEl>
                                            <p:attrNameLst>
                                              <p:attrName>ppt_y</p:attrName>
                                            </p:attrNameLst>
                                          </p:cBhvr>
                                          <p:tavLst>
                                            <p:tav tm="0">
                                              <p:val>
                                                <p:strVal val="0-#ppt_h/2"/>
                                              </p:val>
                                            </p:tav>
                                            <p:tav tm="100000">
                                              <p:val>
                                                <p:strVal val="#ppt_y"/>
                                              </p:val>
                                            </p:tav>
                                          </p:tavLst>
                                        </p:anim>
                                      </p:childTnLst>
                                    </p:cTn>
                                  </p:par>
                                </p:childTnLst>
                              </p:cTn>
                            </p:par>
                            <p:par>
                              <p:cTn id="38" fill="hold">
                                <p:stCondLst>
                                  <p:cond delay="3650"/>
                                </p:stCondLst>
                                <p:childTnLst>
                                  <p:par>
                                    <p:cTn id="39" presetID="22" presetClass="entr" presetSubtype="2" fill="hold" grpId="0" nodeType="afterEffect">
                                      <p:stCondLst>
                                        <p:cond delay="0"/>
                                      </p:stCondLst>
                                      <p:childTnLst>
                                        <p:set>
                                          <p:cBhvr>
                                            <p:cTn id="40" dur="1" fill="hold">
                                              <p:stCondLst>
                                                <p:cond delay="0"/>
                                              </p:stCondLst>
                                            </p:cTn>
                                            <p:tgtEl>
                                              <p:spTgt spid="23"/>
                                            </p:tgtEl>
                                            <p:attrNameLst>
                                              <p:attrName>style.visibility</p:attrName>
                                            </p:attrNameLst>
                                          </p:cBhvr>
                                          <p:to>
                                            <p:strVal val="visible"/>
                                          </p:to>
                                        </p:set>
                                        <p:animEffect transition="in" filter="wipe(right)">
                                          <p:cBhvr>
                                            <p:cTn id="41" dur="500"/>
                                            <p:tgtEl>
                                              <p:spTgt spid="23"/>
                                            </p:tgtEl>
                                          </p:cBhvr>
                                        </p:animEffect>
                                      </p:childTnLst>
                                    </p:cTn>
                                  </p:par>
                                </p:childTnLst>
                              </p:cTn>
                            </p:par>
                            <p:par>
                              <p:cTn id="42" fill="hold">
                                <p:stCondLst>
                                  <p:cond delay="4150"/>
                                </p:stCondLst>
                                <p:childTnLst>
                                  <p:par>
                                    <p:cTn id="43" presetID="22" presetClass="entr" presetSubtype="2" fill="hold" grpId="0" nodeType="afterEffect">
                                      <p:stCondLst>
                                        <p:cond delay="0"/>
                                      </p:stCondLst>
                                      <p:childTnLst>
                                        <p:set>
                                          <p:cBhvr>
                                            <p:cTn id="44" dur="1" fill="hold">
                                              <p:stCondLst>
                                                <p:cond delay="0"/>
                                              </p:stCondLst>
                                            </p:cTn>
                                            <p:tgtEl>
                                              <p:spTgt spid="24"/>
                                            </p:tgtEl>
                                            <p:attrNameLst>
                                              <p:attrName>style.visibility</p:attrName>
                                            </p:attrNameLst>
                                          </p:cBhvr>
                                          <p:to>
                                            <p:strVal val="visible"/>
                                          </p:to>
                                        </p:set>
                                        <p:animEffect transition="in" filter="wipe(right)">
                                          <p:cBhvr>
                                            <p:cTn id="45" dur="750"/>
                                            <p:tgtEl>
                                              <p:spTgt spid="24"/>
                                            </p:tgtEl>
                                          </p:cBhvr>
                                        </p:animEffect>
                                      </p:childTnLst>
                                    </p:cTn>
                                  </p:par>
                                </p:childTnLst>
                              </p:cTn>
                            </p:par>
                            <p:par>
                              <p:cTn id="46" fill="hold">
                                <p:stCondLst>
                                  <p:cond delay="4900"/>
                                </p:stCondLst>
                                <p:childTnLst>
                                  <p:par>
                                    <p:cTn id="47" presetID="2" presetClass="entr" presetSubtype="1" fill="hold" nodeType="afterEffect">
                                      <p:stCondLst>
                                        <p:cond delay="0"/>
                                      </p:stCondLst>
                                      <p:childTnLst>
                                        <p:set>
                                          <p:cBhvr>
                                            <p:cTn id="48" dur="1" fill="hold">
                                              <p:stCondLst>
                                                <p:cond delay="0"/>
                                              </p:stCondLst>
                                            </p:cTn>
                                            <p:tgtEl>
                                              <p:spTgt spid="25"/>
                                            </p:tgtEl>
                                            <p:attrNameLst>
                                              <p:attrName>style.visibility</p:attrName>
                                            </p:attrNameLst>
                                          </p:cBhvr>
                                          <p:to>
                                            <p:strVal val="visible"/>
                                          </p:to>
                                        </p:set>
                                        <p:anim calcmode="lin" valueType="num">
                                          <p:cBhvr additive="base">
                                            <p:cTn id="49" dur="500" fill="hold"/>
                                            <p:tgtEl>
                                              <p:spTgt spid="25"/>
                                            </p:tgtEl>
                                            <p:attrNameLst>
                                              <p:attrName>ppt_x</p:attrName>
                                            </p:attrNameLst>
                                          </p:cBhvr>
                                          <p:tavLst>
                                            <p:tav tm="0">
                                              <p:val>
                                                <p:strVal val="#ppt_x"/>
                                              </p:val>
                                            </p:tav>
                                            <p:tav tm="100000">
                                              <p:val>
                                                <p:strVal val="#ppt_x"/>
                                              </p:val>
                                            </p:tav>
                                          </p:tavLst>
                                        </p:anim>
                                        <p:anim calcmode="lin" valueType="num">
                                          <p:cBhvr additive="base">
                                            <p:cTn id="50" dur="500" fill="hold"/>
                                            <p:tgtEl>
                                              <p:spTgt spid="25"/>
                                            </p:tgtEl>
                                            <p:attrNameLst>
                                              <p:attrName>ppt_y</p:attrName>
                                            </p:attrNameLst>
                                          </p:cBhvr>
                                          <p:tavLst>
                                            <p:tav tm="0">
                                              <p:val>
                                                <p:strVal val="0-#ppt_h/2"/>
                                              </p:val>
                                            </p:tav>
                                            <p:tav tm="100000">
                                              <p:val>
                                                <p:strVal val="#ppt_y"/>
                                              </p:val>
                                            </p:tav>
                                          </p:tavLst>
                                        </p:anim>
                                      </p:childTnLst>
                                    </p:cTn>
                                  </p:par>
                                </p:childTnLst>
                              </p:cTn>
                            </p:par>
                            <p:par>
                              <p:cTn id="51" fill="hold">
                                <p:stCondLst>
                                  <p:cond delay="5400"/>
                                </p:stCondLst>
                                <p:childTnLst>
                                  <p:par>
                                    <p:cTn id="52" presetID="22" presetClass="entr" presetSubtype="2" fill="hold" grpId="0" nodeType="afterEffect">
                                      <p:stCondLst>
                                        <p:cond delay="0"/>
                                      </p:stCondLst>
                                      <p:childTnLst>
                                        <p:set>
                                          <p:cBhvr>
                                            <p:cTn id="53" dur="1" fill="hold">
                                              <p:stCondLst>
                                                <p:cond delay="0"/>
                                              </p:stCondLst>
                                            </p:cTn>
                                            <p:tgtEl>
                                              <p:spTgt spid="28"/>
                                            </p:tgtEl>
                                            <p:attrNameLst>
                                              <p:attrName>style.visibility</p:attrName>
                                            </p:attrNameLst>
                                          </p:cBhvr>
                                          <p:to>
                                            <p:strVal val="visible"/>
                                          </p:to>
                                        </p:set>
                                        <p:animEffect transition="in" filter="wipe(right)">
                                          <p:cBhvr>
                                            <p:cTn id="54" dur="500"/>
                                            <p:tgtEl>
                                              <p:spTgt spid="28"/>
                                            </p:tgtEl>
                                          </p:cBhvr>
                                        </p:animEffect>
                                      </p:childTnLst>
                                    </p:cTn>
                                  </p:par>
                                </p:childTnLst>
                              </p:cTn>
                            </p:par>
                            <p:par>
                              <p:cTn id="55" fill="hold">
                                <p:stCondLst>
                                  <p:cond delay="5900"/>
                                </p:stCondLst>
                                <p:childTnLst>
                                  <p:par>
                                    <p:cTn id="56" presetID="22" presetClass="entr" presetSubtype="2" fill="hold" grpId="0" nodeType="afterEffect">
                                      <p:stCondLst>
                                        <p:cond delay="0"/>
                                      </p:stCondLst>
                                      <p:childTnLst>
                                        <p:set>
                                          <p:cBhvr>
                                            <p:cTn id="57" dur="1" fill="hold">
                                              <p:stCondLst>
                                                <p:cond delay="0"/>
                                              </p:stCondLst>
                                            </p:cTn>
                                            <p:tgtEl>
                                              <p:spTgt spid="35"/>
                                            </p:tgtEl>
                                            <p:attrNameLst>
                                              <p:attrName>style.visibility</p:attrName>
                                            </p:attrNameLst>
                                          </p:cBhvr>
                                          <p:to>
                                            <p:strVal val="visible"/>
                                          </p:to>
                                        </p:set>
                                        <p:animEffect transition="in" filter="wipe(right)">
                                          <p:cBhvr>
                                            <p:cTn id="58" dur="750"/>
                                            <p:tgtEl>
                                              <p:spTgt spid="35"/>
                                            </p:tgtEl>
                                          </p:cBhvr>
                                        </p:animEffect>
                                      </p:childTnLst>
                                    </p:cTn>
                                  </p:par>
                                </p:childTnLst>
                              </p:cTn>
                            </p:par>
                            <p:par>
                              <p:cTn id="59" fill="hold">
                                <p:stCondLst>
                                  <p:cond delay="6650"/>
                                </p:stCondLst>
                                <p:childTnLst>
                                  <p:par>
                                    <p:cTn id="60" presetID="2" presetClass="entr" presetSubtype="1" fill="hold" nodeType="afterEffect">
                                      <p:stCondLst>
                                        <p:cond delay="0"/>
                                      </p:stCondLst>
                                      <p:childTnLst>
                                        <p:set>
                                          <p:cBhvr>
                                            <p:cTn id="61" dur="1" fill="hold">
                                              <p:stCondLst>
                                                <p:cond delay="0"/>
                                              </p:stCondLst>
                                            </p:cTn>
                                            <p:tgtEl>
                                              <p:spTgt spid="15"/>
                                            </p:tgtEl>
                                            <p:attrNameLst>
                                              <p:attrName>style.visibility</p:attrName>
                                            </p:attrNameLst>
                                          </p:cBhvr>
                                          <p:to>
                                            <p:strVal val="visible"/>
                                          </p:to>
                                        </p:set>
                                        <p:anim calcmode="lin" valueType="num">
                                          <p:cBhvr additive="base">
                                            <p:cTn id="62" dur="500" fill="hold"/>
                                            <p:tgtEl>
                                              <p:spTgt spid="15"/>
                                            </p:tgtEl>
                                            <p:attrNameLst>
                                              <p:attrName>ppt_x</p:attrName>
                                            </p:attrNameLst>
                                          </p:cBhvr>
                                          <p:tavLst>
                                            <p:tav tm="0">
                                              <p:val>
                                                <p:strVal val="#ppt_x"/>
                                              </p:val>
                                            </p:tav>
                                            <p:tav tm="100000">
                                              <p:val>
                                                <p:strVal val="#ppt_x"/>
                                              </p:val>
                                            </p:tav>
                                          </p:tavLst>
                                        </p:anim>
                                        <p:anim calcmode="lin" valueType="num">
                                          <p:cBhvr additive="base">
                                            <p:cTn id="63" dur="500" fill="hold"/>
                                            <p:tgtEl>
                                              <p:spTgt spid="15"/>
                                            </p:tgtEl>
                                            <p:attrNameLst>
                                              <p:attrName>ppt_y</p:attrName>
                                            </p:attrNameLst>
                                          </p:cBhvr>
                                          <p:tavLst>
                                            <p:tav tm="0">
                                              <p:val>
                                                <p:strVal val="0-#ppt_h/2"/>
                                              </p:val>
                                            </p:tav>
                                            <p:tav tm="100000">
                                              <p:val>
                                                <p:strVal val="#ppt_y"/>
                                              </p:val>
                                            </p:tav>
                                          </p:tavLst>
                                        </p:anim>
                                      </p:childTnLst>
                                    </p:cTn>
                                  </p:par>
                                </p:childTnLst>
                              </p:cTn>
                            </p:par>
                            <p:par>
                              <p:cTn id="64" fill="hold">
                                <p:stCondLst>
                                  <p:cond delay="7150"/>
                                </p:stCondLst>
                                <p:childTnLst>
                                  <p:par>
                                    <p:cTn id="65" presetID="22" presetClass="entr" presetSubtype="2" fill="hold" grpId="0" nodeType="afterEffect">
                                      <p:stCondLst>
                                        <p:cond delay="0"/>
                                      </p:stCondLst>
                                      <p:childTnLst>
                                        <p:set>
                                          <p:cBhvr>
                                            <p:cTn id="66" dur="1" fill="hold">
                                              <p:stCondLst>
                                                <p:cond delay="0"/>
                                              </p:stCondLst>
                                            </p:cTn>
                                            <p:tgtEl>
                                              <p:spTgt spid="36"/>
                                            </p:tgtEl>
                                            <p:attrNameLst>
                                              <p:attrName>style.visibility</p:attrName>
                                            </p:attrNameLst>
                                          </p:cBhvr>
                                          <p:to>
                                            <p:strVal val="visible"/>
                                          </p:to>
                                        </p:set>
                                        <p:animEffect transition="in" filter="wipe(right)">
                                          <p:cBhvr>
                                            <p:cTn id="67" dur="500"/>
                                            <p:tgtEl>
                                              <p:spTgt spid="36"/>
                                            </p:tgtEl>
                                          </p:cBhvr>
                                        </p:animEffect>
                                      </p:childTnLst>
                                    </p:cTn>
                                  </p:par>
                                </p:childTnLst>
                              </p:cTn>
                            </p:par>
                            <p:par>
                              <p:cTn id="68" fill="hold">
                                <p:stCondLst>
                                  <p:cond delay="7650"/>
                                </p:stCondLst>
                                <p:childTnLst>
                                  <p:par>
                                    <p:cTn id="69" presetID="22" presetClass="entr" presetSubtype="2" fill="hold" grpId="0" nodeType="afterEffect">
                                      <p:stCondLst>
                                        <p:cond delay="0"/>
                                      </p:stCondLst>
                                      <p:childTnLst>
                                        <p:set>
                                          <p:cBhvr>
                                            <p:cTn id="70" dur="1" fill="hold">
                                              <p:stCondLst>
                                                <p:cond delay="0"/>
                                              </p:stCondLst>
                                            </p:cTn>
                                            <p:tgtEl>
                                              <p:spTgt spid="37"/>
                                            </p:tgtEl>
                                            <p:attrNameLst>
                                              <p:attrName>style.visibility</p:attrName>
                                            </p:attrNameLst>
                                          </p:cBhvr>
                                          <p:to>
                                            <p:strVal val="visible"/>
                                          </p:to>
                                        </p:set>
                                        <p:animEffect transition="in" filter="wipe(right)">
                                          <p:cBhvr>
                                            <p:cTn id="71" dur="75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21" grpId="0"/>
          <p:bldP spid="22" grpId="0"/>
          <p:bldP spid="23" grpId="0"/>
          <p:bldP spid="24" grpId="0"/>
          <p:bldP spid="28" grpId="0"/>
          <p:bldP spid="35" grpId="0"/>
          <p:bldP spid="36" grpId="0"/>
          <p:bldP spid="37" grpId="0"/>
        </p:bldLst>
      </p:timing>
    </mc:Fallback>
  </mc:AlternateContent>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a:off x="956200" y="1998507"/>
            <a:ext cx="3333807" cy="1509526"/>
            <a:chOff x="4304043" y="1286668"/>
            <a:chExt cx="3837944" cy="2757793"/>
          </a:xfrm>
          <a:effectLst>
            <a:outerShdw blurRad="381000" dist="254000" dir="8100000" algn="tr" rotWithShape="0">
              <a:prstClr val="black">
                <a:alpha val="40000"/>
              </a:prstClr>
            </a:outerShdw>
          </a:effectLst>
        </p:grpSpPr>
        <p:sp>
          <p:nvSpPr>
            <p:cNvPr id="13" name="圆角矩形 12"/>
            <p:cNvSpPr/>
            <p:nvPr/>
          </p:nvSpPr>
          <p:spPr>
            <a:xfrm>
              <a:off x="4304043" y="1286668"/>
              <a:ext cx="3837944" cy="2757793"/>
            </a:xfrm>
            <a:prstGeom prst="roundRect">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4" name="圆角矩形 13"/>
            <p:cNvSpPr/>
            <p:nvPr/>
          </p:nvSpPr>
          <p:spPr>
            <a:xfrm>
              <a:off x="4351931" y="1367703"/>
              <a:ext cx="3742172" cy="2595722"/>
            </a:xfrm>
            <a:prstGeom prst="roundRect">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15" name="Round Diagonal Corner Rectangle 3"/>
          <p:cNvSpPr/>
          <p:nvPr/>
        </p:nvSpPr>
        <p:spPr bwMode="auto">
          <a:xfrm rot="5400000">
            <a:off x="8980146" y="1452303"/>
            <a:ext cx="1583157" cy="2692628"/>
          </a:xfrm>
          <a:prstGeom prst="round2DiagRect">
            <a:avLst/>
          </a:prstGeom>
          <a:blipFill dpi="0" rotWithShape="0">
            <a:blip r:embed="rId3" cstate="print">
              <a:extLst>
                <a:ext uri="{28A0092B-C50C-407E-A947-70E740481C1C}">
                  <a14:useLocalDpi xmlns:a14="http://schemas.microsoft.com/office/drawing/2010/main"/>
                </a:ext>
              </a:extLst>
            </a:blip>
            <a:srcRect/>
            <a:stretch>
              <a:fillRect/>
            </a:stretch>
          </a:blipFill>
          <a:ln w="12700" cap="flat" cmpd="sng" algn="ctr">
            <a:solidFill>
              <a:srgbClr val="000000"/>
            </a:solidFill>
            <a:prstDash val="solid"/>
            <a:round/>
            <a:headEnd type="none" w="med" len="med"/>
            <a:tailEnd type="none" w="med" len="med"/>
          </a:ln>
          <a:effectLst/>
          <a:extLst/>
        </p:spPr>
        <p:txBody>
          <a:bodyPr vert="horz" wrap="square" lIns="130902" tIns="65452" rIns="130902" bIns="65452" numCol="1" rtlCol="0" anchor="t" anchorCtr="0" compatLnSpc="1">
            <a:prstTxWarp prst="textNoShape">
              <a:avLst/>
            </a:prstTxWarp>
          </a:bodyPr>
          <a:lstStyle/>
          <a:p>
            <a:pPr defTabSz="1309009"/>
            <a:endParaRPr lang="en-US" sz="7997">
              <a:solidFill>
                <a:srgbClr val="000000"/>
              </a:solidFill>
              <a:latin typeface="+mn-lt"/>
              <a:ea typeface="+mn-ea"/>
              <a:cs typeface="+mn-ea"/>
              <a:sym typeface="+mn-lt"/>
            </a:endParaRPr>
          </a:p>
        </p:txBody>
      </p:sp>
      <p:sp>
        <p:nvSpPr>
          <p:cNvPr id="16" name="Round Diagonal Corner Rectangle 180"/>
          <p:cNvSpPr/>
          <p:nvPr/>
        </p:nvSpPr>
        <p:spPr bwMode="auto">
          <a:xfrm rot="5400000">
            <a:off x="8980146" y="3424054"/>
            <a:ext cx="1583154" cy="2692622"/>
          </a:xfrm>
          <a:prstGeom prst="round2DiagRect">
            <a:avLst/>
          </a:prstGeom>
          <a:blipFill dpi="0" rotWithShape="0">
            <a:blip r:embed="rId4" cstate="print">
              <a:extLst>
                <a:ext uri="{28A0092B-C50C-407E-A947-70E740481C1C}">
                  <a14:useLocalDpi xmlns:a14="http://schemas.microsoft.com/office/drawing/2010/main"/>
                </a:ext>
              </a:extLst>
            </a:blip>
            <a:srcRect/>
            <a:stretch>
              <a:fillRect/>
            </a:stretch>
          </a:blipFill>
          <a:ln w="12700" cap="flat" cmpd="sng" algn="ctr">
            <a:solidFill>
              <a:schemeClr val="tx1"/>
            </a:solidFill>
            <a:prstDash val="solid"/>
            <a:round/>
            <a:headEnd type="none" w="med" len="med"/>
            <a:tailEnd type="none" w="med" len="med"/>
          </a:ln>
          <a:effectLst/>
          <a:extLst/>
        </p:spPr>
        <p:txBody>
          <a:bodyPr vert="horz" wrap="square" lIns="130902" tIns="65452" rIns="130902" bIns="65452" numCol="1" rtlCol="0" anchor="t" anchorCtr="0" compatLnSpc="1">
            <a:prstTxWarp prst="textNoShape">
              <a:avLst/>
            </a:prstTxWarp>
          </a:bodyPr>
          <a:lstStyle/>
          <a:p>
            <a:pPr defTabSz="1309009"/>
            <a:endParaRPr lang="en-US" sz="7997">
              <a:solidFill>
                <a:srgbClr val="000000"/>
              </a:solidFill>
              <a:latin typeface="+mn-lt"/>
              <a:ea typeface="+mn-ea"/>
              <a:cs typeface="+mn-ea"/>
              <a:sym typeface="+mn-lt"/>
            </a:endParaRPr>
          </a:p>
        </p:txBody>
      </p:sp>
      <p:grpSp>
        <p:nvGrpSpPr>
          <p:cNvPr id="17" name="组合 16"/>
          <p:cNvGrpSpPr/>
          <p:nvPr/>
        </p:nvGrpSpPr>
        <p:grpSpPr>
          <a:xfrm>
            <a:off x="1157560" y="2290353"/>
            <a:ext cx="827806" cy="827805"/>
            <a:chOff x="304800" y="673100"/>
            <a:chExt cx="4000500" cy="4000500"/>
          </a:xfrm>
          <a:effectLst>
            <a:outerShdw blurRad="444500" dist="254000" dir="8100000" algn="tr" rotWithShape="0">
              <a:prstClr val="black">
                <a:alpha val="50000"/>
              </a:prstClr>
            </a:outerShdw>
          </a:effectLst>
        </p:grpSpPr>
        <p:sp>
          <p:nvSpPr>
            <p:cNvPr id="18" name="同心圆 17"/>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9" name="椭圆 18"/>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0" name="Group 41"/>
          <p:cNvGrpSpPr>
            <a:grpSpLocks/>
          </p:cNvGrpSpPr>
          <p:nvPr/>
        </p:nvGrpSpPr>
        <p:grpSpPr bwMode="auto">
          <a:xfrm>
            <a:off x="2108185" y="2290351"/>
            <a:ext cx="1943628" cy="1066007"/>
            <a:chOff x="0" y="0"/>
            <a:chExt cx="2419" cy="1343"/>
          </a:xfrm>
        </p:grpSpPr>
        <p:sp>
          <p:nvSpPr>
            <p:cNvPr id="21" name="Rectangle 42"/>
            <p:cNvSpPr>
              <a:spLocks/>
            </p:cNvSpPr>
            <p:nvPr/>
          </p:nvSpPr>
          <p:spPr bwMode="auto">
            <a:xfrm>
              <a:off x="0" y="0"/>
              <a:ext cx="2419" cy="35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fontAlgn="base">
                <a:lnSpc>
                  <a:spcPct val="70000"/>
                </a:lnSpc>
                <a:spcBef>
                  <a:spcPct val="0"/>
                </a:spcBef>
                <a:spcAft>
                  <a:spcPct val="0"/>
                </a:spcAft>
              </a:pPr>
              <a:r>
                <a:rPr lang="zh-CN" altLang="en-US" sz="1599" b="0" dirty="0">
                  <a:solidFill>
                    <a:srgbClr val="000000"/>
                  </a:solidFill>
                  <a:latin typeface="+mn-lt"/>
                  <a:ea typeface="+mn-ea"/>
                  <a:cs typeface="+mn-ea"/>
                  <a:sym typeface="+mn-lt"/>
                </a:rPr>
                <a:t>单击此处添加标题</a:t>
              </a:r>
              <a:endParaRPr lang="en-US" sz="1599" b="0" dirty="0">
                <a:solidFill>
                  <a:srgbClr val="000000"/>
                </a:solidFill>
                <a:latin typeface="+mn-lt"/>
                <a:ea typeface="+mn-ea"/>
                <a:cs typeface="+mn-ea"/>
                <a:sym typeface="+mn-lt"/>
              </a:endParaRPr>
            </a:p>
          </p:txBody>
        </p:sp>
        <p:sp>
          <p:nvSpPr>
            <p:cNvPr id="22" name="Rectangle 43"/>
            <p:cNvSpPr>
              <a:spLocks/>
            </p:cNvSpPr>
            <p:nvPr/>
          </p:nvSpPr>
          <p:spPr bwMode="auto">
            <a:xfrm>
              <a:off x="0" y="304"/>
              <a:ext cx="2419" cy="103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1200" b="0" dirty="0">
                  <a:solidFill>
                    <a:srgbClr val="000000"/>
                  </a:solidFill>
                  <a:latin typeface="+mn-lt"/>
                  <a:ea typeface="+mn-ea"/>
                  <a:cs typeface="+mn-ea"/>
                  <a:sym typeface="+mn-lt"/>
                </a:rPr>
                <a:t>此处添加详细文本描述，建议与标题相关并符合整体语言风格，语言描述尽量</a:t>
              </a:r>
              <a:endParaRPr lang="en-US" sz="1200" b="0" dirty="0">
                <a:solidFill>
                  <a:srgbClr val="000000"/>
                </a:solidFill>
                <a:latin typeface="+mn-lt"/>
                <a:ea typeface="+mn-ea"/>
                <a:cs typeface="+mn-ea"/>
                <a:sym typeface="+mn-lt"/>
              </a:endParaRPr>
            </a:p>
          </p:txBody>
        </p:sp>
      </p:grpSp>
      <p:sp>
        <p:nvSpPr>
          <p:cNvPr id="23" name="Freeform 9"/>
          <p:cNvSpPr>
            <a:spLocks noEditPoints="1"/>
          </p:cNvSpPr>
          <p:nvPr/>
        </p:nvSpPr>
        <p:spPr bwMode="auto">
          <a:xfrm>
            <a:off x="1348828" y="2544598"/>
            <a:ext cx="375831" cy="299196"/>
          </a:xfrm>
          <a:custGeom>
            <a:avLst/>
            <a:gdLst>
              <a:gd name="T0" fmla="*/ 54 w 159"/>
              <a:gd name="T1" fmla="*/ 126 h 128"/>
              <a:gd name="T2" fmla="*/ 57 w 159"/>
              <a:gd name="T3" fmla="*/ 127 h 128"/>
              <a:gd name="T4" fmla="*/ 81 w 159"/>
              <a:gd name="T5" fmla="*/ 105 h 128"/>
              <a:gd name="T6" fmla="*/ 54 w 159"/>
              <a:gd name="T7" fmla="*/ 91 h 128"/>
              <a:gd name="T8" fmla="*/ 54 w 159"/>
              <a:gd name="T9" fmla="*/ 126 h 128"/>
              <a:gd name="T10" fmla="*/ 154 w 159"/>
              <a:gd name="T11" fmla="*/ 1 h 128"/>
              <a:gd name="T12" fmla="*/ 3 w 159"/>
              <a:gd name="T13" fmla="*/ 54 h 128"/>
              <a:gd name="T14" fmla="*/ 2 w 159"/>
              <a:gd name="T15" fmla="*/ 58 h 128"/>
              <a:gd name="T16" fmla="*/ 35 w 159"/>
              <a:gd name="T17" fmla="*/ 71 h 128"/>
              <a:gd name="T18" fmla="*/ 35 w 159"/>
              <a:gd name="T19" fmla="*/ 71 h 128"/>
              <a:gd name="T20" fmla="*/ 54 w 159"/>
              <a:gd name="T21" fmla="*/ 79 h 128"/>
              <a:gd name="T22" fmla="*/ 148 w 159"/>
              <a:gd name="T23" fmla="*/ 10 h 128"/>
              <a:gd name="T24" fmla="*/ 150 w 159"/>
              <a:gd name="T25" fmla="*/ 12 h 128"/>
              <a:gd name="T26" fmla="*/ 83 w 159"/>
              <a:gd name="T27" fmla="*/ 85 h 128"/>
              <a:gd name="T28" fmla="*/ 83 w 159"/>
              <a:gd name="T29" fmla="*/ 85 h 128"/>
              <a:gd name="T30" fmla="*/ 79 w 159"/>
              <a:gd name="T31" fmla="*/ 89 h 128"/>
              <a:gd name="T32" fmla="*/ 84 w 159"/>
              <a:gd name="T33" fmla="*/ 92 h 128"/>
              <a:gd name="T34" fmla="*/ 84 w 159"/>
              <a:gd name="T35" fmla="*/ 92 h 128"/>
              <a:gd name="T36" fmla="*/ 127 w 159"/>
              <a:gd name="T37" fmla="*/ 115 h 128"/>
              <a:gd name="T38" fmla="*/ 133 w 159"/>
              <a:gd name="T39" fmla="*/ 112 h 128"/>
              <a:gd name="T40" fmla="*/ 158 w 159"/>
              <a:gd name="T41" fmla="*/ 5 h 128"/>
              <a:gd name="T42" fmla="*/ 154 w 159"/>
              <a:gd name="T43" fmla="*/ 1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9" h="128">
                <a:moveTo>
                  <a:pt x="54" y="126"/>
                </a:moveTo>
                <a:cubicBezTo>
                  <a:pt x="54" y="128"/>
                  <a:pt x="55" y="128"/>
                  <a:pt x="57" y="127"/>
                </a:cubicBezTo>
                <a:cubicBezTo>
                  <a:pt x="59" y="125"/>
                  <a:pt x="81" y="105"/>
                  <a:pt x="81" y="105"/>
                </a:cubicBezTo>
                <a:cubicBezTo>
                  <a:pt x="54" y="91"/>
                  <a:pt x="54" y="91"/>
                  <a:pt x="54" y="91"/>
                </a:cubicBezTo>
                <a:cubicBezTo>
                  <a:pt x="54" y="126"/>
                  <a:pt x="54" y="126"/>
                  <a:pt x="54" y="126"/>
                </a:cubicBezTo>
                <a:close/>
                <a:moveTo>
                  <a:pt x="154" y="1"/>
                </a:moveTo>
                <a:cubicBezTo>
                  <a:pt x="151" y="2"/>
                  <a:pt x="5" y="53"/>
                  <a:pt x="3" y="54"/>
                </a:cubicBezTo>
                <a:cubicBezTo>
                  <a:pt x="0" y="55"/>
                  <a:pt x="0" y="57"/>
                  <a:pt x="2" y="58"/>
                </a:cubicBezTo>
                <a:cubicBezTo>
                  <a:pt x="6" y="60"/>
                  <a:pt x="35" y="71"/>
                  <a:pt x="35" y="71"/>
                </a:cubicBezTo>
                <a:cubicBezTo>
                  <a:pt x="35" y="71"/>
                  <a:pt x="35" y="71"/>
                  <a:pt x="35" y="71"/>
                </a:cubicBezTo>
                <a:cubicBezTo>
                  <a:pt x="54" y="79"/>
                  <a:pt x="54" y="79"/>
                  <a:pt x="54" y="79"/>
                </a:cubicBezTo>
                <a:cubicBezTo>
                  <a:pt x="54" y="79"/>
                  <a:pt x="147" y="11"/>
                  <a:pt x="148" y="10"/>
                </a:cubicBezTo>
                <a:cubicBezTo>
                  <a:pt x="150" y="9"/>
                  <a:pt x="151" y="11"/>
                  <a:pt x="150" y="12"/>
                </a:cubicBezTo>
                <a:cubicBezTo>
                  <a:pt x="149" y="13"/>
                  <a:pt x="83" y="85"/>
                  <a:pt x="83" y="85"/>
                </a:cubicBezTo>
                <a:cubicBezTo>
                  <a:pt x="83" y="85"/>
                  <a:pt x="83" y="85"/>
                  <a:pt x="83" y="85"/>
                </a:cubicBezTo>
                <a:cubicBezTo>
                  <a:pt x="79" y="89"/>
                  <a:pt x="79" y="89"/>
                  <a:pt x="79" y="89"/>
                </a:cubicBezTo>
                <a:cubicBezTo>
                  <a:pt x="84" y="92"/>
                  <a:pt x="84" y="92"/>
                  <a:pt x="84" y="92"/>
                </a:cubicBezTo>
                <a:cubicBezTo>
                  <a:pt x="84" y="92"/>
                  <a:pt x="84" y="92"/>
                  <a:pt x="84" y="92"/>
                </a:cubicBezTo>
                <a:cubicBezTo>
                  <a:pt x="84" y="92"/>
                  <a:pt x="124" y="113"/>
                  <a:pt x="127" y="115"/>
                </a:cubicBezTo>
                <a:cubicBezTo>
                  <a:pt x="129" y="116"/>
                  <a:pt x="132" y="115"/>
                  <a:pt x="133" y="112"/>
                </a:cubicBezTo>
                <a:cubicBezTo>
                  <a:pt x="134" y="108"/>
                  <a:pt x="158" y="7"/>
                  <a:pt x="158" y="5"/>
                </a:cubicBezTo>
                <a:cubicBezTo>
                  <a:pt x="159" y="2"/>
                  <a:pt x="157" y="0"/>
                  <a:pt x="154" y="1"/>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grpSp>
        <p:nvGrpSpPr>
          <p:cNvPr id="24" name="组合 23"/>
          <p:cNvGrpSpPr/>
          <p:nvPr/>
        </p:nvGrpSpPr>
        <p:grpSpPr>
          <a:xfrm>
            <a:off x="4731169" y="1998507"/>
            <a:ext cx="3333807" cy="1509526"/>
            <a:chOff x="4304043" y="1286668"/>
            <a:chExt cx="3837944" cy="2757793"/>
          </a:xfrm>
          <a:effectLst>
            <a:outerShdw blurRad="381000" dist="254000" dir="8100000" algn="tr" rotWithShape="0">
              <a:prstClr val="black">
                <a:alpha val="40000"/>
              </a:prstClr>
            </a:outerShdw>
          </a:effectLst>
        </p:grpSpPr>
        <p:sp>
          <p:nvSpPr>
            <p:cNvPr id="25" name="圆角矩形 24"/>
            <p:cNvSpPr/>
            <p:nvPr/>
          </p:nvSpPr>
          <p:spPr>
            <a:xfrm>
              <a:off x="4304043" y="1286668"/>
              <a:ext cx="3837944" cy="2757793"/>
            </a:xfrm>
            <a:prstGeom prst="roundRect">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6" name="圆角矩形 25"/>
            <p:cNvSpPr/>
            <p:nvPr/>
          </p:nvSpPr>
          <p:spPr>
            <a:xfrm>
              <a:off x="4351931" y="1367703"/>
              <a:ext cx="3742172" cy="2595722"/>
            </a:xfrm>
            <a:prstGeom prst="roundRect">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7" name="组合 26"/>
          <p:cNvGrpSpPr/>
          <p:nvPr/>
        </p:nvGrpSpPr>
        <p:grpSpPr>
          <a:xfrm>
            <a:off x="4932528" y="2290353"/>
            <a:ext cx="827806" cy="827805"/>
            <a:chOff x="304800" y="673100"/>
            <a:chExt cx="4000500" cy="4000500"/>
          </a:xfrm>
          <a:effectLst>
            <a:outerShdw blurRad="444500" dist="254000" dir="8100000" algn="tr" rotWithShape="0">
              <a:prstClr val="black">
                <a:alpha val="50000"/>
              </a:prstClr>
            </a:outerShdw>
          </a:effectLst>
        </p:grpSpPr>
        <p:sp>
          <p:nvSpPr>
            <p:cNvPr id="28" name="同心圆 27"/>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35" name="椭圆 34"/>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36" name="Group 41"/>
          <p:cNvGrpSpPr>
            <a:grpSpLocks/>
          </p:cNvGrpSpPr>
          <p:nvPr/>
        </p:nvGrpSpPr>
        <p:grpSpPr bwMode="auto">
          <a:xfrm>
            <a:off x="5883153" y="2290351"/>
            <a:ext cx="1943628" cy="1066007"/>
            <a:chOff x="0" y="0"/>
            <a:chExt cx="2419" cy="1343"/>
          </a:xfrm>
        </p:grpSpPr>
        <p:sp>
          <p:nvSpPr>
            <p:cNvPr id="37" name="Rectangle 42"/>
            <p:cNvSpPr>
              <a:spLocks/>
            </p:cNvSpPr>
            <p:nvPr/>
          </p:nvSpPr>
          <p:spPr bwMode="auto">
            <a:xfrm>
              <a:off x="0" y="0"/>
              <a:ext cx="2419" cy="35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fontAlgn="base">
                <a:lnSpc>
                  <a:spcPct val="70000"/>
                </a:lnSpc>
                <a:spcBef>
                  <a:spcPct val="0"/>
                </a:spcBef>
                <a:spcAft>
                  <a:spcPct val="0"/>
                </a:spcAft>
              </a:pPr>
              <a:r>
                <a:rPr lang="zh-CN" altLang="en-US" sz="1599" b="0" dirty="0">
                  <a:solidFill>
                    <a:srgbClr val="000000"/>
                  </a:solidFill>
                  <a:latin typeface="+mn-lt"/>
                  <a:ea typeface="+mn-ea"/>
                  <a:cs typeface="+mn-ea"/>
                  <a:sym typeface="+mn-lt"/>
                </a:rPr>
                <a:t>单击此处添加标题</a:t>
              </a:r>
              <a:endParaRPr lang="en-US" sz="1599" b="0" dirty="0">
                <a:solidFill>
                  <a:srgbClr val="000000"/>
                </a:solidFill>
                <a:latin typeface="+mn-lt"/>
                <a:ea typeface="+mn-ea"/>
                <a:cs typeface="+mn-ea"/>
                <a:sym typeface="+mn-lt"/>
              </a:endParaRPr>
            </a:p>
          </p:txBody>
        </p:sp>
        <p:sp>
          <p:nvSpPr>
            <p:cNvPr id="38" name="Rectangle 43"/>
            <p:cNvSpPr>
              <a:spLocks/>
            </p:cNvSpPr>
            <p:nvPr/>
          </p:nvSpPr>
          <p:spPr bwMode="auto">
            <a:xfrm>
              <a:off x="0" y="304"/>
              <a:ext cx="2419" cy="103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1200" b="0" dirty="0">
                  <a:solidFill>
                    <a:srgbClr val="000000"/>
                  </a:solidFill>
                  <a:latin typeface="+mn-lt"/>
                  <a:ea typeface="+mn-ea"/>
                  <a:cs typeface="+mn-ea"/>
                  <a:sym typeface="+mn-lt"/>
                </a:rPr>
                <a:t>此处添加详细文本描述，建议与标题相关并符合整体语言风格，语言描述尽量</a:t>
              </a:r>
              <a:endParaRPr lang="en-US" sz="1200" b="0" dirty="0">
                <a:solidFill>
                  <a:srgbClr val="000000"/>
                </a:solidFill>
                <a:latin typeface="+mn-lt"/>
                <a:ea typeface="+mn-ea"/>
                <a:cs typeface="+mn-ea"/>
                <a:sym typeface="+mn-lt"/>
              </a:endParaRPr>
            </a:p>
          </p:txBody>
        </p:sp>
      </p:grpSp>
      <p:sp>
        <p:nvSpPr>
          <p:cNvPr id="39" name="Freeform 8"/>
          <p:cNvSpPr>
            <a:spLocks noEditPoints="1"/>
          </p:cNvSpPr>
          <p:nvPr/>
        </p:nvSpPr>
        <p:spPr bwMode="auto">
          <a:xfrm>
            <a:off x="5183504" y="2598265"/>
            <a:ext cx="325854" cy="322892"/>
          </a:xfrm>
          <a:custGeom>
            <a:avLst/>
            <a:gdLst>
              <a:gd name="T0" fmla="*/ 18 w 138"/>
              <a:gd name="T1" fmla="*/ 69 h 138"/>
              <a:gd name="T2" fmla="*/ 0 w 138"/>
              <a:gd name="T3" fmla="*/ 69 h 138"/>
              <a:gd name="T4" fmla="*/ 0 w 138"/>
              <a:gd name="T5" fmla="*/ 121 h 138"/>
              <a:gd name="T6" fmla="*/ 18 w 138"/>
              <a:gd name="T7" fmla="*/ 138 h 138"/>
              <a:gd name="T8" fmla="*/ 69 w 138"/>
              <a:gd name="T9" fmla="*/ 138 h 138"/>
              <a:gd name="T10" fmla="*/ 69 w 138"/>
              <a:gd name="T11" fmla="*/ 121 h 138"/>
              <a:gd name="T12" fmla="*/ 18 w 138"/>
              <a:gd name="T13" fmla="*/ 121 h 138"/>
              <a:gd name="T14" fmla="*/ 18 w 138"/>
              <a:gd name="T15" fmla="*/ 69 h 138"/>
              <a:gd name="T16" fmla="*/ 121 w 138"/>
              <a:gd name="T17" fmla="*/ 86 h 138"/>
              <a:gd name="T18" fmla="*/ 52 w 138"/>
              <a:gd name="T19" fmla="*/ 86 h 138"/>
              <a:gd name="T20" fmla="*/ 52 w 138"/>
              <a:gd name="T21" fmla="*/ 18 h 138"/>
              <a:gd name="T22" fmla="*/ 121 w 138"/>
              <a:gd name="T23" fmla="*/ 18 h 138"/>
              <a:gd name="T24" fmla="*/ 121 w 138"/>
              <a:gd name="T25" fmla="*/ 86 h 138"/>
              <a:gd name="T26" fmla="*/ 121 w 138"/>
              <a:gd name="T27" fmla="*/ 0 h 138"/>
              <a:gd name="T28" fmla="*/ 52 w 138"/>
              <a:gd name="T29" fmla="*/ 0 h 138"/>
              <a:gd name="T30" fmla="*/ 35 w 138"/>
              <a:gd name="T31" fmla="*/ 17 h 138"/>
              <a:gd name="T32" fmla="*/ 35 w 138"/>
              <a:gd name="T33" fmla="*/ 86 h 138"/>
              <a:gd name="T34" fmla="*/ 52 w 138"/>
              <a:gd name="T35" fmla="*/ 103 h 138"/>
              <a:gd name="T36" fmla="*/ 121 w 138"/>
              <a:gd name="T37" fmla="*/ 103 h 138"/>
              <a:gd name="T38" fmla="*/ 138 w 138"/>
              <a:gd name="T39" fmla="*/ 86 h 138"/>
              <a:gd name="T40" fmla="*/ 138 w 138"/>
              <a:gd name="T41" fmla="*/ 18 h 138"/>
              <a:gd name="T42" fmla="*/ 121 w 138"/>
              <a:gd name="T43" fmla="*/ 0 h 1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38" h="138">
                <a:moveTo>
                  <a:pt x="18" y="69"/>
                </a:moveTo>
                <a:cubicBezTo>
                  <a:pt x="0" y="69"/>
                  <a:pt x="0" y="69"/>
                  <a:pt x="0" y="69"/>
                </a:cubicBezTo>
                <a:cubicBezTo>
                  <a:pt x="0" y="121"/>
                  <a:pt x="0" y="121"/>
                  <a:pt x="0" y="121"/>
                </a:cubicBezTo>
                <a:cubicBezTo>
                  <a:pt x="0" y="130"/>
                  <a:pt x="8" y="138"/>
                  <a:pt x="18" y="138"/>
                </a:cubicBezTo>
                <a:cubicBezTo>
                  <a:pt x="69" y="138"/>
                  <a:pt x="69" y="138"/>
                  <a:pt x="69" y="138"/>
                </a:cubicBezTo>
                <a:cubicBezTo>
                  <a:pt x="69" y="121"/>
                  <a:pt x="69" y="121"/>
                  <a:pt x="69" y="121"/>
                </a:cubicBezTo>
                <a:cubicBezTo>
                  <a:pt x="18" y="121"/>
                  <a:pt x="18" y="121"/>
                  <a:pt x="18" y="121"/>
                </a:cubicBezTo>
                <a:cubicBezTo>
                  <a:pt x="18" y="69"/>
                  <a:pt x="18" y="69"/>
                  <a:pt x="18" y="69"/>
                </a:cubicBezTo>
                <a:close/>
                <a:moveTo>
                  <a:pt x="121" y="86"/>
                </a:moveTo>
                <a:cubicBezTo>
                  <a:pt x="52" y="86"/>
                  <a:pt x="52" y="86"/>
                  <a:pt x="52" y="86"/>
                </a:cubicBezTo>
                <a:cubicBezTo>
                  <a:pt x="52" y="18"/>
                  <a:pt x="52" y="18"/>
                  <a:pt x="52" y="18"/>
                </a:cubicBezTo>
                <a:cubicBezTo>
                  <a:pt x="121" y="18"/>
                  <a:pt x="121" y="18"/>
                  <a:pt x="121" y="18"/>
                </a:cubicBezTo>
                <a:cubicBezTo>
                  <a:pt x="121" y="86"/>
                  <a:pt x="121" y="86"/>
                  <a:pt x="121" y="86"/>
                </a:cubicBezTo>
                <a:close/>
                <a:moveTo>
                  <a:pt x="121" y="0"/>
                </a:moveTo>
                <a:cubicBezTo>
                  <a:pt x="52" y="0"/>
                  <a:pt x="52" y="0"/>
                  <a:pt x="52" y="0"/>
                </a:cubicBezTo>
                <a:cubicBezTo>
                  <a:pt x="42" y="0"/>
                  <a:pt x="35" y="8"/>
                  <a:pt x="35" y="17"/>
                </a:cubicBezTo>
                <a:cubicBezTo>
                  <a:pt x="35" y="86"/>
                  <a:pt x="35" y="86"/>
                  <a:pt x="35" y="86"/>
                </a:cubicBezTo>
                <a:cubicBezTo>
                  <a:pt x="35" y="96"/>
                  <a:pt x="42" y="103"/>
                  <a:pt x="52" y="103"/>
                </a:cubicBezTo>
                <a:cubicBezTo>
                  <a:pt x="121" y="103"/>
                  <a:pt x="121" y="103"/>
                  <a:pt x="121" y="103"/>
                </a:cubicBezTo>
                <a:cubicBezTo>
                  <a:pt x="130" y="103"/>
                  <a:pt x="138" y="96"/>
                  <a:pt x="138" y="86"/>
                </a:cubicBezTo>
                <a:cubicBezTo>
                  <a:pt x="138" y="18"/>
                  <a:pt x="138" y="18"/>
                  <a:pt x="138" y="18"/>
                </a:cubicBezTo>
                <a:cubicBezTo>
                  <a:pt x="138" y="8"/>
                  <a:pt x="130" y="0"/>
                  <a:pt x="121" y="0"/>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grpSp>
        <p:nvGrpSpPr>
          <p:cNvPr id="40" name="组合 39"/>
          <p:cNvGrpSpPr/>
          <p:nvPr/>
        </p:nvGrpSpPr>
        <p:grpSpPr>
          <a:xfrm>
            <a:off x="956200" y="3945239"/>
            <a:ext cx="3333807" cy="1509526"/>
            <a:chOff x="4304043" y="1286668"/>
            <a:chExt cx="3837944" cy="2757793"/>
          </a:xfrm>
          <a:effectLst>
            <a:outerShdw blurRad="381000" dist="254000" dir="8100000" algn="tr" rotWithShape="0">
              <a:prstClr val="black">
                <a:alpha val="40000"/>
              </a:prstClr>
            </a:outerShdw>
          </a:effectLst>
        </p:grpSpPr>
        <p:sp>
          <p:nvSpPr>
            <p:cNvPr id="41" name="圆角矩形 40"/>
            <p:cNvSpPr/>
            <p:nvPr/>
          </p:nvSpPr>
          <p:spPr>
            <a:xfrm>
              <a:off x="4304043" y="1286668"/>
              <a:ext cx="3837944" cy="2757793"/>
            </a:xfrm>
            <a:prstGeom prst="roundRect">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2" name="圆角矩形 41"/>
            <p:cNvSpPr/>
            <p:nvPr/>
          </p:nvSpPr>
          <p:spPr>
            <a:xfrm>
              <a:off x="4351931" y="1367703"/>
              <a:ext cx="3742172" cy="2595722"/>
            </a:xfrm>
            <a:prstGeom prst="roundRect">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43" name="组合 42"/>
          <p:cNvGrpSpPr/>
          <p:nvPr/>
        </p:nvGrpSpPr>
        <p:grpSpPr>
          <a:xfrm>
            <a:off x="1157560" y="4237086"/>
            <a:ext cx="827806" cy="827805"/>
            <a:chOff x="304800" y="673100"/>
            <a:chExt cx="4000500" cy="4000500"/>
          </a:xfrm>
          <a:effectLst>
            <a:outerShdw blurRad="444500" dist="254000" dir="8100000" algn="tr" rotWithShape="0">
              <a:prstClr val="black">
                <a:alpha val="50000"/>
              </a:prstClr>
            </a:outerShdw>
          </a:effectLst>
        </p:grpSpPr>
        <p:sp>
          <p:nvSpPr>
            <p:cNvPr id="44" name="同心圆 43"/>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45" name="椭圆 44"/>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46" name="Group 41"/>
          <p:cNvGrpSpPr>
            <a:grpSpLocks/>
          </p:cNvGrpSpPr>
          <p:nvPr/>
        </p:nvGrpSpPr>
        <p:grpSpPr bwMode="auto">
          <a:xfrm>
            <a:off x="2108185" y="4237084"/>
            <a:ext cx="1943628" cy="1066007"/>
            <a:chOff x="0" y="0"/>
            <a:chExt cx="2419" cy="1343"/>
          </a:xfrm>
        </p:grpSpPr>
        <p:sp>
          <p:nvSpPr>
            <p:cNvPr id="47" name="Rectangle 42"/>
            <p:cNvSpPr>
              <a:spLocks/>
            </p:cNvSpPr>
            <p:nvPr/>
          </p:nvSpPr>
          <p:spPr bwMode="auto">
            <a:xfrm>
              <a:off x="0" y="0"/>
              <a:ext cx="2419" cy="35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fontAlgn="base">
                <a:lnSpc>
                  <a:spcPct val="70000"/>
                </a:lnSpc>
                <a:spcBef>
                  <a:spcPct val="0"/>
                </a:spcBef>
                <a:spcAft>
                  <a:spcPct val="0"/>
                </a:spcAft>
              </a:pPr>
              <a:r>
                <a:rPr lang="zh-CN" altLang="en-US" sz="1599" b="0" dirty="0">
                  <a:solidFill>
                    <a:srgbClr val="000000"/>
                  </a:solidFill>
                  <a:latin typeface="+mn-lt"/>
                  <a:ea typeface="+mn-ea"/>
                  <a:cs typeface="+mn-ea"/>
                  <a:sym typeface="+mn-lt"/>
                </a:rPr>
                <a:t>单击此处添加标题</a:t>
              </a:r>
              <a:endParaRPr lang="en-US" sz="1599" b="0" dirty="0">
                <a:solidFill>
                  <a:srgbClr val="000000"/>
                </a:solidFill>
                <a:latin typeface="+mn-lt"/>
                <a:ea typeface="+mn-ea"/>
                <a:cs typeface="+mn-ea"/>
                <a:sym typeface="+mn-lt"/>
              </a:endParaRPr>
            </a:p>
          </p:txBody>
        </p:sp>
        <p:sp>
          <p:nvSpPr>
            <p:cNvPr id="48" name="Rectangle 43"/>
            <p:cNvSpPr>
              <a:spLocks/>
            </p:cNvSpPr>
            <p:nvPr/>
          </p:nvSpPr>
          <p:spPr bwMode="auto">
            <a:xfrm>
              <a:off x="0" y="304"/>
              <a:ext cx="2419" cy="103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1200" b="0" dirty="0">
                  <a:solidFill>
                    <a:srgbClr val="000000"/>
                  </a:solidFill>
                  <a:latin typeface="+mn-lt"/>
                  <a:ea typeface="+mn-ea"/>
                  <a:cs typeface="+mn-ea"/>
                  <a:sym typeface="+mn-lt"/>
                </a:rPr>
                <a:t>此处添加详细文本描述，建议与标题相关并符合整体语言风格，语言描述尽量</a:t>
              </a:r>
              <a:endParaRPr lang="en-US" sz="1200" b="0" dirty="0">
                <a:solidFill>
                  <a:srgbClr val="000000"/>
                </a:solidFill>
                <a:latin typeface="+mn-lt"/>
                <a:ea typeface="+mn-ea"/>
                <a:cs typeface="+mn-ea"/>
                <a:sym typeface="+mn-lt"/>
              </a:endParaRPr>
            </a:p>
          </p:txBody>
        </p:sp>
      </p:grpSp>
      <p:sp>
        <p:nvSpPr>
          <p:cNvPr id="49" name="Freeform 7"/>
          <p:cNvSpPr>
            <a:spLocks/>
          </p:cNvSpPr>
          <p:nvPr/>
        </p:nvSpPr>
        <p:spPr bwMode="auto">
          <a:xfrm>
            <a:off x="1338164" y="4452511"/>
            <a:ext cx="394823" cy="396952"/>
          </a:xfrm>
          <a:custGeom>
            <a:avLst/>
            <a:gdLst>
              <a:gd name="T0" fmla="*/ 48 w 167"/>
              <a:gd name="T1" fmla="*/ 170 h 170"/>
              <a:gd name="T2" fmla="*/ 18 w 167"/>
              <a:gd name="T3" fmla="*/ 158 h 170"/>
              <a:gd name="T4" fmla="*/ 20 w 167"/>
              <a:gd name="T5" fmla="*/ 97 h 170"/>
              <a:gd name="T6" fmla="*/ 105 w 167"/>
              <a:gd name="T7" fmla="*/ 12 h 170"/>
              <a:gd name="T8" fmla="*/ 135 w 167"/>
              <a:gd name="T9" fmla="*/ 3 h 170"/>
              <a:gd name="T10" fmla="*/ 157 w 167"/>
              <a:gd name="T11" fmla="*/ 24 h 170"/>
              <a:gd name="T12" fmla="*/ 148 w 167"/>
              <a:gd name="T13" fmla="*/ 54 h 170"/>
              <a:gd name="T14" fmla="*/ 66 w 167"/>
              <a:gd name="T15" fmla="*/ 136 h 170"/>
              <a:gd name="T16" fmla="*/ 51 w 167"/>
              <a:gd name="T17" fmla="*/ 143 h 170"/>
              <a:gd name="T18" fmla="*/ 38 w 167"/>
              <a:gd name="T19" fmla="*/ 139 h 170"/>
              <a:gd name="T20" fmla="*/ 41 w 167"/>
              <a:gd name="T21" fmla="*/ 110 h 170"/>
              <a:gd name="T22" fmla="*/ 98 w 167"/>
              <a:gd name="T23" fmla="*/ 53 h 170"/>
              <a:gd name="T24" fmla="*/ 106 w 167"/>
              <a:gd name="T25" fmla="*/ 53 h 170"/>
              <a:gd name="T26" fmla="*/ 106 w 167"/>
              <a:gd name="T27" fmla="*/ 62 h 170"/>
              <a:gd name="T28" fmla="*/ 49 w 167"/>
              <a:gd name="T29" fmla="*/ 119 h 170"/>
              <a:gd name="T30" fmla="*/ 46 w 167"/>
              <a:gd name="T31" fmla="*/ 130 h 170"/>
              <a:gd name="T32" fmla="*/ 50 w 167"/>
              <a:gd name="T33" fmla="*/ 132 h 170"/>
              <a:gd name="T34" fmla="*/ 58 w 167"/>
              <a:gd name="T35" fmla="*/ 127 h 170"/>
              <a:gd name="T36" fmla="*/ 139 w 167"/>
              <a:gd name="T37" fmla="*/ 46 h 170"/>
              <a:gd name="T38" fmla="*/ 145 w 167"/>
              <a:gd name="T39" fmla="*/ 27 h 170"/>
              <a:gd name="T40" fmla="*/ 132 w 167"/>
              <a:gd name="T41" fmla="*/ 14 h 170"/>
              <a:gd name="T42" fmla="*/ 114 w 167"/>
              <a:gd name="T43" fmla="*/ 20 h 170"/>
              <a:gd name="T44" fmla="*/ 29 w 167"/>
              <a:gd name="T45" fmla="*/ 105 h 170"/>
              <a:gd name="T46" fmla="*/ 27 w 167"/>
              <a:gd name="T47" fmla="*/ 150 h 170"/>
              <a:gd name="T48" fmla="*/ 71 w 167"/>
              <a:gd name="T49" fmla="*/ 148 h 170"/>
              <a:gd name="T50" fmla="*/ 156 w 167"/>
              <a:gd name="T51" fmla="*/ 63 h 170"/>
              <a:gd name="T52" fmla="*/ 165 w 167"/>
              <a:gd name="T53" fmla="*/ 63 h 170"/>
              <a:gd name="T54" fmla="*/ 165 w 167"/>
              <a:gd name="T55" fmla="*/ 71 h 170"/>
              <a:gd name="T56" fmla="*/ 80 w 167"/>
              <a:gd name="T57" fmla="*/ 156 h 170"/>
              <a:gd name="T58" fmla="*/ 48 w 167"/>
              <a:gd name="T59" fmla="*/ 170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67" h="170">
                <a:moveTo>
                  <a:pt x="48" y="170"/>
                </a:moveTo>
                <a:cubicBezTo>
                  <a:pt x="37" y="170"/>
                  <a:pt x="26" y="166"/>
                  <a:pt x="18" y="158"/>
                </a:cubicBezTo>
                <a:cubicBezTo>
                  <a:pt x="4" y="143"/>
                  <a:pt x="0" y="117"/>
                  <a:pt x="20" y="97"/>
                </a:cubicBezTo>
                <a:cubicBezTo>
                  <a:pt x="32" y="85"/>
                  <a:pt x="81" y="36"/>
                  <a:pt x="105" y="12"/>
                </a:cubicBezTo>
                <a:cubicBezTo>
                  <a:pt x="114" y="3"/>
                  <a:pt x="125" y="0"/>
                  <a:pt x="135" y="3"/>
                </a:cubicBezTo>
                <a:cubicBezTo>
                  <a:pt x="146" y="5"/>
                  <a:pt x="154" y="14"/>
                  <a:pt x="157" y="24"/>
                </a:cubicBezTo>
                <a:cubicBezTo>
                  <a:pt x="160" y="35"/>
                  <a:pt x="156" y="46"/>
                  <a:pt x="148" y="54"/>
                </a:cubicBezTo>
                <a:cubicBezTo>
                  <a:pt x="66" y="136"/>
                  <a:pt x="66" y="136"/>
                  <a:pt x="66" y="136"/>
                </a:cubicBezTo>
                <a:cubicBezTo>
                  <a:pt x="62" y="140"/>
                  <a:pt x="57" y="143"/>
                  <a:pt x="51" y="143"/>
                </a:cubicBezTo>
                <a:cubicBezTo>
                  <a:pt x="46" y="144"/>
                  <a:pt x="41" y="142"/>
                  <a:pt x="38" y="139"/>
                </a:cubicBezTo>
                <a:cubicBezTo>
                  <a:pt x="31" y="133"/>
                  <a:pt x="30" y="121"/>
                  <a:pt x="41" y="110"/>
                </a:cubicBezTo>
                <a:cubicBezTo>
                  <a:pt x="98" y="53"/>
                  <a:pt x="98" y="53"/>
                  <a:pt x="98" y="53"/>
                </a:cubicBezTo>
                <a:cubicBezTo>
                  <a:pt x="100" y="51"/>
                  <a:pt x="104" y="51"/>
                  <a:pt x="106" y="53"/>
                </a:cubicBezTo>
                <a:cubicBezTo>
                  <a:pt x="109" y="55"/>
                  <a:pt x="109" y="59"/>
                  <a:pt x="106" y="62"/>
                </a:cubicBezTo>
                <a:cubicBezTo>
                  <a:pt x="49" y="119"/>
                  <a:pt x="49" y="119"/>
                  <a:pt x="49" y="119"/>
                </a:cubicBezTo>
                <a:cubicBezTo>
                  <a:pt x="44" y="124"/>
                  <a:pt x="44" y="128"/>
                  <a:pt x="46" y="130"/>
                </a:cubicBezTo>
                <a:cubicBezTo>
                  <a:pt x="47" y="131"/>
                  <a:pt x="48" y="132"/>
                  <a:pt x="50" y="132"/>
                </a:cubicBezTo>
                <a:cubicBezTo>
                  <a:pt x="52" y="131"/>
                  <a:pt x="55" y="130"/>
                  <a:pt x="58" y="127"/>
                </a:cubicBezTo>
                <a:cubicBezTo>
                  <a:pt x="139" y="46"/>
                  <a:pt x="139" y="46"/>
                  <a:pt x="139" y="46"/>
                </a:cubicBezTo>
                <a:cubicBezTo>
                  <a:pt x="145" y="40"/>
                  <a:pt x="147" y="34"/>
                  <a:pt x="145" y="27"/>
                </a:cubicBezTo>
                <a:cubicBezTo>
                  <a:pt x="144" y="21"/>
                  <a:pt x="138" y="16"/>
                  <a:pt x="132" y="14"/>
                </a:cubicBezTo>
                <a:cubicBezTo>
                  <a:pt x="126" y="13"/>
                  <a:pt x="119" y="15"/>
                  <a:pt x="114" y="20"/>
                </a:cubicBezTo>
                <a:cubicBezTo>
                  <a:pt x="89" y="45"/>
                  <a:pt x="41" y="93"/>
                  <a:pt x="29" y="105"/>
                </a:cubicBezTo>
                <a:cubicBezTo>
                  <a:pt x="13" y="121"/>
                  <a:pt x="17" y="139"/>
                  <a:pt x="27" y="150"/>
                </a:cubicBezTo>
                <a:cubicBezTo>
                  <a:pt x="37" y="160"/>
                  <a:pt x="55" y="164"/>
                  <a:pt x="71" y="148"/>
                </a:cubicBezTo>
                <a:cubicBezTo>
                  <a:pt x="156" y="63"/>
                  <a:pt x="156" y="63"/>
                  <a:pt x="156" y="63"/>
                </a:cubicBezTo>
                <a:cubicBezTo>
                  <a:pt x="159" y="60"/>
                  <a:pt x="162" y="60"/>
                  <a:pt x="165" y="63"/>
                </a:cubicBezTo>
                <a:cubicBezTo>
                  <a:pt x="167" y="65"/>
                  <a:pt x="167" y="69"/>
                  <a:pt x="165" y="71"/>
                </a:cubicBezTo>
                <a:cubicBezTo>
                  <a:pt x="80" y="156"/>
                  <a:pt x="80" y="156"/>
                  <a:pt x="80" y="156"/>
                </a:cubicBezTo>
                <a:cubicBezTo>
                  <a:pt x="70" y="166"/>
                  <a:pt x="58" y="170"/>
                  <a:pt x="48" y="170"/>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grpSp>
        <p:nvGrpSpPr>
          <p:cNvPr id="50" name="组合 49"/>
          <p:cNvGrpSpPr/>
          <p:nvPr/>
        </p:nvGrpSpPr>
        <p:grpSpPr>
          <a:xfrm>
            <a:off x="4732837" y="3945239"/>
            <a:ext cx="3333807" cy="1509526"/>
            <a:chOff x="4304043" y="1286668"/>
            <a:chExt cx="3837944" cy="2757793"/>
          </a:xfrm>
          <a:effectLst>
            <a:outerShdw blurRad="381000" dist="254000" dir="8100000" algn="tr" rotWithShape="0">
              <a:prstClr val="black">
                <a:alpha val="40000"/>
              </a:prstClr>
            </a:outerShdw>
          </a:effectLst>
        </p:grpSpPr>
        <p:sp>
          <p:nvSpPr>
            <p:cNvPr id="51" name="圆角矩形 50"/>
            <p:cNvSpPr/>
            <p:nvPr/>
          </p:nvSpPr>
          <p:spPr>
            <a:xfrm>
              <a:off x="4304043" y="1286668"/>
              <a:ext cx="3837944" cy="2757793"/>
            </a:xfrm>
            <a:prstGeom prst="roundRect">
              <a:avLst/>
            </a:prstGeom>
            <a:gradFill>
              <a:gsLst>
                <a:gs pos="62000">
                  <a:schemeClr val="bg1">
                    <a:lumMod val="95000"/>
                  </a:schemeClr>
                </a:gs>
                <a:gs pos="0">
                  <a:schemeClr val="bg1"/>
                </a:gs>
                <a:gs pos="100000">
                  <a:schemeClr val="bg1">
                    <a:lumMod val="85000"/>
                  </a:schemeClr>
                </a:gs>
                <a:gs pos="0">
                  <a:schemeClr val="bg1"/>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52" name="圆角矩形 51"/>
            <p:cNvSpPr/>
            <p:nvPr/>
          </p:nvSpPr>
          <p:spPr>
            <a:xfrm>
              <a:off x="4351931" y="1367703"/>
              <a:ext cx="3742172" cy="2595722"/>
            </a:xfrm>
            <a:prstGeom prst="roundRect">
              <a:avLst/>
            </a:prstGeom>
            <a:gradFill>
              <a:gsLst>
                <a:gs pos="42000">
                  <a:srgbClr val="F0F0F0"/>
                </a:gs>
                <a:gs pos="0">
                  <a:schemeClr val="bg1"/>
                </a:gs>
                <a:gs pos="100000">
                  <a:schemeClr val="bg1">
                    <a:lumMod val="85000"/>
                  </a:schemeClr>
                </a:gs>
                <a:gs pos="0">
                  <a:schemeClr val="bg1"/>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53" name="组合 52"/>
          <p:cNvGrpSpPr/>
          <p:nvPr/>
        </p:nvGrpSpPr>
        <p:grpSpPr>
          <a:xfrm>
            <a:off x="4934197" y="4237086"/>
            <a:ext cx="827806" cy="827805"/>
            <a:chOff x="304800" y="673100"/>
            <a:chExt cx="4000500" cy="4000500"/>
          </a:xfrm>
          <a:effectLst>
            <a:outerShdw blurRad="444500" dist="254000" dir="8100000" algn="tr" rotWithShape="0">
              <a:prstClr val="black">
                <a:alpha val="50000"/>
              </a:prstClr>
            </a:outerShdw>
          </a:effectLst>
        </p:grpSpPr>
        <p:sp>
          <p:nvSpPr>
            <p:cNvPr id="54" name="同心圆 53"/>
            <p:cNvSpPr/>
            <p:nvPr/>
          </p:nvSpPr>
          <p:spPr>
            <a:xfrm>
              <a:off x="304800" y="673100"/>
              <a:ext cx="4000500" cy="4000500"/>
            </a:xfrm>
            <a:prstGeom prst="donut">
              <a:avLst>
                <a:gd name="adj" fmla="val 4879"/>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59" name="椭圆 58"/>
            <p:cNvSpPr/>
            <p:nvPr/>
          </p:nvSpPr>
          <p:spPr>
            <a:xfrm>
              <a:off x="392112" y="760412"/>
              <a:ext cx="3825874" cy="3825874"/>
            </a:xfrm>
            <a:prstGeom prst="ellipse">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60" name="Group 41"/>
          <p:cNvGrpSpPr>
            <a:grpSpLocks/>
          </p:cNvGrpSpPr>
          <p:nvPr/>
        </p:nvGrpSpPr>
        <p:grpSpPr bwMode="auto">
          <a:xfrm>
            <a:off x="5884822" y="4237084"/>
            <a:ext cx="1943628" cy="1066007"/>
            <a:chOff x="0" y="0"/>
            <a:chExt cx="2419" cy="1343"/>
          </a:xfrm>
        </p:grpSpPr>
        <p:sp>
          <p:nvSpPr>
            <p:cNvPr id="61" name="Rectangle 42"/>
            <p:cNvSpPr>
              <a:spLocks/>
            </p:cNvSpPr>
            <p:nvPr/>
          </p:nvSpPr>
          <p:spPr bwMode="auto">
            <a:xfrm>
              <a:off x="0" y="0"/>
              <a:ext cx="2419" cy="35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fontAlgn="base">
                <a:lnSpc>
                  <a:spcPct val="70000"/>
                </a:lnSpc>
                <a:spcBef>
                  <a:spcPct val="0"/>
                </a:spcBef>
                <a:spcAft>
                  <a:spcPct val="0"/>
                </a:spcAft>
              </a:pPr>
              <a:r>
                <a:rPr lang="zh-CN" altLang="en-US" sz="1599" b="0" dirty="0">
                  <a:solidFill>
                    <a:srgbClr val="000000"/>
                  </a:solidFill>
                  <a:latin typeface="+mn-lt"/>
                  <a:ea typeface="+mn-ea"/>
                  <a:cs typeface="+mn-ea"/>
                  <a:sym typeface="+mn-lt"/>
                </a:rPr>
                <a:t>单击此处添加标题</a:t>
              </a:r>
              <a:endParaRPr lang="en-US" sz="1599" b="0" dirty="0">
                <a:solidFill>
                  <a:srgbClr val="000000"/>
                </a:solidFill>
                <a:latin typeface="+mn-lt"/>
                <a:ea typeface="+mn-ea"/>
                <a:cs typeface="+mn-ea"/>
                <a:sym typeface="+mn-lt"/>
              </a:endParaRPr>
            </a:p>
          </p:txBody>
        </p:sp>
        <p:sp>
          <p:nvSpPr>
            <p:cNvPr id="62" name="Rectangle 43"/>
            <p:cNvSpPr>
              <a:spLocks/>
            </p:cNvSpPr>
            <p:nvPr/>
          </p:nvSpPr>
          <p:spPr bwMode="auto">
            <a:xfrm>
              <a:off x="0" y="304"/>
              <a:ext cx="2419" cy="103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1200" b="0" dirty="0">
                  <a:solidFill>
                    <a:srgbClr val="000000"/>
                  </a:solidFill>
                  <a:latin typeface="+mn-lt"/>
                  <a:ea typeface="+mn-ea"/>
                  <a:cs typeface="+mn-ea"/>
                  <a:sym typeface="+mn-lt"/>
                </a:rPr>
                <a:t>此处添加详细文本描述，建议与标题相关并符合整体语言风格，语言描述尽量</a:t>
              </a:r>
              <a:endParaRPr lang="en-US" sz="1200" b="0" dirty="0">
                <a:solidFill>
                  <a:srgbClr val="000000"/>
                </a:solidFill>
                <a:latin typeface="+mn-lt"/>
                <a:ea typeface="+mn-ea"/>
                <a:cs typeface="+mn-ea"/>
                <a:sym typeface="+mn-lt"/>
              </a:endParaRPr>
            </a:p>
          </p:txBody>
        </p:sp>
      </p:grpSp>
      <p:sp>
        <p:nvSpPr>
          <p:cNvPr id="63" name="Freeform 6"/>
          <p:cNvSpPr>
            <a:spLocks noEditPoints="1"/>
          </p:cNvSpPr>
          <p:nvPr/>
        </p:nvSpPr>
        <p:spPr bwMode="auto">
          <a:xfrm>
            <a:off x="5187922" y="4481147"/>
            <a:ext cx="362837" cy="368316"/>
          </a:xfrm>
          <a:custGeom>
            <a:avLst/>
            <a:gdLst>
              <a:gd name="T0" fmla="*/ 13 w 154"/>
              <a:gd name="T1" fmla="*/ 28 h 158"/>
              <a:gd name="T2" fmla="*/ 34 w 154"/>
              <a:gd name="T3" fmla="*/ 28 h 158"/>
              <a:gd name="T4" fmla="*/ 43 w 154"/>
              <a:gd name="T5" fmla="*/ 73 h 158"/>
              <a:gd name="T6" fmla="*/ 13 w 154"/>
              <a:gd name="T7" fmla="*/ 28 h 158"/>
              <a:gd name="T8" fmla="*/ 77 w 154"/>
              <a:gd name="T9" fmla="*/ 11 h 158"/>
              <a:gd name="T10" fmla="*/ 110 w 154"/>
              <a:gd name="T11" fmla="*/ 24 h 158"/>
              <a:gd name="T12" fmla="*/ 77 w 154"/>
              <a:gd name="T13" fmla="*/ 37 h 158"/>
              <a:gd name="T14" fmla="*/ 45 w 154"/>
              <a:gd name="T15" fmla="*/ 24 h 158"/>
              <a:gd name="T16" fmla="*/ 77 w 154"/>
              <a:gd name="T17" fmla="*/ 11 h 158"/>
              <a:gd name="T18" fmla="*/ 111 w 154"/>
              <a:gd name="T19" fmla="*/ 73 h 158"/>
              <a:gd name="T20" fmla="*/ 121 w 154"/>
              <a:gd name="T21" fmla="*/ 28 h 158"/>
              <a:gd name="T22" fmla="*/ 142 w 154"/>
              <a:gd name="T23" fmla="*/ 28 h 158"/>
              <a:gd name="T24" fmla="*/ 111 w 154"/>
              <a:gd name="T25" fmla="*/ 73 h 158"/>
              <a:gd name="T26" fmla="*/ 87 w 154"/>
              <a:gd name="T27" fmla="*/ 116 h 158"/>
              <a:gd name="T28" fmla="*/ 112 w 154"/>
              <a:gd name="T29" fmla="*/ 87 h 158"/>
              <a:gd name="T30" fmla="*/ 154 w 154"/>
              <a:gd name="T31" fmla="*/ 22 h 158"/>
              <a:gd name="T32" fmla="*/ 148 w 154"/>
              <a:gd name="T33" fmla="*/ 16 h 158"/>
              <a:gd name="T34" fmla="*/ 119 w 154"/>
              <a:gd name="T35" fmla="*/ 16 h 158"/>
              <a:gd name="T36" fmla="*/ 77 w 154"/>
              <a:gd name="T37" fmla="*/ 0 h 158"/>
              <a:gd name="T38" fmla="*/ 36 w 154"/>
              <a:gd name="T39" fmla="*/ 16 h 158"/>
              <a:gd name="T40" fmla="*/ 6 w 154"/>
              <a:gd name="T41" fmla="*/ 16 h 158"/>
              <a:gd name="T42" fmla="*/ 0 w 154"/>
              <a:gd name="T43" fmla="*/ 22 h 158"/>
              <a:gd name="T44" fmla="*/ 42 w 154"/>
              <a:gd name="T45" fmla="*/ 87 h 158"/>
              <a:gd name="T46" fmla="*/ 67 w 154"/>
              <a:gd name="T47" fmla="*/ 116 h 158"/>
              <a:gd name="T48" fmla="*/ 67 w 154"/>
              <a:gd name="T49" fmla="*/ 128 h 158"/>
              <a:gd name="T50" fmla="*/ 39 w 154"/>
              <a:gd name="T51" fmla="*/ 143 h 158"/>
              <a:gd name="T52" fmla="*/ 77 w 154"/>
              <a:gd name="T53" fmla="*/ 158 h 158"/>
              <a:gd name="T54" fmla="*/ 115 w 154"/>
              <a:gd name="T55" fmla="*/ 143 h 158"/>
              <a:gd name="T56" fmla="*/ 87 w 154"/>
              <a:gd name="T57" fmla="*/ 128 h 158"/>
              <a:gd name="T58" fmla="*/ 87 w 154"/>
              <a:gd name="T59" fmla="*/ 116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54" h="158">
                <a:moveTo>
                  <a:pt x="13" y="28"/>
                </a:moveTo>
                <a:cubicBezTo>
                  <a:pt x="34" y="28"/>
                  <a:pt x="34" y="28"/>
                  <a:pt x="34" y="28"/>
                </a:cubicBezTo>
                <a:cubicBezTo>
                  <a:pt x="35" y="49"/>
                  <a:pt x="39" y="63"/>
                  <a:pt x="43" y="73"/>
                </a:cubicBezTo>
                <a:cubicBezTo>
                  <a:pt x="28" y="63"/>
                  <a:pt x="15" y="51"/>
                  <a:pt x="13" y="28"/>
                </a:cubicBezTo>
                <a:close/>
                <a:moveTo>
                  <a:pt x="77" y="11"/>
                </a:moveTo>
                <a:cubicBezTo>
                  <a:pt x="101" y="11"/>
                  <a:pt x="110" y="20"/>
                  <a:pt x="110" y="24"/>
                </a:cubicBezTo>
                <a:cubicBezTo>
                  <a:pt x="110" y="27"/>
                  <a:pt x="101" y="37"/>
                  <a:pt x="77" y="37"/>
                </a:cubicBezTo>
                <a:cubicBezTo>
                  <a:pt x="54" y="37"/>
                  <a:pt x="45" y="27"/>
                  <a:pt x="45" y="24"/>
                </a:cubicBezTo>
                <a:cubicBezTo>
                  <a:pt x="45" y="20"/>
                  <a:pt x="54" y="11"/>
                  <a:pt x="77" y="11"/>
                </a:cubicBezTo>
                <a:close/>
                <a:moveTo>
                  <a:pt x="111" y="73"/>
                </a:moveTo>
                <a:cubicBezTo>
                  <a:pt x="116" y="63"/>
                  <a:pt x="120" y="49"/>
                  <a:pt x="121" y="28"/>
                </a:cubicBezTo>
                <a:cubicBezTo>
                  <a:pt x="142" y="28"/>
                  <a:pt x="142" y="28"/>
                  <a:pt x="142" y="28"/>
                </a:cubicBezTo>
                <a:cubicBezTo>
                  <a:pt x="140" y="51"/>
                  <a:pt x="126" y="63"/>
                  <a:pt x="111" y="73"/>
                </a:cubicBezTo>
                <a:close/>
                <a:moveTo>
                  <a:pt x="87" y="116"/>
                </a:moveTo>
                <a:cubicBezTo>
                  <a:pt x="87" y="104"/>
                  <a:pt x="97" y="97"/>
                  <a:pt x="112" y="87"/>
                </a:cubicBezTo>
                <a:cubicBezTo>
                  <a:pt x="131" y="74"/>
                  <a:pt x="154" y="59"/>
                  <a:pt x="154" y="22"/>
                </a:cubicBezTo>
                <a:cubicBezTo>
                  <a:pt x="154" y="19"/>
                  <a:pt x="152" y="16"/>
                  <a:pt x="148" y="16"/>
                </a:cubicBezTo>
                <a:cubicBezTo>
                  <a:pt x="119" y="16"/>
                  <a:pt x="119" y="16"/>
                  <a:pt x="119" y="16"/>
                </a:cubicBezTo>
                <a:cubicBezTo>
                  <a:pt x="115" y="8"/>
                  <a:pt x="102" y="0"/>
                  <a:pt x="77" y="0"/>
                </a:cubicBezTo>
                <a:cubicBezTo>
                  <a:pt x="52" y="0"/>
                  <a:pt x="40" y="8"/>
                  <a:pt x="36" y="16"/>
                </a:cubicBezTo>
                <a:cubicBezTo>
                  <a:pt x="6" y="16"/>
                  <a:pt x="6" y="16"/>
                  <a:pt x="6" y="16"/>
                </a:cubicBezTo>
                <a:cubicBezTo>
                  <a:pt x="3" y="16"/>
                  <a:pt x="0" y="19"/>
                  <a:pt x="0" y="22"/>
                </a:cubicBezTo>
                <a:cubicBezTo>
                  <a:pt x="0" y="59"/>
                  <a:pt x="24" y="74"/>
                  <a:pt x="42" y="87"/>
                </a:cubicBezTo>
                <a:cubicBezTo>
                  <a:pt x="58" y="97"/>
                  <a:pt x="67" y="104"/>
                  <a:pt x="67" y="116"/>
                </a:cubicBezTo>
                <a:cubicBezTo>
                  <a:pt x="67" y="128"/>
                  <a:pt x="67" y="128"/>
                  <a:pt x="67" y="128"/>
                </a:cubicBezTo>
                <a:cubicBezTo>
                  <a:pt x="51" y="129"/>
                  <a:pt x="39" y="135"/>
                  <a:pt x="39" y="143"/>
                </a:cubicBezTo>
                <a:cubicBezTo>
                  <a:pt x="39" y="151"/>
                  <a:pt x="56" y="158"/>
                  <a:pt x="77" y="158"/>
                </a:cubicBezTo>
                <a:cubicBezTo>
                  <a:pt x="98" y="158"/>
                  <a:pt x="115" y="151"/>
                  <a:pt x="115" y="143"/>
                </a:cubicBezTo>
                <a:cubicBezTo>
                  <a:pt x="115" y="135"/>
                  <a:pt x="104" y="129"/>
                  <a:pt x="87" y="128"/>
                </a:cubicBezTo>
                <a:cubicBezTo>
                  <a:pt x="87" y="116"/>
                  <a:pt x="87" y="116"/>
                  <a:pt x="87" y="116"/>
                </a:cubicBezTo>
                <a:close/>
              </a:path>
            </a:pathLst>
          </a:custGeom>
          <a:solidFill>
            <a:srgbClr val="C00000"/>
          </a:solidFill>
          <a:ln>
            <a:noFill/>
          </a:ln>
        </p:spPr>
        <p:txBody>
          <a:bodyPr vert="horz" wrap="square" lIns="121882" tIns="60941" rIns="121882" bIns="60941" numCol="1" anchor="t" anchorCtr="0" compatLnSpc="1">
            <a:prstTxWarp prst="textNoShape">
              <a:avLst/>
            </a:prstTxWarp>
          </a:bodyPr>
          <a:lstStyle/>
          <a:p>
            <a:pPr algn="ctr" fontAlgn="base">
              <a:spcBef>
                <a:spcPct val="0"/>
              </a:spcBef>
              <a:spcAft>
                <a:spcPct val="0"/>
              </a:spcAft>
              <a:defRPr/>
            </a:pPr>
            <a:endParaRPr lang="en-US" sz="2932" kern="0">
              <a:solidFill>
                <a:srgbClr val="000000"/>
              </a:solidFill>
              <a:latin typeface="+mn-lt"/>
              <a:ea typeface="+mn-ea"/>
              <a:cs typeface="+mn-ea"/>
              <a:sym typeface="+mn-lt"/>
            </a:endParaRPr>
          </a:p>
        </p:txBody>
      </p:sp>
    </p:spTree>
    <p:extLst>
      <p:ext uri="{BB962C8B-B14F-4D97-AF65-F5344CB8AC3E}">
        <p14:creationId xmlns:p14="http://schemas.microsoft.com/office/powerpoint/2010/main" val="1643175435"/>
      </p:ext>
    </p:extLst>
  </p:cSld>
  <p:clrMapOvr>
    <a:masterClrMapping/>
  </p:clrMapOvr>
  <mc:AlternateContent xmlns:mc="http://schemas.openxmlformats.org/markup-compatibility/2006" xmlns:p14="http://schemas.microsoft.com/office/powerpoint/2010/main">
    <mc:Choice Requires="p14">
      <p:transition spd="slow" p14:dur="1250" advTm="0">
        <p14:flip dir="r"/>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2" presetClass="entr" presetSubtype="2" fill="hold" grpId="0" nodeType="afterEffect">
                                  <p:stCondLst>
                                    <p:cond delay="0"/>
                                  </p:stCondLst>
                                  <p:childTnLst>
                                    <p:set>
                                      <p:cBhvr>
                                        <p:cTn id="22" dur="1" fill="hold">
                                          <p:stCondLst>
                                            <p:cond delay="0"/>
                                          </p:stCondLst>
                                        </p:cTn>
                                        <p:tgtEl>
                                          <p:spTgt spid="15"/>
                                        </p:tgtEl>
                                        <p:attrNameLst>
                                          <p:attrName>style.visibility</p:attrName>
                                        </p:attrNameLst>
                                      </p:cBhvr>
                                      <p:to>
                                        <p:strVal val="visible"/>
                                      </p:to>
                                    </p:set>
                                    <p:anim calcmode="lin" valueType="num">
                                      <p:cBhvr additive="base">
                                        <p:cTn id="23" dur="500" fill="hold"/>
                                        <p:tgtEl>
                                          <p:spTgt spid="15"/>
                                        </p:tgtEl>
                                        <p:attrNameLst>
                                          <p:attrName>ppt_x</p:attrName>
                                        </p:attrNameLst>
                                      </p:cBhvr>
                                      <p:tavLst>
                                        <p:tav tm="0">
                                          <p:val>
                                            <p:strVal val="1+#ppt_w/2"/>
                                          </p:val>
                                        </p:tav>
                                        <p:tav tm="100000">
                                          <p:val>
                                            <p:strVal val="#ppt_x"/>
                                          </p:val>
                                        </p:tav>
                                      </p:tavLst>
                                    </p:anim>
                                    <p:anim calcmode="lin" valueType="num">
                                      <p:cBhvr additive="base">
                                        <p:cTn id="24" dur="500" fill="hold"/>
                                        <p:tgtEl>
                                          <p:spTgt spid="15"/>
                                        </p:tgtEl>
                                        <p:attrNameLst>
                                          <p:attrName>ppt_y</p:attrName>
                                        </p:attrNameLst>
                                      </p:cBhvr>
                                      <p:tavLst>
                                        <p:tav tm="0">
                                          <p:val>
                                            <p:strVal val="#ppt_y"/>
                                          </p:val>
                                        </p:tav>
                                        <p:tav tm="100000">
                                          <p:val>
                                            <p:strVal val="#ppt_y"/>
                                          </p:val>
                                        </p:tav>
                                      </p:tavLst>
                                    </p:anim>
                                  </p:childTnLst>
                                </p:cTn>
                              </p:par>
                            </p:childTnLst>
                          </p:cTn>
                        </p:par>
                        <p:par>
                          <p:cTn id="25" fill="hold">
                            <p:stCondLst>
                              <p:cond delay="1900"/>
                            </p:stCondLst>
                            <p:childTnLst>
                              <p:par>
                                <p:cTn id="26" presetID="2" presetClass="entr" presetSubtype="2" fill="hold" grpId="0" nodeType="afterEffect">
                                  <p:stCondLst>
                                    <p:cond delay="0"/>
                                  </p:stCondLst>
                                  <p:childTnLst>
                                    <p:set>
                                      <p:cBhvr>
                                        <p:cTn id="27" dur="1" fill="hold">
                                          <p:stCondLst>
                                            <p:cond delay="0"/>
                                          </p:stCondLst>
                                        </p:cTn>
                                        <p:tgtEl>
                                          <p:spTgt spid="16"/>
                                        </p:tgtEl>
                                        <p:attrNameLst>
                                          <p:attrName>style.visibility</p:attrName>
                                        </p:attrNameLst>
                                      </p:cBhvr>
                                      <p:to>
                                        <p:strVal val="visible"/>
                                      </p:to>
                                    </p:set>
                                    <p:anim calcmode="lin" valueType="num">
                                      <p:cBhvr additive="base">
                                        <p:cTn id="28" dur="500" fill="hold"/>
                                        <p:tgtEl>
                                          <p:spTgt spid="16"/>
                                        </p:tgtEl>
                                        <p:attrNameLst>
                                          <p:attrName>ppt_x</p:attrName>
                                        </p:attrNameLst>
                                      </p:cBhvr>
                                      <p:tavLst>
                                        <p:tav tm="0">
                                          <p:val>
                                            <p:strVal val="1+#ppt_w/2"/>
                                          </p:val>
                                        </p:tav>
                                        <p:tav tm="100000">
                                          <p:val>
                                            <p:strVal val="#ppt_x"/>
                                          </p:val>
                                        </p:tav>
                                      </p:tavLst>
                                    </p:anim>
                                    <p:anim calcmode="lin" valueType="num">
                                      <p:cBhvr additive="base">
                                        <p:cTn id="29" dur="500" fill="hold"/>
                                        <p:tgtEl>
                                          <p:spTgt spid="16"/>
                                        </p:tgtEl>
                                        <p:attrNameLst>
                                          <p:attrName>ppt_y</p:attrName>
                                        </p:attrNameLst>
                                      </p:cBhvr>
                                      <p:tavLst>
                                        <p:tav tm="0">
                                          <p:val>
                                            <p:strVal val="#ppt_y"/>
                                          </p:val>
                                        </p:tav>
                                        <p:tav tm="100000">
                                          <p:val>
                                            <p:strVal val="#ppt_y"/>
                                          </p:val>
                                        </p:tav>
                                      </p:tavLst>
                                    </p:anim>
                                  </p:childTnLst>
                                </p:cTn>
                              </p:par>
                            </p:childTnLst>
                          </p:cTn>
                        </p:par>
                        <p:par>
                          <p:cTn id="30" fill="hold">
                            <p:stCondLst>
                              <p:cond delay="2400"/>
                            </p:stCondLst>
                            <p:childTnLst>
                              <p:par>
                                <p:cTn id="31" presetID="53" presetClass="entr" presetSubtype="16" fill="hold" nodeType="afterEffect">
                                  <p:stCondLst>
                                    <p:cond delay="0"/>
                                  </p:stCondLst>
                                  <p:childTnLst>
                                    <p:set>
                                      <p:cBhvr>
                                        <p:cTn id="32" dur="1" fill="hold">
                                          <p:stCondLst>
                                            <p:cond delay="0"/>
                                          </p:stCondLst>
                                        </p:cTn>
                                        <p:tgtEl>
                                          <p:spTgt spid="17"/>
                                        </p:tgtEl>
                                        <p:attrNameLst>
                                          <p:attrName>style.visibility</p:attrName>
                                        </p:attrNameLst>
                                      </p:cBhvr>
                                      <p:to>
                                        <p:strVal val="visible"/>
                                      </p:to>
                                    </p:set>
                                    <p:anim calcmode="lin" valueType="num">
                                      <p:cBhvr>
                                        <p:cTn id="33" dur="500" fill="hold"/>
                                        <p:tgtEl>
                                          <p:spTgt spid="17"/>
                                        </p:tgtEl>
                                        <p:attrNameLst>
                                          <p:attrName>ppt_w</p:attrName>
                                        </p:attrNameLst>
                                      </p:cBhvr>
                                      <p:tavLst>
                                        <p:tav tm="0">
                                          <p:val>
                                            <p:fltVal val="0"/>
                                          </p:val>
                                        </p:tav>
                                        <p:tav tm="100000">
                                          <p:val>
                                            <p:strVal val="#ppt_w"/>
                                          </p:val>
                                        </p:tav>
                                      </p:tavLst>
                                    </p:anim>
                                    <p:anim calcmode="lin" valueType="num">
                                      <p:cBhvr>
                                        <p:cTn id="34" dur="500" fill="hold"/>
                                        <p:tgtEl>
                                          <p:spTgt spid="17"/>
                                        </p:tgtEl>
                                        <p:attrNameLst>
                                          <p:attrName>ppt_h</p:attrName>
                                        </p:attrNameLst>
                                      </p:cBhvr>
                                      <p:tavLst>
                                        <p:tav tm="0">
                                          <p:val>
                                            <p:fltVal val="0"/>
                                          </p:val>
                                        </p:tav>
                                        <p:tav tm="100000">
                                          <p:val>
                                            <p:strVal val="#ppt_h"/>
                                          </p:val>
                                        </p:tav>
                                      </p:tavLst>
                                    </p:anim>
                                    <p:animEffect transition="in" filter="fade">
                                      <p:cBhvr>
                                        <p:cTn id="35" dur="500"/>
                                        <p:tgtEl>
                                          <p:spTgt spid="17"/>
                                        </p:tgtEl>
                                      </p:cBhvr>
                                    </p:animEffect>
                                  </p:childTnLst>
                                </p:cTn>
                              </p:par>
                            </p:childTnLst>
                          </p:cTn>
                        </p:par>
                        <p:par>
                          <p:cTn id="36" fill="hold">
                            <p:stCondLst>
                              <p:cond delay="2900"/>
                            </p:stCondLst>
                            <p:childTnLst>
                              <p:par>
                                <p:cTn id="37" presetID="42" presetClass="entr" presetSubtype="0" fill="hold" grpId="0" nodeType="afterEffect">
                                  <p:stCondLst>
                                    <p:cond delay="0"/>
                                  </p:stCondLst>
                                  <p:childTnLst>
                                    <p:set>
                                      <p:cBhvr>
                                        <p:cTn id="38" dur="1" fill="hold">
                                          <p:stCondLst>
                                            <p:cond delay="0"/>
                                          </p:stCondLst>
                                        </p:cTn>
                                        <p:tgtEl>
                                          <p:spTgt spid="23"/>
                                        </p:tgtEl>
                                        <p:attrNameLst>
                                          <p:attrName>style.visibility</p:attrName>
                                        </p:attrNameLst>
                                      </p:cBhvr>
                                      <p:to>
                                        <p:strVal val="visible"/>
                                      </p:to>
                                    </p:set>
                                    <p:animEffect transition="in" filter="fade">
                                      <p:cBhvr>
                                        <p:cTn id="39" dur="500"/>
                                        <p:tgtEl>
                                          <p:spTgt spid="23"/>
                                        </p:tgtEl>
                                      </p:cBhvr>
                                    </p:animEffect>
                                    <p:anim calcmode="lin" valueType="num">
                                      <p:cBhvr>
                                        <p:cTn id="40" dur="500" fill="hold"/>
                                        <p:tgtEl>
                                          <p:spTgt spid="23"/>
                                        </p:tgtEl>
                                        <p:attrNameLst>
                                          <p:attrName>ppt_x</p:attrName>
                                        </p:attrNameLst>
                                      </p:cBhvr>
                                      <p:tavLst>
                                        <p:tav tm="0">
                                          <p:val>
                                            <p:strVal val="#ppt_x"/>
                                          </p:val>
                                        </p:tav>
                                        <p:tav tm="100000">
                                          <p:val>
                                            <p:strVal val="#ppt_x"/>
                                          </p:val>
                                        </p:tav>
                                      </p:tavLst>
                                    </p:anim>
                                    <p:anim calcmode="lin" valueType="num">
                                      <p:cBhvr>
                                        <p:cTn id="41" dur="500" fill="hold"/>
                                        <p:tgtEl>
                                          <p:spTgt spid="23"/>
                                        </p:tgtEl>
                                        <p:attrNameLst>
                                          <p:attrName>ppt_y</p:attrName>
                                        </p:attrNameLst>
                                      </p:cBhvr>
                                      <p:tavLst>
                                        <p:tav tm="0">
                                          <p:val>
                                            <p:strVal val="#ppt_y+.1"/>
                                          </p:val>
                                        </p:tav>
                                        <p:tav tm="100000">
                                          <p:val>
                                            <p:strVal val="#ppt_y"/>
                                          </p:val>
                                        </p:tav>
                                      </p:tavLst>
                                    </p:anim>
                                  </p:childTnLst>
                                </p:cTn>
                              </p:par>
                            </p:childTnLst>
                          </p:cTn>
                        </p:par>
                        <p:par>
                          <p:cTn id="42" fill="hold">
                            <p:stCondLst>
                              <p:cond delay="3400"/>
                            </p:stCondLst>
                            <p:childTnLst>
                              <p:par>
                                <p:cTn id="43" presetID="22" presetClass="entr" presetSubtype="2" fill="hold" nodeType="afterEffect">
                                  <p:stCondLst>
                                    <p:cond delay="0"/>
                                  </p:stCondLst>
                                  <p:childTnLst>
                                    <p:set>
                                      <p:cBhvr>
                                        <p:cTn id="44" dur="1" fill="hold">
                                          <p:stCondLst>
                                            <p:cond delay="0"/>
                                          </p:stCondLst>
                                        </p:cTn>
                                        <p:tgtEl>
                                          <p:spTgt spid="12"/>
                                        </p:tgtEl>
                                        <p:attrNameLst>
                                          <p:attrName>style.visibility</p:attrName>
                                        </p:attrNameLst>
                                      </p:cBhvr>
                                      <p:to>
                                        <p:strVal val="visible"/>
                                      </p:to>
                                    </p:set>
                                    <p:animEffect transition="in" filter="wipe(right)">
                                      <p:cBhvr>
                                        <p:cTn id="45" dur="500"/>
                                        <p:tgtEl>
                                          <p:spTgt spid="12"/>
                                        </p:tgtEl>
                                      </p:cBhvr>
                                    </p:animEffect>
                                  </p:childTnLst>
                                </p:cTn>
                              </p:par>
                            </p:childTnLst>
                          </p:cTn>
                        </p:par>
                        <p:par>
                          <p:cTn id="46" fill="hold">
                            <p:stCondLst>
                              <p:cond delay="3900"/>
                            </p:stCondLst>
                            <p:childTnLst>
                              <p:par>
                                <p:cTn id="47" presetID="22" presetClass="entr" presetSubtype="8" fill="hold" nodeType="afterEffect">
                                  <p:stCondLst>
                                    <p:cond delay="0"/>
                                  </p:stCondLst>
                                  <p:childTnLst>
                                    <p:set>
                                      <p:cBhvr>
                                        <p:cTn id="48" dur="1" fill="hold">
                                          <p:stCondLst>
                                            <p:cond delay="0"/>
                                          </p:stCondLst>
                                        </p:cTn>
                                        <p:tgtEl>
                                          <p:spTgt spid="20"/>
                                        </p:tgtEl>
                                        <p:attrNameLst>
                                          <p:attrName>style.visibility</p:attrName>
                                        </p:attrNameLst>
                                      </p:cBhvr>
                                      <p:to>
                                        <p:strVal val="visible"/>
                                      </p:to>
                                    </p:set>
                                    <p:animEffect transition="in" filter="wipe(left)">
                                      <p:cBhvr>
                                        <p:cTn id="49" dur="500"/>
                                        <p:tgtEl>
                                          <p:spTgt spid="20"/>
                                        </p:tgtEl>
                                      </p:cBhvr>
                                    </p:animEffect>
                                  </p:childTnLst>
                                </p:cTn>
                              </p:par>
                            </p:childTnLst>
                          </p:cTn>
                        </p:par>
                        <p:par>
                          <p:cTn id="50" fill="hold">
                            <p:stCondLst>
                              <p:cond delay="4400"/>
                            </p:stCondLst>
                            <p:childTnLst>
                              <p:par>
                                <p:cTn id="51" presetID="53" presetClass="entr" presetSubtype="16" fill="hold" nodeType="afterEffect">
                                  <p:stCondLst>
                                    <p:cond delay="0"/>
                                  </p:stCondLst>
                                  <p:childTnLst>
                                    <p:set>
                                      <p:cBhvr>
                                        <p:cTn id="52" dur="1" fill="hold">
                                          <p:stCondLst>
                                            <p:cond delay="0"/>
                                          </p:stCondLst>
                                        </p:cTn>
                                        <p:tgtEl>
                                          <p:spTgt spid="27"/>
                                        </p:tgtEl>
                                        <p:attrNameLst>
                                          <p:attrName>style.visibility</p:attrName>
                                        </p:attrNameLst>
                                      </p:cBhvr>
                                      <p:to>
                                        <p:strVal val="visible"/>
                                      </p:to>
                                    </p:set>
                                    <p:anim calcmode="lin" valueType="num">
                                      <p:cBhvr>
                                        <p:cTn id="53" dur="500" fill="hold"/>
                                        <p:tgtEl>
                                          <p:spTgt spid="27"/>
                                        </p:tgtEl>
                                        <p:attrNameLst>
                                          <p:attrName>ppt_w</p:attrName>
                                        </p:attrNameLst>
                                      </p:cBhvr>
                                      <p:tavLst>
                                        <p:tav tm="0">
                                          <p:val>
                                            <p:fltVal val="0"/>
                                          </p:val>
                                        </p:tav>
                                        <p:tav tm="100000">
                                          <p:val>
                                            <p:strVal val="#ppt_w"/>
                                          </p:val>
                                        </p:tav>
                                      </p:tavLst>
                                    </p:anim>
                                    <p:anim calcmode="lin" valueType="num">
                                      <p:cBhvr>
                                        <p:cTn id="54" dur="500" fill="hold"/>
                                        <p:tgtEl>
                                          <p:spTgt spid="27"/>
                                        </p:tgtEl>
                                        <p:attrNameLst>
                                          <p:attrName>ppt_h</p:attrName>
                                        </p:attrNameLst>
                                      </p:cBhvr>
                                      <p:tavLst>
                                        <p:tav tm="0">
                                          <p:val>
                                            <p:fltVal val="0"/>
                                          </p:val>
                                        </p:tav>
                                        <p:tav tm="100000">
                                          <p:val>
                                            <p:strVal val="#ppt_h"/>
                                          </p:val>
                                        </p:tav>
                                      </p:tavLst>
                                    </p:anim>
                                    <p:animEffect transition="in" filter="fade">
                                      <p:cBhvr>
                                        <p:cTn id="55" dur="500"/>
                                        <p:tgtEl>
                                          <p:spTgt spid="27"/>
                                        </p:tgtEl>
                                      </p:cBhvr>
                                    </p:animEffect>
                                  </p:childTnLst>
                                </p:cTn>
                              </p:par>
                            </p:childTnLst>
                          </p:cTn>
                        </p:par>
                        <p:par>
                          <p:cTn id="56" fill="hold">
                            <p:stCondLst>
                              <p:cond delay="4900"/>
                            </p:stCondLst>
                            <p:childTnLst>
                              <p:par>
                                <p:cTn id="57" presetID="42" presetClass="entr" presetSubtype="0" fill="hold" grpId="0" nodeType="afterEffect">
                                  <p:stCondLst>
                                    <p:cond delay="0"/>
                                  </p:stCondLst>
                                  <p:childTnLst>
                                    <p:set>
                                      <p:cBhvr>
                                        <p:cTn id="58" dur="1" fill="hold">
                                          <p:stCondLst>
                                            <p:cond delay="0"/>
                                          </p:stCondLst>
                                        </p:cTn>
                                        <p:tgtEl>
                                          <p:spTgt spid="39"/>
                                        </p:tgtEl>
                                        <p:attrNameLst>
                                          <p:attrName>style.visibility</p:attrName>
                                        </p:attrNameLst>
                                      </p:cBhvr>
                                      <p:to>
                                        <p:strVal val="visible"/>
                                      </p:to>
                                    </p:set>
                                    <p:animEffect transition="in" filter="fade">
                                      <p:cBhvr>
                                        <p:cTn id="59" dur="500"/>
                                        <p:tgtEl>
                                          <p:spTgt spid="39"/>
                                        </p:tgtEl>
                                      </p:cBhvr>
                                    </p:animEffect>
                                    <p:anim calcmode="lin" valueType="num">
                                      <p:cBhvr>
                                        <p:cTn id="60" dur="500" fill="hold"/>
                                        <p:tgtEl>
                                          <p:spTgt spid="39"/>
                                        </p:tgtEl>
                                        <p:attrNameLst>
                                          <p:attrName>ppt_x</p:attrName>
                                        </p:attrNameLst>
                                      </p:cBhvr>
                                      <p:tavLst>
                                        <p:tav tm="0">
                                          <p:val>
                                            <p:strVal val="#ppt_x"/>
                                          </p:val>
                                        </p:tav>
                                        <p:tav tm="100000">
                                          <p:val>
                                            <p:strVal val="#ppt_x"/>
                                          </p:val>
                                        </p:tav>
                                      </p:tavLst>
                                    </p:anim>
                                    <p:anim calcmode="lin" valueType="num">
                                      <p:cBhvr>
                                        <p:cTn id="61" dur="500" fill="hold"/>
                                        <p:tgtEl>
                                          <p:spTgt spid="39"/>
                                        </p:tgtEl>
                                        <p:attrNameLst>
                                          <p:attrName>ppt_y</p:attrName>
                                        </p:attrNameLst>
                                      </p:cBhvr>
                                      <p:tavLst>
                                        <p:tav tm="0">
                                          <p:val>
                                            <p:strVal val="#ppt_y+.1"/>
                                          </p:val>
                                        </p:tav>
                                        <p:tav tm="100000">
                                          <p:val>
                                            <p:strVal val="#ppt_y"/>
                                          </p:val>
                                        </p:tav>
                                      </p:tavLst>
                                    </p:anim>
                                  </p:childTnLst>
                                </p:cTn>
                              </p:par>
                            </p:childTnLst>
                          </p:cTn>
                        </p:par>
                        <p:par>
                          <p:cTn id="62" fill="hold">
                            <p:stCondLst>
                              <p:cond delay="5400"/>
                            </p:stCondLst>
                            <p:childTnLst>
                              <p:par>
                                <p:cTn id="63" presetID="22" presetClass="entr" presetSubtype="2" fill="hold" nodeType="afterEffect">
                                  <p:stCondLst>
                                    <p:cond delay="0"/>
                                  </p:stCondLst>
                                  <p:childTnLst>
                                    <p:set>
                                      <p:cBhvr>
                                        <p:cTn id="64" dur="1" fill="hold">
                                          <p:stCondLst>
                                            <p:cond delay="0"/>
                                          </p:stCondLst>
                                        </p:cTn>
                                        <p:tgtEl>
                                          <p:spTgt spid="24"/>
                                        </p:tgtEl>
                                        <p:attrNameLst>
                                          <p:attrName>style.visibility</p:attrName>
                                        </p:attrNameLst>
                                      </p:cBhvr>
                                      <p:to>
                                        <p:strVal val="visible"/>
                                      </p:to>
                                    </p:set>
                                    <p:animEffect transition="in" filter="wipe(right)">
                                      <p:cBhvr>
                                        <p:cTn id="65" dur="500"/>
                                        <p:tgtEl>
                                          <p:spTgt spid="24"/>
                                        </p:tgtEl>
                                      </p:cBhvr>
                                    </p:animEffect>
                                  </p:childTnLst>
                                </p:cTn>
                              </p:par>
                            </p:childTnLst>
                          </p:cTn>
                        </p:par>
                        <p:par>
                          <p:cTn id="66" fill="hold">
                            <p:stCondLst>
                              <p:cond delay="5900"/>
                            </p:stCondLst>
                            <p:childTnLst>
                              <p:par>
                                <p:cTn id="67" presetID="22" presetClass="entr" presetSubtype="8" fill="hold" nodeType="afterEffect">
                                  <p:stCondLst>
                                    <p:cond delay="0"/>
                                  </p:stCondLst>
                                  <p:childTnLst>
                                    <p:set>
                                      <p:cBhvr>
                                        <p:cTn id="68" dur="1" fill="hold">
                                          <p:stCondLst>
                                            <p:cond delay="0"/>
                                          </p:stCondLst>
                                        </p:cTn>
                                        <p:tgtEl>
                                          <p:spTgt spid="36"/>
                                        </p:tgtEl>
                                        <p:attrNameLst>
                                          <p:attrName>style.visibility</p:attrName>
                                        </p:attrNameLst>
                                      </p:cBhvr>
                                      <p:to>
                                        <p:strVal val="visible"/>
                                      </p:to>
                                    </p:set>
                                    <p:animEffect transition="in" filter="wipe(left)">
                                      <p:cBhvr>
                                        <p:cTn id="69" dur="500"/>
                                        <p:tgtEl>
                                          <p:spTgt spid="36"/>
                                        </p:tgtEl>
                                      </p:cBhvr>
                                    </p:animEffect>
                                  </p:childTnLst>
                                </p:cTn>
                              </p:par>
                            </p:childTnLst>
                          </p:cTn>
                        </p:par>
                        <p:par>
                          <p:cTn id="70" fill="hold">
                            <p:stCondLst>
                              <p:cond delay="6400"/>
                            </p:stCondLst>
                            <p:childTnLst>
                              <p:par>
                                <p:cTn id="71" presetID="53" presetClass="entr" presetSubtype="16" fill="hold" nodeType="afterEffect">
                                  <p:stCondLst>
                                    <p:cond delay="0"/>
                                  </p:stCondLst>
                                  <p:childTnLst>
                                    <p:set>
                                      <p:cBhvr>
                                        <p:cTn id="72" dur="1" fill="hold">
                                          <p:stCondLst>
                                            <p:cond delay="0"/>
                                          </p:stCondLst>
                                        </p:cTn>
                                        <p:tgtEl>
                                          <p:spTgt spid="43"/>
                                        </p:tgtEl>
                                        <p:attrNameLst>
                                          <p:attrName>style.visibility</p:attrName>
                                        </p:attrNameLst>
                                      </p:cBhvr>
                                      <p:to>
                                        <p:strVal val="visible"/>
                                      </p:to>
                                    </p:set>
                                    <p:anim calcmode="lin" valueType="num">
                                      <p:cBhvr>
                                        <p:cTn id="73" dur="500" fill="hold"/>
                                        <p:tgtEl>
                                          <p:spTgt spid="43"/>
                                        </p:tgtEl>
                                        <p:attrNameLst>
                                          <p:attrName>ppt_w</p:attrName>
                                        </p:attrNameLst>
                                      </p:cBhvr>
                                      <p:tavLst>
                                        <p:tav tm="0">
                                          <p:val>
                                            <p:fltVal val="0"/>
                                          </p:val>
                                        </p:tav>
                                        <p:tav tm="100000">
                                          <p:val>
                                            <p:strVal val="#ppt_w"/>
                                          </p:val>
                                        </p:tav>
                                      </p:tavLst>
                                    </p:anim>
                                    <p:anim calcmode="lin" valueType="num">
                                      <p:cBhvr>
                                        <p:cTn id="74" dur="500" fill="hold"/>
                                        <p:tgtEl>
                                          <p:spTgt spid="43"/>
                                        </p:tgtEl>
                                        <p:attrNameLst>
                                          <p:attrName>ppt_h</p:attrName>
                                        </p:attrNameLst>
                                      </p:cBhvr>
                                      <p:tavLst>
                                        <p:tav tm="0">
                                          <p:val>
                                            <p:fltVal val="0"/>
                                          </p:val>
                                        </p:tav>
                                        <p:tav tm="100000">
                                          <p:val>
                                            <p:strVal val="#ppt_h"/>
                                          </p:val>
                                        </p:tav>
                                      </p:tavLst>
                                    </p:anim>
                                    <p:animEffect transition="in" filter="fade">
                                      <p:cBhvr>
                                        <p:cTn id="75" dur="500"/>
                                        <p:tgtEl>
                                          <p:spTgt spid="43"/>
                                        </p:tgtEl>
                                      </p:cBhvr>
                                    </p:animEffect>
                                  </p:childTnLst>
                                </p:cTn>
                              </p:par>
                            </p:childTnLst>
                          </p:cTn>
                        </p:par>
                        <p:par>
                          <p:cTn id="76" fill="hold">
                            <p:stCondLst>
                              <p:cond delay="6900"/>
                            </p:stCondLst>
                            <p:childTnLst>
                              <p:par>
                                <p:cTn id="77" presetID="42" presetClass="entr" presetSubtype="0" fill="hold" grpId="0" nodeType="afterEffect">
                                  <p:stCondLst>
                                    <p:cond delay="0"/>
                                  </p:stCondLst>
                                  <p:childTnLst>
                                    <p:set>
                                      <p:cBhvr>
                                        <p:cTn id="78" dur="1" fill="hold">
                                          <p:stCondLst>
                                            <p:cond delay="0"/>
                                          </p:stCondLst>
                                        </p:cTn>
                                        <p:tgtEl>
                                          <p:spTgt spid="49"/>
                                        </p:tgtEl>
                                        <p:attrNameLst>
                                          <p:attrName>style.visibility</p:attrName>
                                        </p:attrNameLst>
                                      </p:cBhvr>
                                      <p:to>
                                        <p:strVal val="visible"/>
                                      </p:to>
                                    </p:set>
                                    <p:animEffect transition="in" filter="fade">
                                      <p:cBhvr>
                                        <p:cTn id="79" dur="500"/>
                                        <p:tgtEl>
                                          <p:spTgt spid="49"/>
                                        </p:tgtEl>
                                      </p:cBhvr>
                                    </p:animEffect>
                                    <p:anim calcmode="lin" valueType="num">
                                      <p:cBhvr>
                                        <p:cTn id="80" dur="500" fill="hold"/>
                                        <p:tgtEl>
                                          <p:spTgt spid="49"/>
                                        </p:tgtEl>
                                        <p:attrNameLst>
                                          <p:attrName>ppt_x</p:attrName>
                                        </p:attrNameLst>
                                      </p:cBhvr>
                                      <p:tavLst>
                                        <p:tav tm="0">
                                          <p:val>
                                            <p:strVal val="#ppt_x"/>
                                          </p:val>
                                        </p:tav>
                                        <p:tav tm="100000">
                                          <p:val>
                                            <p:strVal val="#ppt_x"/>
                                          </p:val>
                                        </p:tav>
                                      </p:tavLst>
                                    </p:anim>
                                    <p:anim calcmode="lin" valueType="num">
                                      <p:cBhvr>
                                        <p:cTn id="81" dur="500" fill="hold"/>
                                        <p:tgtEl>
                                          <p:spTgt spid="49"/>
                                        </p:tgtEl>
                                        <p:attrNameLst>
                                          <p:attrName>ppt_y</p:attrName>
                                        </p:attrNameLst>
                                      </p:cBhvr>
                                      <p:tavLst>
                                        <p:tav tm="0">
                                          <p:val>
                                            <p:strVal val="#ppt_y+.1"/>
                                          </p:val>
                                        </p:tav>
                                        <p:tav tm="100000">
                                          <p:val>
                                            <p:strVal val="#ppt_y"/>
                                          </p:val>
                                        </p:tav>
                                      </p:tavLst>
                                    </p:anim>
                                  </p:childTnLst>
                                </p:cTn>
                              </p:par>
                            </p:childTnLst>
                          </p:cTn>
                        </p:par>
                        <p:par>
                          <p:cTn id="82" fill="hold">
                            <p:stCondLst>
                              <p:cond delay="7400"/>
                            </p:stCondLst>
                            <p:childTnLst>
                              <p:par>
                                <p:cTn id="83" presetID="22" presetClass="entr" presetSubtype="2" fill="hold" nodeType="afterEffect">
                                  <p:stCondLst>
                                    <p:cond delay="0"/>
                                  </p:stCondLst>
                                  <p:childTnLst>
                                    <p:set>
                                      <p:cBhvr>
                                        <p:cTn id="84" dur="1" fill="hold">
                                          <p:stCondLst>
                                            <p:cond delay="0"/>
                                          </p:stCondLst>
                                        </p:cTn>
                                        <p:tgtEl>
                                          <p:spTgt spid="40"/>
                                        </p:tgtEl>
                                        <p:attrNameLst>
                                          <p:attrName>style.visibility</p:attrName>
                                        </p:attrNameLst>
                                      </p:cBhvr>
                                      <p:to>
                                        <p:strVal val="visible"/>
                                      </p:to>
                                    </p:set>
                                    <p:animEffect transition="in" filter="wipe(right)">
                                      <p:cBhvr>
                                        <p:cTn id="85" dur="500"/>
                                        <p:tgtEl>
                                          <p:spTgt spid="40"/>
                                        </p:tgtEl>
                                      </p:cBhvr>
                                    </p:animEffect>
                                  </p:childTnLst>
                                </p:cTn>
                              </p:par>
                            </p:childTnLst>
                          </p:cTn>
                        </p:par>
                        <p:par>
                          <p:cTn id="86" fill="hold">
                            <p:stCondLst>
                              <p:cond delay="7900"/>
                            </p:stCondLst>
                            <p:childTnLst>
                              <p:par>
                                <p:cTn id="87" presetID="22" presetClass="entr" presetSubtype="8" fill="hold" nodeType="afterEffect">
                                  <p:stCondLst>
                                    <p:cond delay="0"/>
                                  </p:stCondLst>
                                  <p:childTnLst>
                                    <p:set>
                                      <p:cBhvr>
                                        <p:cTn id="88" dur="1" fill="hold">
                                          <p:stCondLst>
                                            <p:cond delay="0"/>
                                          </p:stCondLst>
                                        </p:cTn>
                                        <p:tgtEl>
                                          <p:spTgt spid="46"/>
                                        </p:tgtEl>
                                        <p:attrNameLst>
                                          <p:attrName>style.visibility</p:attrName>
                                        </p:attrNameLst>
                                      </p:cBhvr>
                                      <p:to>
                                        <p:strVal val="visible"/>
                                      </p:to>
                                    </p:set>
                                    <p:animEffect transition="in" filter="wipe(left)">
                                      <p:cBhvr>
                                        <p:cTn id="89" dur="500"/>
                                        <p:tgtEl>
                                          <p:spTgt spid="46"/>
                                        </p:tgtEl>
                                      </p:cBhvr>
                                    </p:animEffect>
                                  </p:childTnLst>
                                </p:cTn>
                              </p:par>
                            </p:childTnLst>
                          </p:cTn>
                        </p:par>
                        <p:par>
                          <p:cTn id="90" fill="hold">
                            <p:stCondLst>
                              <p:cond delay="8400"/>
                            </p:stCondLst>
                            <p:childTnLst>
                              <p:par>
                                <p:cTn id="91" presetID="53" presetClass="entr" presetSubtype="16" fill="hold" nodeType="afterEffect">
                                  <p:stCondLst>
                                    <p:cond delay="0"/>
                                  </p:stCondLst>
                                  <p:childTnLst>
                                    <p:set>
                                      <p:cBhvr>
                                        <p:cTn id="92" dur="1" fill="hold">
                                          <p:stCondLst>
                                            <p:cond delay="0"/>
                                          </p:stCondLst>
                                        </p:cTn>
                                        <p:tgtEl>
                                          <p:spTgt spid="53"/>
                                        </p:tgtEl>
                                        <p:attrNameLst>
                                          <p:attrName>style.visibility</p:attrName>
                                        </p:attrNameLst>
                                      </p:cBhvr>
                                      <p:to>
                                        <p:strVal val="visible"/>
                                      </p:to>
                                    </p:set>
                                    <p:anim calcmode="lin" valueType="num">
                                      <p:cBhvr>
                                        <p:cTn id="93" dur="500" fill="hold"/>
                                        <p:tgtEl>
                                          <p:spTgt spid="53"/>
                                        </p:tgtEl>
                                        <p:attrNameLst>
                                          <p:attrName>ppt_w</p:attrName>
                                        </p:attrNameLst>
                                      </p:cBhvr>
                                      <p:tavLst>
                                        <p:tav tm="0">
                                          <p:val>
                                            <p:fltVal val="0"/>
                                          </p:val>
                                        </p:tav>
                                        <p:tav tm="100000">
                                          <p:val>
                                            <p:strVal val="#ppt_w"/>
                                          </p:val>
                                        </p:tav>
                                      </p:tavLst>
                                    </p:anim>
                                    <p:anim calcmode="lin" valueType="num">
                                      <p:cBhvr>
                                        <p:cTn id="94" dur="500" fill="hold"/>
                                        <p:tgtEl>
                                          <p:spTgt spid="53"/>
                                        </p:tgtEl>
                                        <p:attrNameLst>
                                          <p:attrName>ppt_h</p:attrName>
                                        </p:attrNameLst>
                                      </p:cBhvr>
                                      <p:tavLst>
                                        <p:tav tm="0">
                                          <p:val>
                                            <p:fltVal val="0"/>
                                          </p:val>
                                        </p:tav>
                                        <p:tav tm="100000">
                                          <p:val>
                                            <p:strVal val="#ppt_h"/>
                                          </p:val>
                                        </p:tav>
                                      </p:tavLst>
                                    </p:anim>
                                    <p:animEffect transition="in" filter="fade">
                                      <p:cBhvr>
                                        <p:cTn id="95" dur="500"/>
                                        <p:tgtEl>
                                          <p:spTgt spid="53"/>
                                        </p:tgtEl>
                                      </p:cBhvr>
                                    </p:animEffect>
                                  </p:childTnLst>
                                </p:cTn>
                              </p:par>
                            </p:childTnLst>
                          </p:cTn>
                        </p:par>
                        <p:par>
                          <p:cTn id="96" fill="hold">
                            <p:stCondLst>
                              <p:cond delay="8900"/>
                            </p:stCondLst>
                            <p:childTnLst>
                              <p:par>
                                <p:cTn id="97" presetID="42" presetClass="entr" presetSubtype="0" fill="hold" grpId="0" nodeType="afterEffect">
                                  <p:stCondLst>
                                    <p:cond delay="0"/>
                                  </p:stCondLst>
                                  <p:childTnLst>
                                    <p:set>
                                      <p:cBhvr>
                                        <p:cTn id="98" dur="1" fill="hold">
                                          <p:stCondLst>
                                            <p:cond delay="0"/>
                                          </p:stCondLst>
                                        </p:cTn>
                                        <p:tgtEl>
                                          <p:spTgt spid="63"/>
                                        </p:tgtEl>
                                        <p:attrNameLst>
                                          <p:attrName>style.visibility</p:attrName>
                                        </p:attrNameLst>
                                      </p:cBhvr>
                                      <p:to>
                                        <p:strVal val="visible"/>
                                      </p:to>
                                    </p:set>
                                    <p:animEffect transition="in" filter="fade">
                                      <p:cBhvr>
                                        <p:cTn id="99" dur="500"/>
                                        <p:tgtEl>
                                          <p:spTgt spid="63"/>
                                        </p:tgtEl>
                                      </p:cBhvr>
                                    </p:animEffect>
                                    <p:anim calcmode="lin" valueType="num">
                                      <p:cBhvr>
                                        <p:cTn id="100" dur="500" fill="hold"/>
                                        <p:tgtEl>
                                          <p:spTgt spid="63"/>
                                        </p:tgtEl>
                                        <p:attrNameLst>
                                          <p:attrName>ppt_x</p:attrName>
                                        </p:attrNameLst>
                                      </p:cBhvr>
                                      <p:tavLst>
                                        <p:tav tm="0">
                                          <p:val>
                                            <p:strVal val="#ppt_x"/>
                                          </p:val>
                                        </p:tav>
                                        <p:tav tm="100000">
                                          <p:val>
                                            <p:strVal val="#ppt_x"/>
                                          </p:val>
                                        </p:tav>
                                      </p:tavLst>
                                    </p:anim>
                                    <p:anim calcmode="lin" valueType="num">
                                      <p:cBhvr>
                                        <p:cTn id="101" dur="500" fill="hold"/>
                                        <p:tgtEl>
                                          <p:spTgt spid="63"/>
                                        </p:tgtEl>
                                        <p:attrNameLst>
                                          <p:attrName>ppt_y</p:attrName>
                                        </p:attrNameLst>
                                      </p:cBhvr>
                                      <p:tavLst>
                                        <p:tav tm="0">
                                          <p:val>
                                            <p:strVal val="#ppt_y+.1"/>
                                          </p:val>
                                        </p:tav>
                                        <p:tav tm="100000">
                                          <p:val>
                                            <p:strVal val="#ppt_y"/>
                                          </p:val>
                                        </p:tav>
                                      </p:tavLst>
                                    </p:anim>
                                  </p:childTnLst>
                                </p:cTn>
                              </p:par>
                            </p:childTnLst>
                          </p:cTn>
                        </p:par>
                        <p:par>
                          <p:cTn id="102" fill="hold">
                            <p:stCondLst>
                              <p:cond delay="9400"/>
                            </p:stCondLst>
                            <p:childTnLst>
                              <p:par>
                                <p:cTn id="103" presetID="22" presetClass="entr" presetSubtype="2" fill="hold" nodeType="afterEffect">
                                  <p:stCondLst>
                                    <p:cond delay="0"/>
                                  </p:stCondLst>
                                  <p:childTnLst>
                                    <p:set>
                                      <p:cBhvr>
                                        <p:cTn id="104" dur="1" fill="hold">
                                          <p:stCondLst>
                                            <p:cond delay="0"/>
                                          </p:stCondLst>
                                        </p:cTn>
                                        <p:tgtEl>
                                          <p:spTgt spid="50"/>
                                        </p:tgtEl>
                                        <p:attrNameLst>
                                          <p:attrName>style.visibility</p:attrName>
                                        </p:attrNameLst>
                                      </p:cBhvr>
                                      <p:to>
                                        <p:strVal val="visible"/>
                                      </p:to>
                                    </p:set>
                                    <p:animEffect transition="in" filter="wipe(right)">
                                      <p:cBhvr>
                                        <p:cTn id="105" dur="500"/>
                                        <p:tgtEl>
                                          <p:spTgt spid="50"/>
                                        </p:tgtEl>
                                      </p:cBhvr>
                                    </p:animEffect>
                                  </p:childTnLst>
                                </p:cTn>
                              </p:par>
                            </p:childTnLst>
                          </p:cTn>
                        </p:par>
                        <p:par>
                          <p:cTn id="106" fill="hold">
                            <p:stCondLst>
                              <p:cond delay="9900"/>
                            </p:stCondLst>
                            <p:childTnLst>
                              <p:par>
                                <p:cTn id="107" presetID="22" presetClass="entr" presetSubtype="8" fill="hold" nodeType="afterEffect">
                                  <p:stCondLst>
                                    <p:cond delay="0"/>
                                  </p:stCondLst>
                                  <p:childTnLst>
                                    <p:set>
                                      <p:cBhvr>
                                        <p:cTn id="108" dur="1" fill="hold">
                                          <p:stCondLst>
                                            <p:cond delay="0"/>
                                          </p:stCondLst>
                                        </p:cTn>
                                        <p:tgtEl>
                                          <p:spTgt spid="60"/>
                                        </p:tgtEl>
                                        <p:attrNameLst>
                                          <p:attrName>style.visibility</p:attrName>
                                        </p:attrNameLst>
                                      </p:cBhvr>
                                      <p:to>
                                        <p:strVal val="visible"/>
                                      </p:to>
                                    </p:set>
                                    <p:animEffect transition="in" filter="wipe(left)">
                                      <p:cBhvr>
                                        <p:cTn id="109" dur="500"/>
                                        <p:tgtEl>
                                          <p:spTgt spid="6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15" grpId="0" animBg="1"/>
      <p:bldP spid="16" grpId="0" animBg="1"/>
      <p:bldP spid="23" grpId="0" animBg="1"/>
      <p:bldP spid="39" grpId="0" animBg="1"/>
      <p:bldP spid="49" grpId="0" animBg="1"/>
      <p:bldP spid="63" grpId="0" animBg="1"/>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3" name="矩形 52"/>
          <p:cNvSpPr/>
          <p:nvPr/>
        </p:nvSpPr>
        <p:spPr>
          <a:xfrm>
            <a:off x="1517677" y="4412028"/>
            <a:ext cx="775136" cy="230832"/>
          </a:xfrm>
          <a:prstGeom prst="rect">
            <a:avLst/>
          </a:prstGeom>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chemeClr val="accent4">
                    <a:lumMod val="95000"/>
                  </a:schemeClr>
                </a:solidFill>
                <a:effectLst/>
                <a:uLnTx/>
                <a:uFillTx/>
              </a:rPr>
              <a:t>PPT</a:t>
            </a:r>
            <a:r>
              <a:rPr kumimoji="0" lang="zh-CN" altLang="en-US" sz="100" b="0" i="0" u="none" strike="noStrike" kern="0" cap="none" spc="0" normalizeH="0" baseline="0" noProof="0" dirty="0">
                <a:ln>
                  <a:noFill/>
                </a:ln>
                <a:solidFill>
                  <a:schemeClr val="accent4">
                    <a:lumMod val="95000"/>
                  </a:schemeClr>
                </a:solidFill>
                <a:effectLst/>
                <a:uLnTx/>
                <a:uFillTx/>
              </a:rPr>
              <a:t>模板下载：</a:t>
            </a:r>
            <a:r>
              <a:rPr kumimoji="0" lang="en-US" altLang="zh-CN" sz="100" b="0" i="0" u="none" strike="noStrike" kern="0" cap="none" spc="0" normalizeH="0" baseline="0" noProof="0" dirty="0">
                <a:ln>
                  <a:noFill/>
                </a:ln>
                <a:solidFill>
                  <a:schemeClr val="accent4">
                    <a:lumMod val="95000"/>
                  </a:schemeClr>
                </a:solidFill>
                <a:effectLst/>
                <a:uLnTx/>
                <a:uFillTx/>
              </a:rPr>
              <a:t>www.1ppt.com/moban/     </a:t>
            </a:r>
            <a:r>
              <a:rPr kumimoji="0" lang="zh-CN" altLang="en-US" sz="100" b="0" i="0" u="none" strike="noStrike" kern="0" cap="none" spc="0" normalizeH="0" baseline="0" noProof="0" dirty="0">
                <a:ln>
                  <a:noFill/>
                </a:ln>
                <a:solidFill>
                  <a:schemeClr val="accent4">
                    <a:lumMod val="95000"/>
                  </a:schemeClr>
                </a:solidFill>
                <a:effectLst/>
                <a:uLnTx/>
                <a:uFillTx/>
              </a:rPr>
              <a:t>行业</a:t>
            </a:r>
            <a:r>
              <a:rPr kumimoji="0" lang="en-US" altLang="zh-CN" sz="100" b="0" i="0" u="none" strike="noStrike" kern="0" cap="none" spc="0" normalizeH="0" baseline="0" noProof="0" dirty="0">
                <a:ln>
                  <a:noFill/>
                </a:ln>
                <a:solidFill>
                  <a:schemeClr val="accent4">
                    <a:lumMod val="95000"/>
                  </a:schemeClr>
                </a:solidFill>
                <a:effectLst/>
                <a:uLnTx/>
                <a:uFillTx/>
              </a:rPr>
              <a:t>PPT</a:t>
            </a:r>
            <a:r>
              <a:rPr kumimoji="0" lang="zh-CN" altLang="en-US" sz="100" b="0" i="0" u="none" strike="noStrike" kern="0" cap="none" spc="0" normalizeH="0" baseline="0" noProof="0" dirty="0">
                <a:ln>
                  <a:noFill/>
                </a:ln>
                <a:solidFill>
                  <a:schemeClr val="accent4">
                    <a:lumMod val="95000"/>
                  </a:schemeClr>
                </a:solidFill>
                <a:effectLst/>
                <a:uLnTx/>
                <a:uFillTx/>
              </a:rPr>
              <a:t>模板：</a:t>
            </a:r>
            <a:r>
              <a:rPr kumimoji="0" lang="en-US" altLang="zh-CN" sz="100" b="0" i="0" u="none" strike="noStrike" kern="0" cap="none" spc="0" normalizeH="0" baseline="0" noProof="0" dirty="0">
                <a:ln>
                  <a:noFill/>
                </a:ln>
                <a:solidFill>
                  <a:schemeClr val="accent4">
                    <a:lumMod val="95000"/>
                  </a:schemeClr>
                </a:solidFill>
                <a:effectLst/>
                <a:uLnTx/>
                <a:uFillTx/>
              </a:rPr>
              <a:t>www.1ppt.com/hangye/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chemeClr val="accent4">
                    <a:lumMod val="95000"/>
                  </a:schemeClr>
                </a:solidFill>
                <a:effectLst/>
                <a:uLnTx/>
                <a:uFillTx/>
              </a:rPr>
              <a:t>节日</a:t>
            </a:r>
            <a:r>
              <a:rPr kumimoji="0" lang="en-US" altLang="zh-CN" sz="100" b="0" i="0" u="none" strike="noStrike" kern="0" cap="none" spc="0" normalizeH="0" baseline="0" noProof="0" dirty="0">
                <a:ln>
                  <a:noFill/>
                </a:ln>
                <a:solidFill>
                  <a:schemeClr val="accent4">
                    <a:lumMod val="95000"/>
                  </a:schemeClr>
                </a:solidFill>
                <a:effectLst/>
                <a:uLnTx/>
                <a:uFillTx/>
              </a:rPr>
              <a:t>PPT</a:t>
            </a:r>
            <a:r>
              <a:rPr kumimoji="0" lang="zh-CN" altLang="en-US" sz="100" b="0" i="0" u="none" strike="noStrike" kern="0" cap="none" spc="0" normalizeH="0" baseline="0" noProof="0" dirty="0">
                <a:ln>
                  <a:noFill/>
                </a:ln>
                <a:solidFill>
                  <a:schemeClr val="accent4">
                    <a:lumMod val="95000"/>
                  </a:schemeClr>
                </a:solidFill>
                <a:effectLst/>
                <a:uLnTx/>
                <a:uFillTx/>
              </a:rPr>
              <a:t>模板：</a:t>
            </a:r>
            <a:r>
              <a:rPr kumimoji="0" lang="en-US" altLang="zh-CN" sz="100" b="0" i="0" u="none" strike="noStrike" kern="0" cap="none" spc="0" normalizeH="0" baseline="0" noProof="0" dirty="0">
                <a:ln>
                  <a:noFill/>
                </a:ln>
                <a:solidFill>
                  <a:schemeClr val="accent4">
                    <a:lumMod val="95000"/>
                  </a:schemeClr>
                </a:solidFill>
                <a:effectLst/>
                <a:uLnTx/>
                <a:uFillTx/>
              </a:rPr>
              <a:t>www.1ppt.com/jieri/           PPT</a:t>
            </a:r>
            <a:r>
              <a:rPr kumimoji="0" lang="zh-CN" altLang="en-US" sz="100" b="0" i="0" u="none" strike="noStrike" kern="0" cap="none" spc="0" normalizeH="0" baseline="0" noProof="0" dirty="0">
                <a:ln>
                  <a:noFill/>
                </a:ln>
                <a:solidFill>
                  <a:schemeClr val="accent4">
                    <a:lumMod val="95000"/>
                  </a:schemeClr>
                </a:solidFill>
                <a:effectLst/>
                <a:uLnTx/>
                <a:uFillTx/>
              </a:rPr>
              <a:t>素材下载：</a:t>
            </a:r>
            <a:r>
              <a:rPr kumimoji="0" lang="en-US" altLang="zh-CN" sz="100" b="0" i="0" u="none" strike="noStrike" kern="0" cap="none" spc="0" normalizeH="0" baseline="0" noProof="0" dirty="0">
                <a:ln>
                  <a:noFill/>
                </a:ln>
                <a:solidFill>
                  <a:schemeClr val="accent4">
                    <a:lumMod val="95000"/>
                  </a:schemeClr>
                </a:solidFill>
                <a:effectLst/>
                <a:uLnTx/>
                <a:uFillTx/>
              </a:rPr>
              <a:t>www.1ppt.com/sucai/</a:t>
            </a: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chemeClr val="accent4">
                    <a:lumMod val="95000"/>
                  </a:schemeClr>
                </a:solidFill>
                <a:effectLst/>
                <a:uLnTx/>
                <a:uFillTx/>
              </a:rPr>
              <a:t>PPT</a:t>
            </a:r>
            <a:r>
              <a:rPr kumimoji="0" lang="zh-CN" altLang="en-US" sz="100" b="0" i="0" u="none" strike="noStrike" kern="0" cap="none" spc="0" normalizeH="0" baseline="0" noProof="0" dirty="0">
                <a:ln>
                  <a:noFill/>
                </a:ln>
                <a:solidFill>
                  <a:schemeClr val="accent4">
                    <a:lumMod val="95000"/>
                  </a:schemeClr>
                </a:solidFill>
                <a:effectLst/>
                <a:uLnTx/>
                <a:uFillTx/>
              </a:rPr>
              <a:t>背景图片：</a:t>
            </a:r>
            <a:r>
              <a:rPr kumimoji="0" lang="en-US" altLang="zh-CN" sz="100" b="0" i="0" u="none" strike="noStrike" kern="0" cap="none" spc="0" normalizeH="0" baseline="0" noProof="0" dirty="0">
                <a:ln>
                  <a:noFill/>
                </a:ln>
                <a:solidFill>
                  <a:schemeClr val="accent4">
                    <a:lumMod val="95000"/>
                  </a:schemeClr>
                </a:solidFill>
                <a:effectLst/>
                <a:uLnTx/>
                <a:uFillTx/>
              </a:rPr>
              <a:t>www.1ppt.com/beijing/      PPT</a:t>
            </a:r>
            <a:r>
              <a:rPr kumimoji="0" lang="zh-CN" altLang="en-US" sz="100" b="0" i="0" u="none" strike="noStrike" kern="0" cap="none" spc="0" normalizeH="0" baseline="0" noProof="0" dirty="0">
                <a:ln>
                  <a:noFill/>
                </a:ln>
                <a:solidFill>
                  <a:schemeClr val="accent4">
                    <a:lumMod val="95000"/>
                  </a:schemeClr>
                </a:solidFill>
                <a:effectLst/>
                <a:uLnTx/>
                <a:uFillTx/>
              </a:rPr>
              <a:t>图表下载：</a:t>
            </a:r>
            <a:r>
              <a:rPr kumimoji="0" lang="en-US" altLang="zh-CN" sz="100" b="0" i="0" u="none" strike="noStrike" kern="0" cap="none" spc="0" normalizeH="0" baseline="0" noProof="0" dirty="0">
                <a:ln>
                  <a:noFill/>
                </a:ln>
                <a:solidFill>
                  <a:schemeClr val="accent4">
                    <a:lumMod val="95000"/>
                  </a:schemeClr>
                </a:solidFill>
                <a:effectLst/>
                <a:uLnTx/>
                <a:uFillTx/>
              </a:rPr>
              <a:t>www.1ppt.com/tubiao/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chemeClr val="accent4">
                    <a:lumMod val="95000"/>
                  </a:schemeClr>
                </a:solidFill>
                <a:effectLst/>
                <a:uLnTx/>
                <a:uFillTx/>
              </a:rPr>
              <a:t>优秀</a:t>
            </a:r>
            <a:r>
              <a:rPr kumimoji="0" lang="en-US" altLang="zh-CN" sz="100" b="0" i="0" u="none" strike="noStrike" kern="0" cap="none" spc="0" normalizeH="0" baseline="0" noProof="0" dirty="0">
                <a:ln>
                  <a:noFill/>
                </a:ln>
                <a:solidFill>
                  <a:schemeClr val="accent4">
                    <a:lumMod val="95000"/>
                  </a:schemeClr>
                </a:solidFill>
                <a:effectLst/>
                <a:uLnTx/>
                <a:uFillTx/>
              </a:rPr>
              <a:t>PPT</a:t>
            </a:r>
            <a:r>
              <a:rPr kumimoji="0" lang="zh-CN" altLang="en-US" sz="100" b="0" i="0" u="none" strike="noStrike" kern="0" cap="none" spc="0" normalizeH="0" baseline="0" noProof="0" dirty="0">
                <a:ln>
                  <a:noFill/>
                </a:ln>
                <a:solidFill>
                  <a:schemeClr val="accent4">
                    <a:lumMod val="95000"/>
                  </a:schemeClr>
                </a:solidFill>
                <a:effectLst/>
                <a:uLnTx/>
                <a:uFillTx/>
              </a:rPr>
              <a:t>下载：</a:t>
            </a:r>
            <a:r>
              <a:rPr kumimoji="0" lang="en-US" altLang="zh-CN" sz="100" b="0" i="0" u="none" strike="noStrike" kern="0" cap="none" spc="0" normalizeH="0" baseline="0" noProof="0" dirty="0">
                <a:ln>
                  <a:noFill/>
                </a:ln>
                <a:solidFill>
                  <a:schemeClr val="accent4">
                    <a:lumMod val="95000"/>
                  </a:schemeClr>
                </a:solidFill>
                <a:effectLst/>
                <a:uLnTx/>
                <a:uFillTx/>
              </a:rPr>
              <a:t>www.1ppt.com/xiazai/        PPT</a:t>
            </a:r>
            <a:r>
              <a:rPr kumimoji="0" lang="zh-CN" altLang="en-US" sz="100" b="0" i="0" u="none" strike="noStrike" kern="0" cap="none" spc="0" normalizeH="0" baseline="0" noProof="0" dirty="0">
                <a:ln>
                  <a:noFill/>
                </a:ln>
                <a:solidFill>
                  <a:schemeClr val="accent4">
                    <a:lumMod val="95000"/>
                  </a:schemeClr>
                </a:solidFill>
                <a:effectLst/>
                <a:uLnTx/>
                <a:uFillTx/>
              </a:rPr>
              <a:t>教程： </a:t>
            </a:r>
            <a:r>
              <a:rPr kumimoji="0" lang="en-US" altLang="zh-CN" sz="100" b="0" i="0" u="none" strike="noStrike" kern="0" cap="none" spc="0" normalizeH="0" baseline="0" noProof="0" dirty="0">
                <a:ln>
                  <a:noFill/>
                </a:ln>
                <a:solidFill>
                  <a:schemeClr val="accent4">
                    <a:lumMod val="95000"/>
                  </a:schemeClr>
                </a:solidFill>
                <a:effectLst/>
                <a:uLnTx/>
                <a:uFillTx/>
              </a:rPr>
              <a:t>www.1ppt.com/powerpoint/      </a:t>
            </a: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chemeClr val="accent4">
                    <a:lumMod val="95000"/>
                  </a:schemeClr>
                </a:solidFill>
                <a:effectLst/>
                <a:uLnTx/>
                <a:uFillTx/>
              </a:rPr>
              <a:t>Word</a:t>
            </a:r>
            <a:r>
              <a:rPr kumimoji="0" lang="zh-CN" altLang="en-US" sz="100" b="0" i="0" u="none" strike="noStrike" kern="0" cap="none" spc="0" normalizeH="0" baseline="0" noProof="0" dirty="0">
                <a:ln>
                  <a:noFill/>
                </a:ln>
                <a:solidFill>
                  <a:schemeClr val="accent4">
                    <a:lumMod val="95000"/>
                  </a:schemeClr>
                </a:solidFill>
                <a:effectLst/>
                <a:uLnTx/>
                <a:uFillTx/>
              </a:rPr>
              <a:t>教程： </a:t>
            </a:r>
            <a:r>
              <a:rPr kumimoji="0" lang="en-US" altLang="zh-CN" sz="100" b="0" i="0" u="none" strike="noStrike" kern="0" cap="none" spc="0" normalizeH="0" baseline="0" noProof="0" dirty="0">
                <a:ln>
                  <a:noFill/>
                </a:ln>
                <a:solidFill>
                  <a:schemeClr val="accent4">
                    <a:lumMod val="95000"/>
                  </a:schemeClr>
                </a:solidFill>
                <a:effectLst/>
                <a:uLnTx/>
                <a:uFillTx/>
              </a:rPr>
              <a:t>www.1ppt.com/word/              Excel</a:t>
            </a:r>
            <a:r>
              <a:rPr kumimoji="0" lang="zh-CN" altLang="en-US" sz="100" b="0" i="0" u="none" strike="noStrike" kern="0" cap="none" spc="0" normalizeH="0" baseline="0" noProof="0" dirty="0">
                <a:ln>
                  <a:noFill/>
                </a:ln>
                <a:solidFill>
                  <a:schemeClr val="accent4">
                    <a:lumMod val="95000"/>
                  </a:schemeClr>
                </a:solidFill>
                <a:effectLst/>
                <a:uLnTx/>
                <a:uFillTx/>
              </a:rPr>
              <a:t>教程：</a:t>
            </a:r>
            <a:r>
              <a:rPr kumimoji="0" lang="en-US" altLang="zh-CN" sz="100" b="0" i="0" u="none" strike="noStrike" kern="0" cap="none" spc="0" normalizeH="0" baseline="0" noProof="0" dirty="0">
                <a:ln>
                  <a:noFill/>
                </a:ln>
                <a:solidFill>
                  <a:schemeClr val="accent4">
                    <a:lumMod val="95000"/>
                  </a:schemeClr>
                </a:solidFill>
                <a:effectLst/>
                <a:uLnTx/>
                <a:uFillTx/>
              </a:rPr>
              <a:t>www.1ppt.com/excel/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chemeClr val="accent4">
                    <a:lumMod val="95000"/>
                  </a:schemeClr>
                </a:solidFill>
                <a:effectLst/>
                <a:uLnTx/>
                <a:uFillTx/>
              </a:rPr>
              <a:t>资料下载：</a:t>
            </a:r>
            <a:r>
              <a:rPr kumimoji="0" lang="en-US" altLang="zh-CN" sz="100" b="0" i="0" u="none" strike="noStrike" kern="0" cap="none" spc="0" normalizeH="0" baseline="0" noProof="0" dirty="0">
                <a:ln>
                  <a:noFill/>
                </a:ln>
                <a:solidFill>
                  <a:schemeClr val="accent4">
                    <a:lumMod val="95000"/>
                  </a:schemeClr>
                </a:solidFill>
                <a:effectLst/>
                <a:uLnTx/>
                <a:uFillTx/>
              </a:rPr>
              <a:t>www.1ppt.com/ziliao/                PPT</a:t>
            </a:r>
            <a:r>
              <a:rPr kumimoji="0" lang="zh-CN" altLang="en-US" sz="100" b="0" i="0" u="none" strike="noStrike" kern="0" cap="none" spc="0" normalizeH="0" baseline="0" noProof="0" dirty="0">
                <a:ln>
                  <a:noFill/>
                </a:ln>
                <a:solidFill>
                  <a:schemeClr val="accent4">
                    <a:lumMod val="95000"/>
                  </a:schemeClr>
                </a:solidFill>
                <a:effectLst/>
                <a:uLnTx/>
                <a:uFillTx/>
              </a:rPr>
              <a:t>课件下载：</a:t>
            </a:r>
            <a:r>
              <a:rPr kumimoji="0" lang="en-US" altLang="zh-CN" sz="100" b="0" i="0" u="none" strike="noStrike" kern="0" cap="none" spc="0" normalizeH="0" baseline="0" noProof="0" dirty="0">
                <a:ln>
                  <a:noFill/>
                </a:ln>
                <a:solidFill>
                  <a:schemeClr val="accent4">
                    <a:lumMod val="95000"/>
                  </a:schemeClr>
                </a:solidFill>
                <a:effectLst/>
                <a:uLnTx/>
                <a:uFillTx/>
              </a:rPr>
              <a:t>www.1ppt.com/kejian/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chemeClr val="accent4">
                    <a:lumMod val="95000"/>
                  </a:schemeClr>
                </a:solidFill>
                <a:effectLst/>
                <a:uLnTx/>
                <a:uFillTx/>
              </a:rPr>
              <a:t>范文下载：</a:t>
            </a:r>
            <a:r>
              <a:rPr kumimoji="0" lang="en-US" altLang="zh-CN" sz="100" b="0" i="0" u="none" strike="noStrike" kern="0" cap="none" spc="0" normalizeH="0" baseline="0" noProof="0" dirty="0">
                <a:ln>
                  <a:noFill/>
                </a:ln>
                <a:solidFill>
                  <a:schemeClr val="accent4">
                    <a:lumMod val="95000"/>
                  </a:schemeClr>
                </a:solidFill>
                <a:effectLst/>
                <a:uLnTx/>
                <a:uFillTx/>
              </a:rPr>
              <a:t>www.1ppt.com/fanwen/             </a:t>
            </a:r>
            <a:r>
              <a:rPr kumimoji="0" lang="zh-CN" altLang="en-US" sz="100" b="0" i="0" u="none" strike="noStrike" kern="0" cap="none" spc="0" normalizeH="0" baseline="0" noProof="0" dirty="0">
                <a:ln>
                  <a:noFill/>
                </a:ln>
                <a:solidFill>
                  <a:schemeClr val="accent4">
                    <a:lumMod val="95000"/>
                  </a:schemeClr>
                </a:solidFill>
                <a:effectLst/>
                <a:uLnTx/>
                <a:uFillTx/>
              </a:rPr>
              <a:t>试卷下载：</a:t>
            </a:r>
            <a:r>
              <a:rPr kumimoji="0" lang="en-US" altLang="zh-CN" sz="100" b="0" i="0" u="none" strike="noStrike" kern="0" cap="none" spc="0" normalizeH="0" baseline="0" noProof="0" dirty="0">
                <a:ln>
                  <a:noFill/>
                </a:ln>
                <a:solidFill>
                  <a:schemeClr val="accent4">
                    <a:lumMod val="95000"/>
                  </a:schemeClr>
                </a:solidFill>
                <a:effectLst/>
                <a:uLnTx/>
                <a:uFillTx/>
              </a:rPr>
              <a:t>www.1ppt.com/shiti/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chemeClr val="accent4">
                    <a:lumMod val="95000"/>
                  </a:schemeClr>
                </a:solidFill>
                <a:effectLst/>
                <a:uLnTx/>
                <a:uFillTx/>
              </a:rPr>
              <a:t>教案下载：</a:t>
            </a:r>
            <a:r>
              <a:rPr kumimoji="0" lang="en-US" altLang="zh-CN" sz="100" b="0" i="0" u="none" strike="noStrike" kern="0" cap="none" spc="0" normalizeH="0" baseline="0" noProof="0" dirty="0">
                <a:ln>
                  <a:noFill/>
                </a:ln>
                <a:solidFill>
                  <a:schemeClr val="accent4">
                    <a:lumMod val="95000"/>
                  </a:schemeClr>
                </a:solidFill>
                <a:effectLst/>
                <a:uLnTx/>
                <a:uFillTx/>
              </a:rPr>
              <a:t>www.1ppt.com/jiaoan/  </a:t>
            </a:r>
            <a:r>
              <a:rPr kumimoji="0" lang="en-US" altLang="zh-CN" sz="100" b="0" i="0" u="none" strike="noStrike" kern="0" cap="none" spc="0" normalizeH="0" baseline="0" noProof="0" dirty="0" smtClean="0">
                <a:ln>
                  <a:noFill/>
                </a:ln>
                <a:solidFill>
                  <a:schemeClr val="accent4">
                    <a:lumMod val="95000"/>
                  </a:schemeClr>
                </a:solidFill>
                <a:effectLst/>
                <a:uLnTx/>
                <a:uFillTx/>
              </a:rPr>
              <a:t>      PPT</a:t>
            </a:r>
            <a:r>
              <a:rPr kumimoji="0" lang="zh-CN" altLang="en-US" sz="100" b="0" i="0" u="none" strike="noStrike" kern="0" cap="none" spc="0" normalizeH="0" baseline="0" noProof="0" dirty="0" smtClean="0">
                <a:ln>
                  <a:noFill/>
                </a:ln>
                <a:solidFill>
                  <a:schemeClr val="accent4">
                    <a:lumMod val="95000"/>
                  </a:schemeClr>
                </a:solidFill>
                <a:effectLst/>
                <a:uLnTx/>
                <a:uFillTx/>
              </a:rPr>
              <a:t>论坛：</a:t>
            </a:r>
            <a:r>
              <a:rPr kumimoji="0" lang="en-US" altLang="zh-CN" sz="100" b="0" i="0" u="none" strike="noStrike" kern="0" cap="none" spc="0" normalizeH="0" baseline="0" noProof="0" dirty="0" smtClean="0">
                <a:ln>
                  <a:noFill/>
                </a:ln>
                <a:solidFill>
                  <a:schemeClr val="accent4">
                    <a:lumMod val="95000"/>
                  </a:schemeClr>
                </a:solidFill>
                <a:effectLst/>
                <a:uLnTx/>
                <a:uFillTx/>
              </a:rPr>
              <a:t>www.1ppt.cn</a:t>
            </a:r>
            <a:endParaRPr kumimoji="0" lang="en-US" altLang="zh-CN" sz="100" b="0" i="0" u="none" strike="noStrike" kern="0" cap="none" spc="0" normalizeH="0" baseline="0" noProof="0" dirty="0">
              <a:ln>
                <a:noFill/>
              </a:ln>
              <a:solidFill>
                <a:schemeClr val="accent4">
                  <a:lumMod val="95000"/>
                </a:schemeClr>
              </a:solidFill>
              <a:effectLst/>
              <a:uLnTx/>
              <a:uFillTx/>
            </a:endParaRP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chemeClr val="accent4">
                    <a:lumMod val="95000"/>
                  </a:schemeClr>
                </a:solidFill>
                <a:effectLst/>
                <a:uLnTx/>
                <a:uFillTx/>
              </a:rPr>
              <a:t> </a:t>
            </a:r>
            <a:endParaRPr kumimoji="0" lang="zh-CN" altLang="en-US" sz="100" b="0" i="0" u="none" strike="noStrike" kern="0" cap="none" spc="0" normalizeH="0" baseline="0" noProof="0" dirty="0">
              <a:ln>
                <a:noFill/>
              </a:ln>
              <a:solidFill>
                <a:schemeClr val="accent4">
                  <a:lumMod val="95000"/>
                </a:schemeClr>
              </a:solidFill>
              <a:effectLst/>
              <a:uLnTx/>
              <a:uFillTx/>
            </a:endParaRPr>
          </a:p>
        </p:txBody>
      </p:sp>
      <p:sp>
        <p:nvSpPr>
          <p:cNvPr id="87" name="矩形 86"/>
          <p:cNvSpPr/>
          <p:nvPr/>
        </p:nvSpPr>
        <p:spPr>
          <a:xfrm>
            <a:off x="0" y="3378870"/>
            <a:ext cx="12192000" cy="3479130"/>
          </a:xfrm>
          <a:prstGeom prst="rect">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25" name="组合 124"/>
          <p:cNvGrpSpPr/>
          <p:nvPr/>
        </p:nvGrpSpPr>
        <p:grpSpPr>
          <a:xfrm>
            <a:off x="9220200" y="6182593"/>
            <a:ext cx="1571890" cy="1571890"/>
            <a:chOff x="304800" y="673100"/>
            <a:chExt cx="4000500" cy="4000500"/>
          </a:xfrm>
          <a:effectLst>
            <a:outerShdw blurRad="444500" dist="254000" dir="8100000" algn="tr" rotWithShape="0">
              <a:prstClr val="black">
                <a:alpha val="50000"/>
              </a:prstClr>
            </a:outerShdw>
          </a:effectLst>
        </p:grpSpPr>
        <p:sp>
          <p:nvSpPr>
            <p:cNvPr id="126" name="同心圆 12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27" name="椭圆 12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28" name="组合 127"/>
          <p:cNvGrpSpPr/>
          <p:nvPr/>
        </p:nvGrpSpPr>
        <p:grpSpPr>
          <a:xfrm>
            <a:off x="7184625" y="6232909"/>
            <a:ext cx="840047" cy="840047"/>
            <a:chOff x="304800" y="673100"/>
            <a:chExt cx="4000500" cy="4000500"/>
          </a:xfrm>
          <a:effectLst>
            <a:outerShdw blurRad="444500" dist="254000" dir="8100000" algn="tr" rotWithShape="0">
              <a:prstClr val="black">
                <a:alpha val="50000"/>
              </a:prstClr>
            </a:outerShdw>
          </a:effectLst>
        </p:grpSpPr>
        <p:sp>
          <p:nvSpPr>
            <p:cNvPr id="129" name="同心圆 12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0" name="椭圆 12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31" name="组合 130"/>
          <p:cNvGrpSpPr/>
          <p:nvPr/>
        </p:nvGrpSpPr>
        <p:grpSpPr>
          <a:xfrm>
            <a:off x="8089398" y="6652933"/>
            <a:ext cx="1186992" cy="1186992"/>
            <a:chOff x="304800" y="673100"/>
            <a:chExt cx="4000500" cy="4000500"/>
          </a:xfrm>
          <a:effectLst>
            <a:outerShdw blurRad="444500" dist="254000" dir="8100000" algn="tr" rotWithShape="0">
              <a:prstClr val="black">
                <a:alpha val="50000"/>
              </a:prstClr>
            </a:outerShdw>
          </a:effectLst>
        </p:grpSpPr>
        <p:sp>
          <p:nvSpPr>
            <p:cNvPr id="132" name="同心圆 13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3" name="椭圆 13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34" name="组合 133"/>
          <p:cNvGrpSpPr/>
          <p:nvPr/>
        </p:nvGrpSpPr>
        <p:grpSpPr>
          <a:xfrm>
            <a:off x="11185113" y="6399841"/>
            <a:ext cx="914118" cy="914118"/>
            <a:chOff x="304800" y="673100"/>
            <a:chExt cx="4000500" cy="4000500"/>
          </a:xfrm>
          <a:effectLst>
            <a:outerShdw blurRad="444500" dist="254000" dir="8100000" algn="tr" rotWithShape="0">
              <a:prstClr val="black">
                <a:alpha val="50000"/>
              </a:prstClr>
            </a:outerShdw>
          </a:effectLst>
        </p:grpSpPr>
        <p:sp>
          <p:nvSpPr>
            <p:cNvPr id="135" name="同心圆 134"/>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36" name="椭圆 135"/>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37" name="组合 136"/>
          <p:cNvGrpSpPr/>
          <p:nvPr/>
        </p:nvGrpSpPr>
        <p:grpSpPr>
          <a:xfrm>
            <a:off x="1689208" y="6399841"/>
            <a:ext cx="784900" cy="784900"/>
            <a:chOff x="304800" y="673100"/>
            <a:chExt cx="4000500" cy="4000500"/>
          </a:xfrm>
          <a:effectLst>
            <a:outerShdw blurRad="444500" dist="254000" dir="8100000" algn="tr" rotWithShape="0">
              <a:prstClr val="black">
                <a:alpha val="50000"/>
              </a:prstClr>
            </a:outerShdw>
          </a:effectLst>
        </p:grpSpPr>
        <p:sp>
          <p:nvSpPr>
            <p:cNvPr id="138" name="同心圆 137"/>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39" name="椭圆 138"/>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0" name="组合 139"/>
          <p:cNvGrpSpPr/>
          <p:nvPr/>
        </p:nvGrpSpPr>
        <p:grpSpPr>
          <a:xfrm>
            <a:off x="6124087" y="6130551"/>
            <a:ext cx="336551" cy="336551"/>
            <a:chOff x="304800" y="673100"/>
            <a:chExt cx="4000500" cy="4000500"/>
          </a:xfrm>
          <a:effectLst>
            <a:outerShdw blurRad="444500" dist="254000" dir="8100000" algn="tr" rotWithShape="0">
              <a:prstClr val="black">
                <a:alpha val="50000"/>
              </a:prstClr>
            </a:outerShdw>
          </a:effectLst>
        </p:grpSpPr>
        <p:sp>
          <p:nvSpPr>
            <p:cNvPr id="141" name="同心圆 140"/>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42" name="椭圆 141"/>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3" name="组合 142"/>
          <p:cNvGrpSpPr/>
          <p:nvPr/>
        </p:nvGrpSpPr>
        <p:grpSpPr>
          <a:xfrm>
            <a:off x="5082555" y="5860233"/>
            <a:ext cx="705216" cy="705216"/>
            <a:chOff x="304800" y="673100"/>
            <a:chExt cx="4000500" cy="4000500"/>
          </a:xfrm>
          <a:effectLst>
            <a:outerShdw blurRad="444500" dist="254000" dir="8100000" algn="tr" rotWithShape="0">
              <a:prstClr val="black">
                <a:alpha val="50000"/>
              </a:prstClr>
            </a:outerShdw>
          </a:effectLst>
        </p:grpSpPr>
        <p:sp>
          <p:nvSpPr>
            <p:cNvPr id="144" name="同心圆 143"/>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45" name="椭圆 144"/>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49" name="组合 148"/>
          <p:cNvGrpSpPr/>
          <p:nvPr/>
        </p:nvGrpSpPr>
        <p:grpSpPr>
          <a:xfrm>
            <a:off x="6733499" y="5857691"/>
            <a:ext cx="297348" cy="297348"/>
            <a:chOff x="304800" y="673100"/>
            <a:chExt cx="4000500" cy="4000500"/>
          </a:xfrm>
          <a:effectLst>
            <a:outerShdw blurRad="444500" dist="254000" dir="8100000" algn="tr" rotWithShape="0">
              <a:prstClr val="black">
                <a:alpha val="50000"/>
              </a:prstClr>
            </a:outerShdw>
          </a:effectLst>
        </p:grpSpPr>
        <p:sp>
          <p:nvSpPr>
            <p:cNvPr id="150" name="同心圆 149"/>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51" name="椭圆 150"/>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52" name="组合 151"/>
          <p:cNvGrpSpPr/>
          <p:nvPr/>
        </p:nvGrpSpPr>
        <p:grpSpPr>
          <a:xfrm>
            <a:off x="3431959" y="6365535"/>
            <a:ext cx="1571890" cy="1571890"/>
            <a:chOff x="304800" y="673100"/>
            <a:chExt cx="4000500" cy="4000500"/>
          </a:xfrm>
          <a:effectLst>
            <a:outerShdw blurRad="444500" dist="254000" dir="8100000" algn="tr" rotWithShape="0">
              <a:prstClr val="black">
                <a:alpha val="50000"/>
              </a:prstClr>
            </a:outerShdw>
          </a:effectLst>
        </p:grpSpPr>
        <p:sp>
          <p:nvSpPr>
            <p:cNvPr id="153" name="同心圆 152"/>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154" name="椭圆 153"/>
            <p:cNvSpPr/>
            <p:nvPr/>
          </p:nvSpPr>
          <p:spPr>
            <a:xfrm>
              <a:off x="392112" y="760412"/>
              <a:ext cx="3825873" cy="3825873"/>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155" name="组合 154"/>
          <p:cNvGrpSpPr/>
          <p:nvPr/>
        </p:nvGrpSpPr>
        <p:grpSpPr>
          <a:xfrm>
            <a:off x="2541489" y="6232910"/>
            <a:ext cx="693375" cy="693375"/>
            <a:chOff x="304800" y="673100"/>
            <a:chExt cx="4000500" cy="4000500"/>
          </a:xfrm>
          <a:effectLst>
            <a:outerShdw blurRad="444500" dist="254000" dir="8100000" algn="tr" rotWithShape="0">
              <a:prstClr val="black">
                <a:alpha val="50000"/>
              </a:prstClr>
            </a:outerShdw>
          </a:effectLst>
        </p:grpSpPr>
        <p:sp>
          <p:nvSpPr>
            <p:cNvPr id="156" name="同心圆 15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57" name="椭圆 15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58" name="组合 157"/>
          <p:cNvGrpSpPr/>
          <p:nvPr/>
        </p:nvGrpSpPr>
        <p:grpSpPr>
          <a:xfrm>
            <a:off x="328060" y="6253260"/>
            <a:ext cx="422372" cy="422372"/>
            <a:chOff x="304800" y="673100"/>
            <a:chExt cx="4000500" cy="4000500"/>
          </a:xfrm>
          <a:effectLst>
            <a:outerShdw blurRad="444500" dist="254000" dir="8100000" algn="tr" rotWithShape="0">
              <a:prstClr val="black">
                <a:alpha val="50000"/>
              </a:prstClr>
            </a:outerShdw>
          </a:effectLst>
        </p:grpSpPr>
        <p:sp>
          <p:nvSpPr>
            <p:cNvPr id="159" name="同心圆 15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60" name="椭圆 15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161" name="组合 160"/>
          <p:cNvGrpSpPr/>
          <p:nvPr/>
        </p:nvGrpSpPr>
        <p:grpSpPr>
          <a:xfrm>
            <a:off x="1311101" y="6590198"/>
            <a:ext cx="211185" cy="211185"/>
            <a:chOff x="304800" y="673100"/>
            <a:chExt cx="4000500" cy="4000500"/>
          </a:xfrm>
          <a:effectLst>
            <a:outerShdw blurRad="444500" dist="254000" dir="8100000" algn="tr" rotWithShape="0">
              <a:prstClr val="black">
                <a:alpha val="50000"/>
              </a:prstClr>
            </a:outerShdw>
          </a:effectLst>
        </p:grpSpPr>
        <p:sp>
          <p:nvSpPr>
            <p:cNvPr id="162" name="同心圆 16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sp>
          <p:nvSpPr>
            <p:cNvPr id="163" name="椭圆 16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1599" b="0" kern="0">
                <a:solidFill>
                  <a:sysClr val="windowText" lastClr="000000"/>
                </a:solidFill>
                <a:latin typeface="+mn-lt"/>
                <a:ea typeface="+mn-ea"/>
                <a:cs typeface="+mn-ea"/>
                <a:sym typeface="+mn-lt"/>
              </a:endParaRPr>
            </a:p>
          </p:txBody>
        </p:sp>
      </p:grpSp>
      <p:grpSp>
        <p:nvGrpSpPr>
          <p:cNvPr id="72" name="组合 71"/>
          <p:cNvGrpSpPr/>
          <p:nvPr/>
        </p:nvGrpSpPr>
        <p:grpSpPr>
          <a:xfrm>
            <a:off x="4495800" y="1194490"/>
            <a:ext cx="2845067" cy="2859972"/>
            <a:chOff x="610393" y="2729597"/>
            <a:chExt cx="1380853" cy="1388087"/>
          </a:xfrm>
        </p:grpSpPr>
        <p:grpSp>
          <p:nvGrpSpPr>
            <p:cNvPr id="73" name="组合 72"/>
            <p:cNvGrpSpPr/>
            <p:nvPr/>
          </p:nvGrpSpPr>
          <p:grpSpPr>
            <a:xfrm>
              <a:off x="789153" y="2729597"/>
              <a:ext cx="1202093" cy="1388087"/>
              <a:chOff x="3273692" y="1099961"/>
              <a:chExt cx="1202093" cy="1388087"/>
            </a:xfrm>
          </p:grpSpPr>
          <p:sp>
            <p:nvSpPr>
              <p:cNvPr id="75" name="Freeform 14"/>
              <p:cNvSpPr>
                <a:spLocks/>
              </p:cNvSpPr>
              <p:nvPr/>
            </p:nvSpPr>
            <p:spPr bwMode="auto">
              <a:xfrm>
                <a:off x="3345550" y="1141029"/>
                <a:ext cx="529701" cy="237166"/>
              </a:xfrm>
              <a:custGeom>
                <a:avLst/>
                <a:gdLst>
                  <a:gd name="T0" fmla="*/ 0 w 516"/>
                  <a:gd name="T1" fmla="*/ 231 h 231"/>
                  <a:gd name="T2" fmla="*/ 398 w 516"/>
                  <a:gd name="T3" fmla="*/ 0 h 231"/>
                  <a:gd name="T4" fmla="*/ 516 w 516"/>
                  <a:gd name="T5" fmla="*/ 0 h 231"/>
                  <a:gd name="T6" fmla="*/ 516 w 516"/>
                  <a:gd name="T7" fmla="*/ 231 h 231"/>
                  <a:gd name="T8" fmla="*/ 0 w 516"/>
                  <a:gd name="T9" fmla="*/ 231 h 231"/>
                </a:gdLst>
                <a:ahLst/>
                <a:cxnLst>
                  <a:cxn ang="0">
                    <a:pos x="T0" y="T1"/>
                  </a:cxn>
                  <a:cxn ang="0">
                    <a:pos x="T2" y="T3"/>
                  </a:cxn>
                  <a:cxn ang="0">
                    <a:pos x="T4" y="T5"/>
                  </a:cxn>
                  <a:cxn ang="0">
                    <a:pos x="T6" y="T7"/>
                  </a:cxn>
                  <a:cxn ang="0">
                    <a:pos x="T8" y="T9"/>
                  </a:cxn>
                </a:cxnLst>
                <a:rect l="0" t="0" r="r" b="b"/>
                <a:pathLst>
                  <a:path w="516" h="231">
                    <a:moveTo>
                      <a:pt x="0" y="231"/>
                    </a:moveTo>
                    <a:lnTo>
                      <a:pt x="398" y="0"/>
                    </a:lnTo>
                    <a:lnTo>
                      <a:pt x="516" y="0"/>
                    </a:lnTo>
                    <a:lnTo>
                      <a:pt x="516" y="231"/>
                    </a:lnTo>
                    <a:lnTo>
                      <a:pt x="0" y="231"/>
                    </a:lnTo>
                    <a:close/>
                  </a:path>
                </a:pathLst>
              </a:custGeom>
              <a:solidFill>
                <a:srgbClr val="5F65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6" name="Freeform 15"/>
              <p:cNvSpPr>
                <a:spLocks/>
              </p:cNvSpPr>
              <p:nvPr/>
            </p:nvSpPr>
            <p:spPr bwMode="auto">
              <a:xfrm>
                <a:off x="3273692" y="1099961"/>
                <a:ext cx="1202093" cy="1388087"/>
              </a:xfrm>
              <a:custGeom>
                <a:avLst/>
                <a:gdLst>
                  <a:gd name="T0" fmla="*/ 0 w 1171"/>
                  <a:gd name="T1" fmla="*/ 1014 h 1352"/>
                  <a:gd name="T2" fmla="*/ 0 w 1171"/>
                  <a:gd name="T3" fmla="*/ 338 h 1352"/>
                  <a:gd name="T4" fmla="*/ 586 w 1171"/>
                  <a:gd name="T5" fmla="*/ 0 h 1352"/>
                  <a:gd name="T6" fmla="*/ 1171 w 1171"/>
                  <a:gd name="T7" fmla="*/ 338 h 1352"/>
                  <a:gd name="T8" fmla="*/ 1171 w 1171"/>
                  <a:gd name="T9" fmla="*/ 1014 h 1352"/>
                  <a:gd name="T10" fmla="*/ 586 w 1171"/>
                  <a:gd name="T11" fmla="*/ 1352 h 1352"/>
                  <a:gd name="T12" fmla="*/ 0 w 1171"/>
                  <a:gd name="T13" fmla="*/ 1014 h 1352"/>
                </a:gdLst>
                <a:ahLst/>
                <a:cxnLst>
                  <a:cxn ang="0">
                    <a:pos x="T0" y="T1"/>
                  </a:cxn>
                  <a:cxn ang="0">
                    <a:pos x="T2" y="T3"/>
                  </a:cxn>
                  <a:cxn ang="0">
                    <a:pos x="T4" y="T5"/>
                  </a:cxn>
                  <a:cxn ang="0">
                    <a:pos x="T6" y="T7"/>
                  </a:cxn>
                  <a:cxn ang="0">
                    <a:pos x="T8" y="T9"/>
                  </a:cxn>
                  <a:cxn ang="0">
                    <a:pos x="T10" y="T11"/>
                  </a:cxn>
                  <a:cxn ang="0">
                    <a:pos x="T12" y="T13"/>
                  </a:cxn>
                </a:cxnLst>
                <a:rect l="0" t="0" r="r" b="b"/>
                <a:pathLst>
                  <a:path w="1171" h="1352">
                    <a:moveTo>
                      <a:pt x="0" y="1014"/>
                    </a:moveTo>
                    <a:lnTo>
                      <a:pt x="0" y="338"/>
                    </a:lnTo>
                    <a:lnTo>
                      <a:pt x="586" y="0"/>
                    </a:lnTo>
                    <a:lnTo>
                      <a:pt x="1171" y="338"/>
                    </a:lnTo>
                    <a:lnTo>
                      <a:pt x="1171" y="1014"/>
                    </a:lnTo>
                    <a:lnTo>
                      <a:pt x="586" y="1352"/>
                    </a:lnTo>
                    <a:lnTo>
                      <a:pt x="0" y="1014"/>
                    </a:lnTo>
                    <a:close/>
                  </a:path>
                </a:pathLst>
              </a:custGeom>
              <a:solidFill>
                <a:schemeClr val="bg1">
                  <a:lumMod val="95000"/>
                </a:schemeClr>
              </a:solidFill>
              <a:ln>
                <a:noFill/>
              </a:ln>
              <a:effectLst>
                <a:outerShdw blurRad="228600" sx="102000" sy="102000" algn="ctr" rotWithShape="0">
                  <a:prstClr val="black">
                    <a:alpha val="28000"/>
                  </a:prstClr>
                </a:outerShdw>
              </a:effectLst>
              <a:extLst/>
            </p:spPr>
            <p:txBody>
              <a:bodyPr vert="horz" wrap="square" lIns="91424" tIns="45713" rIns="91424" bIns="45713" numCol="1" anchor="t" anchorCtr="0" compatLnSpc="1">
                <a:prstTxWarp prst="textNoShape">
                  <a:avLst/>
                </a:prstTxWarp>
              </a:bodyPr>
              <a:lstStyle/>
              <a:p>
                <a:endParaRPr lang="zh-CN" altLang="en-US">
                  <a:latin typeface="+mn-lt"/>
                  <a:ea typeface="+mn-ea"/>
                  <a:cs typeface="+mn-ea"/>
                  <a:sym typeface="+mn-lt"/>
                </a:endParaRPr>
              </a:p>
            </p:txBody>
          </p:sp>
          <p:sp>
            <p:nvSpPr>
              <p:cNvPr id="77" name="Freeform 16"/>
              <p:cNvSpPr>
                <a:spLocks/>
              </p:cNvSpPr>
              <p:nvPr/>
            </p:nvSpPr>
            <p:spPr bwMode="auto">
              <a:xfrm>
                <a:off x="3345551" y="1141029"/>
                <a:ext cx="408568" cy="441478"/>
              </a:xfrm>
              <a:custGeom>
                <a:avLst/>
                <a:gdLst>
                  <a:gd name="T0" fmla="*/ 0 w 398"/>
                  <a:gd name="T1" fmla="*/ 430 h 430"/>
                  <a:gd name="T2" fmla="*/ 398 w 398"/>
                  <a:gd name="T3" fmla="*/ 430 h 430"/>
                  <a:gd name="T4" fmla="*/ 398 w 398"/>
                  <a:gd name="T5" fmla="*/ 0 h 430"/>
                  <a:gd name="T6" fmla="*/ 0 w 398"/>
                  <a:gd name="T7" fmla="*/ 231 h 430"/>
                  <a:gd name="T8" fmla="*/ 0 w 398"/>
                  <a:gd name="T9" fmla="*/ 430 h 430"/>
                </a:gdLst>
                <a:ahLst/>
                <a:cxnLst>
                  <a:cxn ang="0">
                    <a:pos x="T0" y="T1"/>
                  </a:cxn>
                  <a:cxn ang="0">
                    <a:pos x="T2" y="T3"/>
                  </a:cxn>
                  <a:cxn ang="0">
                    <a:pos x="T4" y="T5"/>
                  </a:cxn>
                  <a:cxn ang="0">
                    <a:pos x="T6" y="T7"/>
                  </a:cxn>
                  <a:cxn ang="0">
                    <a:pos x="T8" y="T9"/>
                  </a:cxn>
                </a:cxnLst>
                <a:rect l="0" t="0" r="r" b="b"/>
                <a:pathLst>
                  <a:path w="398" h="430">
                    <a:moveTo>
                      <a:pt x="0" y="430"/>
                    </a:moveTo>
                    <a:lnTo>
                      <a:pt x="398" y="430"/>
                    </a:lnTo>
                    <a:lnTo>
                      <a:pt x="398" y="0"/>
                    </a:lnTo>
                    <a:lnTo>
                      <a:pt x="0" y="231"/>
                    </a:lnTo>
                    <a:lnTo>
                      <a:pt x="0" y="430"/>
                    </a:lnTo>
                    <a:close/>
                  </a:path>
                </a:pathLst>
              </a:custGeom>
              <a:solidFill>
                <a:srgbClr val="C00000"/>
              </a:solidFill>
              <a:ln w="28575">
                <a:noFill/>
              </a:ln>
              <a:effectLst>
                <a:outerShdw blurRad="279400" dist="76200" dir="2700000" sx="101000" sy="101000" algn="tl" rotWithShape="0">
                  <a:prstClr val="black">
                    <a:alpha val="28000"/>
                  </a:prstClr>
                </a:outerShdw>
              </a:effectLst>
              <a:ex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dirty="0">
                  <a:solidFill>
                    <a:schemeClr val="lt1"/>
                  </a:solidFill>
                  <a:cs typeface="+mn-ea"/>
                  <a:sym typeface="+mn-lt"/>
                </a:endParaRPr>
              </a:p>
            </p:txBody>
          </p:sp>
        </p:grpSp>
        <p:sp>
          <p:nvSpPr>
            <p:cNvPr id="74" name="TextBox 73"/>
            <p:cNvSpPr txBox="1"/>
            <p:nvPr/>
          </p:nvSpPr>
          <p:spPr>
            <a:xfrm>
              <a:off x="610393" y="2828190"/>
              <a:ext cx="948647" cy="423117"/>
            </a:xfrm>
            <a:prstGeom prst="rect">
              <a:avLst/>
            </a:prstGeom>
            <a:noFill/>
          </p:spPr>
          <p:txBody>
            <a:bodyPr wrap="square" rtlCol="0">
              <a:spAutoFit/>
            </a:bodyPr>
            <a:lstStyle/>
            <a:p>
              <a:r>
                <a:rPr lang="en-US" altLang="zh-CN" sz="5065" dirty="0" smtClean="0">
                  <a:solidFill>
                    <a:srgbClr val="FFFFFF"/>
                  </a:solidFill>
                  <a:latin typeface="+mn-lt"/>
                  <a:ea typeface="+mn-ea"/>
                  <a:cs typeface="+mn-ea"/>
                  <a:sym typeface="+mn-lt"/>
                </a:rPr>
                <a:t>04</a:t>
              </a:r>
              <a:endParaRPr lang="zh-CN" altLang="en-US" sz="5065" dirty="0">
                <a:solidFill>
                  <a:srgbClr val="FFFFFF"/>
                </a:solidFill>
                <a:latin typeface="+mn-lt"/>
                <a:ea typeface="+mn-ea"/>
                <a:cs typeface="+mn-ea"/>
                <a:sym typeface="+mn-lt"/>
              </a:endParaRPr>
            </a:p>
          </p:txBody>
        </p:sp>
      </p:grpSp>
      <p:sp>
        <p:nvSpPr>
          <p:cNvPr id="82" name="Rectangle 4"/>
          <p:cNvSpPr txBox="1">
            <a:spLocks noChangeArrowheads="1"/>
          </p:cNvSpPr>
          <p:nvPr/>
        </p:nvSpPr>
        <p:spPr bwMode="auto">
          <a:xfrm>
            <a:off x="3214255" y="3996417"/>
            <a:ext cx="5763490" cy="1062054"/>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00" tIns="45699" rIns="91400" bIns="45699" numCol="1" anchor="ctr" anchorCtr="0" compatLnSpc="1">
            <a:prstTxWarp prst="textNoShape">
              <a:avLst/>
            </a:prstTxWarp>
          </a:bodyPr>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pPr defTabSz="1218804" fontAlgn="auto">
              <a:spcBef>
                <a:spcPts val="0"/>
              </a:spcBef>
              <a:spcAft>
                <a:spcPts val="0"/>
              </a:spcAft>
              <a:defRPr/>
            </a:pPr>
            <a:r>
              <a:rPr lang="zh-CN" altLang="en-US" sz="4800" kern="0" dirty="0" smtClean="0">
                <a:latin typeface="+mn-lt"/>
                <a:ea typeface="+mn-ea"/>
                <a:cs typeface="+mn-ea"/>
                <a:sym typeface="+mn-lt"/>
              </a:rPr>
              <a:t>未来工作计划</a:t>
            </a:r>
            <a:endParaRPr lang="zh-CN" altLang="en-US" sz="4800" kern="0" dirty="0">
              <a:latin typeface="+mn-lt"/>
              <a:ea typeface="+mn-ea"/>
              <a:cs typeface="+mn-ea"/>
              <a:sym typeface="+mn-lt"/>
            </a:endParaRPr>
          </a:p>
        </p:txBody>
      </p:sp>
      <p:grpSp>
        <p:nvGrpSpPr>
          <p:cNvPr id="47" name="组合 46"/>
          <p:cNvGrpSpPr/>
          <p:nvPr/>
        </p:nvGrpSpPr>
        <p:grpSpPr>
          <a:xfrm>
            <a:off x="5588363" y="2141042"/>
            <a:ext cx="1109795" cy="1084821"/>
            <a:chOff x="5710238" y="3049588"/>
            <a:chExt cx="771526" cy="754062"/>
          </a:xfrm>
          <a:solidFill>
            <a:schemeClr val="accent3">
              <a:lumMod val="75000"/>
            </a:schemeClr>
          </a:solidFill>
        </p:grpSpPr>
        <p:sp>
          <p:nvSpPr>
            <p:cNvPr id="48" name="Freeform 355"/>
            <p:cNvSpPr>
              <a:spLocks/>
            </p:cNvSpPr>
            <p:nvPr/>
          </p:nvSpPr>
          <p:spPr bwMode="auto">
            <a:xfrm>
              <a:off x="6026151" y="3049588"/>
              <a:ext cx="106363" cy="125413"/>
            </a:xfrm>
            <a:custGeom>
              <a:avLst/>
              <a:gdLst>
                <a:gd name="T0" fmla="*/ 11 w 28"/>
                <a:gd name="T1" fmla="*/ 32 h 33"/>
                <a:gd name="T2" fmla="*/ 26 w 28"/>
                <a:gd name="T3" fmla="*/ 19 h 33"/>
                <a:gd name="T4" fmla="*/ 17 w 28"/>
                <a:gd name="T5" fmla="*/ 1 h 33"/>
                <a:gd name="T6" fmla="*/ 1 w 28"/>
                <a:gd name="T7" fmla="*/ 14 h 33"/>
                <a:gd name="T8" fmla="*/ 11 w 28"/>
                <a:gd name="T9" fmla="*/ 32 h 33"/>
              </a:gdLst>
              <a:ahLst/>
              <a:cxnLst>
                <a:cxn ang="0">
                  <a:pos x="T0" y="T1"/>
                </a:cxn>
                <a:cxn ang="0">
                  <a:pos x="T2" y="T3"/>
                </a:cxn>
                <a:cxn ang="0">
                  <a:pos x="T4" y="T5"/>
                </a:cxn>
                <a:cxn ang="0">
                  <a:pos x="T6" y="T7"/>
                </a:cxn>
                <a:cxn ang="0">
                  <a:pos x="T8" y="T9"/>
                </a:cxn>
              </a:cxnLst>
              <a:rect l="0" t="0" r="r" b="b"/>
              <a:pathLst>
                <a:path w="28" h="33">
                  <a:moveTo>
                    <a:pt x="11" y="32"/>
                  </a:moveTo>
                  <a:cubicBezTo>
                    <a:pt x="18" y="33"/>
                    <a:pt x="24" y="27"/>
                    <a:pt x="26" y="19"/>
                  </a:cubicBezTo>
                  <a:cubicBezTo>
                    <a:pt x="28" y="10"/>
                    <a:pt x="24" y="2"/>
                    <a:pt x="17" y="1"/>
                  </a:cubicBezTo>
                  <a:cubicBezTo>
                    <a:pt x="10" y="0"/>
                    <a:pt x="3" y="6"/>
                    <a:pt x="1" y="14"/>
                  </a:cubicBezTo>
                  <a:cubicBezTo>
                    <a:pt x="0" y="22"/>
                    <a:pt x="4" y="30"/>
                    <a:pt x="11" y="3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49" name="Freeform 356"/>
            <p:cNvSpPr>
              <a:spLocks/>
            </p:cNvSpPr>
            <p:nvPr/>
          </p:nvSpPr>
          <p:spPr bwMode="auto">
            <a:xfrm>
              <a:off x="5797551" y="3160713"/>
              <a:ext cx="479425" cy="498475"/>
            </a:xfrm>
            <a:custGeom>
              <a:avLst/>
              <a:gdLst>
                <a:gd name="T0" fmla="*/ 27 w 126"/>
                <a:gd name="T1" fmla="*/ 32 h 131"/>
                <a:gd name="T2" fmla="*/ 40 w 126"/>
                <a:gd name="T3" fmla="*/ 22 h 131"/>
                <a:gd name="T4" fmla="*/ 26 w 126"/>
                <a:gd name="T5" fmla="*/ 62 h 131"/>
                <a:gd name="T6" fmla="*/ 26 w 126"/>
                <a:gd name="T7" fmla="*/ 62 h 131"/>
                <a:gd name="T8" fmla="*/ 36 w 126"/>
                <a:gd name="T9" fmla="*/ 66 h 131"/>
                <a:gd name="T10" fmla="*/ 31 w 126"/>
                <a:gd name="T11" fmla="*/ 91 h 131"/>
                <a:gd name="T12" fmla="*/ 17 w 126"/>
                <a:gd name="T13" fmla="*/ 123 h 131"/>
                <a:gd name="T14" fmla="*/ 32 w 126"/>
                <a:gd name="T15" fmla="*/ 131 h 131"/>
                <a:gd name="T16" fmla="*/ 51 w 126"/>
                <a:gd name="T17" fmla="*/ 88 h 131"/>
                <a:gd name="T18" fmla="*/ 54 w 126"/>
                <a:gd name="T19" fmla="*/ 74 h 131"/>
                <a:gd name="T20" fmla="*/ 75 w 126"/>
                <a:gd name="T21" fmla="*/ 75 h 131"/>
                <a:gd name="T22" fmla="*/ 73 w 126"/>
                <a:gd name="T23" fmla="*/ 79 h 131"/>
                <a:gd name="T24" fmla="*/ 70 w 126"/>
                <a:gd name="T25" fmla="*/ 96 h 131"/>
                <a:gd name="T26" fmla="*/ 86 w 126"/>
                <a:gd name="T27" fmla="*/ 100 h 131"/>
                <a:gd name="T28" fmla="*/ 92 w 126"/>
                <a:gd name="T29" fmla="*/ 80 h 131"/>
                <a:gd name="T30" fmla="*/ 95 w 126"/>
                <a:gd name="T31" fmla="*/ 69 h 131"/>
                <a:gd name="T32" fmla="*/ 86 w 126"/>
                <a:gd name="T33" fmla="*/ 57 h 131"/>
                <a:gd name="T34" fmla="*/ 86 w 126"/>
                <a:gd name="T35" fmla="*/ 57 h 131"/>
                <a:gd name="T36" fmla="*/ 85 w 126"/>
                <a:gd name="T37" fmla="*/ 57 h 131"/>
                <a:gd name="T38" fmla="*/ 84 w 126"/>
                <a:gd name="T39" fmla="*/ 57 h 131"/>
                <a:gd name="T40" fmla="*/ 81 w 126"/>
                <a:gd name="T41" fmla="*/ 56 h 131"/>
                <a:gd name="T42" fmla="*/ 76 w 126"/>
                <a:gd name="T43" fmla="*/ 56 h 131"/>
                <a:gd name="T44" fmla="*/ 66 w 126"/>
                <a:gd name="T45" fmla="*/ 55 h 131"/>
                <a:gd name="T46" fmla="*/ 74 w 126"/>
                <a:gd name="T47" fmla="*/ 27 h 131"/>
                <a:gd name="T48" fmla="*/ 78 w 126"/>
                <a:gd name="T49" fmla="*/ 33 h 131"/>
                <a:gd name="T50" fmla="*/ 83 w 126"/>
                <a:gd name="T51" fmla="*/ 39 h 131"/>
                <a:gd name="T52" fmla="*/ 84 w 126"/>
                <a:gd name="T53" fmla="*/ 40 h 131"/>
                <a:gd name="T54" fmla="*/ 91 w 126"/>
                <a:gd name="T55" fmla="*/ 45 h 131"/>
                <a:gd name="T56" fmla="*/ 91 w 126"/>
                <a:gd name="T57" fmla="*/ 45 h 131"/>
                <a:gd name="T58" fmla="*/ 91 w 126"/>
                <a:gd name="T59" fmla="*/ 45 h 131"/>
                <a:gd name="T60" fmla="*/ 92 w 126"/>
                <a:gd name="T61" fmla="*/ 45 h 131"/>
                <a:gd name="T62" fmla="*/ 95 w 126"/>
                <a:gd name="T63" fmla="*/ 45 h 131"/>
                <a:gd name="T64" fmla="*/ 126 w 126"/>
                <a:gd name="T65" fmla="*/ 45 h 131"/>
                <a:gd name="T66" fmla="*/ 126 w 126"/>
                <a:gd name="T67" fmla="*/ 28 h 131"/>
                <a:gd name="T68" fmla="*/ 95 w 126"/>
                <a:gd name="T69" fmla="*/ 29 h 131"/>
                <a:gd name="T70" fmla="*/ 94 w 126"/>
                <a:gd name="T71" fmla="*/ 29 h 131"/>
                <a:gd name="T72" fmla="*/ 91 w 126"/>
                <a:gd name="T73" fmla="*/ 24 h 131"/>
                <a:gd name="T74" fmla="*/ 81 w 126"/>
                <a:gd name="T75" fmla="*/ 12 h 131"/>
                <a:gd name="T76" fmla="*/ 75 w 126"/>
                <a:gd name="T77" fmla="*/ 9 h 131"/>
                <a:gd name="T78" fmla="*/ 74 w 126"/>
                <a:gd name="T79" fmla="*/ 8 h 131"/>
                <a:gd name="T80" fmla="*/ 76 w 126"/>
                <a:gd name="T81" fmla="*/ 14 h 131"/>
                <a:gd name="T82" fmla="*/ 71 w 126"/>
                <a:gd name="T83" fmla="*/ 16 h 131"/>
                <a:gd name="T84" fmla="*/ 71 w 126"/>
                <a:gd name="T85" fmla="*/ 21 h 131"/>
                <a:gd name="T86" fmla="*/ 61 w 126"/>
                <a:gd name="T87" fmla="*/ 37 h 131"/>
                <a:gd name="T88" fmla="*/ 68 w 126"/>
                <a:gd name="T89" fmla="*/ 12 h 131"/>
                <a:gd name="T90" fmla="*/ 69 w 126"/>
                <a:gd name="T91" fmla="*/ 11 h 131"/>
                <a:gd name="T92" fmla="*/ 70 w 126"/>
                <a:gd name="T93" fmla="*/ 6 h 131"/>
                <a:gd name="T94" fmla="*/ 68 w 126"/>
                <a:gd name="T95" fmla="*/ 5 h 131"/>
                <a:gd name="T96" fmla="*/ 65 w 126"/>
                <a:gd name="T97" fmla="*/ 10 h 131"/>
                <a:gd name="T98" fmla="*/ 65 w 126"/>
                <a:gd name="T99" fmla="*/ 11 h 131"/>
                <a:gd name="T100" fmla="*/ 57 w 126"/>
                <a:gd name="T101" fmla="*/ 35 h 131"/>
                <a:gd name="T102" fmla="*/ 58 w 126"/>
                <a:gd name="T103" fmla="*/ 17 h 131"/>
                <a:gd name="T104" fmla="*/ 61 w 126"/>
                <a:gd name="T105" fmla="*/ 12 h 131"/>
                <a:gd name="T106" fmla="*/ 59 w 126"/>
                <a:gd name="T107" fmla="*/ 8 h 131"/>
                <a:gd name="T108" fmla="*/ 63 w 126"/>
                <a:gd name="T109" fmla="*/ 4 h 131"/>
                <a:gd name="T110" fmla="*/ 53 w 126"/>
                <a:gd name="T111" fmla="*/ 1 h 131"/>
                <a:gd name="T112" fmla="*/ 44 w 126"/>
                <a:gd name="T113" fmla="*/ 1 h 131"/>
                <a:gd name="T114" fmla="*/ 18 w 126"/>
                <a:gd name="T115" fmla="*/ 19 h 131"/>
                <a:gd name="T116" fmla="*/ 0 w 126"/>
                <a:gd name="T117" fmla="*/ 49 h 131"/>
                <a:gd name="T118" fmla="*/ 15 w 126"/>
                <a:gd name="T119" fmla="*/ 57 h 131"/>
                <a:gd name="T120" fmla="*/ 27 w 126"/>
                <a:gd name="T121" fmla="*/ 32 h 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26" h="131">
                  <a:moveTo>
                    <a:pt x="27" y="32"/>
                  </a:moveTo>
                  <a:cubicBezTo>
                    <a:pt x="40" y="22"/>
                    <a:pt x="40" y="22"/>
                    <a:pt x="40" y="22"/>
                  </a:cubicBezTo>
                  <a:cubicBezTo>
                    <a:pt x="35" y="36"/>
                    <a:pt x="30" y="49"/>
                    <a:pt x="26" y="62"/>
                  </a:cubicBezTo>
                  <a:cubicBezTo>
                    <a:pt x="26" y="62"/>
                    <a:pt x="26" y="62"/>
                    <a:pt x="26" y="62"/>
                  </a:cubicBezTo>
                  <a:cubicBezTo>
                    <a:pt x="29" y="64"/>
                    <a:pt x="33" y="65"/>
                    <a:pt x="36" y="66"/>
                  </a:cubicBezTo>
                  <a:cubicBezTo>
                    <a:pt x="35" y="75"/>
                    <a:pt x="33" y="85"/>
                    <a:pt x="31" y="91"/>
                  </a:cubicBezTo>
                  <a:cubicBezTo>
                    <a:pt x="17" y="123"/>
                    <a:pt x="17" y="123"/>
                    <a:pt x="17" y="123"/>
                  </a:cubicBezTo>
                  <a:cubicBezTo>
                    <a:pt x="32" y="131"/>
                    <a:pt x="32" y="131"/>
                    <a:pt x="32" y="131"/>
                  </a:cubicBezTo>
                  <a:cubicBezTo>
                    <a:pt x="37" y="119"/>
                    <a:pt x="46" y="107"/>
                    <a:pt x="51" y="88"/>
                  </a:cubicBezTo>
                  <a:cubicBezTo>
                    <a:pt x="52" y="83"/>
                    <a:pt x="53" y="78"/>
                    <a:pt x="54" y="74"/>
                  </a:cubicBezTo>
                  <a:cubicBezTo>
                    <a:pt x="75" y="75"/>
                    <a:pt x="75" y="75"/>
                    <a:pt x="75" y="75"/>
                  </a:cubicBezTo>
                  <a:cubicBezTo>
                    <a:pt x="73" y="79"/>
                    <a:pt x="73" y="79"/>
                    <a:pt x="73" y="79"/>
                  </a:cubicBezTo>
                  <a:cubicBezTo>
                    <a:pt x="70" y="96"/>
                    <a:pt x="70" y="96"/>
                    <a:pt x="70" y="96"/>
                  </a:cubicBezTo>
                  <a:cubicBezTo>
                    <a:pt x="86" y="100"/>
                    <a:pt x="86" y="100"/>
                    <a:pt x="86" y="100"/>
                  </a:cubicBezTo>
                  <a:cubicBezTo>
                    <a:pt x="88" y="95"/>
                    <a:pt x="90" y="88"/>
                    <a:pt x="92" y="80"/>
                  </a:cubicBezTo>
                  <a:cubicBezTo>
                    <a:pt x="95" y="69"/>
                    <a:pt x="95" y="69"/>
                    <a:pt x="95" y="69"/>
                  </a:cubicBezTo>
                  <a:cubicBezTo>
                    <a:pt x="86" y="57"/>
                    <a:pt x="86" y="57"/>
                    <a:pt x="86" y="57"/>
                  </a:cubicBezTo>
                  <a:cubicBezTo>
                    <a:pt x="86" y="57"/>
                    <a:pt x="86" y="57"/>
                    <a:pt x="86" y="57"/>
                  </a:cubicBezTo>
                  <a:cubicBezTo>
                    <a:pt x="85" y="57"/>
                    <a:pt x="85" y="57"/>
                    <a:pt x="85" y="57"/>
                  </a:cubicBezTo>
                  <a:cubicBezTo>
                    <a:pt x="84" y="57"/>
                    <a:pt x="84" y="57"/>
                    <a:pt x="84" y="57"/>
                  </a:cubicBezTo>
                  <a:cubicBezTo>
                    <a:pt x="81" y="56"/>
                    <a:pt x="81" y="56"/>
                    <a:pt x="81" y="56"/>
                  </a:cubicBezTo>
                  <a:cubicBezTo>
                    <a:pt x="76" y="56"/>
                    <a:pt x="76" y="56"/>
                    <a:pt x="76" y="56"/>
                  </a:cubicBezTo>
                  <a:cubicBezTo>
                    <a:pt x="72" y="56"/>
                    <a:pt x="69" y="56"/>
                    <a:pt x="66" y="55"/>
                  </a:cubicBezTo>
                  <a:cubicBezTo>
                    <a:pt x="69" y="46"/>
                    <a:pt x="72" y="36"/>
                    <a:pt x="74" y="27"/>
                  </a:cubicBezTo>
                  <a:cubicBezTo>
                    <a:pt x="78" y="33"/>
                    <a:pt x="78" y="33"/>
                    <a:pt x="78" y="33"/>
                  </a:cubicBezTo>
                  <a:cubicBezTo>
                    <a:pt x="83" y="39"/>
                    <a:pt x="83" y="39"/>
                    <a:pt x="83" y="39"/>
                  </a:cubicBezTo>
                  <a:cubicBezTo>
                    <a:pt x="84" y="40"/>
                    <a:pt x="84" y="40"/>
                    <a:pt x="84" y="40"/>
                  </a:cubicBezTo>
                  <a:cubicBezTo>
                    <a:pt x="91" y="45"/>
                    <a:pt x="91" y="45"/>
                    <a:pt x="91" y="45"/>
                  </a:cubicBezTo>
                  <a:cubicBezTo>
                    <a:pt x="91" y="45"/>
                    <a:pt x="91" y="45"/>
                    <a:pt x="91" y="45"/>
                  </a:cubicBezTo>
                  <a:cubicBezTo>
                    <a:pt x="91" y="45"/>
                    <a:pt x="91" y="45"/>
                    <a:pt x="91" y="45"/>
                  </a:cubicBezTo>
                  <a:cubicBezTo>
                    <a:pt x="92" y="45"/>
                    <a:pt x="92" y="45"/>
                    <a:pt x="92" y="45"/>
                  </a:cubicBezTo>
                  <a:cubicBezTo>
                    <a:pt x="95" y="45"/>
                    <a:pt x="95" y="45"/>
                    <a:pt x="95" y="45"/>
                  </a:cubicBezTo>
                  <a:cubicBezTo>
                    <a:pt x="126" y="45"/>
                    <a:pt x="126" y="45"/>
                    <a:pt x="126" y="45"/>
                  </a:cubicBezTo>
                  <a:cubicBezTo>
                    <a:pt x="126" y="39"/>
                    <a:pt x="126" y="34"/>
                    <a:pt x="126" y="28"/>
                  </a:cubicBezTo>
                  <a:cubicBezTo>
                    <a:pt x="95" y="29"/>
                    <a:pt x="95" y="29"/>
                    <a:pt x="95" y="29"/>
                  </a:cubicBezTo>
                  <a:cubicBezTo>
                    <a:pt x="94" y="29"/>
                    <a:pt x="94" y="29"/>
                    <a:pt x="94" y="29"/>
                  </a:cubicBezTo>
                  <a:cubicBezTo>
                    <a:pt x="91" y="24"/>
                    <a:pt x="91" y="24"/>
                    <a:pt x="91" y="24"/>
                  </a:cubicBezTo>
                  <a:cubicBezTo>
                    <a:pt x="81" y="12"/>
                    <a:pt x="81" y="12"/>
                    <a:pt x="81" y="12"/>
                  </a:cubicBezTo>
                  <a:cubicBezTo>
                    <a:pt x="80" y="10"/>
                    <a:pt x="78" y="9"/>
                    <a:pt x="75" y="9"/>
                  </a:cubicBezTo>
                  <a:cubicBezTo>
                    <a:pt x="75" y="8"/>
                    <a:pt x="75" y="8"/>
                    <a:pt x="74" y="8"/>
                  </a:cubicBezTo>
                  <a:cubicBezTo>
                    <a:pt x="76" y="14"/>
                    <a:pt x="76" y="14"/>
                    <a:pt x="76" y="14"/>
                  </a:cubicBezTo>
                  <a:cubicBezTo>
                    <a:pt x="71" y="16"/>
                    <a:pt x="71" y="16"/>
                    <a:pt x="71" y="16"/>
                  </a:cubicBezTo>
                  <a:cubicBezTo>
                    <a:pt x="71" y="21"/>
                    <a:pt x="71" y="21"/>
                    <a:pt x="71" y="21"/>
                  </a:cubicBezTo>
                  <a:cubicBezTo>
                    <a:pt x="61" y="37"/>
                    <a:pt x="61" y="37"/>
                    <a:pt x="61" y="37"/>
                  </a:cubicBezTo>
                  <a:cubicBezTo>
                    <a:pt x="68" y="12"/>
                    <a:pt x="68" y="12"/>
                    <a:pt x="68" y="12"/>
                  </a:cubicBezTo>
                  <a:cubicBezTo>
                    <a:pt x="69" y="11"/>
                    <a:pt x="69" y="11"/>
                    <a:pt x="69" y="11"/>
                  </a:cubicBezTo>
                  <a:cubicBezTo>
                    <a:pt x="70" y="6"/>
                    <a:pt x="70" y="6"/>
                    <a:pt x="70" y="6"/>
                  </a:cubicBezTo>
                  <a:cubicBezTo>
                    <a:pt x="68" y="5"/>
                    <a:pt x="68" y="5"/>
                    <a:pt x="68" y="5"/>
                  </a:cubicBezTo>
                  <a:cubicBezTo>
                    <a:pt x="65" y="10"/>
                    <a:pt x="65" y="10"/>
                    <a:pt x="65" y="10"/>
                  </a:cubicBezTo>
                  <a:cubicBezTo>
                    <a:pt x="65" y="11"/>
                    <a:pt x="65" y="11"/>
                    <a:pt x="65" y="11"/>
                  </a:cubicBezTo>
                  <a:cubicBezTo>
                    <a:pt x="57" y="35"/>
                    <a:pt x="57" y="35"/>
                    <a:pt x="57" y="35"/>
                  </a:cubicBezTo>
                  <a:cubicBezTo>
                    <a:pt x="58" y="17"/>
                    <a:pt x="58" y="17"/>
                    <a:pt x="58" y="17"/>
                  </a:cubicBezTo>
                  <a:cubicBezTo>
                    <a:pt x="61" y="12"/>
                    <a:pt x="61" y="12"/>
                    <a:pt x="61" y="12"/>
                  </a:cubicBezTo>
                  <a:cubicBezTo>
                    <a:pt x="59" y="8"/>
                    <a:pt x="59" y="8"/>
                    <a:pt x="59" y="8"/>
                  </a:cubicBezTo>
                  <a:cubicBezTo>
                    <a:pt x="63" y="4"/>
                    <a:pt x="63" y="4"/>
                    <a:pt x="63" y="4"/>
                  </a:cubicBezTo>
                  <a:cubicBezTo>
                    <a:pt x="60" y="3"/>
                    <a:pt x="56" y="2"/>
                    <a:pt x="53" y="1"/>
                  </a:cubicBezTo>
                  <a:cubicBezTo>
                    <a:pt x="48" y="0"/>
                    <a:pt x="47" y="0"/>
                    <a:pt x="44" y="1"/>
                  </a:cubicBezTo>
                  <a:cubicBezTo>
                    <a:pt x="18" y="19"/>
                    <a:pt x="18" y="19"/>
                    <a:pt x="18" y="19"/>
                  </a:cubicBezTo>
                  <a:cubicBezTo>
                    <a:pt x="7" y="34"/>
                    <a:pt x="6" y="39"/>
                    <a:pt x="0" y="49"/>
                  </a:cubicBezTo>
                  <a:cubicBezTo>
                    <a:pt x="5" y="52"/>
                    <a:pt x="10" y="55"/>
                    <a:pt x="15" y="57"/>
                  </a:cubicBezTo>
                  <a:cubicBezTo>
                    <a:pt x="19" y="49"/>
                    <a:pt x="27" y="35"/>
                    <a:pt x="27" y="3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50" name="Freeform 357"/>
            <p:cNvSpPr>
              <a:spLocks noEditPoints="1"/>
            </p:cNvSpPr>
            <p:nvPr/>
          </p:nvSpPr>
          <p:spPr bwMode="auto">
            <a:xfrm>
              <a:off x="5710238" y="3370263"/>
              <a:ext cx="169863" cy="155575"/>
            </a:xfrm>
            <a:custGeom>
              <a:avLst/>
              <a:gdLst>
                <a:gd name="T0" fmla="*/ 5 w 45"/>
                <a:gd name="T1" fmla="*/ 33 h 41"/>
                <a:gd name="T2" fmla="*/ 7 w 45"/>
                <a:gd name="T3" fmla="*/ 32 h 41"/>
                <a:gd name="T4" fmla="*/ 7 w 45"/>
                <a:gd name="T5" fmla="*/ 32 h 41"/>
                <a:gd name="T6" fmla="*/ 29 w 45"/>
                <a:gd name="T7" fmla="*/ 39 h 41"/>
                <a:gd name="T8" fmla="*/ 29 w 45"/>
                <a:gd name="T9" fmla="*/ 39 h 41"/>
                <a:gd name="T10" fmla="*/ 30 w 45"/>
                <a:gd name="T11" fmla="*/ 41 h 41"/>
                <a:gd name="T12" fmla="*/ 32 w 45"/>
                <a:gd name="T13" fmla="*/ 41 h 41"/>
                <a:gd name="T14" fmla="*/ 33 w 45"/>
                <a:gd name="T15" fmla="*/ 40 h 41"/>
                <a:gd name="T16" fmla="*/ 33 w 45"/>
                <a:gd name="T17" fmla="*/ 40 h 41"/>
                <a:gd name="T18" fmla="*/ 38 w 45"/>
                <a:gd name="T19" fmla="*/ 37 h 41"/>
                <a:gd name="T20" fmla="*/ 44 w 45"/>
                <a:gd name="T21" fmla="*/ 18 h 41"/>
                <a:gd name="T22" fmla="*/ 41 w 45"/>
                <a:gd name="T23" fmla="*/ 13 h 41"/>
                <a:gd name="T24" fmla="*/ 36 w 45"/>
                <a:gd name="T25" fmla="*/ 11 h 41"/>
                <a:gd name="T26" fmla="*/ 36 w 45"/>
                <a:gd name="T27" fmla="*/ 11 h 41"/>
                <a:gd name="T28" fmla="*/ 32 w 45"/>
                <a:gd name="T29" fmla="*/ 4 h 41"/>
                <a:gd name="T30" fmla="*/ 25 w 45"/>
                <a:gd name="T31" fmla="*/ 1 h 41"/>
                <a:gd name="T32" fmla="*/ 17 w 45"/>
                <a:gd name="T33" fmla="*/ 5 h 41"/>
                <a:gd name="T34" fmla="*/ 17 w 45"/>
                <a:gd name="T35" fmla="*/ 6 h 41"/>
                <a:gd name="T36" fmla="*/ 12 w 45"/>
                <a:gd name="T37" fmla="*/ 4 h 41"/>
                <a:gd name="T38" fmla="*/ 7 w 45"/>
                <a:gd name="T39" fmla="*/ 7 h 41"/>
                <a:gd name="T40" fmla="*/ 1 w 45"/>
                <a:gd name="T41" fmla="*/ 25 h 41"/>
                <a:gd name="T42" fmla="*/ 3 w 45"/>
                <a:gd name="T43" fmla="*/ 30 h 41"/>
                <a:gd name="T44" fmla="*/ 3 w 45"/>
                <a:gd name="T45" fmla="*/ 31 h 41"/>
                <a:gd name="T46" fmla="*/ 3 w 45"/>
                <a:gd name="T47" fmla="*/ 32 h 41"/>
                <a:gd name="T48" fmla="*/ 5 w 45"/>
                <a:gd name="T49" fmla="*/ 33 h 41"/>
                <a:gd name="T50" fmla="*/ 20 w 45"/>
                <a:gd name="T51" fmla="*/ 6 h 41"/>
                <a:gd name="T52" fmla="*/ 24 w 45"/>
                <a:gd name="T53" fmla="*/ 4 h 41"/>
                <a:gd name="T54" fmla="*/ 31 w 45"/>
                <a:gd name="T55" fmla="*/ 7 h 41"/>
                <a:gd name="T56" fmla="*/ 33 w 45"/>
                <a:gd name="T57" fmla="*/ 10 h 41"/>
                <a:gd name="T58" fmla="*/ 33 w 45"/>
                <a:gd name="T59" fmla="*/ 10 h 41"/>
                <a:gd name="T60" fmla="*/ 20 w 45"/>
                <a:gd name="T61" fmla="*/ 6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5" h="41">
                  <a:moveTo>
                    <a:pt x="5" y="33"/>
                  </a:moveTo>
                  <a:cubicBezTo>
                    <a:pt x="6" y="33"/>
                    <a:pt x="7" y="33"/>
                    <a:pt x="7" y="32"/>
                  </a:cubicBezTo>
                  <a:cubicBezTo>
                    <a:pt x="7" y="32"/>
                    <a:pt x="7" y="32"/>
                    <a:pt x="7" y="32"/>
                  </a:cubicBezTo>
                  <a:cubicBezTo>
                    <a:pt x="29" y="39"/>
                    <a:pt x="29" y="39"/>
                    <a:pt x="29" y="39"/>
                  </a:cubicBezTo>
                  <a:cubicBezTo>
                    <a:pt x="29" y="39"/>
                    <a:pt x="29" y="39"/>
                    <a:pt x="29" y="39"/>
                  </a:cubicBezTo>
                  <a:cubicBezTo>
                    <a:pt x="29" y="40"/>
                    <a:pt x="29" y="40"/>
                    <a:pt x="30" y="41"/>
                  </a:cubicBezTo>
                  <a:cubicBezTo>
                    <a:pt x="32" y="41"/>
                    <a:pt x="32" y="41"/>
                    <a:pt x="32" y="41"/>
                  </a:cubicBezTo>
                  <a:cubicBezTo>
                    <a:pt x="32" y="41"/>
                    <a:pt x="33" y="41"/>
                    <a:pt x="33" y="40"/>
                  </a:cubicBezTo>
                  <a:cubicBezTo>
                    <a:pt x="33" y="40"/>
                    <a:pt x="33" y="40"/>
                    <a:pt x="33" y="40"/>
                  </a:cubicBezTo>
                  <a:cubicBezTo>
                    <a:pt x="35" y="40"/>
                    <a:pt x="37" y="39"/>
                    <a:pt x="38" y="37"/>
                  </a:cubicBezTo>
                  <a:cubicBezTo>
                    <a:pt x="44" y="18"/>
                    <a:pt x="44" y="18"/>
                    <a:pt x="44" y="18"/>
                  </a:cubicBezTo>
                  <a:cubicBezTo>
                    <a:pt x="45" y="16"/>
                    <a:pt x="43" y="14"/>
                    <a:pt x="41" y="13"/>
                  </a:cubicBezTo>
                  <a:cubicBezTo>
                    <a:pt x="36" y="11"/>
                    <a:pt x="36" y="11"/>
                    <a:pt x="36" y="11"/>
                  </a:cubicBezTo>
                  <a:cubicBezTo>
                    <a:pt x="36" y="11"/>
                    <a:pt x="36" y="11"/>
                    <a:pt x="36" y="11"/>
                  </a:cubicBezTo>
                  <a:cubicBezTo>
                    <a:pt x="37" y="8"/>
                    <a:pt x="35" y="4"/>
                    <a:pt x="32" y="4"/>
                  </a:cubicBezTo>
                  <a:cubicBezTo>
                    <a:pt x="25" y="1"/>
                    <a:pt x="25" y="1"/>
                    <a:pt x="25" y="1"/>
                  </a:cubicBezTo>
                  <a:cubicBezTo>
                    <a:pt x="22" y="0"/>
                    <a:pt x="18" y="2"/>
                    <a:pt x="17" y="5"/>
                  </a:cubicBezTo>
                  <a:cubicBezTo>
                    <a:pt x="17" y="6"/>
                    <a:pt x="17" y="6"/>
                    <a:pt x="17" y="6"/>
                  </a:cubicBezTo>
                  <a:cubicBezTo>
                    <a:pt x="12" y="4"/>
                    <a:pt x="12" y="4"/>
                    <a:pt x="12" y="4"/>
                  </a:cubicBezTo>
                  <a:cubicBezTo>
                    <a:pt x="10" y="3"/>
                    <a:pt x="7" y="4"/>
                    <a:pt x="7" y="7"/>
                  </a:cubicBezTo>
                  <a:cubicBezTo>
                    <a:pt x="1" y="25"/>
                    <a:pt x="1" y="25"/>
                    <a:pt x="1" y="25"/>
                  </a:cubicBezTo>
                  <a:cubicBezTo>
                    <a:pt x="0" y="27"/>
                    <a:pt x="1" y="30"/>
                    <a:pt x="3" y="30"/>
                  </a:cubicBezTo>
                  <a:cubicBezTo>
                    <a:pt x="3" y="31"/>
                    <a:pt x="3" y="31"/>
                    <a:pt x="3" y="31"/>
                  </a:cubicBezTo>
                  <a:cubicBezTo>
                    <a:pt x="2" y="31"/>
                    <a:pt x="3" y="32"/>
                    <a:pt x="3" y="32"/>
                  </a:cubicBezTo>
                  <a:lnTo>
                    <a:pt x="5" y="33"/>
                  </a:lnTo>
                  <a:close/>
                  <a:moveTo>
                    <a:pt x="20" y="6"/>
                  </a:moveTo>
                  <a:cubicBezTo>
                    <a:pt x="21" y="4"/>
                    <a:pt x="22" y="4"/>
                    <a:pt x="24" y="4"/>
                  </a:cubicBezTo>
                  <a:cubicBezTo>
                    <a:pt x="31" y="7"/>
                    <a:pt x="31" y="7"/>
                    <a:pt x="31" y="7"/>
                  </a:cubicBezTo>
                  <a:cubicBezTo>
                    <a:pt x="33" y="7"/>
                    <a:pt x="33" y="8"/>
                    <a:pt x="33" y="10"/>
                  </a:cubicBezTo>
                  <a:cubicBezTo>
                    <a:pt x="33" y="10"/>
                    <a:pt x="33" y="10"/>
                    <a:pt x="33" y="10"/>
                  </a:cubicBezTo>
                  <a:cubicBezTo>
                    <a:pt x="20" y="6"/>
                    <a:pt x="20" y="6"/>
                    <a:pt x="20" y="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sp>
          <p:nvSpPr>
            <p:cNvPr id="51" name="Freeform 358"/>
            <p:cNvSpPr>
              <a:spLocks/>
            </p:cNvSpPr>
            <p:nvPr/>
          </p:nvSpPr>
          <p:spPr bwMode="auto">
            <a:xfrm>
              <a:off x="5721351" y="3340100"/>
              <a:ext cx="760413" cy="463550"/>
            </a:xfrm>
            <a:custGeom>
              <a:avLst/>
              <a:gdLst>
                <a:gd name="T0" fmla="*/ 479 w 479"/>
                <a:gd name="T1" fmla="*/ 0 h 292"/>
                <a:gd name="T2" fmla="*/ 395 w 479"/>
                <a:gd name="T3" fmla="*/ 33 h 292"/>
                <a:gd name="T4" fmla="*/ 412 w 479"/>
                <a:gd name="T5" fmla="*/ 45 h 292"/>
                <a:gd name="T6" fmla="*/ 307 w 479"/>
                <a:gd name="T7" fmla="*/ 158 h 292"/>
                <a:gd name="T8" fmla="*/ 213 w 479"/>
                <a:gd name="T9" fmla="*/ 148 h 292"/>
                <a:gd name="T10" fmla="*/ 139 w 479"/>
                <a:gd name="T11" fmla="*/ 225 h 292"/>
                <a:gd name="T12" fmla="*/ 62 w 479"/>
                <a:gd name="T13" fmla="*/ 187 h 292"/>
                <a:gd name="T14" fmla="*/ 0 w 479"/>
                <a:gd name="T15" fmla="*/ 266 h 292"/>
                <a:gd name="T16" fmla="*/ 33 w 479"/>
                <a:gd name="T17" fmla="*/ 292 h 292"/>
                <a:gd name="T18" fmla="*/ 74 w 479"/>
                <a:gd name="T19" fmla="*/ 242 h 292"/>
                <a:gd name="T20" fmla="*/ 148 w 479"/>
                <a:gd name="T21" fmla="*/ 278 h 292"/>
                <a:gd name="T22" fmla="*/ 230 w 479"/>
                <a:gd name="T23" fmla="*/ 194 h 292"/>
                <a:gd name="T24" fmla="*/ 323 w 479"/>
                <a:gd name="T25" fmla="*/ 204 h 292"/>
                <a:gd name="T26" fmla="*/ 448 w 479"/>
                <a:gd name="T27" fmla="*/ 72 h 292"/>
                <a:gd name="T28" fmla="*/ 472 w 479"/>
                <a:gd name="T29" fmla="*/ 88 h 292"/>
                <a:gd name="T30" fmla="*/ 479 w 479"/>
                <a:gd name="T31" fmla="*/ 0 h 2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479" h="292">
                  <a:moveTo>
                    <a:pt x="479" y="0"/>
                  </a:moveTo>
                  <a:lnTo>
                    <a:pt x="395" y="33"/>
                  </a:lnTo>
                  <a:lnTo>
                    <a:pt x="412" y="45"/>
                  </a:lnTo>
                  <a:lnTo>
                    <a:pt x="307" y="158"/>
                  </a:lnTo>
                  <a:lnTo>
                    <a:pt x="213" y="148"/>
                  </a:lnTo>
                  <a:lnTo>
                    <a:pt x="139" y="225"/>
                  </a:lnTo>
                  <a:lnTo>
                    <a:pt x="62" y="187"/>
                  </a:lnTo>
                  <a:lnTo>
                    <a:pt x="0" y="266"/>
                  </a:lnTo>
                  <a:lnTo>
                    <a:pt x="33" y="292"/>
                  </a:lnTo>
                  <a:lnTo>
                    <a:pt x="74" y="242"/>
                  </a:lnTo>
                  <a:lnTo>
                    <a:pt x="148" y="278"/>
                  </a:lnTo>
                  <a:lnTo>
                    <a:pt x="230" y="194"/>
                  </a:lnTo>
                  <a:lnTo>
                    <a:pt x="323" y="204"/>
                  </a:lnTo>
                  <a:lnTo>
                    <a:pt x="448" y="72"/>
                  </a:lnTo>
                  <a:lnTo>
                    <a:pt x="472" y="88"/>
                  </a:lnTo>
                  <a:lnTo>
                    <a:pt x="479"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pPr defTabSz="912838" fontAlgn="auto">
                <a:spcBef>
                  <a:spcPts val="0"/>
                </a:spcBef>
                <a:spcAft>
                  <a:spcPts val="0"/>
                </a:spcAft>
              </a:pPr>
              <a:endParaRPr lang="zh-CN" altLang="en-US" sz="1866">
                <a:solidFill>
                  <a:prstClr val="black"/>
                </a:solidFill>
                <a:latin typeface="+mn-lt"/>
                <a:ea typeface="+mn-ea"/>
                <a:cs typeface="+mn-ea"/>
                <a:sym typeface="+mn-lt"/>
              </a:endParaRPr>
            </a:p>
          </p:txBody>
        </p:sp>
      </p:grpSp>
    </p:spTree>
    <p:extLst>
      <p:ext uri="{BB962C8B-B14F-4D97-AF65-F5344CB8AC3E}">
        <p14:creationId xmlns:p14="http://schemas.microsoft.com/office/powerpoint/2010/main" val="1974961421"/>
      </p:ext>
    </p:extLst>
  </p:cSld>
  <p:clrMapOvr>
    <a:masterClrMapping/>
  </p:clrMapOvr>
  <mc:AlternateContent xmlns:mc="http://schemas.openxmlformats.org/markup-compatibility/2006" xmlns:p14="http://schemas.microsoft.com/office/powerpoint/2010/main">
    <mc:Choice Requires="p14">
      <p:transition spd="slow" p14:dur="1250" advTm="0">
        <p14:switch dir="r"/>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2"/>
                                        </p:tgtEl>
                                        <p:attrNameLst>
                                          <p:attrName>style.visibility</p:attrName>
                                        </p:attrNameLst>
                                      </p:cBhvr>
                                      <p:to>
                                        <p:strVal val="visible"/>
                                      </p:to>
                                    </p:set>
                                    <p:animEffect transition="in" filter="fade">
                                      <p:cBhvr>
                                        <p:cTn id="7" dur="1000"/>
                                        <p:tgtEl>
                                          <p:spTgt spid="72"/>
                                        </p:tgtEl>
                                      </p:cBhvr>
                                    </p:animEffect>
                                    <p:anim calcmode="lin" valueType="num">
                                      <p:cBhvr>
                                        <p:cTn id="8" dur="1000" fill="hold"/>
                                        <p:tgtEl>
                                          <p:spTgt spid="72"/>
                                        </p:tgtEl>
                                        <p:attrNameLst>
                                          <p:attrName>ppt_x</p:attrName>
                                        </p:attrNameLst>
                                      </p:cBhvr>
                                      <p:tavLst>
                                        <p:tav tm="0">
                                          <p:val>
                                            <p:strVal val="#ppt_x"/>
                                          </p:val>
                                        </p:tav>
                                        <p:tav tm="100000">
                                          <p:val>
                                            <p:strVal val="#ppt_x"/>
                                          </p:val>
                                        </p:tav>
                                      </p:tavLst>
                                    </p:anim>
                                    <p:anim calcmode="lin" valueType="num">
                                      <p:cBhvr>
                                        <p:cTn id="9" dur="1000" fill="hold"/>
                                        <p:tgtEl>
                                          <p:spTgt spid="72"/>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0"/>
                                  </p:stCondLst>
                                  <p:childTnLst>
                                    <p:set>
                                      <p:cBhvr>
                                        <p:cTn id="11" dur="1" fill="hold">
                                          <p:stCondLst>
                                            <p:cond delay="0"/>
                                          </p:stCondLst>
                                        </p:cTn>
                                        <p:tgtEl>
                                          <p:spTgt spid="47"/>
                                        </p:tgtEl>
                                        <p:attrNameLst>
                                          <p:attrName>style.visibility</p:attrName>
                                        </p:attrNameLst>
                                      </p:cBhvr>
                                      <p:to>
                                        <p:strVal val="visible"/>
                                      </p:to>
                                    </p:set>
                                    <p:animEffect transition="in" filter="fade">
                                      <p:cBhvr>
                                        <p:cTn id="12" dur="1000"/>
                                        <p:tgtEl>
                                          <p:spTgt spid="47"/>
                                        </p:tgtEl>
                                      </p:cBhvr>
                                    </p:animEffect>
                                    <p:anim calcmode="lin" valueType="num">
                                      <p:cBhvr>
                                        <p:cTn id="13" dur="1000" fill="hold"/>
                                        <p:tgtEl>
                                          <p:spTgt spid="47"/>
                                        </p:tgtEl>
                                        <p:attrNameLst>
                                          <p:attrName>ppt_x</p:attrName>
                                        </p:attrNameLst>
                                      </p:cBhvr>
                                      <p:tavLst>
                                        <p:tav tm="0">
                                          <p:val>
                                            <p:strVal val="#ppt_x"/>
                                          </p:val>
                                        </p:tav>
                                        <p:tav tm="100000">
                                          <p:val>
                                            <p:strVal val="#ppt_x"/>
                                          </p:val>
                                        </p:tav>
                                      </p:tavLst>
                                    </p:anim>
                                    <p:anim calcmode="lin" valueType="num">
                                      <p:cBhvr>
                                        <p:cTn id="14" dur="1000" fill="hold"/>
                                        <p:tgtEl>
                                          <p:spTgt spid="47"/>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2" presetClass="entr" presetSubtype="8" fill="hold" grpId="0" nodeType="afterEffect">
                                  <p:stCondLst>
                                    <p:cond delay="0"/>
                                  </p:stCondLst>
                                  <p:childTnLst>
                                    <p:set>
                                      <p:cBhvr>
                                        <p:cTn id="17" dur="1" fill="hold">
                                          <p:stCondLst>
                                            <p:cond delay="0"/>
                                          </p:stCondLst>
                                        </p:cTn>
                                        <p:tgtEl>
                                          <p:spTgt spid="87"/>
                                        </p:tgtEl>
                                        <p:attrNameLst>
                                          <p:attrName>style.visibility</p:attrName>
                                        </p:attrNameLst>
                                      </p:cBhvr>
                                      <p:to>
                                        <p:strVal val="visible"/>
                                      </p:to>
                                    </p:set>
                                    <p:anim calcmode="lin" valueType="num">
                                      <p:cBhvr additive="base">
                                        <p:cTn id="18" dur="500" fill="hold"/>
                                        <p:tgtEl>
                                          <p:spTgt spid="87"/>
                                        </p:tgtEl>
                                        <p:attrNameLst>
                                          <p:attrName>ppt_x</p:attrName>
                                        </p:attrNameLst>
                                      </p:cBhvr>
                                      <p:tavLst>
                                        <p:tav tm="0">
                                          <p:val>
                                            <p:strVal val="0-#ppt_w/2"/>
                                          </p:val>
                                        </p:tav>
                                        <p:tav tm="100000">
                                          <p:val>
                                            <p:strVal val="#ppt_x"/>
                                          </p:val>
                                        </p:tav>
                                      </p:tavLst>
                                    </p:anim>
                                    <p:anim calcmode="lin" valueType="num">
                                      <p:cBhvr additive="base">
                                        <p:cTn id="19" dur="500" fill="hold"/>
                                        <p:tgtEl>
                                          <p:spTgt spid="87"/>
                                        </p:tgtEl>
                                        <p:attrNameLst>
                                          <p:attrName>ppt_y</p:attrName>
                                        </p:attrNameLst>
                                      </p:cBhvr>
                                      <p:tavLst>
                                        <p:tav tm="0">
                                          <p:val>
                                            <p:strVal val="#ppt_y"/>
                                          </p:val>
                                        </p:tav>
                                        <p:tav tm="100000">
                                          <p:val>
                                            <p:strVal val="#ppt_y"/>
                                          </p:val>
                                        </p:tav>
                                      </p:tavLst>
                                    </p:anim>
                                  </p:childTnLst>
                                </p:cTn>
                              </p:par>
                              <p:par>
                                <p:cTn id="20" presetID="53" presetClass="entr" presetSubtype="16" fill="hold" grpId="0" nodeType="withEffect">
                                  <p:stCondLst>
                                    <p:cond delay="0"/>
                                  </p:stCondLst>
                                  <p:childTnLst>
                                    <p:set>
                                      <p:cBhvr>
                                        <p:cTn id="21" dur="1" fill="hold">
                                          <p:stCondLst>
                                            <p:cond delay="0"/>
                                          </p:stCondLst>
                                        </p:cTn>
                                        <p:tgtEl>
                                          <p:spTgt spid="82"/>
                                        </p:tgtEl>
                                        <p:attrNameLst>
                                          <p:attrName>style.visibility</p:attrName>
                                        </p:attrNameLst>
                                      </p:cBhvr>
                                      <p:to>
                                        <p:strVal val="visible"/>
                                      </p:to>
                                    </p:set>
                                    <p:anim calcmode="lin" valueType="num">
                                      <p:cBhvr>
                                        <p:cTn id="22" dur="500" fill="hold"/>
                                        <p:tgtEl>
                                          <p:spTgt spid="82"/>
                                        </p:tgtEl>
                                        <p:attrNameLst>
                                          <p:attrName>ppt_w</p:attrName>
                                        </p:attrNameLst>
                                      </p:cBhvr>
                                      <p:tavLst>
                                        <p:tav tm="0">
                                          <p:val>
                                            <p:fltVal val="0"/>
                                          </p:val>
                                        </p:tav>
                                        <p:tav tm="100000">
                                          <p:val>
                                            <p:strVal val="#ppt_w"/>
                                          </p:val>
                                        </p:tav>
                                      </p:tavLst>
                                    </p:anim>
                                    <p:anim calcmode="lin" valueType="num">
                                      <p:cBhvr>
                                        <p:cTn id="23" dur="500" fill="hold"/>
                                        <p:tgtEl>
                                          <p:spTgt spid="82"/>
                                        </p:tgtEl>
                                        <p:attrNameLst>
                                          <p:attrName>ppt_h</p:attrName>
                                        </p:attrNameLst>
                                      </p:cBhvr>
                                      <p:tavLst>
                                        <p:tav tm="0">
                                          <p:val>
                                            <p:fltVal val="0"/>
                                          </p:val>
                                        </p:tav>
                                        <p:tav tm="100000">
                                          <p:val>
                                            <p:strVal val="#ppt_h"/>
                                          </p:val>
                                        </p:tav>
                                      </p:tavLst>
                                    </p:anim>
                                    <p:animEffect transition="in" filter="fade">
                                      <p:cBhvr>
                                        <p:cTn id="24" dur="500"/>
                                        <p:tgtEl>
                                          <p:spTgt spid="82"/>
                                        </p:tgtEl>
                                      </p:cBhvr>
                                    </p:animEffect>
                                  </p:childTnLst>
                                </p:cTn>
                              </p:par>
                            </p:childTnLst>
                          </p:cTn>
                        </p:par>
                        <p:par>
                          <p:cTn id="25" fill="hold">
                            <p:stCondLst>
                              <p:cond delay="1500"/>
                            </p:stCondLst>
                            <p:childTnLst>
                              <p:par>
                                <p:cTn id="26" presetID="23" presetClass="entr" presetSubtype="528" fill="hold" nodeType="afterEffect">
                                  <p:stCondLst>
                                    <p:cond delay="0"/>
                                  </p:stCondLst>
                                  <p:childTnLst>
                                    <p:set>
                                      <p:cBhvr>
                                        <p:cTn id="27" dur="1" fill="hold">
                                          <p:stCondLst>
                                            <p:cond delay="0"/>
                                          </p:stCondLst>
                                        </p:cTn>
                                        <p:tgtEl>
                                          <p:spTgt spid="125"/>
                                        </p:tgtEl>
                                        <p:attrNameLst>
                                          <p:attrName>style.visibility</p:attrName>
                                        </p:attrNameLst>
                                      </p:cBhvr>
                                      <p:to>
                                        <p:strVal val="visible"/>
                                      </p:to>
                                    </p:set>
                                    <p:anim calcmode="lin" valueType="num">
                                      <p:cBhvr>
                                        <p:cTn id="28" dur="500" fill="hold"/>
                                        <p:tgtEl>
                                          <p:spTgt spid="125"/>
                                        </p:tgtEl>
                                        <p:attrNameLst>
                                          <p:attrName>ppt_w</p:attrName>
                                        </p:attrNameLst>
                                      </p:cBhvr>
                                      <p:tavLst>
                                        <p:tav tm="0">
                                          <p:val>
                                            <p:fltVal val="0"/>
                                          </p:val>
                                        </p:tav>
                                        <p:tav tm="100000">
                                          <p:val>
                                            <p:strVal val="#ppt_w"/>
                                          </p:val>
                                        </p:tav>
                                      </p:tavLst>
                                    </p:anim>
                                    <p:anim calcmode="lin" valueType="num">
                                      <p:cBhvr>
                                        <p:cTn id="29" dur="500" fill="hold"/>
                                        <p:tgtEl>
                                          <p:spTgt spid="125"/>
                                        </p:tgtEl>
                                        <p:attrNameLst>
                                          <p:attrName>ppt_h</p:attrName>
                                        </p:attrNameLst>
                                      </p:cBhvr>
                                      <p:tavLst>
                                        <p:tav tm="0">
                                          <p:val>
                                            <p:fltVal val="0"/>
                                          </p:val>
                                        </p:tav>
                                        <p:tav tm="100000">
                                          <p:val>
                                            <p:strVal val="#ppt_h"/>
                                          </p:val>
                                        </p:tav>
                                      </p:tavLst>
                                    </p:anim>
                                    <p:anim calcmode="lin" valueType="num">
                                      <p:cBhvr>
                                        <p:cTn id="30" dur="500" fill="hold"/>
                                        <p:tgtEl>
                                          <p:spTgt spid="125"/>
                                        </p:tgtEl>
                                        <p:attrNameLst>
                                          <p:attrName>ppt_x</p:attrName>
                                        </p:attrNameLst>
                                      </p:cBhvr>
                                      <p:tavLst>
                                        <p:tav tm="0">
                                          <p:val>
                                            <p:fltVal val="0.5"/>
                                          </p:val>
                                        </p:tav>
                                        <p:tav tm="100000">
                                          <p:val>
                                            <p:strVal val="#ppt_x"/>
                                          </p:val>
                                        </p:tav>
                                      </p:tavLst>
                                    </p:anim>
                                    <p:anim calcmode="lin" valueType="num">
                                      <p:cBhvr>
                                        <p:cTn id="31" dur="500" fill="hold"/>
                                        <p:tgtEl>
                                          <p:spTgt spid="125"/>
                                        </p:tgtEl>
                                        <p:attrNameLst>
                                          <p:attrName>ppt_y</p:attrName>
                                        </p:attrNameLst>
                                      </p:cBhvr>
                                      <p:tavLst>
                                        <p:tav tm="0">
                                          <p:val>
                                            <p:fltVal val="0.5"/>
                                          </p:val>
                                        </p:tav>
                                        <p:tav tm="100000">
                                          <p:val>
                                            <p:strVal val="#ppt_y"/>
                                          </p:val>
                                        </p:tav>
                                      </p:tavLst>
                                    </p:anim>
                                  </p:childTnLst>
                                </p:cTn>
                              </p:par>
                              <p:par>
                                <p:cTn id="32" presetID="23" presetClass="entr" presetSubtype="528" fill="hold" nodeType="withEffect">
                                  <p:stCondLst>
                                    <p:cond delay="300"/>
                                  </p:stCondLst>
                                  <p:childTnLst>
                                    <p:set>
                                      <p:cBhvr>
                                        <p:cTn id="33" dur="1" fill="hold">
                                          <p:stCondLst>
                                            <p:cond delay="0"/>
                                          </p:stCondLst>
                                        </p:cTn>
                                        <p:tgtEl>
                                          <p:spTgt spid="128"/>
                                        </p:tgtEl>
                                        <p:attrNameLst>
                                          <p:attrName>style.visibility</p:attrName>
                                        </p:attrNameLst>
                                      </p:cBhvr>
                                      <p:to>
                                        <p:strVal val="visible"/>
                                      </p:to>
                                    </p:set>
                                    <p:anim calcmode="lin" valueType="num">
                                      <p:cBhvr>
                                        <p:cTn id="34" dur="500" fill="hold"/>
                                        <p:tgtEl>
                                          <p:spTgt spid="128"/>
                                        </p:tgtEl>
                                        <p:attrNameLst>
                                          <p:attrName>ppt_w</p:attrName>
                                        </p:attrNameLst>
                                      </p:cBhvr>
                                      <p:tavLst>
                                        <p:tav tm="0">
                                          <p:val>
                                            <p:fltVal val="0"/>
                                          </p:val>
                                        </p:tav>
                                        <p:tav tm="100000">
                                          <p:val>
                                            <p:strVal val="#ppt_w"/>
                                          </p:val>
                                        </p:tav>
                                      </p:tavLst>
                                    </p:anim>
                                    <p:anim calcmode="lin" valueType="num">
                                      <p:cBhvr>
                                        <p:cTn id="35" dur="500" fill="hold"/>
                                        <p:tgtEl>
                                          <p:spTgt spid="128"/>
                                        </p:tgtEl>
                                        <p:attrNameLst>
                                          <p:attrName>ppt_h</p:attrName>
                                        </p:attrNameLst>
                                      </p:cBhvr>
                                      <p:tavLst>
                                        <p:tav tm="0">
                                          <p:val>
                                            <p:fltVal val="0"/>
                                          </p:val>
                                        </p:tav>
                                        <p:tav tm="100000">
                                          <p:val>
                                            <p:strVal val="#ppt_h"/>
                                          </p:val>
                                        </p:tav>
                                      </p:tavLst>
                                    </p:anim>
                                    <p:anim calcmode="lin" valueType="num">
                                      <p:cBhvr>
                                        <p:cTn id="36" dur="500" fill="hold"/>
                                        <p:tgtEl>
                                          <p:spTgt spid="128"/>
                                        </p:tgtEl>
                                        <p:attrNameLst>
                                          <p:attrName>ppt_x</p:attrName>
                                        </p:attrNameLst>
                                      </p:cBhvr>
                                      <p:tavLst>
                                        <p:tav tm="0">
                                          <p:val>
                                            <p:fltVal val="0.5"/>
                                          </p:val>
                                        </p:tav>
                                        <p:tav tm="100000">
                                          <p:val>
                                            <p:strVal val="#ppt_x"/>
                                          </p:val>
                                        </p:tav>
                                      </p:tavLst>
                                    </p:anim>
                                    <p:anim calcmode="lin" valueType="num">
                                      <p:cBhvr>
                                        <p:cTn id="37" dur="500" fill="hold"/>
                                        <p:tgtEl>
                                          <p:spTgt spid="128"/>
                                        </p:tgtEl>
                                        <p:attrNameLst>
                                          <p:attrName>ppt_y</p:attrName>
                                        </p:attrNameLst>
                                      </p:cBhvr>
                                      <p:tavLst>
                                        <p:tav tm="0">
                                          <p:val>
                                            <p:fltVal val="0.5"/>
                                          </p:val>
                                        </p:tav>
                                        <p:tav tm="100000">
                                          <p:val>
                                            <p:strVal val="#ppt_y"/>
                                          </p:val>
                                        </p:tav>
                                      </p:tavLst>
                                    </p:anim>
                                  </p:childTnLst>
                                </p:cTn>
                              </p:par>
                              <p:par>
                                <p:cTn id="38" presetID="23" presetClass="entr" presetSubtype="528" fill="hold" nodeType="withEffect">
                                  <p:stCondLst>
                                    <p:cond delay="700"/>
                                  </p:stCondLst>
                                  <p:childTnLst>
                                    <p:set>
                                      <p:cBhvr>
                                        <p:cTn id="39" dur="1" fill="hold">
                                          <p:stCondLst>
                                            <p:cond delay="0"/>
                                          </p:stCondLst>
                                        </p:cTn>
                                        <p:tgtEl>
                                          <p:spTgt spid="131"/>
                                        </p:tgtEl>
                                        <p:attrNameLst>
                                          <p:attrName>style.visibility</p:attrName>
                                        </p:attrNameLst>
                                      </p:cBhvr>
                                      <p:to>
                                        <p:strVal val="visible"/>
                                      </p:to>
                                    </p:set>
                                    <p:anim calcmode="lin" valueType="num">
                                      <p:cBhvr>
                                        <p:cTn id="40" dur="500" fill="hold"/>
                                        <p:tgtEl>
                                          <p:spTgt spid="131"/>
                                        </p:tgtEl>
                                        <p:attrNameLst>
                                          <p:attrName>ppt_w</p:attrName>
                                        </p:attrNameLst>
                                      </p:cBhvr>
                                      <p:tavLst>
                                        <p:tav tm="0">
                                          <p:val>
                                            <p:fltVal val="0"/>
                                          </p:val>
                                        </p:tav>
                                        <p:tav tm="100000">
                                          <p:val>
                                            <p:strVal val="#ppt_w"/>
                                          </p:val>
                                        </p:tav>
                                      </p:tavLst>
                                    </p:anim>
                                    <p:anim calcmode="lin" valueType="num">
                                      <p:cBhvr>
                                        <p:cTn id="41" dur="500" fill="hold"/>
                                        <p:tgtEl>
                                          <p:spTgt spid="131"/>
                                        </p:tgtEl>
                                        <p:attrNameLst>
                                          <p:attrName>ppt_h</p:attrName>
                                        </p:attrNameLst>
                                      </p:cBhvr>
                                      <p:tavLst>
                                        <p:tav tm="0">
                                          <p:val>
                                            <p:fltVal val="0"/>
                                          </p:val>
                                        </p:tav>
                                        <p:tav tm="100000">
                                          <p:val>
                                            <p:strVal val="#ppt_h"/>
                                          </p:val>
                                        </p:tav>
                                      </p:tavLst>
                                    </p:anim>
                                    <p:anim calcmode="lin" valueType="num">
                                      <p:cBhvr>
                                        <p:cTn id="42" dur="500" fill="hold"/>
                                        <p:tgtEl>
                                          <p:spTgt spid="131"/>
                                        </p:tgtEl>
                                        <p:attrNameLst>
                                          <p:attrName>ppt_x</p:attrName>
                                        </p:attrNameLst>
                                      </p:cBhvr>
                                      <p:tavLst>
                                        <p:tav tm="0">
                                          <p:val>
                                            <p:fltVal val="0.5"/>
                                          </p:val>
                                        </p:tav>
                                        <p:tav tm="100000">
                                          <p:val>
                                            <p:strVal val="#ppt_x"/>
                                          </p:val>
                                        </p:tav>
                                      </p:tavLst>
                                    </p:anim>
                                    <p:anim calcmode="lin" valueType="num">
                                      <p:cBhvr>
                                        <p:cTn id="43" dur="500" fill="hold"/>
                                        <p:tgtEl>
                                          <p:spTgt spid="131"/>
                                        </p:tgtEl>
                                        <p:attrNameLst>
                                          <p:attrName>ppt_y</p:attrName>
                                        </p:attrNameLst>
                                      </p:cBhvr>
                                      <p:tavLst>
                                        <p:tav tm="0">
                                          <p:val>
                                            <p:fltVal val="0.5"/>
                                          </p:val>
                                        </p:tav>
                                        <p:tav tm="100000">
                                          <p:val>
                                            <p:strVal val="#ppt_y"/>
                                          </p:val>
                                        </p:tav>
                                      </p:tavLst>
                                    </p:anim>
                                  </p:childTnLst>
                                </p:cTn>
                              </p:par>
                              <p:par>
                                <p:cTn id="44" presetID="23" presetClass="entr" presetSubtype="528" fill="hold" nodeType="withEffect">
                                  <p:stCondLst>
                                    <p:cond delay="300"/>
                                  </p:stCondLst>
                                  <p:childTnLst>
                                    <p:set>
                                      <p:cBhvr>
                                        <p:cTn id="45" dur="1" fill="hold">
                                          <p:stCondLst>
                                            <p:cond delay="0"/>
                                          </p:stCondLst>
                                        </p:cTn>
                                        <p:tgtEl>
                                          <p:spTgt spid="134"/>
                                        </p:tgtEl>
                                        <p:attrNameLst>
                                          <p:attrName>style.visibility</p:attrName>
                                        </p:attrNameLst>
                                      </p:cBhvr>
                                      <p:to>
                                        <p:strVal val="visible"/>
                                      </p:to>
                                    </p:set>
                                    <p:anim calcmode="lin" valueType="num">
                                      <p:cBhvr>
                                        <p:cTn id="46" dur="500" fill="hold"/>
                                        <p:tgtEl>
                                          <p:spTgt spid="134"/>
                                        </p:tgtEl>
                                        <p:attrNameLst>
                                          <p:attrName>ppt_w</p:attrName>
                                        </p:attrNameLst>
                                      </p:cBhvr>
                                      <p:tavLst>
                                        <p:tav tm="0">
                                          <p:val>
                                            <p:fltVal val="0"/>
                                          </p:val>
                                        </p:tav>
                                        <p:tav tm="100000">
                                          <p:val>
                                            <p:strVal val="#ppt_w"/>
                                          </p:val>
                                        </p:tav>
                                      </p:tavLst>
                                    </p:anim>
                                    <p:anim calcmode="lin" valueType="num">
                                      <p:cBhvr>
                                        <p:cTn id="47" dur="500" fill="hold"/>
                                        <p:tgtEl>
                                          <p:spTgt spid="134"/>
                                        </p:tgtEl>
                                        <p:attrNameLst>
                                          <p:attrName>ppt_h</p:attrName>
                                        </p:attrNameLst>
                                      </p:cBhvr>
                                      <p:tavLst>
                                        <p:tav tm="0">
                                          <p:val>
                                            <p:fltVal val="0"/>
                                          </p:val>
                                        </p:tav>
                                        <p:tav tm="100000">
                                          <p:val>
                                            <p:strVal val="#ppt_h"/>
                                          </p:val>
                                        </p:tav>
                                      </p:tavLst>
                                    </p:anim>
                                    <p:anim calcmode="lin" valueType="num">
                                      <p:cBhvr>
                                        <p:cTn id="48" dur="500" fill="hold"/>
                                        <p:tgtEl>
                                          <p:spTgt spid="134"/>
                                        </p:tgtEl>
                                        <p:attrNameLst>
                                          <p:attrName>ppt_x</p:attrName>
                                        </p:attrNameLst>
                                      </p:cBhvr>
                                      <p:tavLst>
                                        <p:tav tm="0">
                                          <p:val>
                                            <p:fltVal val="0.5"/>
                                          </p:val>
                                        </p:tav>
                                        <p:tav tm="100000">
                                          <p:val>
                                            <p:strVal val="#ppt_x"/>
                                          </p:val>
                                        </p:tav>
                                      </p:tavLst>
                                    </p:anim>
                                    <p:anim calcmode="lin" valueType="num">
                                      <p:cBhvr>
                                        <p:cTn id="49" dur="500" fill="hold"/>
                                        <p:tgtEl>
                                          <p:spTgt spid="134"/>
                                        </p:tgtEl>
                                        <p:attrNameLst>
                                          <p:attrName>ppt_y</p:attrName>
                                        </p:attrNameLst>
                                      </p:cBhvr>
                                      <p:tavLst>
                                        <p:tav tm="0">
                                          <p:val>
                                            <p:fltVal val="0.5"/>
                                          </p:val>
                                        </p:tav>
                                        <p:tav tm="100000">
                                          <p:val>
                                            <p:strVal val="#ppt_y"/>
                                          </p:val>
                                        </p:tav>
                                      </p:tavLst>
                                    </p:anim>
                                  </p:childTnLst>
                                </p:cTn>
                              </p:par>
                              <p:par>
                                <p:cTn id="50" presetID="23" presetClass="entr" presetSubtype="528" fill="hold" nodeType="withEffect">
                                  <p:stCondLst>
                                    <p:cond delay="100"/>
                                  </p:stCondLst>
                                  <p:childTnLst>
                                    <p:set>
                                      <p:cBhvr>
                                        <p:cTn id="51" dur="1" fill="hold">
                                          <p:stCondLst>
                                            <p:cond delay="0"/>
                                          </p:stCondLst>
                                        </p:cTn>
                                        <p:tgtEl>
                                          <p:spTgt spid="137"/>
                                        </p:tgtEl>
                                        <p:attrNameLst>
                                          <p:attrName>style.visibility</p:attrName>
                                        </p:attrNameLst>
                                      </p:cBhvr>
                                      <p:to>
                                        <p:strVal val="visible"/>
                                      </p:to>
                                    </p:set>
                                    <p:anim calcmode="lin" valueType="num">
                                      <p:cBhvr>
                                        <p:cTn id="52" dur="500" fill="hold"/>
                                        <p:tgtEl>
                                          <p:spTgt spid="137"/>
                                        </p:tgtEl>
                                        <p:attrNameLst>
                                          <p:attrName>ppt_w</p:attrName>
                                        </p:attrNameLst>
                                      </p:cBhvr>
                                      <p:tavLst>
                                        <p:tav tm="0">
                                          <p:val>
                                            <p:fltVal val="0"/>
                                          </p:val>
                                        </p:tav>
                                        <p:tav tm="100000">
                                          <p:val>
                                            <p:strVal val="#ppt_w"/>
                                          </p:val>
                                        </p:tav>
                                      </p:tavLst>
                                    </p:anim>
                                    <p:anim calcmode="lin" valueType="num">
                                      <p:cBhvr>
                                        <p:cTn id="53" dur="500" fill="hold"/>
                                        <p:tgtEl>
                                          <p:spTgt spid="137"/>
                                        </p:tgtEl>
                                        <p:attrNameLst>
                                          <p:attrName>ppt_h</p:attrName>
                                        </p:attrNameLst>
                                      </p:cBhvr>
                                      <p:tavLst>
                                        <p:tav tm="0">
                                          <p:val>
                                            <p:fltVal val="0"/>
                                          </p:val>
                                        </p:tav>
                                        <p:tav tm="100000">
                                          <p:val>
                                            <p:strVal val="#ppt_h"/>
                                          </p:val>
                                        </p:tav>
                                      </p:tavLst>
                                    </p:anim>
                                    <p:anim calcmode="lin" valueType="num">
                                      <p:cBhvr>
                                        <p:cTn id="54" dur="500" fill="hold"/>
                                        <p:tgtEl>
                                          <p:spTgt spid="137"/>
                                        </p:tgtEl>
                                        <p:attrNameLst>
                                          <p:attrName>ppt_x</p:attrName>
                                        </p:attrNameLst>
                                      </p:cBhvr>
                                      <p:tavLst>
                                        <p:tav tm="0">
                                          <p:val>
                                            <p:fltVal val="0.5"/>
                                          </p:val>
                                        </p:tav>
                                        <p:tav tm="100000">
                                          <p:val>
                                            <p:strVal val="#ppt_x"/>
                                          </p:val>
                                        </p:tav>
                                      </p:tavLst>
                                    </p:anim>
                                    <p:anim calcmode="lin" valueType="num">
                                      <p:cBhvr>
                                        <p:cTn id="55" dur="500" fill="hold"/>
                                        <p:tgtEl>
                                          <p:spTgt spid="137"/>
                                        </p:tgtEl>
                                        <p:attrNameLst>
                                          <p:attrName>ppt_y</p:attrName>
                                        </p:attrNameLst>
                                      </p:cBhvr>
                                      <p:tavLst>
                                        <p:tav tm="0">
                                          <p:val>
                                            <p:fltVal val="0.5"/>
                                          </p:val>
                                        </p:tav>
                                        <p:tav tm="100000">
                                          <p:val>
                                            <p:strVal val="#ppt_y"/>
                                          </p:val>
                                        </p:tav>
                                      </p:tavLst>
                                    </p:anim>
                                  </p:childTnLst>
                                </p:cTn>
                              </p:par>
                              <p:par>
                                <p:cTn id="56" presetID="23" presetClass="entr" presetSubtype="528" fill="hold" nodeType="withEffect">
                                  <p:stCondLst>
                                    <p:cond delay="600"/>
                                  </p:stCondLst>
                                  <p:childTnLst>
                                    <p:set>
                                      <p:cBhvr>
                                        <p:cTn id="57" dur="1" fill="hold">
                                          <p:stCondLst>
                                            <p:cond delay="0"/>
                                          </p:stCondLst>
                                        </p:cTn>
                                        <p:tgtEl>
                                          <p:spTgt spid="140"/>
                                        </p:tgtEl>
                                        <p:attrNameLst>
                                          <p:attrName>style.visibility</p:attrName>
                                        </p:attrNameLst>
                                      </p:cBhvr>
                                      <p:to>
                                        <p:strVal val="visible"/>
                                      </p:to>
                                    </p:set>
                                    <p:anim calcmode="lin" valueType="num">
                                      <p:cBhvr>
                                        <p:cTn id="58" dur="500" fill="hold"/>
                                        <p:tgtEl>
                                          <p:spTgt spid="140"/>
                                        </p:tgtEl>
                                        <p:attrNameLst>
                                          <p:attrName>ppt_w</p:attrName>
                                        </p:attrNameLst>
                                      </p:cBhvr>
                                      <p:tavLst>
                                        <p:tav tm="0">
                                          <p:val>
                                            <p:fltVal val="0"/>
                                          </p:val>
                                        </p:tav>
                                        <p:tav tm="100000">
                                          <p:val>
                                            <p:strVal val="#ppt_w"/>
                                          </p:val>
                                        </p:tav>
                                      </p:tavLst>
                                    </p:anim>
                                    <p:anim calcmode="lin" valueType="num">
                                      <p:cBhvr>
                                        <p:cTn id="59" dur="500" fill="hold"/>
                                        <p:tgtEl>
                                          <p:spTgt spid="140"/>
                                        </p:tgtEl>
                                        <p:attrNameLst>
                                          <p:attrName>ppt_h</p:attrName>
                                        </p:attrNameLst>
                                      </p:cBhvr>
                                      <p:tavLst>
                                        <p:tav tm="0">
                                          <p:val>
                                            <p:fltVal val="0"/>
                                          </p:val>
                                        </p:tav>
                                        <p:tav tm="100000">
                                          <p:val>
                                            <p:strVal val="#ppt_h"/>
                                          </p:val>
                                        </p:tav>
                                      </p:tavLst>
                                    </p:anim>
                                    <p:anim calcmode="lin" valueType="num">
                                      <p:cBhvr>
                                        <p:cTn id="60" dur="500" fill="hold"/>
                                        <p:tgtEl>
                                          <p:spTgt spid="140"/>
                                        </p:tgtEl>
                                        <p:attrNameLst>
                                          <p:attrName>ppt_x</p:attrName>
                                        </p:attrNameLst>
                                      </p:cBhvr>
                                      <p:tavLst>
                                        <p:tav tm="0">
                                          <p:val>
                                            <p:fltVal val="0.5"/>
                                          </p:val>
                                        </p:tav>
                                        <p:tav tm="100000">
                                          <p:val>
                                            <p:strVal val="#ppt_x"/>
                                          </p:val>
                                        </p:tav>
                                      </p:tavLst>
                                    </p:anim>
                                    <p:anim calcmode="lin" valueType="num">
                                      <p:cBhvr>
                                        <p:cTn id="61" dur="500" fill="hold"/>
                                        <p:tgtEl>
                                          <p:spTgt spid="140"/>
                                        </p:tgtEl>
                                        <p:attrNameLst>
                                          <p:attrName>ppt_y</p:attrName>
                                        </p:attrNameLst>
                                      </p:cBhvr>
                                      <p:tavLst>
                                        <p:tav tm="0">
                                          <p:val>
                                            <p:fltVal val="0.5"/>
                                          </p:val>
                                        </p:tav>
                                        <p:tav tm="100000">
                                          <p:val>
                                            <p:strVal val="#ppt_y"/>
                                          </p:val>
                                        </p:tav>
                                      </p:tavLst>
                                    </p:anim>
                                  </p:childTnLst>
                                </p:cTn>
                              </p:par>
                              <p:par>
                                <p:cTn id="62" presetID="23" presetClass="entr" presetSubtype="528" fill="hold" nodeType="withEffect">
                                  <p:stCondLst>
                                    <p:cond delay="300"/>
                                  </p:stCondLst>
                                  <p:childTnLst>
                                    <p:set>
                                      <p:cBhvr>
                                        <p:cTn id="63" dur="1" fill="hold">
                                          <p:stCondLst>
                                            <p:cond delay="0"/>
                                          </p:stCondLst>
                                        </p:cTn>
                                        <p:tgtEl>
                                          <p:spTgt spid="143"/>
                                        </p:tgtEl>
                                        <p:attrNameLst>
                                          <p:attrName>style.visibility</p:attrName>
                                        </p:attrNameLst>
                                      </p:cBhvr>
                                      <p:to>
                                        <p:strVal val="visible"/>
                                      </p:to>
                                    </p:set>
                                    <p:anim calcmode="lin" valueType="num">
                                      <p:cBhvr>
                                        <p:cTn id="64" dur="500" fill="hold"/>
                                        <p:tgtEl>
                                          <p:spTgt spid="143"/>
                                        </p:tgtEl>
                                        <p:attrNameLst>
                                          <p:attrName>ppt_w</p:attrName>
                                        </p:attrNameLst>
                                      </p:cBhvr>
                                      <p:tavLst>
                                        <p:tav tm="0">
                                          <p:val>
                                            <p:fltVal val="0"/>
                                          </p:val>
                                        </p:tav>
                                        <p:tav tm="100000">
                                          <p:val>
                                            <p:strVal val="#ppt_w"/>
                                          </p:val>
                                        </p:tav>
                                      </p:tavLst>
                                    </p:anim>
                                    <p:anim calcmode="lin" valueType="num">
                                      <p:cBhvr>
                                        <p:cTn id="65" dur="500" fill="hold"/>
                                        <p:tgtEl>
                                          <p:spTgt spid="143"/>
                                        </p:tgtEl>
                                        <p:attrNameLst>
                                          <p:attrName>ppt_h</p:attrName>
                                        </p:attrNameLst>
                                      </p:cBhvr>
                                      <p:tavLst>
                                        <p:tav tm="0">
                                          <p:val>
                                            <p:fltVal val="0"/>
                                          </p:val>
                                        </p:tav>
                                        <p:tav tm="100000">
                                          <p:val>
                                            <p:strVal val="#ppt_h"/>
                                          </p:val>
                                        </p:tav>
                                      </p:tavLst>
                                    </p:anim>
                                    <p:anim calcmode="lin" valueType="num">
                                      <p:cBhvr>
                                        <p:cTn id="66" dur="500" fill="hold"/>
                                        <p:tgtEl>
                                          <p:spTgt spid="143"/>
                                        </p:tgtEl>
                                        <p:attrNameLst>
                                          <p:attrName>ppt_x</p:attrName>
                                        </p:attrNameLst>
                                      </p:cBhvr>
                                      <p:tavLst>
                                        <p:tav tm="0">
                                          <p:val>
                                            <p:fltVal val="0.5"/>
                                          </p:val>
                                        </p:tav>
                                        <p:tav tm="100000">
                                          <p:val>
                                            <p:strVal val="#ppt_x"/>
                                          </p:val>
                                        </p:tav>
                                      </p:tavLst>
                                    </p:anim>
                                    <p:anim calcmode="lin" valueType="num">
                                      <p:cBhvr>
                                        <p:cTn id="67" dur="500" fill="hold"/>
                                        <p:tgtEl>
                                          <p:spTgt spid="143"/>
                                        </p:tgtEl>
                                        <p:attrNameLst>
                                          <p:attrName>ppt_y</p:attrName>
                                        </p:attrNameLst>
                                      </p:cBhvr>
                                      <p:tavLst>
                                        <p:tav tm="0">
                                          <p:val>
                                            <p:fltVal val="0.5"/>
                                          </p:val>
                                        </p:tav>
                                        <p:tav tm="100000">
                                          <p:val>
                                            <p:strVal val="#ppt_y"/>
                                          </p:val>
                                        </p:tav>
                                      </p:tavLst>
                                    </p:anim>
                                  </p:childTnLst>
                                </p:cTn>
                              </p:par>
                              <p:par>
                                <p:cTn id="68" presetID="23" presetClass="entr" presetSubtype="528" fill="hold" nodeType="withEffect">
                                  <p:stCondLst>
                                    <p:cond delay="600"/>
                                  </p:stCondLst>
                                  <p:childTnLst>
                                    <p:set>
                                      <p:cBhvr>
                                        <p:cTn id="69" dur="1" fill="hold">
                                          <p:stCondLst>
                                            <p:cond delay="0"/>
                                          </p:stCondLst>
                                        </p:cTn>
                                        <p:tgtEl>
                                          <p:spTgt spid="149"/>
                                        </p:tgtEl>
                                        <p:attrNameLst>
                                          <p:attrName>style.visibility</p:attrName>
                                        </p:attrNameLst>
                                      </p:cBhvr>
                                      <p:to>
                                        <p:strVal val="visible"/>
                                      </p:to>
                                    </p:set>
                                    <p:anim calcmode="lin" valueType="num">
                                      <p:cBhvr>
                                        <p:cTn id="70" dur="500" fill="hold"/>
                                        <p:tgtEl>
                                          <p:spTgt spid="149"/>
                                        </p:tgtEl>
                                        <p:attrNameLst>
                                          <p:attrName>ppt_w</p:attrName>
                                        </p:attrNameLst>
                                      </p:cBhvr>
                                      <p:tavLst>
                                        <p:tav tm="0">
                                          <p:val>
                                            <p:fltVal val="0"/>
                                          </p:val>
                                        </p:tav>
                                        <p:tav tm="100000">
                                          <p:val>
                                            <p:strVal val="#ppt_w"/>
                                          </p:val>
                                        </p:tav>
                                      </p:tavLst>
                                    </p:anim>
                                    <p:anim calcmode="lin" valueType="num">
                                      <p:cBhvr>
                                        <p:cTn id="71" dur="500" fill="hold"/>
                                        <p:tgtEl>
                                          <p:spTgt spid="149"/>
                                        </p:tgtEl>
                                        <p:attrNameLst>
                                          <p:attrName>ppt_h</p:attrName>
                                        </p:attrNameLst>
                                      </p:cBhvr>
                                      <p:tavLst>
                                        <p:tav tm="0">
                                          <p:val>
                                            <p:fltVal val="0"/>
                                          </p:val>
                                        </p:tav>
                                        <p:tav tm="100000">
                                          <p:val>
                                            <p:strVal val="#ppt_h"/>
                                          </p:val>
                                        </p:tav>
                                      </p:tavLst>
                                    </p:anim>
                                    <p:anim calcmode="lin" valueType="num">
                                      <p:cBhvr>
                                        <p:cTn id="72" dur="500" fill="hold"/>
                                        <p:tgtEl>
                                          <p:spTgt spid="149"/>
                                        </p:tgtEl>
                                        <p:attrNameLst>
                                          <p:attrName>ppt_x</p:attrName>
                                        </p:attrNameLst>
                                      </p:cBhvr>
                                      <p:tavLst>
                                        <p:tav tm="0">
                                          <p:val>
                                            <p:fltVal val="0.5"/>
                                          </p:val>
                                        </p:tav>
                                        <p:tav tm="100000">
                                          <p:val>
                                            <p:strVal val="#ppt_x"/>
                                          </p:val>
                                        </p:tav>
                                      </p:tavLst>
                                    </p:anim>
                                    <p:anim calcmode="lin" valueType="num">
                                      <p:cBhvr>
                                        <p:cTn id="73" dur="500" fill="hold"/>
                                        <p:tgtEl>
                                          <p:spTgt spid="149"/>
                                        </p:tgtEl>
                                        <p:attrNameLst>
                                          <p:attrName>ppt_y</p:attrName>
                                        </p:attrNameLst>
                                      </p:cBhvr>
                                      <p:tavLst>
                                        <p:tav tm="0">
                                          <p:val>
                                            <p:fltVal val="0.5"/>
                                          </p:val>
                                        </p:tav>
                                        <p:tav tm="100000">
                                          <p:val>
                                            <p:strVal val="#ppt_y"/>
                                          </p:val>
                                        </p:tav>
                                      </p:tavLst>
                                    </p:anim>
                                  </p:childTnLst>
                                </p:cTn>
                              </p:par>
                              <p:par>
                                <p:cTn id="74" presetID="23" presetClass="entr" presetSubtype="528" fill="hold" nodeType="withEffect">
                                  <p:stCondLst>
                                    <p:cond delay="600"/>
                                  </p:stCondLst>
                                  <p:childTnLst>
                                    <p:set>
                                      <p:cBhvr>
                                        <p:cTn id="75" dur="1" fill="hold">
                                          <p:stCondLst>
                                            <p:cond delay="0"/>
                                          </p:stCondLst>
                                        </p:cTn>
                                        <p:tgtEl>
                                          <p:spTgt spid="152"/>
                                        </p:tgtEl>
                                        <p:attrNameLst>
                                          <p:attrName>style.visibility</p:attrName>
                                        </p:attrNameLst>
                                      </p:cBhvr>
                                      <p:to>
                                        <p:strVal val="visible"/>
                                      </p:to>
                                    </p:set>
                                    <p:anim calcmode="lin" valueType="num">
                                      <p:cBhvr>
                                        <p:cTn id="76" dur="500" fill="hold"/>
                                        <p:tgtEl>
                                          <p:spTgt spid="152"/>
                                        </p:tgtEl>
                                        <p:attrNameLst>
                                          <p:attrName>ppt_w</p:attrName>
                                        </p:attrNameLst>
                                      </p:cBhvr>
                                      <p:tavLst>
                                        <p:tav tm="0">
                                          <p:val>
                                            <p:fltVal val="0"/>
                                          </p:val>
                                        </p:tav>
                                        <p:tav tm="100000">
                                          <p:val>
                                            <p:strVal val="#ppt_w"/>
                                          </p:val>
                                        </p:tav>
                                      </p:tavLst>
                                    </p:anim>
                                    <p:anim calcmode="lin" valueType="num">
                                      <p:cBhvr>
                                        <p:cTn id="77" dur="500" fill="hold"/>
                                        <p:tgtEl>
                                          <p:spTgt spid="152"/>
                                        </p:tgtEl>
                                        <p:attrNameLst>
                                          <p:attrName>ppt_h</p:attrName>
                                        </p:attrNameLst>
                                      </p:cBhvr>
                                      <p:tavLst>
                                        <p:tav tm="0">
                                          <p:val>
                                            <p:fltVal val="0"/>
                                          </p:val>
                                        </p:tav>
                                        <p:tav tm="100000">
                                          <p:val>
                                            <p:strVal val="#ppt_h"/>
                                          </p:val>
                                        </p:tav>
                                      </p:tavLst>
                                    </p:anim>
                                    <p:anim calcmode="lin" valueType="num">
                                      <p:cBhvr>
                                        <p:cTn id="78" dur="500" fill="hold"/>
                                        <p:tgtEl>
                                          <p:spTgt spid="152"/>
                                        </p:tgtEl>
                                        <p:attrNameLst>
                                          <p:attrName>ppt_x</p:attrName>
                                        </p:attrNameLst>
                                      </p:cBhvr>
                                      <p:tavLst>
                                        <p:tav tm="0">
                                          <p:val>
                                            <p:fltVal val="0.5"/>
                                          </p:val>
                                        </p:tav>
                                        <p:tav tm="100000">
                                          <p:val>
                                            <p:strVal val="#ppt_x"/>
                                          </p:val>
                                        </p:tav>
                                      </p:tavLst>
                                    </p:anim>
                                    <p:anim calcmode="lin" valueType="num">
                                      <p:cBhvr>
                                        <p:cTn id="79" dur="500" fill="hold"/>
                                        <p:tgtEl>
                                          <p:spTgt spid="152"/>
                                        </p:tgtEl>
                                        <p:attrNameLst>
                                          <p:attrName>ppt_y</p:attrName>
                                        </p:attrNameLst>
                                      </p:cBhvr>
                                      <p:tavLst>
                                        <p:tav tm="0">
                                          <p:val>
                                            <p:fltVal val="0.5"/>
                                          </p:val>
                                        </p:tav>
                                        <p:tav tm="100000">
                                          <p:val>
                                            <p:strVal val="#ppt_y"/>
                                          </p:val>
                                        </p:tav>
                                      </p:tavLst>
                                    </p:anim>
                                  </p:childTnLst>
                                </p:cTn>
                              </p:par>
                              <p:par>
                                <p:cTn id="80" presetID="23" presetClass="entr" presetSubtype="528" fill="hold" nodeType="withEffect">
                                  <p:stCondLst>
                                    <p:cond delay="300"/>
                                  </p:stCondLst>
                                  <p:childTnLst>
                                    <p:set>
                                      <p:cBhvr>
                                        <p:cTn id="81" dur="1" fill="hold">
                                          <p:stCondLst>
                                            <p:cond delay="0"/>
                                          </p:stCondLst>
                                        </p:cTn>
                                        <p:tgtEl>
                                          <p:spTgt spid="155"/>
                                        </p:tgtEl>
                                        <p:attrNameLst>
                                          <p:attrName>style.visibility</p:attrName>
                                        </p:attrNameLst>
                                      </p:cBhvr>
                                      <p:to>
                                        <p:strVal val="visible"/>
                                      </p:to>
                                    </p:set>
                                    <p:anim calcmode="lin" valueType="num">
                                      <p:cBhvr>
                                        <p:cTn id="82" dur="500" fill="hold"/>
                                        <p:tgtEl>
                                          <p:spTgt spid="155"/>
                                        </p:tgtEl>
                                        <p:attrNameLst>
                                          <p:attrName>ppt_w</p:attrName>
                                        </p:attrNameLst>
                                      </p:cBhvr>
                                      <p:tavLst>
                                        <p:tav tm="0">
                                          <p:val>
                                            <p:fltVal val="0"/>
                                          </p:val>
                                        </p:tav>
                                        <p:tav tm="100000">
                                          <p:val>
                                            <p:strVal val="#ppt_w"/>
                                          </p:val>
                                        </p:tav>
                                      </p:tavLst>
                                    </p:anim>
                                    <p:anim calcmode="lin" valueType="num">
                                      <p:cBhvr>
                                        <p:cTn id="83" dur="500" fill="hold"/>
                                        <p:tgtEl>
                                          <p:spTgt spid="155"/>
                                        </p:tgtEl>
                                        <p:attrNameLst>
                                          <p:attrName>ppt_h</p:attrName>
                                        </p:attrNameLst>
                                      </p:cBhvr>
                                      <p:tavLst>
                                        <p:tav tm="0">
                                          <p:val>
                                            <p:fltVal val="0"/>
                                          </p:val>
                                        </p:tav>
                                        <p:tav tm="100000">
                                          <p:val>
                                            <p:strVal val="#ppt_h"/>
                                          </p:val>
                                        </p:tav>
                                      </p:tavLst>
                                    </p:anim>
                                    <p:anim calcmode="lin" valueType="num">
                                      <p:cBhvr>
                                        <p:cTn id="84" dur="500" fill="hold"/>
                                        <p:tgtEl>
                                          <p:spTgt spid="155"/>
                                        </p:tgtEl>
                                        <p:attrNameLst>
                                          <p:attrName>ppt_x</p:attrName>
                                        </p:attrNameLst>
                                      </p:cBhvr>
                                      <p:tavLst>
                                        <p:tav tm="0">
                                          <p:val>
                                            <p:fltVal val="0.5"/>
                                          </p:val>
                                        </p:tav>
                                        <p:tav tm="100000">
                                          <p:val>
                                            <p:strVal val="#ppt_x"/>
                                          </p:val>
                                        </p:tav>
                                      </p:tavLst>
                                    </p:anim>
                                    <p:anim calcmode="lin" valueType="num">
                                      <p:cBhvr>
                                        <p:cTn id="85" dur="500" fill="hold"/>
                                        <p:tgtEl>
                                          <p:spTgt spid="155"/>
                                        </p:tgtEl>
                                        <p:attrNameLst>
                                          <p:attrName>ppt_y</p:attrName>
                                        </p:attrNameLst>
                                      </p:cBhvr>
                                      <p:tavLst>
                                        <p:tav tm="0">
                                          <p:val>
                                            <p:fltVal val="0.5"/>
                                          </p:val>
                                        </p:tav>
                                        <p:tav tm="100000">
                                          <p:val>
                                            <p:strVal val="#ppt_y"/>
                                          </p:val>
                                        </p:tav>
                                      </p:tavLst>
                                    </p:anim>
                                  </p:childTnLst>
                                </p:cTn>
                              </p:par>
                              <p:par>
                                <p:cTn id="86" presetID="23" presetClass="entr" presetSubtype="528" fill="hold" nodeType="withEffect">
                                  <p:stCondLst>
                                    <p:cond delay="600"/>
                                  </p:stCondLst>
                                  <p:childTnLst>
                                    <p:set>
                                      <p:cBhvr>
                                        <p:cTn id="87" dur="1" fill="hold">
                                          <p:stCondLst>
                                            <p:cond delay="0"/>
                                          </p:stCondLst>
                                        </p:cTn>
                                        <p:tgtEl>
                                          <p:spTgt spid="158"/>
                                        </p:tgtEl>
                                        <p:attrNameLst>
                                          <p:attrName>style.visibility</p:attrName>
                                        </p:attrNameLst>
                                      </p:cBhvr>
                                      <p:to>
                                        <p:strVal val="visible"/>
                                      </p:to>
                                    </p:set>
                                    <p:anim calcmode="lin" valueType="num">
                                      <p:cBhvr>
                                        <p:cTn id="88" dur="500" fill="hold"/>
                                        <p:tgtEl>
                                          <p:spTgt spid="158"/>
                                        </p:tgtEl>
                                        <p:attrNameLst>
                                          <p:attrName>ppt_w</p:attrName>
                                        </p:attrNameLst>
                                      </p:cBhvr>
                                      <p:tavLst>
                                        <p:tav tm="0">
                                          <p:val>
                                            <p:fltVal val="0"/>
                                          </p:val>
                                        </p:tav>
                                        <p:tav tm="100000">
                                          <p:val>
                                            <p:strVal val="#ppt_w"/>
                                          </p:val>
                                        </p:tav>
                                      </p:tavLst>
                                    </p:anim>
                                    <p:anim calcmode="lin" valueType="num">
                                      <p:cBhvr>
                                        <p:cTn id="89" dur="500" fill="hold"/>
                                        <p:tgtEl>
                                          <p:spTgt spid="158"/>
                                        </p:tgtEl>
                                        <p:attrNameLst>
                                          <p:attrName>ppt_h</p:attrName>
                                        </p:attrNameLst>
                                      </p:cBhvr>
                                      <p:tavLst>
                                        <p:tav tm="0">
                                          <p:val>
                                            <p:fltVal val="0"/>
                                          </p:val>
                                        </p:tav>
                                        <p:tav tm="100000">
                                          <p:val>
                                            <p:strVal val="#ppt_h"/>
                                          </p:val>
                                        </p:tav>
                                      </p:tavLst>
                                    </p:anim>
                                    <p:anim calcmode="lin" valueType="num">
                                      <p:cBhvr>
                                        <p:cTn id="90" dur="500" fill="hold"/>
                                        <p:tgtEl>
                                          <p:spTgt spid="158"/>
                                        </p:tgtEl>
                                        <p:attrNameLst>
                                          <p:attrName>ppt_x</p:attrName>
                                        </p:attrNameLst>
                                      </p:cBhvr>
                                      <p:tavLst>
                                        <p:tav tm="0">
                                          <p:val>
                                            <p:fltVal val="0.5"/>
                                          </p:val>
                                        </p:tav>
                                        <p:tav tm="100000">
                                          <p:val>
                                            <p:strVal val="#ppt_x"/>
                                          </p:val>
                                        </p:tav>
                                      </p:tavLst>
                                    </p:anim>
                                    <p:anim calcmode="lin" valueType="num">
                                      <p:cBhvr>
                                        <p:cTn id="91" dur="500" fill="hold"/>
                                        <p:tgtEl>
                                          <p:spTgt spid="158"/>
                                        </p:tgtEl>
                                        <p:attrNameLst>
                                          <p:attrName>ppt_y</p:attrName>
                                        </p:attrNameLst>
                                      </p:cBhvr>
                                      <p:tavLst>
                                        <p:tav tm="0">
                                          <p:val>
                                            <p:fltVal val="0.5"/>
                                          </p:val>
                                        </p:tav>
                                        <p:tav tm="100000">
                                          <p:val>
                                            <p:strVal val="#ppt_y"/>
                                          </p:val>
                                        </p:tav>
                                      </p:tavLst>
                                    </p:anim>
                                  </p:childTnLst>
                                </p:cTn>
                              </p:par>
                              <p:par>
                                <p:cTn id="92" presetID="23" presetClass="entr" presetSubtype="528" fill="hold" nodeType="withEffect">
                                  <p:stCondLst>
                                    <p:cond delay="600"/>
                                  </p:stCondLst>
                                  <p:childTnLst>
                                    <p:set>
                                      <p:cBhvr>
                                        <p:cTn id="93" dur="1" fill="hold">
                                          <p:stCondLst>
                                            <p:cond delay="0"/>
                                          </p:stCondLst>
                                        </p:cTn>
                                        <p:tgtEl>
                                          <p:spTgt spid="161"/>
                                        </p:tgtEl>
                                        <p:attrNameLst>
                                          <p:attrName>style.visibility</p:attrName>
                                        </p:attrNameLst>
                                      </p:cBhvr>
                                      <p:to>
                                        <p:strVal val="visible"/>
                                      </p:to>
                                    </p:set>
                                    <p:anim calcmode="lin" valueType="num">
                                      <p:cBhvr>
                                        <p:cTn id="94" dur="500" fill="hold"/>
                                        <p:tgtEl>
                                          <p:spTgt spid="161"/>
                                        </p:tgtEl>
                                        <p:attrNameLst>
                                          <p:attrName>ppt_w</p:attrName>
                                        </p:attrNameLst>
                                      </p:cBhvr>
                                      <p:tavLst>
                                        <p:tav tm="0">
                                          <p:val>
                                            <p:fltVal val="0"/>
                                          </p:val>
                                        </p:tav>
                                        <p:tav tm="100000">
                                          <p:val>
                                            <p:strVal val="#ppt_w"/>
                                          </p:val>
                                        </p:tav>
                                      </p:tavLst>
                                    </p:anim>
                                    <p:anim calcmode="lin" valueType="num">
                                      <p:cBhvr>
                                        <p:cTn id="95" dur="500" fill="hold"/>
                                        <p:tgtEl>
                                          <p:spTgt spid="161"/>
                                        </p:tgtEl>
                                        <p:attrNameLst>
                                          <p:attrName>ppt_h</p:attrName>
                                        </p:attrNameLst>
                                      </p:cBhvr>
                                      <p:tavLst>
                                        <p:tav tm="0">
                                          <p:val>
                                            <p:fltVal val="0"/>
                                          </p:val>
                                        </p:tav>
                                        <p:tav tm="100000">
                                          <p:val>
                                            <p:strVal val="#ppt_h"/>
                                          </p:val>
                                        </p:tav>
                                      </p:tavLst>
                                    </p:anim>
                                    <p:anim calcmode="lin" valueType="num">
                                      <p:cBhvr>
                                        <p:cTn id="96" dur="500" fill="hold"/>
                                        <p:tgtEl>
                                          <p:spTgt spid="161"/>
                                        </p:tgtEl>
                                        <p:attrNameLst>
                                          <p:attrName>ppt_x</p:attrName>
                                        </p:attrNameLst>
                                      </p:cBhvr>
                                      <p:tavLst>
                                        <p:tav tm="0">
                                          <p:val>
                                            <p:fltVal val="0.5"/>
                                          </p:val>
                                        </p:tav>
                                        <p:tav tm="100000">
                                          <p:val>
                                            <p:strVal val="#ppt_x"/>
                                          </p:val>
                                        </p:tav>
                                      </p:tavLst>
                                    </p:anim>
                                    <p:anim calcmode="lin" valueType="num">
                                      <p:cBhvr>
                                        <p:cTn id="97" dur="500" fill="hold"/>
                                        <p:tgtEl>
                                          <p:spTgt spid="161"/>
                                        </p:tgtEl>
                                        <p:attrNameLst>
                                          <p:attrName>ppt_y</p:attrName>
                                        </p:attrNameLst>
                                      </p:cBhvr>
                                      <p:tavLst>
                                        <p:tav tm="0">
                                          <p:val>
                                            <p:fltVal val="0.5"/>
                                          </p:val>
                                        </p:tav>
                                        <p:tav tm="100000">
                                          <p:val>
                                            <p:strVal val="#ppt_y"/>
                                          </p:val>
                                        </p:tav>
                                      </p:tavLst>
                                    </p:anim>
                                  </p:childTnLst>
                                </p:cTn>
                              </p:par>
                              <p:par>
                                <p:cTn id="98" presetID="26" presetClass="emph" presetSubtype="0" repeatCount="3000" fill="hold" nodeType="withEffect">
                                  <p:stCondLst>
                                    <p:cond delay="600"/>
                                  </p:stCondLst>
                                  <p:childTnLst>
                                    <p:animEffect transition="out" filter="fade">
                                      <p:cBhvr>
                                        <p:cTn id="99" dur="500" tmFilter="0, 0; .2, .5; .8, .5; 1, 0"/>
                                        <p:tgtEl>
                                          <p:spTgt spid="125"/>
                                        </p:tgtEl>
                                      </p:cBhvr>
                                    </p:animEffect>
                                    <p:animScale>
                                      <p:cBhvr>
                                        <p:cTn id="100" dur="250" autoRev="1" fill="hold"/>
                                        <p:tgtEl>
                                          <p:spTgt spid="125"/>
                                        </p:tgtEl>
                                      </p:cBhvr>
                                      <p:by x="105000" y="105000"/>
                                    </p:animScale>
                                  </p:childTnLst>
                                </p:cTn>
                              </p:par>
                              <p:par>
                                <p:cTn id="101" presetID="26" presetClass="emph" presetSubtype="0" repeatCount="3000" fill="hold" nodeType="withEffect">
                                  <p:stCondLst>
                                    <p:cond delay="410"/>
                                  </p:stCondLst>
                                  <p:childTnLst>
                                    <p:animEffect transition="out" filter="fade">
                                      <p:cBhvr>
                                        <p:cTn id="102" dur="500" tmFilter="0, 0; .2, .5; .8, .5; 1, 0"/>
                                        <p:tgtEl>
                                          <p:spTgt spid="152"/>
                                        </p:tgtEl>
                                      </p:cBhvr>
                                    </p:animEffect>
                                    <p:animScale>
                                      <p:cBhvr>
                                        <p:cTn id="103" dur="250" autoRev="1" fill="hold"/>
                                        <p:tgtEl>
                                          <p:spTgt spid="152"/>
                                        </p:tgtEl>
                                      </p:cBhvr>
                                      <p:by x="105000" y="105000"/>
                                    </p:animScale>
                                  </p:childTnLst>
                                </p:cTn>
                              </p:par>
                              <p:par>
                                <p:cTn id="104" presetID="26" presetClass="emph" presetSubtype="0" repeatCount="3000" fill="hold" nodeType="withEffect">
                                  <p:stCondLst>
                                    <p:cond delay="810"/>
                                  </p:stCondLst>
                                  <p:childTnLst>
                                    <p:animEffect transition="out" filter="fade">
                                      <p:cBhvr>
                                        <p:cTn id="105" dur="500" tmFilter="0, 0; .2, .5; .8, .5; 1, 0"/>
                                        <p:tgtEl>
                                          <p:spTgt spid="155"/>
                                        </p:tgtEl>
                                      </p:cBhvr>
                                    </p:animEffect>
                                    <p:animScale>
                                      <p:cBhvr>
                                        <p:cTn id="106" dur="250" autoRev="1" fill="hold"/>
                                        <p:tgtEl>
                                          <p:spTgt spid="155"/>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7" grpId="0" animBg="1"/>
      <p:bldP spid="82" grpId="0"/>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sp>
        <p:nvSpPr>
          <p:cNvPr id="12" name="六边形 11"/>
          <p:cNvSpPr/>
          <p:nvPr/>
        </p:nvSpPr>
        <p:spPr>
          <a:xfrm>
            <a:off x="6297555" y="5292572"/>
            <a:ext cx="667671" cy="667671"/>
          </a:xfrm>
          <a:prstGeom prst="hexagon">
            <a:avLst/>
          </a:prstGeom>
          <a:solidFill>
            <a:schemeClr val="tx1"/>
          </a:solidFill>
          <a:ln>
            <a:noFill/>
          </a:ln>
          <a:effectLst>
            <a:outerShdw blurRad="317500" dist="1905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3" name="六边形 12"/>
          <p:cNvSpPr/>
          <p:nvPr/>
        </p:nvSpPr>
        <p:spPr>
          <a:xfrm>
            <a:off x="7820193" y="5591561"/>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4" name="六边形 13"/>
          <p:cNvSpPr/>
          <p:nvPr/>
        </p:nvSpPr>
        <p:spPr>
          <a:xfrm>
            <a:off x="3601339" y="5592040"/>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5" name="六边形 14"/>
          <p:cNvSpPr/>
          <p:nvPr/>
        </p:nvSpPr>
        <p:spPr>
          <a:xfrm>
            <a:off x="3206348" y="5749776"/>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6" name="六边形 15"/>
          <p:cNvSpPr/>
          <p:nvPr/>
        </p:nvSpPr>
        <p:spPr>
          <a:xfrm>
            <a:off x="8430855" y="5598251"/>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7" name="六边形 16"/>
          <p:cNvSpPr/>
          <p:nvPr/>
        </p:nvSpPr>
        <p:spPr>
          <a:xfrm>
            <a:off x="4281103" y="5588247"/>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8" name="六边形 17"/>
          <p:cNvSpPr/>
          <p:nvPr/>
        </p:nvSpPr>
        <p:spPr>
          <a:xfrm>
            <a:off x="8934379" y="5763403"/>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9" name="六边形 18"/>
          <p:cNvSpPr/>
          <p:nvPr/>
        </p:nvSpPr>
        <p:spPr>
          <a:xfrm>
            <a:off x="5331564" y="5634380"/>
            <a:ext cx="333836" cy="333836"/>
          </a:xfrm>
          <a:prstGeom prst="hexagon">
            <a:avLst/>
          </a:prstGeom>
          <a:solidFill>
            <a:schemeClr val="tx1"/>
          </a:solidFill>
          <a:ln>
            <a:noFill/>
          </a:ln>
          <a:effectLst>
            <a:outerShdw blurRad="317500" dist="1905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0" name="六边形 19"/>
          <p:cNvSpPr/>
          <p:nvPr/>
        </p:nvSpPr>
        <p:spPr>
          <a:xfrm>
            <a:off x="9165912" y="5589853"/>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1" name="六边形 20"/>
          <p:cNvSpPr/>
          <p:nvPr/>
        </p:nvSpPr>
        <p:spPr>
          <a:xfrm>
            <a:off x="5733071" y="5600589"/>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2" name="六边形 21"/>
          <p:cNvSpPr/>
          <p:nvPr/>
        </p:nvSpPr>
        <p:spPr>
          <a:xfrm>
            <a:off x="10009333" y="5666083"/>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 name="六边形 22"/>
          <p:cNvSpPr/>
          <p:nvPr/>
        </p:nvSpPr>
        <p:spPr>
          <a:xfrm>
            <a:off x="8064599" y="5346590"/>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4" name="六边形 23"/>
          <p:cNvSpPr/>
          <p:nvPr/>
        </p:nvSpPr>
        <p:spPr>
          <a:xfrm>
            <a:off x="2958998" y="5763781"/>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5" name="六边形 24"/>
          <p:cNvSpPr/>
          <p:nvPr/>
        </p:nvSpPr>
        <p:spPr>
          <a:xfrm>
            <a:off x="6205991" y="5394705"/>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6" name="六边形 25"/>
          <p:cNvSpPr/>
          <p:nvPr/>
        </p:nvSpPr>
        <p:spPr>
          <a:xfrm>
            <a:off x="4472760" y="5517130"/>
            <a:ext cx="429402" cy="429402"/>
          </a:xfrm>
          <a:prstGeom prst="hexagon">
            <a:avLst/>
          </a:prstGeom>
          <a:solidFill>
            <a:schemeClr val="tx1"/>
          </a:solidFill>
          <a:ln>
            <a:noFill/>
          </a:ln>
          <a:effectLst>
            <a:outerShdw blurRad="317500" dist="190500" dir="8100000" algn="tr"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7" name="六边形 26"/>
          <p:cNvSpPr/>
          <p:nvPr/>
        </p:nvSpPr>
        <p:spPr>
          <a:xfrm>
            <a:off x="6965227" y="5587424"/>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8" name="六边形 27"/>
          <p:cNvSpPr/>
          <p:nvPr/>
        </p:nvSpPr>
        <p:spPr>
          <a:xfrm>
            <a:off x="1808031" y="5591867"/>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35" name="六边形 34"/>
          <p:cNvSpPr/>
          <p:nvPr/>
        </p:nvSpPr>
        <p:spPr>
          <a:xfrm>
            <a:off x="1427868" y="5766788"/>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36" name="六边形 35"/>
          <p:cNvSpPr/>
          <p:nvPr/>
        </p:nvSpPr>
        <p:spPr>
          <a:xfrm>
            <a:off x="3894696" y="5347581"/>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37" name="六边形 36"/>
          <p:cNvSpPr/>
          <p:nvPr/>
        </p:nvSpPr>
        <p:spPr>
          <a:xfrm>
            <a:off x="2452868" y="5662595"/>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38" name="六边形 37"/>
          <p:cNvSpPr/>
          <p:nvPr/>
        </p:nvSpPr>
        <p:spPr>
          <a:xfrm>
            <a:off x="8454810" y="5404295"/>
            <a:ext cx="183129" cy="183129"/>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39" name="六边形 38"/>
          <p:cNvSpPr/>
          <p:nvPr/>
        </p:nvSpPr>
        <p:spPr>
          <a:xfrm>
            <a:off x="10503471" y="5579478"/>
            <a:ext cx="366256" cy="366256"/>
          </a:xfrm>
          <a:prstGeom prst="hexagon">
            <a:avLst/>
          </a:prstGeom>
          <a:solidFill>
            <a:schemeClr val="tx1"/>
          </a:solidFill>
          <a:ln>
            <a:noFill/>
          </a:ln>
          <a:effectLst>
            <a:outerShdw blurRad="254000" dist="1270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0" name="矩形 39"/>
          <p:cNvSpPr>
            <a:spLocks noChangeArrowheads="1"/>
          </p:cNvSpPr>
          <p:nvPr/>
        </p:nvSpPr>
        <p:spPr bwMode="auto">
          <a:xfrm>
            <a:off x="5283451" y="1600765"/>
            <a:ext cx="1703266" cy="52186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eaLnBrk="1" hangingPunct="1">
              <a:spcBef>
                <a:spcPct val="0"/>
              </a:spcBef>
              <a:buFont typeface="Arial" charset="0"/>
              <a:buNone/>
            </a:pPr>
            <a:r>
              <a:rPr lang="zh-CN" altLang="en-US" sz="2666" dirty="0">
                <a:solidFill>
                  <a:schemeClr val="accent3">
                    <a:lumMod val="50000"/>
                  </a:schemeClr>
                </a:solidFill>
                <a:latin typeface="+mn-lt"/>
                <a:ea typeface="+mn-ea"/>
                <a:cs typeface="+mn-ea"/>
                <a:sym typeface="+mn-lt"/>
              </a:rPr>
              <a:t>品牌维护</a:t>
            </a:r>
          </a:p>
        </p:txBody>
      </p:sp>
      <p:grpSp>
        <p:nvGrpSpPr>
          <p:cNvPr id="41" name="组合 40"/>
          <p:cNvGrpSpPr/>
          <p:nvPr/>
        </p:nvGrpSpPr>
        <p:grpSpPr>
          <a:xfrm>
            <a:off x="2310759" y="2095590"/>
            <a:ext cx="7911366" cy="2669685"/>
            <a:chOff x="1732987" y="1572178"/>
            <a:chExt cx="5935356" cy="2002882"/>
          </a:xfrm>
        </p:grpSpPr>
        <p:grpSp>
          <p:nvGrpSpPr>
            <p:cNvPr id="42" name="组合 41"/>
            <p:cNvGrpSpPr/>
            <p:nvPr/>
          </p:nvGrpSpPr>
          <p:grpSpPr>
            <a:xfrm>
              <a:off x="1732987" y="1572178"/>
              <a:ext cx="3034931" cy="965501"/>
              <a:chOff x="1732987" y="1572178"/>
              <a:chExt cx="3034931" cy="965501"/>
            </a:xfrm>
          </p:grpSpPr>
          <p:sp>
            <p:nvSpPr>
              <p:cNvPr id="62" name="Oval 12"/>
              <p:cNvSpPr/>
              <p:nvPr/>
            </p:nvSpPr>
            <p:spPr>
              <a:xfrm>
                <a:off x="2195736" y="1616224"/>
                <a:ext cx="72008" cy="72008"/>
              </a:xfrm>
              <a:prstGeom prst="ellipse">
                <a:avLst/>
              </a:prstGeom>
              <a:solidFill>
                <a:srgbClr val="3D3743"/>
              </a:solidFill>
              <a:ln w="25400" cap="flat" cmpd="sng" algn="ctr">
                <a:noFill/>
                <a:prstDash val="solid"/>
              </a:ln>
              <a:effectLst/>
            </p:spPr>
            <p:txBody>
              <a:bodyPr rtlCol="0" anchor="ctr"/>
              <a:lstStyle/>
              <a:p>
                <a:pPr defTabSz="1218804" fontAlgn="auto">
                  <a:spcBef>
                    <a:spcPts val="0"/>
                  </a:spcBef>
                  <a:spcAft>
                    <a:spcPts val="0"/>
                  </a:spcAft>
                  <a:defRPr/>
                </a:pPr>
                <a:endParaRPr lang="bg-BG" sz="2399" b="0" kern="0">
                  <a:solidFill>
                    <a:sysClr val="window" lastClr="FFFFFF"/>
                  </a:solidFill>
                  <a:latin typeface="+mn-lt"/>
                  <a:ea typeface="+mn-ea"/>
                  <a:cs typeface="+mn-ea"/>
                  <a:sym typeface="+mn-lt"/>
                </a:endParaRPr>
              </a:p>
            </p:txBody>
          </p:sp>
          <p:sp>
            <p:nvSpPr>
              <p:cNvPr id="63" name="Arc 17"/>
              <p:cNvSpPr/>
              <p:nvPr/>
            </p:nvSpPr>
            <p:spPr>
              <a:xfrm rot="152113" flipH="1">
                <a:off x="1732987" y="1572178"/>
                <a:ext cx="3034931" cy="965501"/>
              </a:xfrm>
              <a:prstGeom prst="arc">
                <a:avLst>
                  <a:gd name="adj1" fmla="val 12596661"/>
                  <a:gd name="adj2" fmla="val 20489397"/>
                </a:avLst>
              </a:prstGeom>
              <a:noFill/>
              <a:ln w="12700" cap="flat" cmpd="sng" algn="ctr">
                <a:solidFill>
                  <a:srgbClr val="3D3743"/>
                </a:solidFill>
                <a:prstDash val="sysDot"/>
              </a:ln>
              <a:effectLst/>
            </p:spPr>
            <p:txBody>
              <a:bodyPr rtlCol="0" anchor="ctr"/>
              <a:lstStyle/>
              <a:p>
                <a:pPr defTabSz="1218804" fontAlgn="auto">
                  <a:spcBef>
                    <a:spcPts val="0"/>
                  </a:spcBef>
                  <a:spcAft>
                    <a:spcPts val="0"/>
                  </a:spcAft>
                  <a:defRPr/>
                </a:pPr>
                <a:endParaRPr lang="bg-BG" sz="2399" b="0" kern="0">
                  <a:solidFill>
                    <a:sysClr val="windowText" lastClr="000000"/>
                  </a:solidFill>
                  <a:latin typeface="+mn-lt"/>
                  <a:ea typeface="+mn-ea"/>
                  <a:cs typeface="+mn-ea"/>
                  <a:sym typeface="+mn-lt"/>
                </a:endParaRPr>
              </a:p>
            </p:txBody>
          </p:sp>
        </p:grpSp>
        <p:grpSp>
          <p:nvGrpSpPr>
            <p:cNvPr id="43" name="组合 42"/>
            <p:cNvGrpSpPr/>
            <p:nvPr/>
          </p:nvGrpSpPr>
          <p:grpSpPr>
            <a:xfrm>
              <a:off x="2648544" y="1696268"/>
              <a:ext cx="1844553" cy="965501"/>
              <a:chOff x="2648544" y="1696268"/>
              <a:chExt cx="1844553" cy="965501"/>
            </a:xfrm>
          </p:grpSpPr>
          <p:sp>
            <p:nvSpPr>
              <p:cNvPr id="60" name="Oval 70"/>
              <p:cNvSpPr/>
              <p:nvPr/>
            </p:nvSpPr>
            <p:spPr>
              <a:xfrm>
                <a:off x="2648544" y="2264296"/>
                <a:ext cx="72008" cy="72008"/>
              </a:xfrm>
              <a:prstGeom prst="ellipse">
                <a:avLst/>
              </a:prstGeom>
              <a:solidFill>
                <a:srgbClr val="3D3743"/>
              </a:solidFill>
              <a:ln w="25400" cap="flat" cmpd="sng" algn="ctr">
                <a:noFill/>
                <a:prstDash val="solid"/>
              </a:ln>
              <a:effectLst/>
            </p:spPr>
            <p:txBody>
              <a:bodyPr rtlCol="0" anchor="ctr"/>
              <a:lstStyle/>
              <a:p>
                <a:pPr defTabSz="1218804" fontAlgn="auto">
                  <a:spcBef>
                    <a:spcPts val="0"/>
                  </a:spcBef>
                  <a:spcAft>
                    <a:spcPts val="0"/>
                  </a:spcAft>
                  <a:defRPr/>
                </a:pPr>
                <a:endParaRPr lang="bg-BG" sz="2399" b="0" kern="0">
                  <a:solidFill>
                    <a:sysClr val="window" lastClr="FFFFFF"/>
                  </a:solidFill>
                  <a:latin typeface="+mn-lt"/>
                  <a:ea typeface="+mn-ea"/>
                  <a:cs typeface="+mn-ea"/>
                  <a:sym typeface="+mn-lt"/>
                </a:endParaRPr>
              </a:p>
            </p:txBody>
          </p:sp>
          <p:sp>
            <p:nvSpPr>
              <p:cNvPr id="61" name="Arc 75"/>
              <p:cNvSpPr/>
              <p:nvPr/>
            </p:nvSpPr>
            <p:spPr>
              <a:xfrm rot="20899889" flipH="1">
                <a:off x="2680044" y="1696268"/>
                <a:ext cx="1813053" cy="965501"/>
              </a:xfrm>
              <a:prstGeom prst="arc">
                <a:avLst>
                  <a:gd name="adj1" fmla="val 12596661"/>
                  <a:gd name="adj2" fmla="val 21380040"/>
                </a:avLst>
              </a:prstGeom>
              <a:noFill/>
              <a:ln w="12700" cap="flat" cmpd="sng" algn="ctr">
                <a:solidFill>
                  <a:srgbClr val="3D3743"/>
                </a:solidFill>
                <a:prstDash val="sysDot"/>
              </a:ln>
              <a:effectLst/>
            </p:spPr>
            <p:txBody>
              <a:bodyPr rtlCol="0" anchor="ctr"/>
              <a:lstStyle/>
              <a:p>
                <a:pPr defTabSz="1218804" fontAlgn="auto">
                  <a:spcBef>
                    <a:spcPts val="0"/>
                  </a:spcBef>
                  <a:spcAft>
                    <a:spcPts val="0"/>
                  </a:spcAft>
                  <a:defRPr/>
                </a:pPr>
                <a:endParaRPr lang="bg-BG" sz="2399" b="0" kern="0">
                  <a:solidFill>
                    <a:sysClr val="windowText" lastClr="000000"/>
                  </a:solidFill>
                  <a:latin typeface="+mn-lt"/>
                  <a:ea typeface="+mn-ea"/>
                  <a:cs typeface="+mn-ea"/>
                  <a:sym typeface="+mn-lt"/>
                </a:endParaRPr>
              </a:p>
            </p:txBody>
          </p:sp>
        </p:grpSp>
        <p:grpSp>
          <p:nvGrpSpPr>
            <p:cNvPr id="44" name="组合 43"/>
            <p:cNvGrpSpPr/>
            <p:nvPr/>
          </p:nvGrpSpPr>
          <p:grpSpPr>
            <a:xfrm>
              <a:off x="3341552" y="1682559"/>
              <a:ext cx="1347849" cy="1826310"/>
              <a:chOff x="3341552" y="1682559"/>
              <a:chExt cx="1347849" cy="1826310"/>
            </a:xfrm>
          </p:grpSpPr>
          <p:sp>
            <p:nvSpPr>
              <p:cNvPr id="54" name="Oval 71"/>
              <p:cNvSpPr/>
              <p:nvPr/>
            </p:nvSpPr>
            <p:spPr>
              <a:xfrm>
                <a:off x="3347864" y="2840360"/>
                <a:ext cx="72008" cy="72008"/>
              </a:xfrm>
              <a:prstGeom prst="ellipse">
                <a:avLst/>
              </a:prstGeom>
              <a:solidFill>
                <a:srgbClr val="3D3743"/>
              </a:solidFill>
              <a:ln w="25400" cap="flat" cmpd="sng" algn="ctr">
                <a:noFill/>
                <a:prstDash val="solid"/>
              </a:ln>
              <a:effectLst/>
            </p:spPr>
            <p:txBody>
              <a:bodyPr rtlCol="0" anchor="ctr"/>
              <a:lstStyle/>
              <a:p>
                <a:pPr defTabSz="1218804" fontAlgn="auto">
                  <a:spcBef>
                    <a:spcPts val="0"/>
                  </a:spcBef>
                  <a:spcAft>
                    <a:spcPts val="0"/>
                  </a:spcAft>
                  <a:defRPr/>
                </a:pPr>
                <a:endParaRPr lang="bg-BG" sz="2399" b="0" kern="0">
                  <a:solidFill>
                    <a:sysClr val="window" lastClr="FFFFFF"/>
                  </a:solidFill>
                  <a:latin typeface="+mn-lt"/>
                  <a:ea typeface="+mn-ea"/>
                  <a:cs typeface="+mn-ea"/>
                  <a:sym typeface="+mn-lt"/>
                </a:endParaRPr>
              </a:p>
            </p:txBody>
          </p:sp>
          <p:sp>
            <p:nvSpPr>
              <p:cNvPr id="59" name="Arc 76"/>
              <p:cNvSpPr/>
              <p:nvPr/>
            </p:nvSpPr>
            <p:spPr>
              <a:xfrm rot="20899889" flipH="1">
                <a:off x="3341552" y="1682559"/>
                <a:ext cx="1347849" cy="1826310"/>
              </a:xfrm>
              <a:prstGeom prst="arc">
                <a:avLst>
                  <a:gd name="adj1" fmla="val 13745913"/>
                  <a:gd name="adj2" fmla="val 525263"/>
                </a:avLst>
              </a:prstGeom>
              <a:noFill/>
              <a:ln w="12700" cap="flat" cmpd="sng" algn="ctr">
                <a:solidFill>
                  <a:srgbClr val="3D3743"/>
                </a:solidFill>
                <a:prstDash val="sysDot"/>
              </a:ln>
              <a:effectLst/>
            </p:spPr>
            <p:txBody>
              <a:bodyPr rtlCol="0" anchor="ctr"/>
              <a:lstStyle/>
              <a:p>
                <a:pPr defTabSz="1218804" fontAlgn="auto">
                  <a:spcBef>
                    <a:spcPts val="0"/>
                  </a:spcBef>
                  <a:spcAft>
                    <a:spcPts val="0"/>
                  </a:spcAft>
                  <a:defRPr/>
                </a:pPr>
                <a:endParaRPr lang="bg-BG" sz="2399" b="0" kern="0">
                  <a:solidFill>
                    <a:sysClr val="windowText" lastClr="000000"/>
                  </a:solidFill>
                  <a:latin typeface="+mn-lt"/>
                  <a:ea typeface="+mn-ea"/>
                  <a:cs typeface="+mn-ea"/>
                  <a:sym typeface="+mn-lt"/>
                </a:endParaRPr>
              </a:p>
            </p:txBody>
          </p:sp>
        </p:grpSp>
        <p:grpSp>
          <p:nvGrpSpPr>
            <p:cNvPr id="45" name="组合 44"/>
            <p:cNvGrpSpPr/>
            <p:nvPr/>
          </p:nvGrpSpPr>
          <p:grpSpPr>
            <a:xfrm>
              <a:off x="4621504" y="1616224"/>
              <a:ext cx="3046839" cy="942037"/>
              <a:chOff x="4621504" y="1616224"/>
              <a:chExt cx="3046839" cy="942037"/>
            </a:xfrm>
          </p:grpSpPr>
          <p:sp>
            <p:nvSpPr>
              <p:cNvPr id="52" name="Oval 74"/>
              <p:cNvSpPr/>
              <p:nvPr/>
            </p:nvSpPr>
            <p:spPr>
              <a:xfrm>
                <a:off x="6806016" y="1631321"/>
                <a:ext cx="72008" cy="72008"/>
              </a:xfrm>
              <a:prstGeom prst="ellipse">
                <a:avLst/>
              </a:prstGeom>
              <a:solidFill>
                <a:srgbClr val="3D3743"/>
              </a:solidFill>
              <a:ln w="25400" cap="flat" cmpd="sng" algn="ctr">
                <a:noFill/>
                <a:prstDash val="solid"/>
              </a:ln>
              <a:effectLst/>
            </p:spPr>
            <p:txBody>
              <a:bodyPr rtlCol="0" anchor="ctr"/>
              <a:lstStyle/>
              <a:p>
                <a:pPr defTabSz="1218804" fontAlgn="auto">
                  <a:spcBef>
                    <a:spcPts val="0"/>
                  </a:spcBef>
                  <a:spcAft>
                    <a:spcPts val="0"/>
                  </a:spcAft>
                  <a:defRPr/>
                </a:pPr>
                <a:endParaRPr lang="bg-BG" sz="2399" b="0" kern="0">
                  <a:solidFill>
                    <a:sysClr val="window" lastClr="FFFFFF"/>
                  </a:solidFill>
                  <a:latin typeface="+mn-lt"/>
                  <a:ea typeface="+mn-ea"/>
                  <a:cs typeface="+mn-ea"/>
                  <a:sym typeface="+mn-lt"/>
                </a:endParaRPr>
              </a:p>
            </p:txBody>
          </p:sp>
          <p:sp>
            <p:nvSpPr>
              <p:cNvPr id="53" name="Arc 80"/>
              <p:cNvSpPr/>
              <p:nvPr/>
            </p:nvSpPr>
            <p:spPr>
              <a:xfrm flipH="1">
                <a:off x="4621504" y="1616224"/>
                <a:ext cx="3046839" cy="942037"/>
              </a:xfrm>
              <a:prstGeom prst="arc">
                <a:avLst>
                  <a:gd name="adj1" fmla="val 12596661"/>
                  <a:gd name="adj2" fmla="val 20457581"/>
                </a:avLst>
              </a:prstGeom>
              <a:noFill/>
              <a:ln w="12700" cap="flat" cmpd="sng" algn="ctr">
                <a:solidFill>
                  <a:srgbClr val="3D3743"/>
                </a:solidFill>
                <a:prstDash val="sysDot"/>
              </a:ln>
              <a:effectLst/>
            </p:spPr>
            <p:txBody>
              <a:bodyPr rtlCol="0" anchor="ctr"/>
              <a:lstStyle/>
              <a:p>
                <a:pPr defTabSz="1218804" fontAlgn="auto">
                  <a:spcBef>
                    <a:spcPts val="0"/>
                  </a:spcBef>
                  <a:spcAft>
                    <a:spcPts val="0"/>
                  </a:spcAft>
                  <a:defRPr/>
                </a:pPr>
                <a:endParaRPr lang="bg-BG" sz="2399" b="0" kern="0">
                  <a:solidFill>
                    <a:sysClr val="windowText" lastClr="000000"/>
                  </a:solidFill>
                  <a:latin typeface="+mn-lt"/>
                  <a:ea typeface="+mn-ea"/>
                  <a:cs typeface="+mn-ea"/>
                  <a:sym typeface="+mn-lt"/>
                </a:endParaRPr>
              </a:p>
            </p:txBody>
          </p:sp>
        </p:grpSp>
        <p:grpSp>
          <p:nvGrpSpPr>
            <p:cNvPr id="46" name="组合 45"/>
            <p:cNvGrpSpPr/>
            <p:nvPr/>
          </p:nvGrpSpPr>
          <p:grpSpPr>
            <a:xfrm>
              <a:off x="4619376" y="1762024"/>
              <a:ext cx="1873213" cy="965501"/>
              <a:chOff x="4619376" y="1762024"/>
              <a:chExt cx="1873213" cy="965501"/>
            </a:xfrm>
          </p:grpSpPr>
          <p:sp>
            <p:nvSpPr>
              <p:cNvPr id="50" name="Oval 73"/>
              <p:cNvSpPr/>
              <p:nvPr/>
            </p:nvSpPr>
            <p:spPr>
              <a:xfrm>
                <a:off x="6420581" y="2261460"/>
                <a:ext cx="72008" cy="72008"/>
              </a:xfrm>
              <a:prstGeom prst="ellipse">
                <a:avLst/>
              </a:prstGeom>
              <a:solidFill>
                <a:srgbClr val="3D3743"/>
              </a:solidFill>
              <a:ln w="25400" cap="flat" cmpd="sng" algn="ctr">
                <a:noFill/>
                <a:prstDash val="solid"/>
              </a:ln>
              <a:effectLst/>
            </p:spPr>
            <p:txBody>
              <a:bodyPr rtlCol="0" anchor="ctr"/>
              <a:lstStyle/>
              <a:p>
                <a:pPr defTabSz="1218804" fontAlgn="auto">
                  <a:spcBef>
                    <a:spcPts val="0"/>
                  </a:spcBef>
                  <a:spcAft>
                    <a:spcPts val="0"/>
                  </a:spcAft>
                  <a:defRPr/>
                </a:pPr>
                <a:endParaRPr lang="bg-BG" sz="2399" b="0" kern="0">
                  <a:solidFill>
                    <a:sysClr val="window" lastClr="FFFFFF"/>
                  </a:solidFill>
                  <a:latin typeface="+mn-lt"/>
                  <a:ea typeface="+mn-ea"/>
                  <a:cs typeface="+mn-ea"/>
                  <a:sym typeface="+mn-lt"/>
                </a:endParaRPr>
              </a:p>
            </p:txBody>
          </p:sp>
          <p:sp>
            <p:nvSpPr>
              <p:cNvPr id="51" name="Arc 81"/>
              <p:cNvSpPr/>
              <p:nvPr/>
            </p:nvSpPr>
            <p:spPr>
              <a:xfrm rot="700111">
                <a:off x="4619376" y="1762024"/>
                <a:ext cx="1851447" cy="965501"/>
              </a:xfrm>
              <a:prstGeom prst="arc">
                <a:avLst>
                  <a:gd name="adj1" fmla="val 12596661"/>
                  <a:gd name="adj2" fmla="val 20993129"/>
                </a:avLst>
              </a:prstGeom>
              <a:noFill/>
              <a:ln w="12700" cap="flat" cmpd="sng" algn="ctr">
                <a:solidFill>
                  <a:srgbClr val="3D3743"/>
                </a:solidFill>
                <a:prstDash val="sysDot"/>
              </a:ln>
              <a:effectLst/>
            </p:spPr>
            <p:txBody>
              <a:bodyPr rtlCol="0" anchor="ctr"/>
              <a:lstStyle/>
              <a:p>
                <a:pPr defTabSz="1218804" fontAlgn="auto">
                  <a:spcBef>
                    <a:spcPts val="0"/>
                  </a:spcBef>
                  <a:spcAft>
                    <a:spcPts val="0"/>
                  </a:spcAft>
                  <a:defRPr/>
                </a:pPr>
                <a:endParaRPr lang="bg-BG" sz="2399" b="0" kern="0">
                  <a:solidFill>
                    <a:sysClr val="windowText" lastClr="000000"/>
                  </a:solidFill>
                  <a:latin typeface="+mn-lt"/>
                  <a:ea typeface="+mn-ea"/>
                  <a:cs typeface="+mn-ea"/>
                  <a:sym typeface="+mn-lt"/>
                </a:endParaRPr>
              </a:p>
            </p:txBody>
          </p:sp>
        </p:grpSp>
        <p:grpSp>
          <p:nvGrpSpPr>
            <p:cNvPr id="47" name="组合 46"/>
            <p:cNvGrpSpPr/>
            <p:nvPr/>
          </p:nvGrpSpPr>
          <p:grpSpPr>
            <a:xfrm>
              <a:off x="4454725" y="1748750"/>
              <a:ext cx="1347849" cy="1826310"/>
              <a:chOff x="4454725" y="1748750"/>
              <a:chExt cx="1347849" cy="1826310"/>
            </a:xfrm>
          </p:grpSpPr>
          <p:sp>
            <p:nvSpPr>
              <p:cNvPr id="48" name="Oval 72"/>
              <p:cNvSpPr/>
              <p:nvPr/>
            </p:nvSpPr>
            <p:spPr>
              <a:xfrm>
                <a:off x="5726609" y="2840360"/>
                <a:ext cx="72008" cy="72008"/>
              </a:xfrm>
              <a:prstGeom prst="ellipse">
                <a:avLst/>
              </a:prstGeom>
              <a:solidFill>
                <a:srgbClr val="3D3743"/>
              </a:solidFill>
              <a:ln w="25400" cap="flat" cmpd="sng" algn="ctr">
                <a:noFill/>
                <a:prstDash val="solid"/>
              </a:ln>
              <a:effectLst/>
            </p:spPr>
            <p:txBody>
              <a:bodyPr rtlCol="0" anchor="ctr"/>
              <a:lstStyle/>
              <a:p>
                <a:pPr defTabSz="1218804" fontAlgn="auto">
                  <a:spcBef>
                    <a:spcPts val="0"/>
                  </a:spcBef>
                  <a:spcAft>
                    <a:spcPts val="0"/>
                  </a:spcAft>
                  <a:defRPr/>
                </a:pPr>
                <a:endParaRPr lang="bg-BG" sz="2399" b="0" kern="0">
                  <a:solidFill>
                    <a:sysClr val="window" lastClr="FFFFFF"/>
                  </a:solidFill>
                  <a:latin typeface="+mn-lt"/>
                  <a:ea typeface="+mn-ea"/>
                  <a:cs typeface="+mn-ea"/>
                  <a:sym typeface="+mn-lt"/>
                </a:endParaRPr>
              </a:p>
            </p:txBody>
          </p:sp>
          <p:sp>
            <p:nvSpPr>
              <p:cNvPr id="49" name="Arc 82"/>
              <p:cNvSpPr/>
              <p:nvPr/>
            </p:nvSpPr>
            <p:spPr>
              <a:xfrm rot="700111">
                <a:off x="4454725" y="1748750"/>
                <a:ext cx="1347849" cy="1826310"/>
              </a:xfrm>
              <a:prstGeom prst="arc">
                <a:avLst>
                  <a:gd name="adj1" fmla="val 13745913"/>
                  <a:gd name="adj2" fmla="val 525263"/>
                </a:avLst>
              </a:prstGeom>
              <a:noFill/>
              <a:ln w="12700" cap="flat" cmpd="sng" algn="ctr">
                <a:solidFill>
                  <a:srgbClr val="3D3743"/>
                </a:solidFill>
                <a:prstDash val="sysDot"/>
              </a:ln>
              <a:effectLst/>
            </p:spPr>
            <p:txBody>
              <a:bodyPr rtlCol="0" anchor="ctr"/>
              <a:lstStyle/>
              <a:p>
                <a:pPr defTabSz="1218804" fontAlgn="auto">
                  <a:spcBef>
                    <a:spcPts val="0"/>
                  </a:spcBef>
                  <a:spcAft>
                    <a:spcPts val="0"/>
                  </a:spcAft>
                  <a:defRPr/>
                </a:pPr>
                <a:endParaRPr lang="bg-BG" sz="2399" b="0" kern="0">
                  <a:solidFill>
                    <a:sysClr val="windowText" lastClr="000000"/>
                  </a:solidFill>
                  <a:latin typeface="+mn-lt"/>
                  <a:ea typeface="+mn-ea"/>
                  <a:cs typeface="+mn-ea"/>
                  <a:sym typeface="+mn-lt"/>
                </a:endParaRPr>
              </a:p>
            </p:txBody>
          </p:sp>
        </p:grpSp>
      </p:grpSp>
      <p:sp>
        <p:nvSpPr>
          <p:cNvPr id="64" name="Isosceles Triangle 5"/>
          <p:cNvSpPr/>
          <p:nvPr/>
        </p:nvSpPr>
        <p:spPr>
          <a:xfrm rot="10800000">
            <a:off x="5872810" y="2401282"/>
            <a:ext cx="527896" cy="316737"/>
          </a:xfrm>
          <a:prstGeom prst="triangle">
            <a:avLst/>
          </a:prstGeom>
          <a:solidFill>
            <a:schemeClr val="accent3">
              <a:lumMod val="50000"/>
            </a:schemeClr>
          </a:solidFill>
          <a:ln w="25400" cap="flat" cmpd="sng" algn="ctr">
            <a:noFill/>
            <a:prstDash val="solid"/>
          </a:ln>
          <a:effectLst/>
        </p:spPr>
        <p:txBody>
          <a:bodyPr rtlCol="0" anchor="ctr"/>
          <a:lstStyle/>
          <a:p>
            <a:pPr defTabSz="1218804" fontAlgn="auto">
              <a:spcBef>
                <a:spcPts val="0"/>
              </a:spcBef>
              <a:spcAft>
                <a:spcPts val="0"/>
              </a:spcAft>
              <a:defRPr/>
            </a:pPr>
            <a:endParaRPr lang="bg-BG" sz="2399" b="0" kern="0">
              <a:solidFill>
                <a:srgbClr val="F2F2F2"/>
              </a:solidFill>
              <a:latin typeface="+mn-lt"/>
              <a:ea typeface="+mn-ea"/>
              <a:cs typeface="+mn-ea"/>
              <a:sym typeface="+mn-lt"/>
            </a:endParaRPr>
          </a:p>
        </p:txBody>
      </p:sp>
      <p:grpSp>
        <p:nvGrpSpPr>
          <p:cNvPr id="65" name="组合 64"/>
          <p:cNvGrpSpPr/>
          <p:nvPr/>
        </p:nvGrpSpPr>
        <p:grpSpPr>
          <a:xfrm>
            <a:off x="1621790" y="1795063"/>
            <a:ext cx="1215188" cy="1215185"/>
            <a:chOff x="304800" y="673100"/>
            <a:chExt cx="4000500" cy="4000500"/>
          </a:xfrm>
          <a:effectLst>
            <a:outerShdw blurRad="444500" dist="254000" dir="8100000" algn="tr" rotWithShape="0">
              <a:prstClr val="black">
                <a:alpha val="50000"/>
              </a:prstClr>
            </a:outerShdw>
          </a:effectLst>
        </p:grpSpPr>
        <p:sp>
          <p:nvSpPr>
            <p:cNvPr id="66" name="同心圆 56"/>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67" name="椭圆 57"/>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68" name="组合 67"/>
          <p:cNvGrpSpPr/>
          <p:nvPr/>
        </p:nvGrpSpPr>
        <p:grpSpPr>
          <a:xfrm>
            <a:off x="2442967" y="3056396"/>
            <a:ext cx="1215188" cy="1215185"/>
            <a:chOff x="304800" y="673100"/>
            <a:chExt cx="4000500" cy="4000500"/>
          </a:xfrm>
          <a:effectLst>
            <a:outerShdw blurRad="444500" dist="254000" dir="8100000" algn="tr" rotWithShape="0">
              <a:prstClr val="black">
                <a:alpha val="50000"/>
              </a:prstClr>
            </a:outerShdw>
          </a:effectLst>
        </p:grpSpPr>
        <p:sp>
          <p:nvSpPr>
            <p:cNvPr id="69" name="同心圆 59"/>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0" name="椭圆 60"/>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71" name="组合 70"/>
          <p:cNvGrpSpPr/>
          <p:nvPr/>
        </p:nvGrpSpPr>
        <p:grpSpPr>
          <a:xfrm>
            <a:off x="3673509" y="3875384"/>
            <a:ext cx="1215188" cy="1215185"/>
            <a:chOff x="304800" y="673100"/>
            <a:chExt cx="4000500" cy="4000500"/>
          </a:xfrm>
          <a:effectLst>
            <a:outerShdw blurRad="444500" dist="254000" dir="8100000" algn="tr" rotWithShape="0">
              <a:prstClr val="black">
                <a:alpha val="50000"/>
              </a:prstClr>
            </a:outerShdw>
          </a:effectLst>
        </p:grpSpPr>
        <p:sp>
          <p:nvSpPr>
            <p:cNvPr id="72" name="同心圆 62"/>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3" name="椭圆 63"/>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74" name="组合 73"/>
          <p:cNvGrpSpPr/>
          <p:nvPr/>
        </p:nvGrpSpPr>
        <p:grpSpPr>
          <a:xfrm>
            <a:off x="9336078" y="1716087"/>
            <a:ext cx="1215188" cy="1215185"/>
            <a:chOff x="304800" y="673100"/>
            <a:chExt cx="4000500" cy="4000500"/>
          </a:xfrm>
          <a:effectLst>
            <a:outerShdw blurRad="444500" dist="254000" dir="8100000" algn="tr" rotWithShape="0">
              <a:prstClr val="black">
                <a:alpha val="50000"/>
              </a:prstClr>
            </a:outerShdw>
          </a:effectLst>
        </p:grpSpPr>
        <p:sp>
          <p:nvSpPr>
            <p:cNvPr id="75" name="同心圆 65"/>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6" name="椭圆 66"/>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77" name="组合 76"/>
          <p:cNvGrpSpPr/>
          <p:nvPr/>
        </p:nvGrpSpPr>
        <p:grpSpPr>
          <a:xfrm>
            <a:off x="8644569" y="2974526"/>
            <a:ext cx="1215188" cy="1215185"/>
            <a:chOff x="304800" y="673100"/>
            <a:chExt cx="4000500" cy="4000500"/>
          </a:xfrm>
          <a:effectLst>
            <a:outerShdw blurRad="444500" dist="254000" dir="8100000" algn="tr" rotWithShape="0">
              <a:prstClr val="black">
                <a:alpha val="50000"/>
              </a:prstClr>
            </a:outerShdw>
          </a:effectLst>
        </p:grpSpPr>
        <p:sp>
          <p:nvSpPr>
            <p:cNvPr id="78" name="同心圆 6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79" name="椭圆 69"/>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80" name="组合 79"/>
          <p:cNvGrpSpPr/>
          <p:nvPr/>
        </p:nvGrpSpPr>
        <p:grpSpPr>
          <a:xfrm>
            <a:off x="7507843" y="3825159"/>
            <a:ext cx="1215188" cy="1215185"/>
            <a:chOff x="304800" y="673100"/>
            <a:chExt cx="4000500" cy="4000500"/>
          </a:xfrm>
          <a:effectLst>
            <a:outerShdw blurRad="444500" dist="254000" dir="8100000" algn="tr" rotWithShape="0">
              <a:prstClr val="black">
                <a:alpha val="50000"/>
              </a:prstClr>
            </a:outerShdw>
          </a:effectLst>
        </p:grpSpPr>
        <p:sp>
          <p:nvSpPr>
            <p:cNvPr id="81" name="同心圆 7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82" name="椭圆 72"/>
            <p:cNvSpPr/>
            <p:nvPr/>
          </p:nvSpPr>
          <p:spPr>
            <a:xfrm>
              <a:off x="392112" y="760412"/>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sp>
        <p:nvSpPr>
          <p:cNvPr id="83" name="文本框 13"/>
          <p:cNvSpPr txBox="1"/>
          <p:nvPr/>
        </p:nvSpPr>
        <p:spPr>
          <a:xfrm>
            <a:off x="4978745" y="2718020"/>
            <a:ext cx="2234510" cy="1811693"/>
          </a:xfrm>
          <a:prstGeom prst="rect">
            <a:avLst/>
          </a:prstGeom>
          <a:noFill/>
        </p:spPr>
        <p:txBody>
          <a:bodyPr wrap="square" lIns="87738" tIns="43868" rIns="87738" bIns="43868" rtlCol="0">
            <a:spAutoFit/>
          </a:bodyPr>
          <a:lstStyle/>
          <a:p>
            <a:pPr>
              <a:lnSpc>
                <a:spcPct val="120000"/>
              </a:lnSpc>
              <a:spcBef>
                <a:spcPct val="0"/>
              </a:spcBef>
              <a:buNone/>
            </a:pPr>
            <a:r>
              <a:rPr lang="zh-CN" altLang="en-US" sz="13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在此录入上述图表的综合描述说明，在此录入上述图表的综合描述说明，在此录入上述图表的综合描述说明，在此录入上述图表的综合描述说明，在此录入上述图表的综合描述说明。</a:t>
            </a:r>
          </a:p>
        </p:txBody>
      </p:sp>
      <p:sp>
        <p:nvSpPr>
          <p:cNvPr id="84" name="Freeform 177"/>
          <p:cNvSpPr>
            <a:spLocks noEditPoints="1"/>
          </p:cNvSpPr>
          <p:nvPr/>
        </p:nvSpPr>
        <p:spPr bwMode="auto">
          <a:xfrm>
            <a:off x="2044413" y="2218678"/>
            <a:ext cx="395115" cy="340973"/>
          </a:xfrm>
          <a:custGeom>
            <a:avLst/>
            <a:gdLst>
              <a:gd name="T0" fmla="*/ 246 w 288"/>
              <a:gd name="T1" fmla="*/ 26 h 247"/>
              <a:gd name="T2" fmla="*/ 144 w 288"/>
              <a:gd name="T3" fmla="*/ 0 h 247"/>
              <a:gd name="T4" fmla="*/ 41 w 288"/>
              <a:gd name="T5" fmla="*/ 26 h 247"/>
              <a:gd name="T6" fmla="*/ 0 w 288"/>
              <a:gd name="T7" fmla="*/ 98 h 247"/>
              <a:gd name="T8" fmla="*/ 144 w 288"/>
              <a:gd name="T9" fmla="*/ 247 h 247"/>
              <a:gd name="T10" fmla="*/ 288 w 288"/>
              <a:gd name="T11" fmla="*/ 98 h 247"/>
              <a:gd name="T12" fmla="*/ 246 w 288"/>
              <a:gd name="T13" fmla="*/ 26 h 247"/>
              <a:gd name="T14" fmla="*/ 245 w 288"/>
              <a:gd name="T15" fmla="*/ 115 h 247"/>
              <a:gd name="T16" fmla="*/ 201 w 288"/>
              <a:gd name="T17" fmla="*/ 71 h 247"/>
              <a:gd name="T18" fmla="*/ 234 w 288"/>
              <a:gd name="T19" fmla="*/ 41 h 247"/>
              <a:gd name="T20" fmla="*/ 245 w 288"/>
              <a:gd name="T21" fmla="*/ 115 h 247"/>
              <a:gd name="T22" fmla="*/ 227 w 288"/>
              <a:gd name="T23" fmla="*/ 40 h 247"/>
              <a:gd name="T24" fmla="*/ 143 w 288"/>
              <a:gd name="T25" fmla="*/ 72 h 247"/>
              <a:gd name="T26" fmla="*/ 59 w 288"/>
              <a:gd name="T27" fmla="*/ 40 h 247"/>
              <a:gd name="T28" fmla="*/ 62 w 288"/>
              <a:gd name="T29" fmla="*/ 32 h 247"/>
              <a:gd name="T30" fmla="*/ 144 w 288"/>
              <a:gd name="T31" fmla="*/ 15 h 247"/>
              <a:gd name="T32" fmla="*/ 223 w 288"/>
              <a:gd name="T33" fmla="*/ 30 h 247"/>
              <a:gd name="T34" fmla="*/ 227 w 288"/>
              <a:gd name="T35" fmla="*/ 40 h 247"/>
              <a:gd name="T36" fmla="*/ 183 w 288"/>
              <a:gd name="T37" fmla="*/ 76 h 247"/>
              <a:gd name="T38" fmla="*/ 144 w 288"/>
              <a:gd name="T39" fmla="*/ 143 h 247"/>
              <a:gd name="T40" fmla="*/ 105 w 288"/>
              <a:gd name="T41" fmla="*/ 76 h 247"/>
              <a:gd name="T42" fmla="*/ 143 w 288"/>
              <a:gd name="T43" fmla="*/ 80 h 247"/>
              <a:gd name="T44" fmla="*/ 183 w 288"/>
              <a:gd name="T45" fmla="*/ 76 h 247"/>
              <a:gd name="T46" fmla="*/ 52 w 288"/>
              <a:gd name="T47" fmla="*/ 43 h 247"/>
              <a:gd name="T48" fmla="*/ 89 w 288"/>
              <a:gd name="T49" fmla="*/ 72 h 247"/>
              <a:gd name="T50" fmla="*/ 44 w 288"/>
              <a:gd name="T51" fmla="*/ 117 h 247"/>
              <a:gd name="T52" fmla="*/ 52 w 288"/>
              <a:gd name="T53" fmla="*/ 43 h 247"/>
              <a:gd name="T54" fmla="*/ 96 w 288"/>
              <a:gd name="T55" fmla="*/ 76 h 247"/>
              <a:gd name="T56" fmla="*/ 136 w 288"/>
              <a:gd name="T57" fmla="*/ 145 h 247"/>
              <a:gd name="T58" fmla="*/ 49 w 288"/>
              <a:gd name="T59" fmla="*/ 122 h 247"/>
              <a:gd name="T60" fmla="*/ 96 w 288"/>
              <a:gd name="T61" fmla="*/ 76 h 247"/>
              <a:gd name="T62" fmla="*/ 144 w 288"/>
              <a:gd name="T63" fmla="*/ 153 h 247"/>
              <a:gd name="T64" fmla="*/ 187 w 288"/>
              <a:gd name="T65" fmla="*/ 149 h 247"/>
              <a:gd name="T66" fmla="*/ 144 w 288"/>
              <a:gd name="T67" fmla="*/ 224 h 247"/>
              <a:gd name="T68" fmla="*/ 101 w 288"/>
              <a:gd name="T69" fmla="*/ 149 h 247"/>
              <a:gd name="T70" fmla="*/ 144 w 288"/>
              <a:gd name="T71" fmla="*/ 153 h 247"/>
              <a:gd name="T72" fmla="*/ 151 w 288"/>
              <a:gd name="T73" fmla="*/ 145 h 247"/>
              <a:gd name="T74" fmla="*/ 193 w 288"/>
              <a:gd name="T75" fmla="*/ 73 h 247"/>
              <a:gd name="T76" fmla="*/ 241 w 288"/>
              <a:gd name="T77" fmla="*/ 121 h 247"/>
              <a:gd name="T78" fmla="*/ 151 w 288"/>
              <a:gd name="T79" fmla="*/ 145 h 247"/>
              <a:gd name="T80" fmla="*/ 273 w 288"/>
              <a:gd name="T81" fmla="*/ 94 h 247"/>
              <a:gd name="T82" fmla="*/ 253 w 288"/>
              <a:gd name="T83" fmla="*/ 113 h 247"/>
              <a:gd name="T84" fmla="*/ 242 w 288"/>
              <a:gd name="T85" fmla="*/ 41 h 247"/>
              <a:gd name="T86" fmla="*/ 273 w 288"/>
              <a:gd name="T87" fmla="*/ 94 h 247"/>
              <a:gd name="T88" fmla="*/ 44 w 288"/>
              <a:gd name="T89" fmla="*/ 42 h 247"/>
              <a:gd name="T90" fmla="*/ 36 w 288"/>
              <a:gd name="T91" fmla="*/ 114 h 247"/>
              <a:gd name="T92" fmla="*/ 15 w 288"/>
              <a:gd name="T93" fmla="*/ 93 h 247"/>
              <a:gd name="T94" fmla="*/ 44 w 288"/>
              <a:gd name="T95" fmla="*/ 42 h 247"/>
              <a:gd name="T96" fmla="*/ 47 w 288"/>
              <a:gd name="T97" fmla="*/ 130 h 247"/>
              <a:gd name="T98" fmla="*/ 91 w 288"/>
              <a:gd name="T99" fmla="*/ 147 h 247"/>
              <a:gd name="T100" fmla="*/ 127 w 288"/>
              <a:gd name="T101" fmla="*/ 209 h 247"/>
              <a:gd name="T102" fmla="*/ 47 w 288"/>
              <a:gd name="T103" fmla="*/ 130 h 247"/>
              <a:gd name="T104" fmla="*/ 161 w 288"/>
              <a:gd name="T105" fmla="*/ 209 h 247"/>
              <a:gd name="T106" fmla="*/ 197 w 288"/>
              <a:gd name="T107" fmla="*/ 147 h 247"/>
              <a:gd name="T108" fmla="*/ 241 w 288"/>
              <a:gd name="T109" fmla="*/ 130 h 247"/>
              <a:gd name="T110" fmla="*/ 161 w 288"/>
              <a:gd name="T111" fmla="*/ 209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288" h="247">
                <a:moveTo>
                  <a:pt x="246" y="26"/>
                </a:moveTo>
                <a:cubicBezTo>
                  <a:pt x="219" y="12"/>
                  <a:pt x="212" y="0"/>
                  <a:pt x="144" y="0"/>
                </a:cubicBezTo>
                <a:cubicBezTo>
                  <a:pt x="76" y="0"/>
                  <a:pt x="68" y="12"/>
                  <a:pt x="41" y="26"/>
                </a:cubicBezTo>
                <a:cubicBezTo>
                  <a:pt x="11" y="43"/>
                  <a:pt x="0" y="75"/>
                  <a:pt x="0" y="98"/>
                </a:cubicBezTo>
                <a:cubicBezTo>
                  <a:pt x="0" y="110"/>
                  <a:pt x="144" y="247"/>
                  <a:pt x="144" y="247"/>
                </a:cubicBezTo>
                <a:cubicBezTo>
                  <a:pt x="144" y="247"/>
                  <a:pt x="288" y="110"/>
                  <a:pt x="288" y="98"/>
                </a:cubicBezTo>
                <a:cubicBezTo>
                  <a:pt x="288" y="76"/>
                  <a:pt x="277" y="43"/>
                  <a:pt x="246" y="26"/>
                </a:cubicBezTo>
                <a:close/>
                <a:moveTo>
                  <a:pt x="245" y="115"/>
                </a:moveTo>
                <a:cubicBezTo>
                  <a:pt x="201" y="71"/>
                  <a:pt x="201" y="71"/>
                  <a:pt x="201" y="71"/>
                </a:cubicBezTo>
                <a:cubicBezTo>
                  <a:pt x="221" y="64"/>
                  <a:pt x="233" y="53"/>
                  <a:pt x="234" y="41"/>
                </a:cubicBezTo>
                <a:lnTo>
                  <a:pt x="245" y="115"/>
                </a:lnTo>
                <a:close/>
                <a:moveTo>
                  <a:pt x="227" y="40"/>
                </a:moveTo>
                <a:cubicBezTo>
                  <a:pt x="227" y="55"/>
                  <a:pt x="193" y="72"/>
                  <a:pt x="143" y="72"/>
                </a:cubicBezTo>
                <a:cubicBezTo>
                  <a:pt x="93" y="72"/>
                  <a:pt x="59" y="55"/>
                  <a:pt x="59" y="40"/>
                </a:cubicBezTo>
                <a:cubicBezTo>
                  <a:pt x="59" y="37"/>
                  <a:pt x="60" y="34"/>
                  <a:pt x="62" y="32"/>
                </a:cubicBezTo>
                <a:cubicBezTo>
                  <a:pt x="79" y="21"/>
                  <a:pt x="92" y="15"/>
                  <a:pt x="144" y="15"/>
                </a:cubicBezTo>
                <a:cubicBezTo>
                  <a:pt x="193" y="15"/>
                  <a:pt x="207" y="21"/>
                  <a:pt x="223" y="30"/>
                </a:cubicBezTo>
                <a:cubicBezTo>
                  <a:pt x="225" y="33"/>
                  <a:pt x="227" y="36"/>
                  <a:pt x="227" y="40"/>
                </a:cubicBezTo>
                <a:close/>
                <a:moveTo>
                  <a:pt x="183" y="76"/>
                </a:moveTo>
                <a:cubicBezTo>
                  <a:pt x="144" y="143"/>
                  <a:pt x="144" y="143"/>
                  <a:pt x="144" y="143"/>
                </a:cubicBezTo>
                <a:cubicBezTo>
                  <a:pt x="105" y="76"/>
                  <a:pt x="105" y="76"/>
                  <a:pt x="105" y="76"/>
                </a:cubicBezTo>
                <a:cubicBezTo>
                  <a:pt x="117" y="78"/>
                  <a:pt x="129" y="80"/>
                  <a:pt x="143" y="80"/>
                </a:cubicBezTo>
                <a:cubicBezTo>
                  <a:pt x="158" y="80"/>
                  <a:pt x="171" y="78"/>
                  <a:pt x="183" y="76"/>
                </a:cubicBezTo>
                <a:close/>
                <a:moveTo>
                  <a:pt x="52" y="43"/>
                </a:moveTo>
                <a:cubicBezTo>
                  <a:pt x="54" y="55"/>
                  <a:pt x="68" y="65"/>
                  <a:pt x="89" y="72"/>
                </a:cubicBezTo>
                <a:cubicBezTo>
                  <a:pt x="44" y="117"/>
                  <a:pt x="44" y="117"/>
                  <a:pt x="44" y="117"/>
                </a:cubicBezTo>
                <a:lnTo>
                  <a:pt x="52" y="43"/>
                </a:lnTo>
                <a:close/>
                <a:moveTo>
                  <a:pt x="96" y="76"/>
                </a:moveTo>
                <a:cubicBezTo>
                  <a:pt x="136" y="145"/>
                  <a:pt x="136" y="145"/>
                  <a:pt x="136" y="145"/>
                </a:cubicBezTo>
                <a:cubicBezTo>
                  <a:pt x="97" y="144"/>
                  <a:pt x="69" y="134"/>
                  <a:pt x="49" y="122"/>
                </a:cubicBezTo>
                <a:lnTo>
                  <a:pt x="96" y="76"/>
                </a:lnTo>
                <a:close/>
                <a:moveTo>
                  <a:pt x="144" y="153"/>
                </a:moveTo>
                <a:cubicBezTo>
                  <a:pt x="160" y="153"/>
                  <a:pt x="174" y="152"/>
                  <a:pt x="187" y="149"/>
                </a:cubicBezTo>
                <a:cubicBezTo>
                  <a:pt x="144" y="224"/>
                  <a:pt x="144" y="224"/>
                  <a:pt x="144" y="224"/>
                </a:cubicBezTo>
                <a:cubicBezTo>
                  <a:pt x="101" y="149"/>
                  <a:pt x="101" y="149"/>
                  <a:pt x="101" y="149"/>
                </a:cubicBezTo>
                <a:cubicBezTo>
                  <a:pt x="114" y="152"/>
                  <a:pt x="128" y="153"/>
                  <a:pt x="144" y="153"/>
                </a:cubicBezTo>
                <a:close/>
                <a:moveTo>
                  <a:pt x="151" y="145"/>
                </a:moveTo>
                <a:cubicBezTo>
                  <a:pt x="193" y="73"/>
                  <a:pt x="193" y="73"/>
                  <a:pt x="193" y="73"/>
                </a:cubicBezTo>
                <a:cubicBezTo>
                  <a:pt x="241" y="121"/>
                  <a:pt x="241" y="121"/>
                  <a:pt x="241" y="121"/>
                </a:cubicBezTo>
                <a:cubicBezTo>
                  <a:pt x="221" y="133"/>
                  <a:pt x="192" y="144"/>
                  <a:pt x="151" y="145"/>
                </a:cubicBezTo>
                <a:close/>
                <a:moveTo>
                  <a:pt x="273" y="94"/>
                </a:moveTo>
                <a:cubicBezTo>
                  <a:pt x="269" y="98"/>
                  <a:pt x="262" y="105"/>
                  <a:pt x="253" y="113"/>
                </a:cubicBezTo>
                <a:cubicBezTo>
                  <a:pt x="242" y="41"/>
                  <a:pt x="242" y="41"/>
                  <a:pt x="242" y="41"/>
                </a:cubicBezTo>
                <a:cubicBezTo>
                  <a:pt x="264" y="55"/>
                  <a:pt x="271" y="78"/>
                  <a:pt x="273" y="94"/>
                </a:cubicBezTo>
                <a:close/>
                <a:moveTo>
                  <a:pt x="44" y="42"/>
                </a:moveTo>
                <a:cubicBezTo>
                  <a:pt x="36" y="114"/>
                  <a:pt x="36" y="114"/>
                  <a:pt x="36" y="114"/>
                </a:cubicBezTo>
                <a:cubicBezTo>
                  <a:pt x="26" y="106"/>
                  <a:pt x="19" y="98"/>
                  <a:pt x="15" y="93"/>
                </a:cubicBezTo>
                <a:cubicBezTo>
                  <a:pt x="16" y="76"/>
                  <a:pt x="26" y="55"/>
                  <a:pt x="44" y="42"/>
                </a:cubicBezTo>
                <a:close/>
                <a:moveTo>
                  <a:pt x="47" y="130"/>
                </a:moveTo>
                <a:cubicBezTo>
                  <a:pt x="59" y="137"/>
                  <a:pt x="73" y="143"/>
                  <a:pt x="91" y="147"/>
                </a:cubicBezTo>
                <a:cubicBezTo>
                  <a:pt x="127" y="209"/>
                  <a:pt x="127" y="209"/>
                  <a:pt x="127" y="209"/>
                </a:cubicBezTo>
                <a:cubicBezTo>
                  <a:pt x="97" y="180"/>
                  <a:pt x="68" y="152"/>
                  <a:pt x="47" y="130"/>
                </a:cubicBezTo>
                <a:close/>
                <a:moveTo>
                  <a:pt x="161" y="209"/>
                </a:moveTo>
                <a:cubicBezTo>
                  <a:pt x="197" y="147"/>
                  <a:pt x="197" y="147"/>
                  <a:pt x="197" y="147"/>
                </a:cubicBezTo>
                <a:cubicBezTo>
                  <a:pt x="215" y="143"/>
                  <a:pt x="230" y="137"/>
                  <a:pt x="241" y="130"/>
                </a:cubicBezTo>
                <a:cubicBezTo>
                  <a:pt x="220" y="152"/>
                  <a:pt x="191" y="180"/>
                  <a:pt x="161" y="209"/>
                </a:cubicBezTo>
                <a:close/>
              </a:path>
            </a:pathLst>
          </a:custGeom>
          <a:solidFill>
            <a:srgbClr val="C00000"/>
          </a:solidFill>
          <a:ln>
            <a:noFill/>
          </a:ln>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grpSp>
        <p:nvGrpSpPr>
          <p:cNvPr id="85" name="组合 84"/>
          <p:cNvGrpSpPr/>
          <p:nvPr/>
        </p:nvGrpSpPr>
        <p:grpSpPr>
          <a:xfrm>
            <a:off x="2877869" y="3460088"/>
            <a:ext cx="333300" cy="333406"/>
            <a:chOff x="4699046" y="3950523"/>
            <a:chExt cx="250052" cy="250132"/>
          </a:xfrm>
          <a:solidFill>
            <a:srgbClr val="C00000"/>
          </a:solidFill>
        </p:grpSpPr>
        <p:sp>
          <p:nvSpPr>
            <p:cNvPr id="86" name="Freeform 816"/>
            <p:cNvSpPr>
              <a:spLocks/>
            </p:cNvSpPr>
            <p:nvPr/>
          </p:nvSpPr>
          <p:spPr bwMode="auto">
            <a:xfrm>
              <a:off x="4737131" y="4110140"/>
              <a:ext cx="79786" cy="90515"/>
            </a:xfrm>
            <a:custGeom>
              <a:avLst/>
              <a:gdLst>
                <a:gd name="T0" fmla="*/ 0 w 92"/>
                <a:gd name="T1" fmla="*/ 0 h 104"/>
                <a:gd name="T2" fmla="*/ 18 w 92"/>
                <a:gd name="T3" fmla="*/ 24 h 104"/>
                <a:gd name="T4" fmla="*/ 18 w 92"/>
                <a:gd name="T5" fmla="*/ 89 h 104"/>
                <a:gd name="T6" fmla="*/ 33 w 92"/>
                <a:gd name="T7" fmla="*/ 104 h 104"/>
                <a:gd name="T8" fmla="*/ 76 w 92"/>
                <a:gd name="T9" fmla="*/ 104 h 104"/>
                <a:gd name="T10" fmla="*/ 92 w 92"/>
                <a:gd name="T11" fmla="*/ 89 h 104"/>
                <a:gd name="T12" fmla="*/ 74 w 92"/>
                <a:gd name="T13" fmla="*/ 24 h 104"/>
                <a:gd name="T14" fmla="*/ 84 w 92"/>
                <a:gd name="T15" fmla="*/ 9 h 104"/>
                <a:gd name="T16" fmla="*/ 22 w 92"/>
                <a:gd name="T17" fmla="*/ 2 h 104"/>
                <a:gd name="T18" fmla="*/ 0 w 92"/>
                <a:gd name="T19" fmla="*/ 0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2" h="104">
                  <a:moveTo>
                    <a:pt x="0" y="0"/>
                  </a:moveTo>
                  <a:cubicBezTo>
                    <a:pt x="18" y="24"/>
                    <a:pt x="18" y="24"/>
                    <a:pt x="18" y="24"/>
                  </a:cubicBezTo>
                  <a:cubicBezTo>
                    <a:pt x="18" y="89"/>
                    <a:pt x="18" y="89"/>
                    <a:pt x="18" y="89"/>
                  </a:cubicBezTo>
                  <a:cubicBezTo>
                    <a:pt x="18" y="97"/>
                    <a:pt x="25" y="104"/>
                    <a:pt x="33" y="104"/>
                  </a:cubicBezTo>
                  <a:cubicBezTo>
                    <a:pt x="76" y="104"/>
                    <a:pt x="76" y="104"/>
                    <a:pt x="76" y="104"/>
                  </a:cubicBezTo>
                  <a:cubicBezTo>
                    <a:pt x="85" y="104"/>
                    <a:pt x="92" y="97"/>
                    <a:pt x="92" y="89"/>
                  </a:cubicBezTo>
                  <a:cubicBezTo>
                    <a:pt x="74" y="24"/>
                    <a:pt x="74" y="24"/>
                    <a:pt x="74" y="24"/>
                  </a:cubicBezTo>
                  <a:cubicBezTo>
                    <a:pt x="84" y="9"/>
                    <a:pt x="84" y="9"/>
                    <a:pt x="84" y="9"/>
                  </a:cubicBezTo>
                  <a:cubicBezTo>
                    <a:pt x="62" y="5"/>
                    <a:pt x="40" y="2"/>
                    <a:pt x="22" y="2"/>
                  </a:cubicBezTo>
                  <a:cubicBezTo>
                    <a:pt x="14" y="2"/>
                    <a:pt x="7" y="1"/>
                    <a:pt x="0"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sp>
          <p:nvSpPr>
            <p:cNvPr id="87" name="Freeform 817"/>
            <p:cNvSpPr>
              <a:spLocks/>
            </p:cNvSpPr>
            <p:nvPr/>
          </p:nvSpPr>
          <p:spPr bwMode="auto">
            <a:xfrm>
              <a:off x="4777618" y="3950523"/>
              <a:ext cx="171480" cy="190559"/>
            </a:xfrm>
            <a:custGeom>
              <a:avLst/>
              <a:gdLst>
                <a:gd name="T0" fmla="*/ 0 w 198"/>
                <a:gd name="T1" fmla="*/ 160 h 219"/>
                <a:gd name="T2" fmla="*/ 198 w 198"/>
                <a:gd name="T3" fmla="*/ 219 h 219"/>
                <a:gd name="T4" fmla="*/ 198 w 198"/>
                <a:gd name="T5" fmla="*/ 0 h 219"/>
                <a:gd name="T6" fmla="*/ 0 w 198"/>
                <a:gd name="T7" fmla="*/ 59 h 219"/>
                <a:gd name="T8" fmla="*/ 0 w 198"/>
                <a:gd name="T9" fmla="*/ 160 h 219"/>
              </a:gdLst>
              <a:ahLst/>
              <a:cxnLst>
                <a:cxn ang="0">
                  <a:pos x="T0" y="T1"/>
                </a:cxn>
                <a:cxn ang="0">
                  <a:pos x="T2" y="T3"/>
                </a:cxn>
                <a:cxn ang="0">
                  <a:pos x="T4" y="T5"/>
                </a:cxn>
                <a:cxn ang="0">
                  <a:pos x="T6" y="T7"/>
                </a:cxn>
                <a:cxn ang="0">
                  <a:pos x="T8" y="T9"/>
                </a:cxn>
              </a:cxnLst>
              <a:rect l="0" t="0" r="r" b="b"/>
              <a:pathLst>
                <a:path w="198" h="219">
                  <a:moveTo>
                    <a:pt x="0" y="160"/>
                  </a:moveTo>
                  <a:cubicBezTo>
                    <a:pt x="78" y="168"/>
                    <a:pt x="185" y="207"/>
                    <a:pt x="198" y="219"/>
                  </a:cubicBezTo>
                  <a:cubicBezTo>
                    <a:pt x="198" y="0"/>
                    <a:pt x="198" y="0"/>
                    <a:pt x="198" y="0"/>
                  </a:cubicBezTo>
                  <a:cubicBezTo>
                    <a:pt x="182" y="14"/>
                    <a:pt x="77" y="52"/>
                    <a:pt x="0" y="59"/>
                  </a:cubicBezTo>
                  <a:lnTo>
                    <a:pt x="0" y="16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sp>
          <p:nvSpPr>
            <p:cNvPr id="88" name="Freeform 818"/>
            <p:cNvSpPr>
              <a:spLocks/>
            </p:cNvSpPr>
            <p:nvPr/>
          </p:nvSpPr>
          <p:spPr bwMode="auto">
            <a:xfrm>
              <a:off x="4699046" y="4002950"/>
              <a:ext cx="50015" cy="85751"/>
            </a:xfrm>
            <a:custGeom>
              <a:avLst/>
              <a:gdLst>
                <a:gd name="T0" fmla="*/ 57 w 57"/>
                <a:gd name="T1" fmla="*/ 98 h 98"/>
                <a:gd name="T2" fmla="*/ 57 w 57"/>
                <a:gd name="T3" fmla="*/ 0 h 98"/>
                <a:gd name="T4" fmla="*/ 0 w 57"/>
                <a:gd name="T5" fmla="*/ 49 h 98"/>
                <a:gd name="T6" fmla="*/ 57 w 57"/>
                <a:gd name="T7" fmla="*/ 98 h 98"/>
              </a:gdLst>
              <a:ahLst/>
              <a:cxnLst>
                <a:cxn ang="0">
                  <a:pos x="T0" y="T1"/>
                </a:cxn>
                <a:cxn ang="0">
                  <a:pos x="T2" y="T3"/>
                </a:cxn>
                <a:cxn ang="0">
                  <a:pos x="T4" y="T5"/>
                </a:cxn>
                <a:cxn ang="0">
                  <a:pos x="T6" y="T7"/>
                </a:cxn>
              </a:cxnLst>
              <a:rect l="0" t="0" r="r" b="b"/>
              <a:pathLst>
                <a:path w="57" h="98">
                  <a:moveTo>
                    <a:pt x="57" y="98"/>
                  </a:moveTo>
                  <a:cubicBezTo>
                    <a:pt x="57" y="0"/>
                    <a:pt x="57" y="0"/>
                    <a:pt x="57" y="0"/>
                  </a:cubicBezTo>
                  <a:cubicBezTo>
                    <a:pt x="11" y="3"/>
                    <a:pt x="0" y="31"/>
                    <a:pt x="0" y="49"/>
                  </a:cubicBezTo>
                  <a:cubicBezTo>
                    <a:pt x="0" y="68"/>
                    <a:pt x="10" y="94"/>
                    <a:pt x="57" y="9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grpSp>
      <p:grpSp>
        <p:nvGrpSpPr>
          <p:cNvPr id="89" name="组合 88"/>
          <p:cNvGrpSpPr/>
          <p:nvPr/>
        </p:nvGrpSpPr>
        <p:grpSpPr>
          <a:xfrm>
            <a:off x="9025943" y="3361069"/>
            <a:ext cx="467174" cy="442098"/>
            <a:chOff x="6703195" y="942077"/>
            <a:chExt cx="265554" cy="251300"/>
          </a:xfrm>
          <a:solidFill>
            <a:srgbClr val="C00000"/>
          </a:solidFill>
        </p:grpSpPr>
        <p:sp>
          <p:nvSpPr>
            <p:cNvPr id="90" name="Freeform 695"/>
            <p:cNvSpPr>
              <a:spLocks noEditPoints="1"/>
            </p:cNvSpPr>
            <p:nvPr/>
          </p:nvSpPr>
          <p:spPr bwMode="auto">
            <a:xfrm>
              <a:off x="6850880" y="1088568"/>
              <a:ext cx="103603" cy="104807"/>
            </a:xfrm>
            <a:custGeom>
              <a:avLst/>
              <a:gdLst>
                <a:gd name="T0" fmla="*/ 0 w 119"/>
                <a:gd name="T1" fmla="*/ 40 h 121"/>
                <a:gd name="T2" fmla="*/ 46 w 119"/>
                <a:gd name="T3" fmla="*/ 85 h 121"/>
                <a:gd name="T4" fmla="*/ 70 w 119"/>
                <a:gd name="T5" fmla="*/ 118 h 121"/>
                <a:gd name="T6" fmla="*/ 83 w 119"/>
                <a:gd name="T7" fmla="*/ 121 h 121"/>
                <a:gd name="T8" fmla="*/ 119 w 119"/>
                <a:gd name="T9" fmla="*/ 85 h 121"/>
                <a:gd name="T10" fmla="*/ 116 w 119"/>
                <a:gd name="T11" fmla="*/ 72 h 121"/>
                <a:gd name="T12" fmla="*/ 83 w 119"/>
                <a:gd name="T13" fmla="*/ 48 h 121"/>
                <a:gd name="T14" fmla="*/ 35 w 119"/>
                <a:gd name="T15" fmla="*/ 0 h 121"/>
                <a:gd name="T16" fmla="*/ 1 w 119"/>
                <a:gd name="T17" fmla="*/ 34 h 121"/>
                <a:gd name="T18" fmla="*/ 0 w 119"/>
                <a:gd name="T19" fmla="*/ 40 h 121"/>
                <a:gd name="T20" fmla="*/ 80 w 119"/>
                <a:gd name="T21" fmla="*/ 67 h 121"/>
                <a:gd name="T22" fmla="*/ 95 w 119"/>
                <a:gd name="T23" fmla="*/ 82 h 121"/>
                <a:gd name="T24" fmla="*/ 80 w 119"/>
                <a:gd name="T25" fmla="*/ 97 h 121"/>
                <a:gd name="T26" fmla="*/ 65 w 119"/>
                <a:gd name="T27" fmla="*/ 82 h 121"/>
                <a:gd name="T28" fmla="*/ 80 w 119"/>
                <a:gd name="T29" fmla="*/ 67 h 1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19" h="121">
                  <a:moveTo>
                    <a:pt x="0" y="40"/>
                  </a:moveTo>
                  <a:cubicBezTo>
                    <a:pt x="46" y="85"/>
                    <a:pt x="46" y="85"/>
                    <a:pt x="46" y="85"/>
                  </a:cubicBezTo>
                  <a:cubicBezTo>
                    <a:pt x="70" y="118"/>
                    <a:pt x="70" y="118"/>
                    <a:pt x="70" y="118"/>
                  </a:cubicBezTo>
                  <a:cubicBezTo>
                    <a:pt x="83" y="121"/>
                    <a:pt x="83" y="121"/>
                    <a:pt x="83" y="121"/>
                  </a:cubicBezTo>
                  <a:cubicBezTo>
                    <a:pt x="119" y="85"/>
                    <a:pt x="119" y="85"/>
                    <a:pt x="119" y="85"/>
                  </a:cubicBezTo>
                  <a:cubicBezTo>
                    <a:pt x="116" y="72"/>
                    <a:pt x="116" y="72"/>
                    <a:pt x="116" y="72"/>
                  </a:cubicBezTo>
                  <a:cubicBezTo>
                    <a:pt x="83" y="48"/>
                    <a:pt x="83" y="48"/>
                    <a:pt x="83" y="48"/>
                  </a:cubicBezTo>
                  <a:cubicBezTo>
                    <a:pt x="35" y="0"/>
                    <a:pt x="35" y="0"/>
                    <a:pt x="35" y="0"/>
                  </a:cubicBezTo>
                  <a:cubicBezTo>
                    <a:pt x="1" y="34"/>
                    <a:pt x="1" y="34"/>
                    <a:pt x="1" y="34"/>
                  </a:cubicBezTo>
                  <a:cubicBezTo>
                    <a:pt x="1" y="36"/>
                    <a:pt x="1" y="38"/>
                    <a:pt x="0" y="40"/>
                  </a:cubicBezTo>
                  <a:close/>
                  <a:moveTo>
                    <a:pt x="80" y="67"/>
                  </a:moveTo>
                  <a:cubicBezTo>
                    <a:pt x="88" y="67"/>
                    <a:pt x="95" y="73"/>
                    <a:pt x="95" y="82"/>
                  </a:cubicBezTo>
                  <a:cubicBezTo>
                    <a:pt x="95" y="90"/>
                    <a:pt x="88" y="97"/>
                    <a:pt x="80" y="97"/>
                  </a:cubicBezTo>
                  <a:cubicBezTo>
                    <a:pt x="71" y="97"/>
                    <a:pt x="65" y="90"/>
                    <a:pt x="65" y="82"/>
                  </a:cubicBezTo>
                  <a:cubicBezTo>
                    <a:pt x="65" y="73"/>
                    <a:pt x="71" y="67"/>
                    <a:pt x="80" y="6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sp>
          <p:nvSpPr>
            <p:cNvPr id="91" name="Freeform 696"/>
            <p:cNvSpPr>
              <a:spLocks/>
            </p:cNvSpPr>
            <p:nvPr/>
          </p:nvSpPr>
          <p:spPr bwMode="auto">
            <a:xfrm>
              <a:off x="6703195" y="942099"/>
              <a:ext cx="130991" cy="129819"/>
            </a:xfrm>
            <a:custGeom>
              <a:avLst/>
              <a:gdLst>
                <a:gd name="T0" fmla="*/ 151 w 151"/>
                <a:gd name="T1" fmla="*/ 114 h 149"/>
                <a:gd name="T2" fmla="*/ 124 w 151"/>
                <a:gd name="T3" fmla="*/ 87 h 149"/>
                <a:gd name="T4" fmla="*/ 130 w 151"/>
                <a:gd name="T5" fmla="*/ 67 h 149"/>
                <a:gd name="T6" fmla="*/ 62 w 151"/>
                <a:gd name="T7" fmla="*/ 0 h 149"/>
                <a:gd name="T8" fmla="*/ 56 w 151"/>
                <a:gd name="T9" fmla="*/ 6 h 149"/>
                <a:gd name="T10" fmla="*/ 82 w 151"/>
                <a:gd name="T11" fmla="*/ 46 h 149"/>
                <a:gd name="T12" fmla="*/ 46 w 151"/>
                <a:gd name="T13" fmla="*/ 81 h 149"/>
                <a:gd name="T14" fmla="*/ 6 w 151"/>
                <a:gd name="T15" fmla="*/ 56 h 149"/>
                <a:gd name="T16" fmla="*/ 0 w 151"/>
                <a:gd name="T17" fmla="*/ 62 h 149"/>
                <a:gd name="T18" fmla="*/ 67 w 151"/>
                <a:gd name="T19" fmla="*/ 130 h 149"/>
                <a:gd name="T20" fmla="*/ 87 w 151"/>
                <a:gd name="T21" fmla="*/ 124 h 149"/>
                <a:gd name="T22" fmla="*/ 111 w 151"/>
                <a:gd name="T23" fmla="*/ 149 h 149"/>
                <a:gd name="T24" fmla="*/ 117 w 151"/>
                <a:gd name="T25" fmla="*/ 148 h 149"/>
                <a:gd name="T26" fmla="*/ 151 w 151"/>
                <a:gd name="T27" fmla="*/ 114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51" h="149">
                  <a:moveTo>
                    <a:pt x="151" y="114"/>
                  </a:moveTo>
                  <a:cubicBezTo>
                    <a:pt x="124" y="87"/>
                    <a:pt x="124" y="87"/>
                    <a:pt x="124" y="87"/>
                  </a:cubicBezTo>
                  <a:cubicBezTo>
                    <a:pt x="128" y="80"/>
                    <a:pt x="130" y="74"/>
                    <a:pt x="130" y="67"/>
                  </a:cubicBezTo>
                  <a:cubicBezTo>
                    <a:pt x="130" y="33"/>
                    <a:pt x="97" y="0"/>
                    <a:pt x="62" y="0"/>
                  </a:cubicBezTo>
                  <a:cubicBezTo>
                    <a:pt x="62" y="0"/>
                    <a:pt x="58" y="4"/>
                    <a:pt x="56" y="6"/>
                  </a:cubicBezTo>
                  <a:cubicBezTo>
                    <a:pt x="84" y="34"/>
                    <a:pt x="82" y="29"/>
                    <a:pt x="82" y="46"/>
                  </a:cubicBezTo>
                  <a:cubicBezTo>
                    <a:pt x="82" y="60"/>
                    <a:pt x="60" y="81"/>
                    <a:pt x="46" y="81"/>
                  </a:cubicBezTo>
                  <a:cubicBezTo>
                    <a:pt x="29" y="81"/>
                    <a:pt x="34" y="84"/>
                    <a:pt x="6" y="56"/>
                  </a:cubicBezTo>
                  <a:cubicBezTo>
                    <a:pt x="4" y="58"/>
                    <a:pt x="0" y="62"/>
                    <a:pt x="0" y="62"/>
                  </a:cubicBezTo>
                  <a:cubicBezTo>
                    <a:pt x="1" y="97"/>
                    <a:pt x="33" y="130"/>
                    <a:pt x="67" y="130"/>
                  </a:cubicBezTo>
                  <a:cubicBezTo>
                    <a:pt x="74" y="130"/>
                    <a:pt x="80" y="128"/>
                    <a:pt x="87" y="124"/>
                  </a:cubicBezTo>
                  <a:cubicBezTo>
                    <a:pt x="111" y="149"/>
                    <a:pt x="111" y="149"/>
                    <a:pt x="111" y="149"/>
                  </a:cubicBezTo>
                  <a:cubicBezTo>
                    <a:pt x="113" y="148"/>
                    <a:pt x="115" y="148"/>
                    <a:pt x="117" y="148"/>
                  </a:cubicBezTo>
                  <a:lnTo>
                    <a:pt x="151" y="11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sp>
          <p:nvSpPr>
            <p:cNvPr id="92" name="Freeform 697"/>
            <p:cNvSpPr>
              <a:spLocks/>
            </p:cNvSpPr>
            <p:nvPr/>
          </p:nvSpPr>
          <p:spPr bwMode="auto">
            <a:xfrm>
              <a:off x="6719865" y="942077"/>
              <a:ext cx="248884" cy="251300"/>
            </a:xfrm>
            <a:custGeom>
              <a:avLst/>
              <a:gdLst>
                <a:gd name="T0" fmla="*/ 240 w 285"/>
                <a:gd name="T1" fmla="*/ 172 h 289"/>
                <a:gd name="T2" fmla="*/ 259 w 285"/>
                <a:gd name="T3" fmla="*/ 190 h 289"/>
                <a:gd name="T4" fmla="*/ 254 w 285"/>
                <a:gd name="T5" fmla="*/ 86 h 289"/>
                <a:gd name="T6" fmla="*/ 213 w 285"/>
                <a:gd name="T7" fmla="*/ 45 h 289"/>
                <a:gd name="T8" fmla="*/ 200 w 285"/>
                <a:gd name="T9" fmla="*/ 42 h 289"/>
                <a:gd name="T10" fmla="*/ 191 w 285"/>
                <a:gd name="T11" fmla="*/ 26 h 289"/>
                <a:gd name="T12" fmla="*/ 178 w 285"/>
                <a:gd name="T13" fmla="*/ 9 h 289"/>
                <a:gd name="T14" fmla="*/ 177 w 285"/>
                <a:gd name="T15" fmla="*/ 7 h 289"/>
                <a:gd name="T16" fmla="*/ 167 w 285"/>
                <a:gd name="T17" fmla="*/ 0 h 289"/>
                <a:gd name="T18" fmla="*/ 159 w 285"/>
                <a:gd name="T19" fmla="*/ 6 h 289"/>
                <a:gd name="T20" fmla="*/ 133 w 285"/>
                <a:gd name="T21" fmla="*/ 31 h 289"/>
                <a:gd name="T22" fmla="*/ 134 w 285"/>
                <a:gd name="T23" fmla="*/ 49 h 289"/>
                <a:gd name="T24" fmla="*/ 136 w 285"/>
                <a:gd name="T25" fmla="*/ 51 h 289"/>
                <a:gd name="T26" fmla="*/ 155 w 285"/>
                <a:gd name="T27" fmla="*/ 64 h 289"/>
                <a:gd name="T28" fmla="*/ 156 w 285"/>
                <a:gd name="T29" fmla="*/ 64 h 289"/>
                <a:gd name="T30" fmla="*/ 177 w 285"/>
                <a:gd name="T31" fmla="*/ 77 h 289"/>
                <a:gd name="T32" fmla="*/ 171 w 285"/>
                <a:gd name="T33" fmla="*/ 102 h 289"/>
                <a:gd name="T34" fmla="*/ 104 w 285"/>
                <a:gd name="T35" fmla="*/ 169 h 289"/>
                <a:gd name="T36" fmla="*/ 98 w 285"/>
                <a:gd name="T37" fmla="*/ 168 h 289"/>
                <a:gd name="T38" fmla="*/ 88 w 285"/>
                <a:gd name="T39" fmla="*/ 172 h 289"/>
                <a:gd name="T40" fmla="*/ 86 w 285"/>
                <a:gd name="T41" fmla="*/ 174 h 289"/>
                <a:gd name="T42" fmla="*/ 16 w 285"/>
                <a:gd name="T43" fmla="*/ 244 h 289"/>
                <a:gd name="T44" fmla="*/ 14 w 285"/>
                <a:gd name="T45" fmla="*/ 246 h 289"/>
                <a:gd name="T46" fmla="*/ 43 w 285"/>
                <a:gd name="T47" fmla="*/ 289 h 289"/>
                <a:gd name="T48" fmla="*/ 53 w 285"/>
                <a:gd name="T49" fmla="*/ 285 h 289"/>
                <a:gd name="T50" fmla="*/ 55 w 285"/>
                <a:gd name="T51" fmla="*/ 283 h 289"/>
                <a:gd name="T52" fmla="*/ 125 w 285"/>
                <a:gd name="T53" fmla="*/ 213 h 289"/>
                <a:gd name="T54" fmla="*/ 127 w 285"/>
                <a:gd name="T55" fmla="*/ 211 h 289"/>
                <a:gd name="T56" fmla="*/ 130 w 285"/>
                <a:gd name="T57" fmla="*/ 195 h 289"/>
                <a:gd name="T58" fmla="*/ 205 w 285"/>
                <a:gd name="T59" fmla="*/ 120 h 289"/>
                <a:gd name="T60" fmla="*/ 217 w 285"/>
                <a:gd name="T61" fmla="*/ 112 h 289"/>
                <a:gd name="T62" fmla="*/ 218 w 285"/>
                <a:gd name="T63" fmla="*/ 112 h 289"/>
                <a:gd name="T64" fmla="*/ 240 w 285"/>
                <a:gd name="T65" fmla="*/ 172 h 2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85" h="289">
                  <a:moveTo>
                    <a:pt x="240" y="172"/>
                  </a:moveTo>
                  <a:cubicBezTo>
                    <a:pt x="259" y="190"/>
                    <a:pt x="259" y="190"/>
                    <a:pt x="259" y="190"/>
                  </a:cubicBezTo>
                  <a:cubicBezTo>
                    <a:pt x="259" y="190"/>
                    <a:pt x="285" y="117"/>
                    <a:pt x="254" y="86"/>
                  </a:cubicBezTo>
                  <a:cubicBezTo>
                    <a:pt x="242" y="74"/>
                    <a:pt x="226" y="58"/>
                    <a:pt x="213" y="45"/>
                  </a:cubicBezTo>
                  <a:cubicBezTo>
                    <a:pt x="210" y="42"/>
                    <a:pt x="202" y="44"/>
                    <a:pt x="200" y="42"/>
                  </a:cubicBezTo>
                  <a:cubicBezTo>
                    <a:pt x="194" y="34"/>
                    <a:pt x="192" y="27"/>
                    <a:pt x="191" y="26"/>
                  </a:cubicBezTo>
                  <a:cubicBezTo>
                    <a:pt x="190" y="20"/>
                    <a:pt x="184" y="14"/>
                    <a:pt x="178" y="9"/>
                  </a:cubicBezTo>
                  <a:cubicBezTo>
                    <a:pt x="177" y="7"/>
                    <a:pt x="177" y="7"/>
                    <a:pt x="177" y="7"/>
                  </a:cubicBezTo>
                  <a:cubicBezTo>
                    <a:pt x="172" y="2"/>
                    <a:pt x="170" y="0"/>
                    <a:pt x="167" y="0"/>
                  </a:cubicBezTo>
                  <a:cubicBezTo>
                    <a:pt x="165" y="0"/>
                    <a:pt x="163" y="2"/>
                    <a:pt x="159" y="6"/>
                  </a:cubicBezTo>
                  <a:cubicBezTo>
                    <a:pt x="133" y="31"/>
                    <a:pt x="133" y="31"/>
                    <a:pt x="133" y="31"/>
                  </a:cubicBezTo>
                  <a:cubicBezTo>
                    <a:pt x="124" y="40"/>
                    <a:pt x="126" y="41"/>
                    <a:pt x="134" y="49"/>
                  </a:cubicBezTo>
                  <a:cubicBezTo>
                    <a:pt x="136" y="51"/>
                    <a:pt x="136" y="51"/>
                    <a:pt x="136" y="51"/>
                  </a:cubicBezTo>
                  <a:cubicBezTo>
                    <a:pt x="142" y="57"/>
                    <a:pt x="149" y="64"/>
                    <a:pt x="155" y="64"/>
                  </a:cubicBezTo>
                  <a:cubicBezTo>
                    <a:pt x="156" y="64"/>
                    <a:pt x="156" y="64"/>
                    <a:pt x="156" y="64"/>
                  </a:cubicBezTo>
                  <a:cubicBezTo>
                    <a:pt x="161" y="65"/>
                    <a:pt x="172" y="68"/>
                    <a:pt x="177" y="77"/>
                  </a:cubicBezTo>
                  <a:cubicBezTo>
                    <a:pt x="182" y="89"/>
                    <a:pt x="174" y="97"/>
                    <a:pt x="171" y="102"/>
                  </a:cubicBezTo>
                  <a:cubicBezTo>
                    <a:pt x="104" y="169"/>
                    <a:pt x="104" y="169"/>
                    <a:pt x="104" y="169"/>
                  </a:cubicBezTo>
                  <a:cubicBezTo>
                    <a:pt x="102" y="168"/>
                    <a:pt x="100" y="168"/>
                    <a:pt x="98" y="168"/>
                  </a:cubicBezTo>
                  <a:cubicBezTo>
                    <a:pt x="94" y="168"/>
                    <a:pt x="91" y="169"/>
                    <a:pt x="88" y="172"/>
                  </a:cubicBezTo>
                  <a:cubicBezTo>
                    <a:pt x="87" y="172"/>
                    <a:pt x="87" y="173"/>
                    <a:pt x="86" y="174"/>
                  </a:cubicBezTo>
                  <a:cubicBezTo>
                    <a:pt x="86" y="174"/>
                    <a:pt x="30" y="229"/>
                    <a:pt x="16" y="244"/>
                  </a:cubicBezTo>
                  <a:cubicBezTo>
                    <a:pt x="15" y="245"/>
                    <a:pt x="14" y="245"/>
                    <a:pt x="14" y="246"/>
                  </a:cubicBezTo>
                  <a:cubicBezTo>
                    <a:pt x="0" y="259"/>
                    <a:pt x="25" y="289"/>
                    <a:pt x="43" y="289"/>
                  </a:cubicBezTo>
                  <a:cubicBezTo>
                    <a:pt x="47" y="289"/>
                    <a:pt x="50" y="288"/>
                    <a:pt x="53" y="285"/>
                  </a:cubicBezTo>
                  <a:cubicBezTo>
                    <a:pt x="54" y="285"/>
                    <a:pt x="54" y="284"/>
                    <a:pt x="55" y="283"/>
                  </a:cubicBezTo>
                  <a:cubicBezTo>
                    <a:pt x="70" y="268"/>
                    <a:pt x="125" y="213"/>
                    <a:pt x="125" y="213"/>
                  </a:cubicBezTo>
                  <a:cubicBezTo>
                    <a:pt x="126" y="212"/>
                    <a:pt x="127" y="212"/>
                    <a:pt x="127" y="211"/>
                  </a:cubicBezTo>
                  <a:cubicBezTo>
                    <a:pt x="131" y="207"/>
                    <a:pt x="132" y="201"/>
                    <a:pt x="130" y="195"/>
                  </a:cubicBezTo>
                  <a:cubicBezTo>
                    <a:pt x="205" y="120"/>
                    <a:pt x="205" y="120"/>
                    <a:pt x="205" y="120"/>
                  </a:cubicBezTo>
                  <a:cubicBezTo>
                    <a:pt x="210" y="116"/>
                    <a:pt x="215" y="112"/>
                    <a:pt x="217" y="112"/>
                  </a:cubicBezTo>
                  <a:cubicBezTo>
                    <a:pt x="218" y="112"/>
                    <a:pt x="218" y="112"/>
                    <a:pt x="218" y="112"/>
                  </a:cubicBezTo>
                  <a:cubicBezTo>
                    <a:pt x="246" y="128"/>
                    <a:pt x="240" y="172"/>
                    <a:pt x="240" y="17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grpSp>
      <p:sp>
        <p:nvSpPr>
          <p:cNvPr id="93" name="Freeform 881"/>
          <p:cNvSpPr>
            <a:spLocks noEditPoints="1"/>
          </p:cNvSpPr>
          <p:nvPr/>
        </p:nvSpPr>
        <p:spPr bwMode="auto">
          <a:xfrm>
            <a:off x="7905869" y="4189711"/>
            <a:ext cx="353823" cy="491882"/>
          </a:xfrm>
          <a:custGeom>
            <a:avLst/>
            <a:gdLst>
              <a:gd name="T0" fmla="*/ 112 w 124"/>
              <a:gd name="T1" fmla="*/ 76 h 172"/>
              <a:gd name="T2" fmla="*/ 92 w 124"/>
              <a:gd name="T3" fmla="*/ 39 h 172"/>
              <a:gd name="T4" fmla="*/ 92 w 124"/>
              <a:gd name="T5" fmla="*/ 6 h 172"/>
              <a:gd name="T6" fmla="*/ 59 w 124"/>
              <a:gd name="T7" fmla="*/ 6 h 172"/>
              <a:gd name="T8" fmla="*/ 7 w 124"/>
              <a:gd name="T9" fmla="*/ 58 h 172"/>
              <a:gd name="T10" fmla="*/ 7 w 124"/>
              <a:gd name="T11" fmla="*/ 91 h 172"/>
              <a:gd name="T12" fmla="*/ 32 w 124"/>
              <a:gd name="T13" fmla="*/ 133 h 172"/>
              <a:gd name="T14" fmla="*/ 32 w 124"/>
              <a:gd name="T15" fmla="*/ 166 h 172"/>
              <a:gd name="T16" fmla="*/ 49 w 124"/>
              <a:gd name="T17" fmla="*/ 172 h 172"/>
              <a:gd name="T18" fmla="*/ 65 w 124"/>
              <a:gd name="T19" fmla="*/ 166 h 172"/>
              <a:gd name="T20" fmla="*/ 124 w 124"/>
              <a:gd name="T21" fmla="*/ 97 h 172"/>
              <a:gd name="T22" fmla="*/ 67 w 124"/>
              <a:gd name="T23" fmla="*/ 14 h 172"/>
              <a:gd name="T24" fmla="*/ 84 w 124"/>
              <a:gd name="T25" fmla="*/ 14 h 172"/>
              <a:gd name="T26" fmla="*/ 84 w 124"/>
              <a:gd name="T27" fmla="*/ 31 h 172"/>
              <a:gd name="T28" fmla="*/ 46 w 124"/>
              <a:gd name="T29" fmla="*/ 69 h 172"/>
              <a:gd name="T30" fmla="*/ 29 w 124"/>
              <a:gd name="T31" fmla="*/ 52 h 172"/>
              <a:gd name="T32" fmla="*/ 57 w 124"/>
              <a:gd name="T33" fmla="*/ 158 h 172"/>
              <a:gd name="T34" fmla="*/ 40 w 124"/>
              <a:gd name="T35" fmla="*/ 158 h 172"/>
              <a:gd name="T36" fmla="*/ 40 w 124"/>
              <a:gd name="T37" fmla="*/ 141 h 172"/>
              <a:gd name="T38" fmla="*/ 52 w 124"/>
              <a:gd name="T39" fmla="*/ 136 h 172"/>
              <a:gd name="T40" fmla="*/ 60 w 124"/>
              <a:gd name="T41" fmla="*/ 149 h 172"/>
              <a:gd name="T42" fmla="*/ 109 w 124"/>
              <a:gd name="T43" fmla="*/ 106 h 172"/>
              <a:gd name="T44" fmla="*/ 65 w 124"/>
              <a:gd name="T45" fmla="*/ 133 h 172"/>
              <a:gd name="T46" fmla="*/ 15 w 124"/>
              <a:gd name="T47" fmla="*/ 83 h 172"/>
              <a:gd name="T48" fmla="*/ 15 w 124"/>
              <a:gd name="T49" fmla="*/ 66 h 172"/>
              <a:gd name="T50" fmla="*/ 32 w 124"/>
              <a:gd name="T51" fmla="*/ 66 h 172"/>
              <a:gd name="T52" fmla="*/ 32 w 124"/>
              <a:gd name="T53" fmla="*/ 83 h 172"/>
              <a:gd name="T54" fmla="*/ 75 w 124"/>
              <a:gd name="T55" fmla="*/ 55 h 172"/>
              <a:gd name="T56" fmla="*/ 109 w 124"/>
              <a:gd name="T57" fmla="*/ 89 h 172"/>
              <a:gd name="T58" fmla="*/ 109 w 124"/>
              <a:gd name="T59" fmla="*/ 106 h 172"/>
              <a:gd name="T60" fmla="*/ 43 w 124"/>
              <a:gd name="T61" fmla="*/ 95 h 172"/>
              <a:gd name="T62" fmla="*/ 81 w 124"/>
              <a:gd name="T63" fmla="*/ 73 h 172"/>
              <a:gd name="T64" fmla="*/ 85 w 124"/>
              <a:gd name="T65" fmla="*/ 77 h 172"/>
              <a:gd name="T66" fmla="*/ 63 w 124"/>
              <a:gd name="T67" fmla="*/ 115 h 172"/>
              <a:gd name="T68" fmla="*/ 85 w 124"/>
              <a:gd name="T69" fmla="*/ 77 h 172"/>
              <a:gd name="T70" fmla="*/ 75 w 124"/>
              <a:gd name="T71" fmla="*/ 126 h 172"/>
              <a:gd name="T72" fmla="*/ 96 w 124"/>
              <a:gd name="T73" fmla="*/ 89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24" h="172">
                <a:moveTo>
                  <a:pt x="117" y="81"/>
                </a:moveTo>
                <a:cubicBezTo>
                  <a:pt x="112" y="76"/>
                  <a:pt x="112" y="76"/>
                  <a:pt x="112" y="76"/>
                </a:cubicBezTo>
                <a:cubicBezTo>
                  <a:pt x="83" y="47"/>
                  <a:pt x="83" y="47"/>
                  <a:pt x="83" y="47"/>
                </a:cubicBezTo>
                <a:cubicBezTo>
                  <a:pt x="92" y="39"/>
                  <a:pt x="92" y="39"/>
                  <a:pt x="92" y="39"/>
                </a:cubicBezTo>
                <a:cubicBezTo>
                  <a:pt x="96" y="34"/>
                  <a:pt x="98" y="28"/>
                  <a:pt x="98" y="23"/>
                </a:cubicBezTo>
                <a:cubicBezTo>
                  <a:pt x="98" y="17"/>
                  <a:pt x="96" y="11"/>
                  <a:pt x="92" y="6"/>
                </a:cubicBezTo>
                <a:cubicBezTo>
                  <a:pt x="87" y="2"/>
                  <a:pt x="81" y="0"/>
                  <a:pt x="75" y="0"/>
                </a:cubicBezTo>
                <a:cubicBezTo>
                  <a:pt x="69" y="0"/>
                  <a:pt x="64" y="2"/>
                  <a:pt x="59" y="6"/>
                </a:cubicBezTo>
                <a:cubicBezTo>
                  <a:pt x="9" y="57"/>
                  <a:pt x="9" y="57"/>
                  <a:pt x="9" y="57"/>
                </a:cubicBezTo>
                <a:cubicBezTo>
                  <a:pt x="8" y="57"/>
                  <a:pt x="8" y="58"/>
                  <a:pt x="7" y="58"/>
                </a:cubicBezTo>
                <a:cubicBezTo>
                  <a:pt x="3" y="63"/>
                  <a:pt x="0" y="69"/>
                  <a:pt x="0" y="75"/>
                </a:cubicBezTo>
                <a:cubicBezTo>
                  <a:pt x="0" y="81"/>
                  <a:pt x="3" y="86"/>
                  <a:pt x="7" y="91"/>
                </a:cubicBezTo>
                <a:cubicBezTo>
                  <a:pt x="41" y="125"/>
                  <a:pt x="41" y="125"/>
                  <a:pt x="41" y="125"/>
                </a:cubicBezTo>
                <a:cubicBezTo>
                  <a:pt x="32" y="133"/>
                  <a:pt x="32" y="133"/>
                  <a:pt x="32" y="133"/>
                </a:cubicBezTo>
                <a:cubicBezTo>
                  <a:pt x="28" y="138"/>
                  <a:pt x="26" y="144"/>
                  <a:pt x="26" y="149"/>
                </a:cubicBezTo>
                <a:cubicBezTo>
                  <a:pt x="26" y="155"/>
                  <a:pt x="28" y="161"/>
                  <a:pt x="32" y="166"/>
                </a:cubicBezTo>
                <a:cubicBezTo>
                  <a:pt x="37" y="170"/>
                  <a:pt x="43" y="172"/>
                  <a:pt x="49" y="172"/>
                </a:cubicBezTo>
                <a:cubicBezTo>
                  <a:pt x="49" y="172"/>
                  <a:pt x="49" y="172"/>
                  <a:pt x="49" y="172"/>
                </a:cubicBezTo>
                <a:cubicBezTo>
                  <a:pt x="55" y="172"/>
                  <a:pt x="60" y="170"/>
                  <a:pt x="65" y="166"/>
                </a:cubicBezTo>
                <a:cubicBezTo>
                  <a:pt x="65" y="166"/>
                  <a:pt x="65" y="166"/>
                  <a:pt x="65" y="166"/>
                </a:cubicBezTo>
                <a:cubicBezTo>
                  <a:pt x="117" y="114"/>
                  <a:pt x="117" y="114"/>
                  <a:pt x="117" y="114"/>
                </a:cubicBezTo>
                <a:cubicBezTo>
                  <a:pt x="121" y="109"/>
                  <a:pt x="124" y="103"/>
                  <a:pt x="124" y="97"/>
                </a:cubicBezTo>
                <a:cubicBezTo>
                  <a:pt x="124" y="91"/>
                  <a:pt x="121" y="85"/>
                  <a:pt x="117" y="81"/>
                </a:cubicBezTo>
                <a:close/>
                <a:moveTo>
                  <a:pt x="67" y="14"/>
                </a:moveTo>
                <a:cubicBezTo>
                  <a:pt x="69" y="12"/>
                  <a:pt x="72" y="11"/>
                  <a:pt x="75" y="11"/>
                </a:cubicBezTo>
                <a:cubicBezTo>
                  <a:pt x="78" y="11"/>
                  <a:pt x="81" y="12"/>
                  <a:pt x="84" y="14"/>
                </a:cubicBezTo>
                <a:cubicBezTo>
                  <a:pt x="86" y="17"/>
                  <a:pt x="87" y="20"/>
                  <a:pt x="87" y="23"/>
                </a:cubicBezTo>
                <a:cubicBezTo>
                  <a:pt x="87" y="26"/>
                  <a:pt x="86" y="29"/>
                  <a:pt x="84" y="31"/>
                </a:cubicBezTo>
                <a:cubicBezTo>
                  <a:pt x="80" y="34"/>
                  <a:pt x="80" y="34"/>
                  <a:pt x="80" y="34"/>
                </a:cubicBezTo>
                <a:cubicBezTo>
                  <a:pt x="46" y="69"/>
                  <a:pt x="46" y="69"/>
                  <a:pt x="46" y="69"/>
                </a:cubicBezTo>
                <a:cubicBezTo>
                  <a:pt x="45" y="65"/>
                  <a:pt x="43" y="62"/>
                  <a:pt x="39" y="58"/>
                </a:cubicBezTo>
                <a:cubicBezTo>
                  <a:pt x="36" y="55"/>
                  <a:pt x="33" y="53"/>
                  <a:pt x="29" y="52"/>
                </a:cubicBezTo>
                <a:lnTo>
                  <a:pt x="67" y="14"/>
                </a:lnTo>
                <a:close/>
                <a:moveTo>
                  <a:pt x="57" y="158"/>
                </a:moveTo>
                <a:cubicBezTo>
                  <a:pt x="55" y="160"/>
                  <a:pt x="52" y="161"/>
                  <a:pt x="49" y="161"/>
                </a:cubicBezTo>
                <a:cubicBezTo>
                  <a:pt x="46" y="161"/>
                  <a:pt x="43" y="160"/>
                  <a:pt x="40" y="158"/>
                </a:cubicBezTo>
                <a:cubicBezTo>
                  <a:pt x="38" y="155"/>
                  <a:pt x="37" y="152"/>
                  <a:pt x="37" y="149"/>
                </a:cubicBezTo>
                <a:cubicBezTo>
                  <a:pt x="37" y="146"/>
                  <a:pt x="38" y="143"/>
                  <a:pt x="40" y="141"/>
                </a:cubicBezTo>
                <a:cubicBezTo>
                  <a:pt x="49" y="133"/>
                  <a:pt x="49" y="133"/>
                  <a:pt x="49" y="133"/>
                </a:cubicBezTo>
                <a:cubicBezTo>
                  <a:pt x="52" y="136"/>
                  <a:pt x="52" y="136"/>
                  <a:pt x="52" y="136"/>
                </a:cubicBezTo>
                <a:cubicBezTo>
                  <a:pt x="57" y="141"/>
                  <a:pt x="57" y="141"/>
                  <a:pt x="57" y="141"/>
                </a:cubicBezTo>
                <a:cubicBezTo>
                  <a:pt x="59" y="143"/>
                  <a:pt x="60" y="146"/>
                  <a:pt x="60" y="149"/>
                </a:cubicBezTo>
                <a:cubicBezTo>
                  <a:pt x="60" y="152"/>
                  <a:pt x="59" y="155"/>
                  <a:pt x="57" y="158"/>
                </a:cubicBezTo>
                <a:close/>
                <a:moveTo>
                  <a:pt x="109" y="106"/>
                </a:moveTo>
                <a:cubicBezTo>
                  <a:pt x="71" y="144"/>
                  <a:pt x="71" y="144"/>
                  <a:pt x="71" y="144"/>
                </a:cubicBezTo>
                <a:cubicBezTo>
                  <a:pt x="70" y="140"/>
                  <a:pt x="68" y="136"/>
                  <a:pt x="65" y="133"/>
                </a:cubicBezTo>
                <a:cubicBezTo>
                  <a:pt x="60" y="128"/>
                  <a:pt x="60" y="128"/>
                  <a:pt x="60" y="128"/>
                </a:cubicBezTo>
                <a:cubicBezTo>
                  <a:pt x="15" y="83"/>
                  <a:pt x="15" y="83"/>
                  <a:pt x="15" y="83"/>
                </a:cubicBezTo>
                <a:cubicBezTo>
                  <a:pt x="13" y="81"/>
                  <a:pt x="11" y="78"/>
                  <a:pt x="11" y="75"/>
                </a:cubicBezTo>
                <a:cubicBezTo>
                  <a:pt x="11" y="72"/>
                  <a:pt x="13" y="69"/>
                  <a:pt x="15" y="66"/>
                </a:cubicBezTo>
                <a:cubicBezTo>
                  <a:pt x="17" y="64"/>
                  <a:pt x="20" y="63"/>
                  <a:pt x="23" y="63"/>
                </a:cubicBezTo>
                <a:cubicBezTo>
                  <a:pt x="26" y="63"/>
                  <a:pt x="29" y="64"/>
                  <a:pt x="32" y="66"/>
                </a:cubicBezTo>
                <a:cubicBezTo>
                  <a:pt x="34" y="69"/>
                  <a:pt x="35" y="72"/>
                  <a:pt x="35" y="75"/>
                </a:cubicBezTo>
                <a:cubicBezTo>
                  <a:pt x="35" y="78"/>
                  <a:pt x="34" y="81"/>
                  <a:pt x="32" y="83"/>
                </a:cubicBezTo>
                <a:cubicBezTo>
                  <a:pt x="39" y="91"/>
                  <a:pt x="39" y="91"/>
                  <a:pt x="39" y="91"/>
                </a:cubicBezTo>
                <a:cubicBezTo>
                  <a:pt x="75" y="55"/>
                  <a:pt x="75" y="55"/>
                  <a:pt x="75" y="55"/>
                </a:cubicBezTo>
                <a:cubicBezTo>
                  <a:pt x="104" y="84"/>
                  <a:pt x="104" y="84"/>
                  <a:pt x="104" y="84"/>
                </a:cubicBezTo>
                <a:cubicBezTo>
                  <a:pt x="109" y="89"/>
                  <a:pt x="109" y="89"/>
                  <a:pt x="109" y="89"/>
                </a:cubicBezTo>
                <a:cubicBezTo>
                  <a:pt x="111" y="91"/>
                  <a:pt x="113" y="94"/>
                  <a:pt x="113" y="97"/>
                </a:cubicBezTo>
                <a:cubicBezTo>
                  <a:pt x="113" y="100"/>
                  <a:pt x="111" y="103"/>
                  <a:pt x="109" y="106"/>
                </a:cubicBezTo>
                <a:close/>
                <a:moveTo>
                  <a:pt x="73" y="65"/>
                </a:moveTo>
                <a:cubicBezTo>
                  <a:pt x="43" y="95"/>
                  <a:pt x="43" y="95"/>
                  <a:pt x="43" y="95"/>
                </a:cubicBezTo>
                <a:cubicBezTo>
                  <a:pt x="51" y="103"/>
                  <a:pt x="51" y="103"/>
                  <a:pt x="51" y="103"/>
                </a:cubicBezTo>
                <a:cubicBezTo>
                  <a:pt x="81" y="73"/>
                  <a:pt x="81" y="73"/>
                  <a:pt x="81" y="73"/>
                </a:cubicBezTo>
                <a:lnTo>
                  <a:pt x="73" y="65"/>
                </a:lnTo>
                <a:close/>
                <a:moveTo>
                  <a:pt x="85" y="77"/>
                </a:moveTo>
                <a:cubicBezTo>
                  <a:pt x="55" y="107"/>
                  <a:pt x="55" y="107"/>
                  <a:pt x="55" y="107"/>
                </a:cubicBezTo>
                <a:cubicBezTo>
                  <a:pt x="63" y="115"/>
                  <a:pt x="63" y="115"/>
                  <a:pt x="63" y="115"/>
                </a:cubicBezTo>
                <a:cubicBezTo>
                  <a:pt x="92" y="85"/>
                  <a:pt x="92" y="85"/>
                  <a:pt x="92" y="85"/>
                </a:cubicBezTo>
                <a:lnTo>
                  <a:pt x="85" y="77"/>
                </a:lnTo>
                <a:close/>
                <a:moveTo>
                  <a:pt x="67" y="119"/>
                </a:moveTo>
                <a:cubicBezTo>
                  <a:pt x="75" y="126"/>
                  <a:pt x="75" y="126"/>
                  <a:pt x="75" y="126"/>
                </a:cubicBezTo>
                <a:cubicBezTo>
                  <a:pt x="104" y="97"/>
                  <a:pt x="104" y="97"/>
                  <a:pt x="104" y="97"/>
                </a:cubicBezTo>
                <a:cubicBezTo>
                  <a:pt x="96" y="89"/>
                  <a:pt x="96" y="89"/>
                  <a:pt x="96" y="89"/>
                </a:cubicBezTo>
                <a:lnTo>
                  <a:pt x="67" y="119"/>
                </a:lnTo>
                <a:close/>
              </a:path>
            </a:pathLst>
          </a:custGeom>
          <a:solidFill>
            <a:srgbClr val="C00000"/>
          </a:solidFill>
          <a:ln>
            <a:noFill/>
          </a:ln>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sp>
        <p:nvSpPr>
          <p:cNvPr id="94" name="Freeform 803"/>
          <p:cNvSpPr>
            <a:spLocks/>
          </p:cNvSpPr>
          <p:nvPr/>
        </p:nvSpPr>
        <p:spPr bwMode="auto">
          <a:xfrm>
            <a:off x="9712718" y="2029907"/>
            <a:ext cx="446028" cy="423863"/>
          </a:xfrm>
          <a:custGeom>
            <a:avLst/>
            <a:gdLst>
              <a:gd name="T0" fmla="*/ 174 w 174"/>
              <a:gd name="T1" fmla="*/ 139 h 166"/>
              <a:gd name="T2" fmla="*/ 153 w 174"/>
              <a:gd name="T3" fmla="*/ 126 h 166"/>
              <a:gd name="T4" fmla="*/ 126 w 174"/>
              <a:gd name="T5" fmla="*/ 115 h 166"/>
              <a:gd name="T6" fmla="*/ 118 w 174"/>
              <a:gd name="T7" fmla="*/ 112 h 166"/>
              <a:gd name="T8" fmla="*/ 111 w 174"/>
              <a:gd name="T9" fmla="*/ 100 h 166"/>
              <a:gd name="T10" fmla="*/ 106 w 174"/>
              <a:gd name="T11" fmla="*/ 100 h 166"/>
              <a:gd name="T12" fmla="*/ 111 w 174"/>
              <a:gd name="T13" fmla="*/ 90 h 166"/>
              <a:gd name="T14" fmla="*/ 113 w 174"/>
              <a:gd name="T15" fmla="*/ 79 h 166"/>
              <a:gd name="T16" fmla="*/ 118 w 174"/>
              <a:gd name="T17" fmla="*/ 74 h 166"/>
              <a:gd name="T18" fmla="*/ 121 w 174"/>
              <a:gd name="T19" fmla="*/ 67 h 166"/>
              <a:gd name="T20" fmla="*/ 120 w 174"/>
              <a:gd name="T21" fmla="*/ 54 h 166"/>
              <a:gd name="T22" fmla="*/ 118 w 174"/>
              <a:gd name="T23" fmla="*/ 49 h 166"/>
              <a:gd name="T24" fmla="*/ 119 w 174"/>
              <a:gd name="T25" fmla="*/ 32 h 166"/>
              <a:gd name="T26" fmla="*/ 118 w 174"/>
              <a:gd name="T27" fmla="*/ 20 h 166"/>
              <a:gd name="T28" fmla="*/ 113 w 174"/>
              <a:gd name="T29" fmla="*/ 13 h 166"/>
              <a:gd name="T30" fmla="*/ 108 w 174"/>
              <a:gd name="T31" fmla="*/ 12 h 166"/>
              <a:gd name="T32" fmla="*/ 104 w 174"/>
              <a:gd name="T33" fmla="*/ 9 h 166"/>
              <a:gd name="T34" fmla="*/ 67 w 174"/>
              <a:gd name="T35" fmla="*/ 9 h 166"/>
              <a:gd name="T36" fmla="*/ 54 w 174"/>
              <a:gd name="T37" fmla="*/ 48 h 166"/>
              <a:gd name="T38" fmla="*/ 52 w 174"/>
              <a:gd name="T39" fmla="*/ 57 h 166"/>
              <a:gd name="T40" fmla="*/ 57 w 174"/>
              <a:gd name="T41" fmla="*/ 76 h 166"/>
              <a:gd name="T42" fmla="*/ 60 w 174"/>
              <a:gd name="T43" fmla="*/ 77 h 166"/>
              <a:gd name="T44" fmla="*/ 62 w 174"/>
              <a:gd name="T45" fmla="*/ 91 h 166"/>
              <a:gd name="T46" fmla="*/ 67 w 174"/>
              <a:gd name="T47" fmla="*/ 99 h 166"/>
              <a:gd name="T48" fmla="*/ 63 w 174"/>
              <a:gd name="T49" fmla="*/ 100 h 166"/>
              <a:gd name="T50" fmla="*/ 56 w 174"/>
              <a:gd name="T51" fmla="*/ 112 h 166"/>
              <a:gd name="T52" fmla="*/ 48 w 174"/>
              <a:gd name="T53" fmla="*/ 115 h 166"/>
              <a:gd name="T54" fmla="*/ 21 w 174"/>
              <a:gd name="T55" fmla="*/ 126 h 166"/>
              <a:gd name="T56" fmla="*/ 0 w 174"/>
              <a:gd name="T57" fmla="*/ 139 h 166"/>
              <a:gd name="T58" fmla="*/ 0 w 174"/>
              <a:gd name="T59" fmla="*/ 166 h 166"/>
              <a:gd name="T60" fmla="*/ 76 w 174"/>
              <a:gd name="T61" fmla="*/ 166 h 166"/>
              <a:gd name="T62" fmla="*/ 82 w 174"/>
              <a:gd name="T63" fmla="*/ 127 h 166"/>
              <a:gd name="T64" fmla="*/ 77 w 174"/>
              <a:gd name="T65" fmla="*/ 117 h 166"/>
              <a:gd name="T66" fmla="*/ 88 w 174"/>
              <a:gd name="T67" fmla="*/ 112 h 166"/>
              <a:gd name="T68" fmla="*/ 97 w 174"/>
              <a:gd name="T69" fmla="*/ 117 h 166"/>
              <a:gd name="T70" fmla="*/ 92 w 174"/>
              <a:gd name="T71" fmla="*/ 128 h 166"/>
              <a:gd name="T72" fmla="*/ 101 w 174"/>
              <a:gd name="T73" fmla="*/ 166 h 166"/>
              <a:gd name="T74" fmla="*/ 174 w 174"/>
              <a:gd name="T75" fmla="*/ 166 h 166"/>
              <a:gd name="T76" fmla="*/ 174 w 174"/>
              <a:gd name="T77" fmla="*/ 139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4" h="166">
                <a:moveTo>
                  <a:pt x="174" y="139"/>
                </a:moveTo>
                <a:cubicBezTo>
                  <a:pt x="171" y="131"/>
                  <a:pt x="161" y="129"/>
                  <a:pt x="153" y="126"/>
                </a:cubicBezTo>
                <a:cubicBezTo>
                  <a:pt x="144" y="122"/>
                  <a:pt x="135" y="118"/>
                  <a:pt x="126" y="115"/>
                </a:cubicBezTo>
                <a:cubicBezTo>
                  <a:pt x="123" y="114"/>
                  <a:pt x="121" y="113"/>
                  <a:pt x="118" y="112"/>
                </a:cubicBezTo>
                <a:cubicBezTo>
                  <a:pt x="115" y="110"/>
                  <a:pt x="113" y="104"/>
                  <a:pt x="111" y="100"/>
                </a:cubicBezTo>
                <a:cubicBezTo>
                  <a:pt x="109" y="100"/>
                  <a:pt x="108" y="100"/>
                  <a:pt x="106" y="100"/>
                </a:cubicBezTo>
                <a:cubicBezTo>
                  <a:pt x="106" y="94"/>
                  <a:pt x="110" y="94"/>
                  <a:pt x="111" y="90"/>
                </a:cubicBezTo>
                <a:cubicBezTo>
                  <a:pt x="112" y="86"/>
                  <a:pt x="111" y="82"/>
                  <a:pt x="113" y="79"/>
                </a:cubicBezTo>
                <a:cubicBezTo>
                  <a:pt x="114" y="76"/>
                  <a:pt x="117" y="76"/>
                  <a:pt x="118" y="74"/>
                </a:cubicBezTo>
                <a:cubicBezTo>
                  <a:pt x="120" y="73"/>
                  <a:pt x="120" y="69"/>
                  <a:pt x="121" y="67"/>
                </a:cubicBezTo>
                <a:cubicBezTo>
                  <a:pt x="122" y="63"/>
                  <a:pt x="122" y="58"/>
                  <a:pt x="120" y="54"/>
                </a:cubicBezTo>
                <a:cubicBezTo>
                  <a:pt x="119" y="52"/>
                  <a:pt x="119" y="51"/>
                  <a:pt x="118" y="49"/>
                </a:cubicBezTo>
                <a:cubicBezTo>
                  <a:pt x="118" y="45"/>
                  <a:pt x="119" y="35"/>
                  <a:pt x="119" y="32"/>
                </a:cubicBezTo>
                <a:cubicBezTo>
                  <a:pt x="119" y="26"/>
                  <a:pt x="119" y="26"/>
                  <a:pt x="118" y="20"/>
                </a:cubicBezTo>
                <a:cubicBezTo>
                  <a:pt x="118" y="20"/>
                  <a:pt x="116" y="14"/>
                  <a:pt x="113" y="13"/>
                </a:cubicBezTo>
                <a:cubicBezTo>
                  <a:pt x="108" y="12"/>
                  <a:pt x="108" y="12"/>
                  <a:pt x="108" y="12"/>
                </a:cubicBezTo>
                <a:cubicBezTo>
                  <a:pt x="104" y="9"/>
                  <a:pt x="104" y="9"/>
                  <a:pt x="104" y="9"/>
                </a:cubicBezTo>
                <a:cubicBezTo>
                  <a:pt x="90" y="0"/>
                  <a:pt x="75" y="6"/>
                  <a:pt x="67" y="9"/>
                </a:cubicBezTo>
                <a:cubicBezTo>
                  <a:pt x="56" y="13"/>
                  <a:pt x="49" y="24"/>
                  <a:pt x="54" y="48"/>
                </a:cubicBezTo>
                <a:cubicBezTo>
                  <a:pt x="55" y="52"/>
                  <a:pt x="51" y="54"/>
                  <a:pt x="52" y="57"/>
                </a:cubicBezTo>
                <a:cubicBezTo>
                  <a:pt x="52" y="61"/>
                  <a:pt x="52" y="73"/>
                  <a:pt x="57" y="76"/>
                </a:cubicBezTo>
                <a:cubicBezTo>
                  <a:pt x="57" y="76"/>
                  <a:pt x="61" y="77"/>
                  <a:pt x="60" y="77"/>
                </a:cubicBezTo>
                <a:cubicBezTo>
                  <a:pt x="61" y="82"/>
                  <a:pt x="61" y="87"/>
                  <a:pt x="62" y="91"/>
                </a:cubicBezTo>
                <a:cubicBezTo>
                  <a:pt x="63" y="94"/>
                  <a:pt x="66" y="95"/>
                  <a:pt x="67" y="99"/>
                </a:cubicBezTo>
                <a:cubicBezTo>
                  <a:pt x="63" y="100"/>
                  <a:pt x="63" y="100"/>
                  <a:pt x="63" y="100"/>
                </a:cubicBezTo>
                <a:cubicBezTo>
                  <a:pt x="61" y="104"/>
                  <a:pt x="59" y="110"/>
                  <a:pt x="56" y="112"/>
                </a:cubicBezTo>
                <a:cubicBezTo>
                  <a:pt x="53" y="113"/>
                  <a:pt x="51" y="114"/>
                  <a:pt x="48" y="115"/>
                </a:cubicBezTo>
                <a:cubicBezTo>
                  <a:pt x="39" y="118"/>
                  <a:pt x="30" y="122"/>
                  <a:pt x="21" y="126"/>
                </a:cubicBezTo>
                <a:cubicBezTo>
                  <a:pt x="13" y="129"/>
                  <a:pt x="3" y="131"/>
                  <a:pt x="0" y="139"/>
                </a:cubicBezTo>
                <a:cubicBezTo>
                  <a:pt x="0" y="145"/>
                  <a:pt x="0" y="158"/>
                  <a:pt x="0" y="166"/>
                </a:cubicBezTo>
                <a:cubicBezTo>
                  <a:pt x="76" y="166"/>
                  <a:pt x="76" y="166"/>
                  <a:pt x="76" y="166"/>
                </a:cubicBezTo>
                <a:cubicBezTo>
                  <a:pt x="82" y="127"/>
                  <a:pt x="82" y="127"/>
                  <a:pt x="82" y="127"/>
                </a:cubicBezTo>
                <a:cubicBezTo>
                  <a:pt x="77" y="117"/>
                  <a:pt x="77" y="117"/>
                  <a:pt x="77" y="117"/>
                </a:cubicBezTo>
                <a:cubicBezTo>
                  <a:pt x="88" y="112"/>
                  <a:pt x="88" y="112"/>
                  <a:pt x="88" y="112"/>
                </a:cubicBezTo>
                <a:cubicBezTo>
                  <a:pt x="97" y="117"/>
                  <a:pt x="97" y="117"/>
                  <a:pt x="97" y="117"/>
                </a:cubicBezTo>
                <a:cubicBezTo>
                  <a:pt x="92" y="128"/>
                  <a:pt x="92" y="128"/>
                  <a:pt x="92" y="128"/>
                </a:cubicBezTo>
                <a:cubicBezTo>
                  <a:pt x="101" y="166"/>
                  <a:pt x="101" y="166"/>
                  <a:pt x="101" y="166"/>
                </a:cubicBezTo>
                <a:cubicBezTo>
                  <a:pt x="174" y="166"/>
                  <a:pt x="174" y="166"/>
                  <a:pt x="174" y="166"/>
                </a:cubicBezTo>
                <a:cubicBezTo>
                  <a:pt x="174" y="158"/>
                  <a:pt x="174" y="145"/>
                  <a:pt x="174" y="139"/>
                </a:cubicBezTo>
                <a:close/>
              </a:path>
            </a:pathLst>
          </a:custGeom>
          <a:solidFill>
            <a:srgbClr val="C00000"/>
          </a:solidFill>
          <a:ln>
            <a:noFill/>
          </a:ln>
          <a:extLst/>
        </p:spPr>
        <p:txBody>
          <a:bodyPr vert="horz" wrap="square" lIns="91179" tIns="45590" rIns="91179" bIns="45590" numCol="1" anchor="t" anchorCtr="0" compatLnSpc="1">
            <a:prstTxWarp prst="textNoShape">
              <a:avLst/>
            </a:prstTxWarp>
          </a:bodyPr>
          <a:lstStyle/>
          <a:p>
            <a:endParaRPr lang="zh-CN" altLang="en-US">
              <a:latin typeface="+mn-lt"/>
              <a:ea typeface="+mn-ea"/>
              <a:cs typeface="+mn-ea"/>
              <a:sym typeface="+mn-lt"/>
            </a:endParaRPr>
          </a:p>
        </p:txBody>
      </p:sp>
      <p:grpSp>
        <p:nvGrpSpPr>
          <p:cNvPr id="95" name="组合 94"/>
          <p:cNvGrpSpPr/>
          <p:nvPr/>
        </p:nvGrpSpPr>
        <p:grpSpPr>
          <a:xfrm>
            <a:off x="4046115" y="4289416"/>
            <a:ext cx="503670" cy="293645"/>
            <a:chOff x="2743049" y="299103"/>
            <a:chExt cx="2055812" cy="1198563"/>
          </a:xfrm>
          <a:solidFill>
            <a:srgbClr val="C00000"/>
          </a:solidFill>
        </p:grpSpPr>
        <p:sp>
          <p:nvSpPr>
            <p:cNvPr id="96" name="Freeform 221948"/>
            <p:cNvSpPr>
              <a:spLocks/>
            </p:cNvSpPr>
            <p:nvPr/>
          </p:nvSpPr>
          <p:spPr bwMode="auto">
            <a:xfrm>
              <a:off x="3401861" y="299103"/>
              <a:ext cx="1397000" cy="776288"/>
            </a:xfrm>
            <a:custGeom>
              <a:avLst/>
              <a:gdLst>
                <a:gd name="T0" fmla="*/ 880 w 880"/>
                <a:gd name="T1" fmla="*/ 489 h 489"/>
                <a:gd name="T2" fmla="*/ 880 w 880"/>
                <a:gd name="T3" fmla="*/ 266 h 489"/>
                <a:gd name="T4" fmla="*/ 42 w 880"/>
                <a:gd name="T5" fmla="*/ 266 h 489"/>
                <a:gd name="T6" fmla="*/ 42 w 880"/>
                <a:gd name="T7" fmla="*/ 0 h 489"/>
                <a:gd name="T8" fmla="*/ 0 w 880"/>
                <a:gd name="T9" fmla="*/ 0 h 489"/>
                <a:gd name="T10" fmla="*/ 0 w 880"/>
                <a:gd name="T11" fmla="*/ 489 h 489"/>
                <a:gd name="T12" fmla="*/ 880 w 880"/>
                <a:gd name="T13" fmla="*/ 489 h 489"/>
              </a:gdLst>
              <a:ahLst/>
              <a:cxnLst>
                <a:cxn ang="0">
                  <a:pos x="T0" y="T1"/>
                </a:cxn>
                <a:cxn ang="0">
                  <a:pos x="T2" y="T3"/>
                </a:cxn>
                <a:cxn ang="0">
                  <a:pos x="T4" y="T5"/>
                </a:cxn>
                <a:cxn ang="0">
                  <a:pos x="T6" y="T7"/>
                </a:cxn>
                <a:cxn ang="0">
                  <a:pos x="T8" y="T9"/>
                </a:cxn>
                <a:cxn ang="0">
                  <a:pos x="T10" y="T11"/>
                </a:cxn>
                <a:cxn ang="0">
                  <a:pos x="T12" y="T13"/>
                </a:cxn>
              </a:cxnLst>
              <a:rect l="0" t="0" r="r" b="b"/>
              <a:pathLst>
                <a:path w="880" h="489">
                  <a:moveTo>
                    <a:pt x="880" y="489"/>
                  </a:moveTo>
                  <a:lnTo>
                    <a:pt x="880" y="266"/>
                  </a:lnTo>
                  <a:lnTo>
                    <a:pt x="42" y="266"/>
                  </a:lnTo>
                  <a:lnTo>
                    <a:pt x="42" y="0"/>
                  </a:lnTo>
                  <a:lnTo>
                    <a:pt x="0" y="0"/>
                  </a:lnTo>
                  <a:lnTo>
                    <a:pt x="0" y="489"/>
                  </a:lnTo>
                  <a:lnTo>
                    <a:pt x="880" y="48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97" name="Freeform 221949"/>
            <p:cNvSpPr>
              <a:spLocks noEditPoints="1"/>
            </p:cNvSpPr>
            <p:nvPr/>
          </p:nvSpPr>
          <p:spPr bwMode="auto">
            <a:xfrm>
              <a:off x="2743049" y="299103"/>
              <a:ext cx="628650" cy="979488"/>
            </a:xfrm>
            <a:custGeom>
              <a:avLst/>
              <a:gdLst>
                <a:gd name="T0" fmla="*/ 203 w 273"/>
                <a:gd name="T1" fmla="*/ 332 h 425"/>
                <a:gd name="T2" fmla="*/ 273 w 273"/>
                <a:gd name="T3" fmla="*/ 362 h 425"/>
                <a:gd name="T4" fmla="*/ 273 w 273"/>
                <a:gd name="T5" fmla="*/ 0 h 425"/>
                <a:gd name="T6" fmla="*/ 109 w 273"/>
                <a:gd name="T7" fmla="*/ 0 h 425"/>
                <a:gd name="T8" fmla="*/ 0 w 273"/>
                <a:gd name="T9" fmla="*/ 246 h 425"/>
                <a:gd name="T10" fmla="*/ 0 w 273"/>
                <a:gd name="T11" fmla="*/ 425 h 425"/>
                <a:gd name="T12" fmla="*/ 107 w 273"/>
                <a:gd name="T13" fmla="*/ 425 h 425"/>
                <a:gd name="T14" fmla="*/ 203 w 273"/>
                <a:gd name="T15" fmla="*/ 332 h 425"/>
                <a:gd name="T16" fmla="*/ 136 w 273"/>
                <a:gd name="T17" fmla="*/ 41 h 425"/>
                <a:gd name="T18" fmla="*/ 234 w 273"/>
                <a:gd name="T19" fmla="*/ 41 h 425"/>
                <a:gd name="T20" fmla="*/ 234 w 273"/>
                <a:gd name="T21" fmla="*/ 213 h 425"/>
                <a:gd name="T22" fmla="*/ 65 w 273"/>
                <a:gd name="T23" fmla="*/ 213 h 425"/>
                <a:gd name="T24" fmla="*/ 136 w 273"/>
                <a:gd name="T25" fmla="*/ 41 h 4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73" h="425">
                  <a:moveTo>
                    <a:pt x="203" y="332"/>
                  </a:moveTo>
                  <a:cubicBezTo>
                    <a:pt x="230" y="332"/>
                    <a:pt x="255" y="343"/>
                    <a:pt x="273" y="362"/>
                  </a:cubicBezTo>
                  <a:cubicBezTo>
                    <a:pt x="273" y="0"/>
                    <a:pt x="273" y="0"/>
                    <a:pt x="273" y="0"/>
                  </a:cubicBezTo>
                  <a:cubicBezTo>
                    <a:pt x="109" y="0"/>
                    <a:pt x="109" y="0"/>
                    <a:pt x="109" y="0"/>
                  </a:cubicBezTo>
                  <a:cubicBezTo>
                    <a:pt x="0" y="246"/>
                    <a:pt x="0" y="246"/>
                    <a:pt x="0" y="246"/>
                  </a:cubicBezTo>
                  <a:cubicBezTo>
                    <a:pt x="0" y="425"/>
                    <a:pt x="0" y="425"/>
                    <a:pt x="0" y="425"/>
                  </a:cubicBezTo>
                  <a:cubicBezTo>
                    <a:pt x="107" y="425"/>
                    <a:pt x="107" y="425"/>
                    <a:pt x="107" y="425"/>
                  </a:cubicBezTo>
                  <a:cubicBezTo>
                    <a:pt x="108" y="373"/>
                    <a:pt x="150" y="332"/>
                    <a:pt x="203" y="332"/>
                  </a:cubicBezTo>
                  <a:close/>
                  <a:moveTo>
                    <a:pt x="136" y="41"/>
                  </a:moveTo>
                  <a:cubicBezTo>
                    <a:pt x="234" y="41"/>
                    <a:pt x="234" y="41"/>
                    <a:pt x="234" y="41"/>
                  </a:cubicBezTo>
                  <a:cubicBezTo>
                    <a:pt x="234" y="213"/>
                    <a:pt x="234" y="213"/>
                    <a:pt x="234" y="213"/>
                  </a:cubicBezTo>
                  <a:cubicBezTo>
                    <a:pt x="65" y="213"/>
                    <a:pt x="65" y="213"/>
                    <a:pt x="65" y="213"/>
                  </a:cubicBezTo>
                  <a:lnTo>
                    <a:pt x="136" y="4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98" name="Freeform 221950"/>
            <p:cNvSpPr>
              <a:spLocks/>
            </p:cNvSpPr>
            <p:nvPr/>
          </p:nvSpPr>
          <p:spPr bwMode="auto">
            <a:xfrm>
              <a:off x="3401861" y="1105553"/>
              <a:ext cx="812800" cy="173038"/>
            </a:xfrm>
            <a:custGeom>
              <a:avLst/>
              <a:gdLst>
                <a:gd name="T0" fmla="*/ 353 w 353"/>
                <a:gd name="T1" fmla="*/ 0 h 75"/>
                <a:gd name="T2" fmla="*/ 0 w 353"/>
                <a:gd name="T3" fmla="*/ 0 h 75"/>
                <a:gd name="T4" fmla="*/ 0 w 353"/>
                <a:gd name="T5" fmla="*/ 30 h 75"/>
                <a:gd name="T6" fmla="*/ 13 w 353"/>
                <a:gd name="T7" fmla="*/ 75 h 75"/>
                <a:gd name="T8" fmla="*/ 299 w 353"/>
                <a:gd name="T9" fmla="*/ 75 h 75"/>
                <a:gd name="T10" fmla="*/ 353 w 353"/>
                <a:gd name="T11" fmla="*/ 0 h 75"/>
              </a:gdLst>
              <a:ahLst/>
              <a:cxnLst>
                <a:cxn ang="0">
                  <a:pos x="T0" y="T1"/>
                </a:cxn>
                <a:cxn ang="0">
                  <a:pos x="T2" y="T3"/>
                </a:cxn>
                <a:cxn ang="0">
                  <a:pos x="T4" y="T5"/>
                </a:cxn>
                <a:cxn ang="0">
                  <a:pos x="T6" y="T7"/>
                </a:cxn>
                <a:cxn ang="0">
                  <a:pos x="T8" y="T9"/>
                </a:cxn>
                <a:cxn ang="0">
                  <a:pos x="T10" y="T11"/>
                </a:cxn>
              </a:cxnLst>
              <a:rect l="0" t="0" r="r" b="b"/>
              <a:pathLst>
                <a:path w="353" h="75">
                  <a:moveTo>
                    <a:pt x="353" y="0"/>
                  </a:moveTo>
                  <a:cubicBezTo>
                    <a:pt x="0" y="0"/>
                    <a:pt x="0" y="0"/>
                    <a:pt x="0" y="0"/>
                  </a:cubicBezTo>
                  <a:cubicBezTo>
                    <a:pt x="0" y="30"/>
                    <a:pt x="0" y="30"/>
                    <a:pt x="0" y="30"/>
                  </a:cubicBezTo>
                  <a:cubicBezTo>
                    <a:pt x="8" y="43"/>
                    <a:pt x="12" y="59"/>
                    <a:pt x="13" y="75"/>
                  </a:cubicBezTo>
                  <a:cubicBezTo>
                    <a:pt x="299" y="75"/>
                    <a:pt x="299" y="75"/>
                    <a:pt x="299" y="75"/>
                  </a:cubicBezTo>
                  <a:cubicBezTo>
                    <a:pt x="303" y="42"/>
                    <a:pt x="324" y="14"/>
                    <a:pt x="353"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99" name="Freeform 221951"/>
            <p:cNvSpPr>
              <a:spLocks/>
            </p:cNvSpPr>
            <p:nvPr/>
          </p:nvSpPr>
          <p:spPr bwMode="auto">
            <a:xfrm>
              <a:off x="4405161" y="1105553"/>
              <a:ext cx="265113" cy="173038"/>
            </a:xfrm>
            <a:custGeom>
              <a:avLst/>
              <a:gdLst>
                <a:gd name="T0" fmla="*/ 54 w 115"/>
                <a:gd name="T1" fmla="*/ 75 h 75"/>
                <a:gd name="T2" fmla="*/ 115 w 115"/>
                <a:gd name="T3" fmla="*/ 75 h 75"/>
                <a:gd name="T4" fmla="*/ 115 w 115"/>
                <a:gd name="T5" fmla="*/ 0 h 75"/>
                <a:gd name="T6" fmla="*/ 0 w 115"/>
                <a:gd name="T7" fmla="*/ 0 h 75"/>
                <a:gd name="T8" fmla="*/ 54 w 115"/>
                <a:gd name="T9" fmla="*/ 75 h 75"/>
              </a:gdLst>
              <a:ahLst/>
              <a:cxnLst>
                <a:cxn ang="0">
                  <a:pos x="T0" y="T1"/>
                </a:cxn>
                <a:cxn ang="0">
                  <a:pos x="T2" y="T3"/>
                </a:cxn>
                <a:cxn ang="0">
                  <a:pos x="T4" y="T5"/>
                </a:cxn>
                <a:cxn ang="0">
                  <a:pos x="T6" y="T7"/>
                </a:cxn>
                <a:cxn ang="0">
                  <a:pos x="T8" y="T9"/>
                </a:cxn>
              </a:cxnLst>
              <a:rect l="0" t="0" r="r" b="b"/>
              <a:pathLst>
                <a:path w="115" h="75">
                  <a:moveTo>
                    <a:pt x="54" y="75"/>
                  </a:moveTo>
                  <a:cubicBezTo>
                    <a:pt x="115" y="75"/>
                    <a:pt x="115" y="75"/>
                    <a:pt x="115" y="75"/>
                  </a:cubicBezTo>
                  <a:cubicBezTo>
                    <a:pt x="115" y="0"/>
                    <a:pt x="115" y="0"/>
                    <a:pt x="115" y="0"/>
                  </a:cubicBezTo>
                  <a:cubicBezTo>
                    <a:pt x="0" y="0"/>
                    <a:pt x="0" y="0"/>
                    <a:pt x="0" y="0"/>
                  </a:cubicBezTo>
                  <a:cubicBezTo>
                    <a:pt x="29" y="14"/>
                    <a:pt x="50" y="42"/>
                    <a:pt x="54" y="7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100" name="Freeform 221952"/>
            <p:cNvSpPr>
              <a:spLocks noEditPoints="1"/>
            </p:cNvSpPr>
            <p:nvPr/>
          </p:nvSpPr>
          <p:spPr bwMode="auto">
            <a:xfrm>
              <a:off x="4119411" y="1115078"/>
              <a:ext cx="381000" cy="382588"/>
            </a:xfrm>
            <a:custGeom>
              <a:avLst/>
              <a:gdLst>
                <a:gd name="T0" fmla="*/ 82 w 165"/>
                <a:gd name="T1" fmla="*/ 0 h 166"/>
                <a:gd name="T2" fmla="*/ 0 w 165"/>
                <a:gd name="T3" fmla="*/ 83 h 166"/>
                <a:gd name="T4" fmla="*/ 82 w 165"/>
                <a:gd name="T5" fmla="*/ 166 h 166"/>
                <a:gd name="T6" fmla="*/ 165 w 165"/>
                <a:gd name="T7" fmla="*/ 83 h 166"/>
                <a:gd name="T8" fmla="*/ 82 w 165"/>
                <a:gd name="T9" fmla="*/ 0 h 166"/>
                <a:gd name="T10" fmla="*/ 124 w 165"/>
                <a:gd name="T11" fmla="*/ 83 h 166"/>
                <a:gd name="T12" fmla="*/ 82 w 165"/>
                <a:gd name="T13" fmla="*/ 125 h 166"/>
                <a:gd name="T14" fmla="*/ 41 w 165"/>
                <a:gd name="T15" fmla="*/ 83 h 166"/>
                <a:gd name="T16" fmla="*/ 82 w 165"/>
                <a:gd name="T17" fmla="*/ 41 h 166"/>
                <a:gd name="T18" fmla="*/ 124 w 165"/>
                <a:gd name="T19" fmla="*/ 83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5" h="166">
                  <a:moveTo>
                    <a:pt x="82" y="0"/>
                  </a:moveTo>
                  <a:cubicBezTo>
                    <a:pt x="37" y="0"/>
                    <a:pt x="0" y="37"/>
                    <a:pt x="0" y="83"/>
                  </a:cubicBezTo>
                  <a:cubicBezTo>
                    <a:pt x="0" y="129"/>
                    <a:pt x="37" y="166"/>
                    <a:pt x="82" y="166"/>
                  </a:cubicBezTo>
                  <a:cubicBezTo>
                    <a:pt x="128" y="166"/>
                    <a:pt x="165" y="129"/>
                    <a:pt x="165" y="83"/>
                  </a:cubicBezTo>
                  <a:cubicBezTo>
                    <a:pt x="165" y="37"/>
                    <a:pt x="128" y="0"/>
                    <a:pt x="82" y="0"/>
                  </a:cubicBezTo>
                  <a:close/>
                  <a:moveTo>
                    <a:pt x="124" y="83"/>
                  </a:moveTo>
                  <a:cubicBezTo>
                    <a:pt x="124" y="106"/>
                    <a:pt x="106" y="125"/>
                    <a:pt x="82" y="125"/>
                  </a:cubicBezTo>
                  <a:cubicBezTo>
                    <a:pt x="59" y="125"/>
                    <a:pt x="41" y="106"/>
                    <a:pt x="41" y="83"/>
                  </a:cubicBezTo>
                  <a:cubicBezTo>
                    <a:pt x="41" y="60"/>
                    <a:pt x="59" y="41"/>
                    <a:pt x="82" y="41"/>
                  </a:cubicBezTo>
                  <a:cubicBezTo>
                    <a:pt x="106" y="41"/>
                    <a:pt x="124" y="60"/>
                    <a:pt x="124" y="8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101" name="Freeform 221953"/>
            <p:cNvSpPr>
              <a:spLocks noEditPoints="1"/>
            </p:cNvSpPr>
            <p:nvPr/>
          </p:nvSpPr>
          <p:spPr bwMode="auto">
            <a:xfrm>
              <a:off x="3019274" y="1094440"/>
              <a:ext cx="379413" cy="382588"/>
            </a:xfrm>
            <a:custGeom>
              <a:avLst/>
              <a:gdLst>
                <a:gd name="T0" fmla="*/ 83 w 165"/>
                <a:gd name="T1" fmla="*/ 0 h 166"/>
                <a:gd name="T2" fmla="*/ 0 w 165"/>
                <a:gd name="T3" fmla="*/ 83 h 166"/>
                <a:gd name="T4" fmla="*/ 83 w 165"/>
                <a:gd name="T5" fmla="*/ 166 h 166"/>
                <a:gd name="T6" fmla="*/ 165 w 165"/>
                <a:gd name="T7" fmla="*/ 83 h 166"/>
                <a:gd name="T8" fmla="*/ 83 w 165"/>
                <a:gd name="T9" fmla="*/ 0 h 166"/>
                <a:gd name="T10" fmla="*/ 83 w 165"/>
                <a:gd name="T11" fmla="*/ 125 h 166"/>
                <a:gd name="T12" fmla="*/ 41 w 165"/>
                <a:gd name="T13" fmla="*/ 83 h 166"/>
                <a:gd name="T14" fmla="*/ 83 w 165"/>
                <a:gd name="T15" fmla="*/ 41 h 166"/>
                <a:gd name="T16" fmla="*/ 125 w 165"/>
                <a:gd name="T17" fmla="*/ 83 h 166"/>
                <a:gd name="T18" fmla="*/ 83 w 165"/>
                <a:gd name="T19" fmla="*/ 125 h 1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5" h="166">
                  <a:moveTo>
                    <a:pt x="83" y="0"/>
                  </a:moveTo>
                  <a:cubicBezTo>
                    <a:pt x="37" y="0"/>
                    <a:pt x="0" y="37"/>
                    <a:pt x="0" y="83"/>
                  </a:cubicBezTo>
                  <a:cubicBezTo>
                    <a:pt x="0" y="129"/>
                    <a:pt x="37" y="166"/>
                    <a:pt x="83" y="166"/>
                  </a:cubicBezTo>
                  <a:cubicBezTo>
                    <a:pt x="128" y="166"/>
                    <a:pt x="165" y="129"/>
                    <a:pt x="165" y="83"/>
                  </a:cubicBezTo>
                  <a:cubicBezTo>
                    <a:pt x="165" y="37"/>
                    <a:pt x="128" y="0"/>
                    <a:pt x="83" y="0"/>
                  </a:cubicBezTo>
                  <a:close/>
                  <a:moveTo>
                    <a:pt x="83" y="125"/>
                  </a:moveTo>
                  <a:cubicBezTo>
                    <a:pt x="59" y="125"/>
                    <a:pt x="41" y="106"/>
                    <a:pt x="41" y="83"/>
                  </a:cubicBezTo>
                  <a:cubicBezTo>
                    <a:pt x="41" y="60"/>
                    <a:pt x="59" y="41"/>
                    <a:pt x="83" y="41"/>
                  </a:cubicBezTo>
                  <a:cubicBezTo>
                    <a:pt x="106" y="41"/>
                    <a:pt x="125" y="60"/>
                    <a:pt x="125" y="83"/>
                  </a:cubicBezTo>
                  <a:cubicBezTo>
                    <a:pt x="125" y="106"/>
                    <a:pt x="106" y="125"/>
                    <a:pt x="83" y="12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grpSp>
    </p:spTree>
    <p:extLst>
      <p:ext uri="{BB962C8B-B14F-4D97-AF65-F5344CB8AC3E}">
        <p14:creationId xmlns:p14="http://schemas.microsoft.com/office/powerpoint/2010/main" val="991812387"/>
      </p:ext>
    </p:extLst>
  </p:cSld>
  <p:clrMapOvr>
    <a:masterClrMapping/>
  </p:clrMapOvr>
  <mc:AlternateContent xmlns:mc="http://schemas.openxmlformats.org/markup-compatibility/2006" xmlns:p14="http://schemas.microsoft.com/office/powerpoint/2010/main">
    <mc:Choice Requires="p14">
      <p:transition spd="slow" p14:dur="1600" advTm="0">
        <p14:gallery dir="l"/>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53" presetClass="entr" presetSubtype="16" fill="hold" grpId="0" nodeType="afterEffect">
                                  <p:stCondLst>
                                    <p:cond delay="0"/>
                                  </p:stCondLst>
                                  <p:childTnLst>
                                    <p:set>
                                      <p:cBhvr>
                                        <p:cTn id="22" dur="1" fill="hold">
                                          <p:stCondLst>
                                            <p:cond delay="0"/>
                                          </p:stCondLst>
                                        </p:cTn>
                                        <p:tgtEl>
                                          <p:spTgt spid="12"/>
                                        </p:tgtEl>
                                        <p:attrNameLst>
                                          <p:attrName>style.visibility</p:attrName>
                                        </p:attrNameLst>
                                      </p:cBhvr>
                                      <p:to>
                                        <p:strVal val="visible"/>
                                      </p:to>
                                    </p:set>
                                    <p:anim calcmode="lin" valueType="num">
                                      <p:cBhvr>
                                        <p:cTn id="23" dur="500" fill="hold"/>
                                        <p:tgtEl>
                                          <p:spTgt spid="12"/>
                                        </p:tgtEl>
                                        <p:attrNameLst>
                                          <p:attrName>ppt_w</p:attrName>
                                        </p:attrNameLst>
                                      </p:cBhvr>
                                      <p:tavLst>
                                        <p:tav tm="0">
                                          <p:val>
                                            <p:fltVal val="0"/>
                                          </p:val>
                                        </p:tav>
                                        <p:tav tm="100000">
                                          <p:val>
                                            <p:strVal val="#ppt_w"/>
                                          </p:val>
                                        </p:tav>
                                      </p:tavLst>
                                    </p:anim>
                                    <p:anim calcmode="lin" valueType="num">
                                      <p:cBhvr>
                                        <p:cTn id="24" dur="500" fill="hold"/>
                                        <p:tgtEl>
                                          <p:spTgt spid="12"/>
                                        </p:tgtEl>
                                        <p:attrNameLst>
                                          <p:attrName>ppt_h</p:attrName>
                                        </p:attrNameLst>
                                      </p:cBhvr>
                                      <p:tavLst>
                                        <p:tav tm="0">
                                          <p:val>
                                            <p:fltVal val="0"/>
                                          </p:val>
                                        </p:tav>
                                        <p:tav tm="100000">
                                          <p:val>
                                            <p:strVal val="#ppt_h"/>
                                          </p:val>
                                        </p:tav>
                                      </p:tavLst>
                                    </p:anim>
                                    <p:animEffect transition="in" filter="fade">
                                      <p:cBhvr>
                                        <p:cTn id="25" dur="500"/>
                                        <p:tgtEl>
                                          <p:spTgt spid="12"/>
                                        </p:tgtEl>
                                      </p:cBhvr>
                                    </p:animEffect>
                                  </p:childTnLst>
                                </p:cTn>
                              </p:par>
                              <p:par>
                                <p:cTn id="26" presetID="53" presetClass="entr" presetSubtype="16" fill="hold" grpId="0" nodeType="withEffect">
                                  <p:stCondLst>
                                    <p:cond delay="400"/>
                                  </p:stCondLst>
                                  <p:childTnLst>
                                    <p:set>
                                      <p:cBhvr>
                                        <p:cTn id="27" dur="1" fill="hold">
                                          <p:stCondLst>
                                            <p:cond delay="0"/>
                                          </p:stCondLst>
                                        </p:cTn>
                                        <p:tgtEl>
                                          <p:spTgt spid="13"/>
                                        </p:tgtEl>
                                        <p:attrNameLst>
                                          <p:attrName>style.visibility</p:attrName>
                                        </p:attrNameLst>
                                      </p:cBhvr>
                                      <p:to>
                                        <p:strVal val="visible"/>
                                      </p:to>
                                    </p:set>
                                    <p:anim calcmode="lin" valueType="num">
                                      <p:cBhvr>
                                        <p:cTn id="28" dur="500" fill="hold"/>
                                        <p:tgtEl>
                                          <p:spTgt spid="13"/>
                                        </p:tgtEl>
                                        <p:attrNameLst>
                                          <p:attrName>ppt_w</p:attrName>
                                        </p:attrNameLst>
                                      </p:cBhvr>
                                      <p:tavLst>
                                        <p:tav tm="0">
                                          <p:val>
                                            <p:fltVal val="0"/>
                                          </p:val>
                                        </p:tav>
                                        <p:tav tm="100000">
                                          <p:val>
                                            <p:strVal val="#ppt_w"/>
                                          </p:val>
                                        </p:tav>
                                      </p:tavLst>
                                    </p:anim>
                                    <p:anim calcmode="lin" valueType="num">
                                      <p:cBhvr>
                                        <p:cTn id="29" dur="500" fill="hold"/>
                                        <p:tgtEl>
                                          <p:spTgt spid="13"/>
                                        </p:tgtEl>
                                        <p:attrNameLst>
                                          <p:attrName>ppt_h</p:attrName>
                                        </p:attrNameLst>
                                      </p:cBhvr>
                                      <p:tavLst>
                                        <p:tav tm="0">
                                          <p:val>
                                            <p:fltVal val="0"/>
                                          </p:val>
                                        </p:tav>
                                        <p:tav tm="100000">
                                          <p:val>
                                            <p:strVal val="#ppt_h"/>
                                          </p:val>
                                        </p:tav>
                                      </p:tavLst>
                                    </p:anim>
                                    <p:animEffect transition="in" filter="fade">
                                      <p:cBhvr>
                                        <p:cTn id="30" dur="500"/>
                                        <p:tgtEl>
                                          <p:spTgt spid="13"/>
                                        </p:tgtEl>
                                      </p:cBhvr>
                                    </p:animEffect>
                                  </p:childTnLst>
                                </p:cTn>
                              </p:par>
                              <p:par>
                                <p:cTn id="31" presetID="53" presetClass="entr" presetSubtype="16" fill="hold" grpId="0" nodeType="withEffect">
                                  <p:stCondLst>
                                    <p:cond delay="200"/>
                                  </p:stCondLst>
                                  <p:childTnLst>
                                    <p:set>
                                      <p:cBhvr>
                                        <p:cTn id="32" dur="1" fill="hold">
                                          <p:stCondLst>
                                            <p:cond delay="0"/>
                                          </p:stCondLst>
                                        </p:cTn>
                                        <p:tgtEl>
                                          <p:spTgt spid="14"/>
                                        </p:tgtEl>
                                        <p:attrNameLst>
                                          <p:attrName>style.visibility</p:attrName>
                                        </p:attrNameLst>
                                      </p:cBhvr>
                                      <p:to>
                                        <p:strVal val="visible"/>
                                      </p:to>
                                    </p:set>
                                    <p:anim calcmode="lin" valueType="num">
                                      <p:cBhvr>
                                        <p:cTn id="33" dur="500" fill="hold"/>
                                        <p:tgtEl>
                                          <p:spTgt spid="14"/>
                                        </p:tgtEl>
                                        <p:attrNameLst>
                                          <p:attrName>ppt_w</p:attrName>
                                        </p:attrNameLst>
                                      </p:cBhvr>
                                      <p:tavLst>
                                        <p:tav tm="0">
                                          <p:val>
                                            <p:fltVal val="0"/>
                                          </p:val>
                                        </p:tav>
                                        <p:tav tm="100000">
                                          <p:val>
                                            <p:strVal val="#ppt_w"/>
                                          </p:val>
                                        </p:tav>
                                      </p:tavLst>
                                    </p:anim>
                                    <p:anim calcmode="lin" valueType="num">
                                      <p:cBhvr>
                                        <p:cTn id="34" dur="500" fill="hold"/>
                                        <p:tgtEl>
                                          <p:spTgt spid="14"/>
                                        </p:tgtEl>
                                        <p:attrNameLst>
                                          <p:attrName>ppt_h</p:attrName>
                                        </p:attrNameLst>
                                      </p:cBhvr>
                                      <p:tavLst>
                                        <p:tav tm="0">
                                          <p:val>
                                            <p:fltVal val="0"/>
                                          </p:val>
                                        </p:tav>
                                        <p:tav tm="100000">
                                          <p:val>
                                            <p:strVal val="#ppt_h"/>
                                          </p:val>
                                        </p:tav>
                                      </p:tavLst>
                                    </p:anim>
                                    <p:animEffect transition="in" filter="fade">
                                      <p:cBhvr>
                                        <p:cTn id="35" dur="500"/>
                                        <p:tgtEl>
                                          <p:spTgt spid="14"/>
                                        </p:tgtEl>
                                      </p:cBhvr>
                                    </p:animEffect>
                                  </p:childTnLst>
                                </p:cTn>
                              </p:par>
                              <p:par>
                                <p:cTn id="36" presetID="53" presetClass="entr" presetSubtype="16" fill="hold" grpId="0" nodeType="withEffect">
                                  <p:stCondLst>
                                    <p:cond delay="0"/>
                                  </p:stCondLst>
                                  <p:childTnLst>
                                    <p:set>
                                      <p:cBhvr>
                                        <p:cTn id="37" dur="1" fill="hold">
                                          <p:stCondLst>
                                            <p:cond delay="0"/>
                                          </p:stCondLst>
                                        </p:cTn>
                                        <p:tgtEl>
                                          <p:spTgt spid="15"/>
                                        </p:tgtEl>
                                        <p:attrNameLst>
                                          <p:attrName>style.visibility</p:attrName>
                                        </p:attrNameLst>
                                      </p:cBhvr>
                                      <p:to>
                                        <p:strVal val="visible"/>
                                      </p:to>
                                    </p:set>
                                    <p:anim calcmode="lin" valueType="num">
                                      <p:cBhvr>
                                        <p:cTn id="38" dur="500" fill="hold"/>
                                        <p:tgtEl>
                                          <p:spTgt spid="15"/>
                                        </p:tgtEl>
                                        <p:attrNameLst>
                                          <p:attrName>ppt_w</p:attrName>
                                        </p:attrNameLst>
                                      </p:cBhvr>
                                      <p:tavLst>
                                        <p:tav tm="0">
                                          <p:val>
                                            <p:fltVal val="0"/>
                                          </p:val>
                                        </p:tav>
                                        <p:tav tm="100000">
                                          <p:val>
                                            <p:strVal val="#ppt_w"/>
                                          </p:val>
                                        </p:tav>
                                      </p:tavLst>
                                    </p:anim>
                                    <p:anim calcmode="lin" valueType="num">
                                      <p:cBhvr>
                                        <p:cTn id="39" dur="500" fill="hold"/>
                                        <p:tgtEl>
                                          <p:spTgt spid="15"/>
                                        </p:tgtEl>
                                        <p:attrNameLst>
                                          <p:attrName>ppt_h</p:attrName>
                                        </p:attrNameLst>
                                      </p:cBhvr>
                                      <p:tavLst>
                                        <p:tav tm="0">
                                          <p:val>
                                            <p:fltVal val="0"/>
                                          </p:val>
                                        </p:tav>
                                        <p:tav tm="100000">
                                          <p:val>
                                            <p:strVal val="#ppt_h"/>
                                          </p:val>
                                        </p:tav>
                                      </p:tavLst>
                                    </p:anim>
                                    <p:animEffect transition="in" filter="fade">
                                      <p:cBhvr>
                                        <p:cTn id="40" dur="500"/>
                                        <p:tgtEl>
                                          <p:spTgt spid="15"/>
                                        </p:tgtEl>
                                      </p:cBhvr>
                                    </p:animEffect>
                                  </p:childTnLst>
                                </p:cTn>
                              </p:par>
                              <p:par>
                                <p:cTn id="41" presetID="53" presetClass="entr" presetSubtype="16" fill="hold" grpId="0" nodeType="withEffect">
                                  <p:stCondLst>
                                    <p:cond delay="400"/>
                                  </p:stCondLst>
                                  <p:childTnLst>
                                    <p:set>
                                      <p:cBhvr>
                                        <p:cTn id="42" dur="1" fill="hold">
                                          <p:stCondLst>
                                            <p:cond delay="0"/>
                                          </p:stCondLst>
                                        </p:cTn>
                                        <p:tgtEl>
                                          <p:spTgt spid="16"/>
                                        </p:tgtEl>
                                        <p:attrNameLst>
                                          <p:attrName>style.visibility</p:attrName>
                                        </p:attrNameLst>
                                      </p:cBhvr>
                                      <p:to>
                                        <p:strVal val="visible"/>
                                      </p:to>
                                    </p:set>
                                    <p:anim calcmode="lin" valueType="num">
                                      <p:cBhvr>
                                        <p:cTn id="43" dur="500" fill="hold"/>
                                        <p:tgtEl>
                                          <p:spTgt spid="16"/>
                                        </p:tgtEl>
                                        <p:attrNameLst>
                                          <p:attrName>ppt_w</p:attrName>
                                        </p:attrNameLst>
                                      </p:cBhvr>
                                      <p:tavLst>
                                        <p:tav tm="0">
                                          <p:val>
                                            <p:fltVal val="0"/>
                                          </p:val>
                                        </p:tav>
                                        <p:tav tm="100000">
                                          <p:val>
                                            <p:strVal val="#ppt_w"/>
                                          </p:val>
                                        </p:tav>
                                      </p:tavLst>
                                    </p:anim>
                                    <p:anim calcmode="lin" valueType="num">
                                      <p:cBhvr>
                                        <p:cTn id="44" dur="500" fill="hold"/>
                                        <p:tgtEl>
                                          <p:spTgt spid="16"/>
                                        </p:tgtEl>
                                        <p:attrNameLst>
                                          <p:attrName>ppt_h</p:attrName>
                                        </p:attrNameLst>
                                      </p:cBhvr>
                                      <p:tavLst>
                                        <p:tav tm="0">
                                          <p:val>
                                            <p:fltVal val="0"/>
                                          </p:val>
                                        </p:tav>
                                        <p:tav tm="100000">
                                          <p:val>
                                            <p:strVal val="#ppt_h"/>
                                          </p:val>
                                        </p:tav>
                                      </p:tavLst>
                                    </p:anim>
                                    <p:animEffect transition="in" filter="fade">
                                      <p:cBhvr>
                                        <p:cTn id="45" dur="500"/>
                                        <p:tgtEl>
                                          <p:spTgt spid="16"/>
                                        </p:tgtEl>
                                      </p:cBhvr>
                                    </p:animEffect>
                                  </p:childTnLst>
                                </p:cTn>
                              </p:par>
                              <p:par>
                                <p:cTn id="46" presetID="53" presetClass="entr" presetSubtype="16" fill="hold" grpId="0" nodeType="withEffect">
                                  <p:stCondLst>
                                    <p:cond delay="200"/>
                                  </p:stCondLst>
                                  <p:childTnLst>
                                    <p:set>
                                      <p:cBhvr>
                                        <p:cTn id="47" dur="1" fill="hold">
                                          <p:stCondLst>
                                            <p:cond delay="0"/>
                                          </p:stCondLst>
                                        </p:cTn>
                                        <p:tgtEl>
                                          <p:spTgt spid="17"/>
                                        </p:tgtEl>
                                        <p:attrNameLst>
                                          <p:attrName>style.visibility</p:attrName>
                                        </p:attrNameLst>
                                      </p:cBhvr>
                                      <p:to>
                                        <p:strVal val="visible"/>
                                      </p:to>
                                    </p:set>
                                    <p:anim calcmode="lin" valueType="num">
                                      <p:cBhvr>
                                        <p:cTn id="48" dur="500" fill="hold"/>
                                        <p:tgtEl>
                                          <p:spTgt spid="17"/>
                                        </p:tgtEl>
                                        <p:attrNameLst>
                                          <p:attrName>ppt_w</p:attrName>
                                        </p:attrNameLst>
                                      </p:cBhvr>
                                      <p:tavLst>
                                        <p:tav tm="0">
                                          <p:val>
                                            <p:fltVal val="0"/>
                                          </p:val>
                                        </p:tav>
                                        <p:tav tm="100000">
                                          <p:val>
                                            <p:strVal val="#ppt_w"/>
                                          </p:val>
                                        </p:tav>
                                      </p:tavLst>
                                    </p:anim>
                                    <p:anim calcmode="lin" valueType="num">
                                      <p:cBhvr>
                                        <p:cTn id="49" dur="500" fill="hold"/>
                                        <p:tgtEl>
                                          <p:spTgt spid="17"/>
                                        </p:tgtEl>
                                        <p:attrNameLst>
                                          <p:attrName>ppt_h</p:attrName>
                                        </p:attrNameLst>
                                      </p:cBhvr>
                                      <p:tavLst>
                                        <p:tav tm="0">
                                          <p:val>
                                            <p:fltVal val="0"/>
                                          </p:val>
                                        </p:tav>
                                        <p:tav tm="100000">
                                          <p:val>
                                            <p:strVal val="#ppt_h"/>
                                          </p:val>
                                        </p:tav>
                                      </p:tavLst>
                                    </p:anim>
                                    <p:animEffect transition="in" filter="fade">
                                      <p:cBhvr>
                                        <p:cTn id="50" dur="500"/>
                                        <p:tgtEl>
                                          <p:spTgt spid="17"/>
                                        </p:tgtEl>
                                      </p:cBhvr>
                                    </p:animEffect>
                                  </p:childTnLst>
                                </p:cTn>
                              </p:par>
                              <p:par>
                                <p:cTn id="51" presetID="53" presetClass="entr" presetSubtype="16" fill="hold" grpId="0" nodeType="withEffect">
                                  <p:stCondLst>
                                    <p:cond delay="200"/>
                                  </p:stCondLst>
                                  <p:childTnLst>
                                    <p:set>
                                      <p:cBhvr>
                                        <p:cTn id="52" dur="1" fill="hold">
                                          <p:stCondLst>
                                            <p:cond delay="0"/>
                                          </p:stCondLst>
                                        </p:cTn>
                                        <p:tgtEl>
                                          <p:spTgt spid="18"/>
                                        </p:tgtEl>
                                        <p:attrNameLst>
                                          <p:attrName>style.visibility</p:attrName>
                                        </p:attrNameLst>
                                      </p:cBhvr>
                                      <p:to>
                                        <p:strVal val="visible"/>
                                      </p:to>
                                    </p:set>
                                    <p:anim calcmode="lin" valueType="num">
                                      <p:cBhvr>
                                        <p:cTn id="53" dur="500" fill="hold"/>
                                        <p:tgtEl>
                                          <p:spTgt spid="18"/>
                                        </p:tgtEl>
                                        <p:attrNameLst>
                                          <p:attrName>ppt_w</p:attrName>
                                        </p:attrNameLst>
                                      </p:cBhvr>
                                      <p:tavLst>
                                        <p:tav tm="0">
                                          <p:val>
                                            <p:fltVal val="0"/>
                                          </p:val>
                                        </p:tav>
                                        <p:tav tm="100000">
                                          <p:val>
                                            <p:strVal val="#ppt_w"/>
                                          </p:val>
                                        </p:tav>
                                      </p:tavLst>
                                    </p:anim>
                                    <p:anim calcmode="lin" valueType="num">
                                      <p:cBhvr>
                                        <p:cTn id="54" dur="500" fill="hold"/>
                                        <p:tgtEl>
                                          <p:spTgt spid="18"/>
                                        </p:tgtEl>
                                        <p:attrNameLst>
                                          <p:attrName>ppt_h</p:attrName>
                                        </p:attrNameLst>
                                      </p:cBhvr>
                                      <p:tavLst>
                                        <p:tav tm="0">
                                          <p:val>
                                            <p:fltVal val="0"/>
                                          </p:val>
                                        </p:tav>
                                        <p:tav tm="100000">
                                          <p:val>
                                            <p:strVal val="#ppt_h"/>
                                          </p:val>
                                        </p:tav>
                                      </p:tavLst>
                                    </p:anim>
                                    <p:animEffect transition="in" filter="fade">
                                      <p:cBhvr>
                                        <p:cTn id="55" dur="500"/>
                                        <p:tgtEl>
                                          <p:spTgt spid="18"/>
                                        </p:tgtEl>
                                      </p:cBhvr>
                                    </p:animEffect>
                                  </p:childTnLst>
                                </p:cTn>
                              </p:par>
                              <p:par>
                                <p:cTn id="56" presetID="53" presetClass="entr" presetSubtype="16" fill="hold" grpId="0" nodeType="withEffect">
                                  <p:stCondLst>
                                    <p:cond delay="0"/>
                                  </p:stCondLst>
                                  <p:childTnLst>
                                    <p:set>
                                      <p:cBhvr>
                                        <p:cTn id="57" dur="1" fill="hold">
                                          <p:stCondLst>
                                            <p:cond delay="0"/>
                                          </p:stCondLst>
                                        </p:cTn>
                                        <p:tgtEl>
                                          <p:spTgt spid="19"/>
                                        </p:tgtEl>
                                        <p:attrNameLst>
                                          <p:attrName>style.visibility</p:attrName>
                                        </p:attrNameLst>
                                      </p:cBhvr>
                                      <p:to>
                                        <p:strVal val="visible"/>
                                      </p:to>
                                    </p:set>
                                    <p:anim calcmode="lin" valueType="num">
                                      <p:cBhvr>
                                        <p:cTn id="58" dur="500" fill="hold"/>
                                        <p:tgtEl>
                                          <p:spTgt spid="19"/>
                                        </p:tgtEl>
                                        <p:attrNameLst>
                                          <p:attrName>ppt_w</p:attrName>
                                        </p:attrNameLst>
                                      </p:cBhvr>
                                      <p:tavLst>
                                        <p:tav tm="0">
                                          <p:val>
                                            <p:fltVal val="0"/>
                                          </p:val>
                                        </p:tav>
                                        <p:tav tm="100000">
                                          <p:val>
                                            <p:strVal val="#ppt_w"/>
                                          </p:val>
                                        </p:tav>
                                      </p:tavLst>
                                    </p:anim>
                                    <p:anim calcmode="lin" valueType="num">
                                      <p:cBhvr>
                                        <p:cTn id="59" dur="500" fill="hold"/>
                                        <p:tgtEl>
                                          <p:spTgt spid="19"/>
                                        </p:tgtEl>
                                        <p:attrNameLst>
                                          <p:attrName>ppt_h</p:attrName>
                                        </p:attrNameLst>
                                      </p:cBhvr>
                                      <p:tavLst>
                                        <p:tav tm="0">
                                          <p:val>
                                            <p:fltVal val="0"/>
                                          </p:val>
                                        </p:tav>
                                        <p:tav tm="100000">
                                          <p:val>
                                            <p:strVal val="#ppt_h"/>
                                          </p:val>
                                        </p:tav>
                                      </p:tavLst>
                                    </p:anim>
                                    <p:animEffect transition="in" filter="fade">
                                      <p:cBhvr>
                                        <p:cTn id="60" dur="500"/>
                                        <p:tgtEl>
                                          <p:spTgt spid="19"/>
                                        </p:tgtEl>
                                      </p:cBhvr>
                                    </p:animEffect>
                                  </p:childTnLst>
                                </p:cTn>
                              </p:par>
                              <p:par>
                                <p:cTn id="61" presetID="53" presetClass="entr" presetSubtype="16" fill="hold" grpId="0" nodeType="withEffect">
                                  <p:stCondLst>
                                    <p:cond delay="400"/>
                                  </p:stCondLst>
                                  <p:childTnLst>
                                    <p:set>
                                      <p:cBhvr>
                                        <p:cTn id="62" dur="1" fill="hold">
                                          <p:stCondLst>
                                            <p:cond delay="0"/>
                                          </p:stCondLst>
                                        </p:cTn>
                                        <p:tgtEl>
                                          <p:spTgt spid="20"/>
                                        </p:tgtEl>
                                        <p:attrNameLst>
                                          <p:attrName>style.visibility</p:attrName>
                                        </p:attrNameLst>
                                      </p:cBhvr>
                                      <p:to>
                                        <p:strVal val="visible"/>
                                      </p:to>
                                    </p:set>
                                    <p:anim calcmode="lin" valueType="num">
                                      <p:cBhvr>
                                        <p:cTn id="63" dur="500" fill="hold"/>
                                        <p:tgtEl>
                                          <p:spTgt spid="20"/>
                                        </p:tgtEl>
                                        <p:attrNameLst>
                                          <p:attrName>ppt_w</p:attrName>
                                        </p:attrNameLst>
                                      </p:cBhvr>
                                      <p:tavLst>
                                        <p:tav tm="0">
                                          <p:val>
                                            <p:fltVal val="0"/>
                                          </p:val>
                                        </p:tav>
                                        <p:tav tm="100000">
                                          <p:val>
                                            <p:strVal val="#ppt_w"/>
                                          </p:val>
                                        </p:tav>
                                      </p:tavLst>
                                    </p:anim>
                                    <p:anim calcmode="lin" valueType="num">
                                      <p:cBhvr>
                                        <p:cTn id="64" dur="500" fill="hold"/>
                                        <p:tgtEl>
                                          <p:spTgt spid="20"/>
                                        </p:tgtEl>
                                        <p:attrNameLst>
                                          <p:attrName>ppt_h</p:attrName>
                                        </p:attrNameLst>
                                      </p:cBhvr>
                                      <p:tavLst>
                                        <p:tav tm="0">
                                          <p:val>
                                            <p:fltVal val="0"/>
                                          </p:val>
                                        </p:tav>
                                        <p:tav tm="100000">
                                          <p:val>
                                            <p:strVal val="#ppt_h"/>
                                          </p:val>
                                        </p:tav>
                                      </p:tavLst>
                                    </p:anim>
                                    <p:animEffect transition="in" filter="fade">
                                      <p:cBhvr>
                                        <p:cTn id="65" dur="500"/>
                                        <p:tgtEl>
                                          <p:spTgt spid="20"/>
                                        </p:tgtEl>
                                      </p:cBhvr>
                                    </p:animEffect>
                                  </p:childTnLst>
                                </p:cTn>
                              </p:par>
                              <p:par>
                                <p:cTn id="66" presetID="53" presetClass="entr" presetSubtype="16" fill="hold" grpId="0" nodeType="withEffect">
                                  <p:stCondLst>
                                    <p:cond delay="200"/>
                                  </p:stCondLst>
                                  <p:childTnLst>
                                    <p:set>
                                      <p:cBhvr>
                                        <p:cTn id="67" dur="1" fill="hold">
                                          <p:stCondLst>
                                            <p:cond delay="0"/>
                                          </p:stCondLst>
                                        </p:cTn>
                                        <p:tgtEl>
                                          <p:spTgt spid="21"/>
                                        </p:tgtEl>
                                        <p:attrNameLst>
                                          <p:attrName>style.visibility</p:attrName>
                                        </p:attrNameLst>
                                      </p:cBhvr>
                                      <p:to>
                                        <p:strVal val="visible"/>
                                      </p:to>
                                    </p:set>
                                    <p:anim calcmode="lin" valueType="num">
                                      <p:cBhvr>
                                        <p:cTn id="68" dur="500" fill="hold"/>
                                        <p:tgtEl>
                                          <p:spTgt spid="21"/>
                                        </p:tgtEl>
                                        <p:attrNameLst>
                                          <p:attrName>ppt_w</p:attrName>
                                        </p:attrNameLst>
                                      </p:cBhvr>
                                      <p:tavLst>
                                        <p:tav tm="0">
                                          <p:val>
                                            <p:fltVal val="0"/>
                                          </p:val>
                                        </p:tav>
                                        <p:tav tm="100000">
                                          <p:val>
                                            <p:strVal val="#ppt_w"/>
                                          </p:val>
                                        </p:tav>
                                      </p:tavLst>
                                    </p:anim>
                                    <p:anim calcmode="lin" valueType="num">
                                      <p:cBhvr>
                                        <p:cTn id="69" dur="500" fill="hold"/>
                                        <p:tgtEl>
                                          <p:spTgt spid="21"/>
                                        </p:tgtEl>
                                        <p:attrNameLst>
                                          <p:attrName>ppt_h</p:attrName>
                                        </p:attrNameLst>
                                      </p:cBhvr>
                                      <p:tavLst>
                                        <p:tav tm="0">
                                          <p:val>
                                            <p:fltVal val="0"/>
                                          </p:val>
                                        </p:tav>
                                        <p:tav tm="100000">
                                          <p:val>
                                            <p:strVal val="#ppt_h"/>
                                          </p:val>
                                        </p:tav>
                                      </p:tavLst>
                                    </p:anim>
                                    <p:animEffect transition="in" filter="fade">
                                      <p:cBhvr>
                                        <p:cTn id="70" dur="500"/>
                                        <p:tgtEl>
                                          <p:spTgt spid="21"/>
                                        </p:tgtEl>
                                      </p:cBhvr>
                                    </p:animEffect>
                                  </p:childTnLst>
                                </p:cTn>
                              </p:par>
                              <p:par>
                                <p:cTn id="71" presetID="53" presetClass="entr" presetSubtype="16" fill="hold" grpId="0" nodeType="withEffect">
                                  <p:stCondLst>
                                    <p:cond delay="0"/>
                                  </p:stCondLst>
                                  <p:childTnLst>
                                    <p:set>
                                      <p:cBhvr>
                                        <p:cTn id="72" dur="1" fill="hold">
                                          <p:stCondLst>
                                            <p:cond delay="0"/>
                                          </p:stCondLst>
                                        </p:cTn>
                                        <p:tgtEl>
                                          <p:spTgt spid="22"/>
                                        </p:tgtEl>
                                        <p:attrNameLst>
                                          <p:attrName>style.visibility</p:attrName>
                                        </p:attrNameLst>
                                      </p:cBhvr>
                                      <p:to>
                                        <p:strVal val="visible"/>
                                      </p:to>
                                    </p:set>
                                    <p:anim calcmode="lin" valueType="num">
                                      <p:cBhvr>
                                        <p:cTn id="73" dur="500" fill="hold"/>
                                        <p:tgtEl>
                                          <p:spTgt spid="22"/>
                                        </p:tgtEl>
                                        <p:attrNameLst>
                                          <p:attrName>ppt_w</p:attrName>
                                        </p:attrNameLst>
                                      </p:cBhvr>
                                      <p:tavLst>
                                        <p:tav tm="0">
                                          <p:val>
                                            <p:fltVal val="0"/>
                                          </p:val>
                                        </p:tav>
                                        <p:tav tm="100000">
                                          <p:val>
                                            <p:strVal val="#ppt_w"/>
                                          </p:val>
                                        </p:tav>
                                      </p:tavLst>
                                    </p:anim>
                                    <p:anim calcmode="lin" valueType="num">
                                      <p:cBhvr>
                                        <p:cTn id="74" dur="500" fill="hold"/>
                                        <p:tgtEl>
                                          <p:spTgt spid="22"/>
                                        </p:tgtEl>
                                        <p:attrNameLst>
                                          <p:attrName>ppt_h</p:attrName>
                                        </p:attrNameLst>
                                      </p:cBhvr>
                                      <p:tavLst>
                                        <p:tav tm="0">
                                          <p:val>
                                            <p:fltVal val="0"/>
                                          </p:val>
                                        </p:tav>
                                        <p:tav tm="100000">
                                          <p:val>
                                            <p:strVal val="#ppt_h"/>
                                          </p:val>
                                        </p:tav>
                                      </p:tavLst>
                                    </p:anim>
                                    <p:animEffect transition="in" filter="fade">
                                      <p:cBhvr>
                                        <p:cTn id="75" dur="500"/>
                                        <p:tgtEl>
                                          <p:spTgt spid="22"/>
                                        </p:tgtEl>
                                      </p:cBhvr>
                                    </p:animEffect>
                                  </p:childTnLst>
                                </p:cTn>
                              </p:par>
                              <p:par>
                                <p:cTn id="76" presetID="53" presetClass="entr" presetSubtype="16" fill="hold" grpId="0" nodeType="withEffect">
                                  <p:stCondLst>
                                    <p:cond delay="400"/>
                                  </p:stCondLst>
                                  <p:childTnLst>
                                    <p:set>
                                      <p:cBhvr>
                                        <p:cTn id="77" dur="1" fill="hold">
                                          <p:stCondLst>
                                            <p:cond delay="0"/>
                                          </p:stCondLst>
                                        </p:cTn>
                                        <p:tgtEl>
                                          <p:spTgt spid="23"/>
                                        </p:tgtEl>
                                        <p:attrNameLst>
                                          <p:attrName>style.visibility</p:attrName>
                                        </p:attrNameLst>
                                      </p:cBhvr>
                                      <p:to>
                                        <p:strVal val="visible"/>
                                      </p:to>
                                    </p:set>
                                    <p:anim calcmode="lin" valueType="num">
                                      <p:cBhvr>
                                        <p:cTn id="78" dur="500" fill="hold"/>
                                        <p:tgtEl>
                                          <p:spTgt spid="23"/>
                                        </p:tgtEl>
                                        <p:attrNameLst>
                                          <p:attrName>ppt_w</p:attrName>
                                        </p:attrNameLst>
                                      </p:cBhvr>
                                      <p:tavLst>
                                        <p:tav tm="0">
                                          <p:val>
                                            <p:fltVal val="0"/>
                                          </p:val>
                                        </p:tav>
                                        <p:tav tm="100000">
                                          <p:val>
                                            <p:strVal val="#ppt_w"/>
                                          </p:val>
                                        </p:tav>
                                      </p:tavLst>
                                    </p:anim>
                                    <p:anim calcmode="lin" valueType="num">
                                      <p:cBhvr>
                                        <p:cTn id="79" dur="500" fill="hold"/>
                                        <p:tgtEl>
                                          <p:spTgt spid="23"/>
                                        </p:tgtEl>
                                        <p:attrNameLst>
                                          <p:attrName>ppt_h</p:attrName>
                                        </p:attrNameLst>
                                      </p:cBhvr>
                                      <p:tavLst>
                                        <p:tav tm="0">
                                          <p:val>
                                            <p:fltVal val="0"/>
                                          </p:val>
                                        </p:tav>
                                        <p:tav tm="100000">
                                          <p:val>
                                            <p:strVal val="#ppt_h"/>
                                          </p:val>
                                        </p:tav>
                                      </p:tavLst>
                                    </p:anim>
                                    <p:animEffect transition="in" filter="fade">
                                      <p:cBhvr>
                                        <p:cTn id="80" dur="500"/>
                                        <p:tgtEl>
                                          <p:spTgt spid="23"/>
                                        </p:tgtEl>
                                      </p:cBhvr>
                                    </p:animEffect>
                                  </p:childTnLst>
                                </p:cTn>
                              </p:par>
                              <p:par>
                                <p:cTn id="81" presetID="53" presetClass="entr" presetSubtype="16" fill="hold" grpId="0" nodeType="withEffect">
                                  <p:stCondLst>
                                    <p:cond delay="200"/>
                                  </p:stCondLst>
                                  <p:childTnLst>
                                    <p:set>
                                      <p:cBhvr>
                                        <p:cTn id="82" dur="1" fill="hold">
                                          <p:stCondLst>
                                            <p:cond delay="0"/>
                                          </p:stCondLst>
                                        </p:cTn>
                                        <p:tgtEl>
                                          <p:spTgt spid="24"/>
                                        </p:tgtEl>
                                        <p:attrNameLst>
                                          <p:attrName>style.visibility</p:attrName>
                                        </p:attrNameLst>
                                      </p:cBhvr>
                                      <p:to>
                                        <p:strVal val="visible"/>
                                      </p:to>
                                    </p:set>
                                    <p:anim calcmode="lin" valueType="num">
                                      <p:cBhvr>
                                        <p:cTn id="83" dur="500" fill="hold"/>
                                        <p:tgtEl>
                                          <p:spTgt spid="24"/>
                                        </p:tgtEl>
                                        <p:attrNameLst>
                                          <p:attrName>ppt_w</p:attrName>
                                        </p:attrNameLst>
                                      </p:cBhvr>
                                      <p:tavLst>
                                        <p:tav tm="0">
                                          <p:val>
                                            <p:fltVal val="0"/>
                                          </p:val>
                                        </p:tav>
                                        <p:tav tm="100000">
                                          <p:val>
                                            <p:strVal val="#ppt_w"/>
                                          </p:val>
                                        </p:tav>
                                      </p:tavLst>
                                    </p:anim>
                                    <p:anim calcmode="lin" valueType="num">
                                      <p:cBhvr>
                                        <p:cTn id="84" dur="500" fill="hold"/>
                                        <p:tgtEl>
                                          <p:spTgt spid="24"/>
                                        </p:tgtEl>
                                        <p:attrNameLst>
                                          <p:attrName>ppt_h</p:attrName>
                                        </p:attrNameLst>
                                      </p:cBhvr>
                                      <p:tavLst>
                                        <p:tav tm="0">
                                          <p:val>
                                            <p:fltVal val="0"/>
                                          </p:val>
                                        </p:tav>
                                        <p:tav tm="100000">
                                          <p:val>
                                            <p:strVal val="#ppt_h"/>
                                          </p:val>
                                        </p:tav>
                                      </p:tavLst>
                                    </p:anim>
                                    <p:animEffect transition="in" filter="fade">
                                      <p:cBhvr>
                                        <p:cTn id="85" dur="500"/>
                                        <p:tgtEl>
                                          <p:spTgt spid="24"/>
                                        </p:tgtEl>
                                      </p:cBhvr>
                                    </p:animEffect>
                                  </p:childTnLst>
                                </p:cTn>
                              </p:par>
                              <p:par>
                                <p:cTn id="86" presetID="53" presetClass="entr" presetSubtype="16" fill="hold" grpId="0" nodeType="withEffect">
                                  <p:stCondLst>
                                    <p:cond delay="200"/>
                                  </p:stCondLst>
                                  <p:childTnLst>
                                    <p:set>
                                      <p:cBhvr>
                                        <p:cTn id="87" dur="1" fill="hold">
                                          <p:stCondLst>
                                            <p:cond delay="0"/>
                                          </p:stCondLst>
                                        </p:cTn>
                                        <p:tgtEl>
                                          <p:spTgt spid="25"/>
                                        </p:tgtEl>
                                        <p:attrNameLst>
                                          <p:attrName>style.visibility</p:attrName>
                                        </p:attrNameLst>
                                      </p:cBhvr>
                                      <p:to>
                                        <p:strVal val="visible"/>
                                      </p:to>
                                    </p:set>
                                    <p:anim calcmode="lin" valueType="num">
                                      <p:cBhvr>
                                        <p:cTn id="88" dur="500" fill="hold"/>
                                        <p:tgtEl>
                                          <p:spTgt spid="25"/>
                                        </p:tgtEl>
                                        <p:attrNameLst>
                                          <p:attrName>ppt_w</p:attrName>
                                        </p:attrNameLst>
                                      </p:cBhvr>
                                      <p:tavLst>
                                        <p:tav tm="0">
                                          <p:val>
                                            <p:fltVal val="0"/>
                                          </p:val>
                                        </p:tav>
                                        <p:tav tm="100000">
                                          <p:val>
                                            <p:strVal val="#ppt_w"/>
                                          </p:val>
                                        </p:tav>
                                      </p:tavLst>
                                    </p:anim>
                                    <p:anim calcmode="lin" valueType="num">
                                      <p:cBhvr>
                                        <p:cTn id="89" dur="500" fill="hold"/>
                                        <p:tgtEl>
                                          <p:spTgt spid="25"/>
                                        </p:tgtEl>
                                        <p:attrNameLst>
                                          <p:attrName>ppt_h</p:attrName>
                                        </p:attrNameLst>
                                      </p:cBhvr>
                                      <p:tavLst>
                                        <p:tav tm="0">
                                          <p:val>
                                            <p:fltVal val="0"/>
                                          </p:val>
                                        </p:tav>
                                        <p:tav tm="100000">
                                          <p:val>
                                            <p:strVal val="#ppt_h"/>
                                          </p:val>
                                        </p:tav>
                                      </p:tavLst>
                                    </p:anim>
                                    <p:animEffect transition="in" filter="fade">
                                      <p:cBhvr>
                                        <p:cTn id="90" dur="500"/>
                                        <p:tgtEl>
                                          <p:spTgt spid="25"/>
                                        </p:tgtEl>
                                      </p:cBhvr>
                                    </p:animEffect>
                                  </p:childTnLst>
                                </p:cTn>
                              </p:par>
                              <p:par>
                                <p:cTn id="91" presetID="53" presetClass="entr" presetSubtype="16" fill="hold" grpId="0" nodeType="withEffect">
                                  <p:stCondLst>
                                    <p:cond delay="0"/>
                                  </p:stCondLst>
                                  <p:childTnLst>
                                    <p:set>
                                      <p:cBhvr>
                                        <p:cTn id="92" dur="1" fill="hold">
                                          <p:stCondLst>
                                            <p:cond delay="0"/>
                                          </p:stCondLst>
                                        </p:cTn>
                                        <p:tgtEl>
                                          <p:spTgt spid="26"/>
                                        </p:tgtEl>
                                        <p:attrNameLst>
                                          <p:attrName>style.visibility</p:attrName>
                                        </p:attrNameLst>
                                      </p:cBhvr>
                                      <p:to>
                                        <p:strVal val="visible"/>
                                      </p:to>
                                    </p:set>
                                    <p:anim calcmode="lin" valueType="num">
                                      <p:cBhvr>
                                        <p:cTn id="93" dur="500" fill="hold"/>
                                        <p:tgtEl>
                                          <p:spTgt spid="26"/>
                                        </p:tgtEl>
                                        <p:attrNameLst>
                                          <p:attrName>ppt_w</p:attrName>
                                        </p:attrNameLst>
                                      </p:cBhvr>
                                      <p:tavLst>
                                        <p:tav tm="0">
                                          <p:val>
                                            <p:fltVal val="0"/>
                                          </p:val>
                                        </p:tav>
                                        <p:tav tm="100000">
                                          <p:val>
                                            <p:strVal val="#ppt_w"/>
                                          </p:val>
                                        </p:tav>
                                      </p:tavLst>
                                    </p:anim>
                                    <p:anim calcmode="lin" valueType="num">
                                      <p:cBhvr>
                                        <p:cTn id="94" dur="500" fill="hold"/>
                                        <p:tgtEl>
                                          <p:spTgt spid="26"/>
                                        </p:tgtEl>
                                        <p:attrNameLst>
                                          <p:attrName>ppt_h</p:attrName>
                                        </p:attrNameLst>
                                      </p:cBhvr>
                                      <p:tavLst>
                                        <p:tav tm="0">
                                          <p:val>
                                            <p:fltVal val="0"/>
                                          </p:val>
                                        </p:tav>
                                        <p:tav tm="100000">
                                          <p:val>
                                            <p:strVal val="#ppt_h"/>
                                          </p:val>
                                        </p:tav>
                                      </p:tavLst>
                                    </p:anim>
                                    <p:animEffect transition="in" filter="fade">
                                      <p:cBhvr>
                                        <p:cTn id="95" dur="500"/>
                                        <p:tgtEl>
                                          <p:spTgt spid="26"/>
                                        </p:tgtEl>
                                      </p:cBhvr>
                                    </p:animEffect>
                                  </p:childTnLst>
                                </p:cTn>
                              </p:par>
                              <p:par>
                                <p:cTn id="96" presetID="53" presetClass="entr" presetSubtype="16" fill="hold" grpId="0" nodeType="withEffect">
                                  <p:stCondLst>
                                    <p:cond delay="400"/>
                                  </p:stCondLst>
                                  <p:childTnLst>
                                    <p:set>
                                      <p:cBhvr>
                                        <p:cTn id="97" dur="1" fill="hold">
                                          <p:stCondLst>
                                            <p:cond delay="0"/>
                                          </p:stCondLst>
                                        </p:cTn>
                                        <p:tgtEl>
                                          <p:spTgt spid="27"/>
                                        </p:tgtEl>
                                        <p:attrNameLst>
                                          <p:attrName>style.visibility</p:attrName>
                                        </p:attrNameLst>
                                      </p:cBhvr>
                                      <p:to>
                                        <p:strVal val="visible"/>
                                      </p:to>
                                    </p:set>
                                    <p:anim calcmode="lin" valueType="num">
                                      <p:cBhvr>
                                        <p:cTn id="98" dur="500" fill="hold"/>
                                        <p:tgtEl>
                                          <p:spTgt spid="27"/>
                                        </p:tgtEl>
                                        <p:attrNameLst>
                                          <p:attrName>ppt_w</p:attrName>
                                        </p:attrNameLst>
                                      </p:cBhvr>
                                      <p:tavLst>
                                        <p:tav tm="0">
                                          <p:val>
                                            <p:fltVal val="0"/>
                                          </p:val>
                                        </p:tav>
                                        <p:tav tm="100000">
                                          <p:val>
                                            <p:strVal val="#ppt_w"/>
                                          </p:val>
                                        </p:tav>
                                      </p:tavLst>
                                    </p:anim>
                                    <p:anim calcmode="lin" valueType="num">
                                      <p:cBhvr>
                                        <p:cTn id="99" dur="500" fill="hold"/>
                                        <p:tgtEl>
                                          <p:spTgt spid="27"/>
                                        </p:tgtEl>
                                        <p:attrNameLst>
                                          <p:attrName>ppt_h</p:attrName>
                                        </p:attrNameLst>
                                      </p:cBhvr>
                                      <p:tavLst>
                                        <p:tav tm="0">
                                          <p:val>
                                            <p:fltVal val="0"/>
                                          </p:val>
                                        </p:tav>
                                        <p:tav tm="100000">
                                          <p:val>
                                            <p:strVal val="#ppt_h"/>
                                          </p:val>
                                        </p:tav>
                                      </p:tavLst>
                                    </p:anim>
                                    <p:animEffect transition="in" filter="fade">
                                      <p:cBhvr>
                                        <p:cTn id="100" dur="500"/>
                                        <p:tgtEl>
                                          <p:spTgt spid="27"/>
                                        </p:tgtEl>
                                      </p:cBhvr>
                                    </p:animEffect>
                                  </p:childTnLst>
                                </p:cTn>
                              </p:par>
                              <p:par>
                                <p:cTn id="101" presetID="53" presetClass="entr" presetSubtype="16" fill="hold" grpId="0" nodeType="withEffect">
                                  <p:stCondLst>
                                    <p:cond delay="200"/>
                                  </p:stCondLst>
                                  <p:childTnLst>
                                    <p:set>
                                      <p:cBhvr>
                                        <p:cTn id="102" dur="1" fill="hold">
                                          <p:stCondLst>
                                            <p:cond delay="0"/>
                                          </p:stCondLst>
                                        </p:cTn>
                                        <p:tgtEl>
                                          <p:spTgt spid="28"/>
                                        </p:tgtEl>
                                        <p:attrNameLst>
                                          <p:attrName>style.visibility</p:attrName>
                                        </p:attrNameLst>
                                      </p:cBhvr>
                                      <p:to>
                                        <p:strVal val="visible"/>
                                      </p:to>
                                    </p:set>
                                    <p:anim calcmode="lin" valueType="num">
                                      <p:cBhvr>
                                        <p:cTn id="103" dur="500" fill="hold"/>
                                        <p:tgtEl>
                                          <p:spTgt spid="28"/>
                                        </p:tgtEl>
                                        <p:attrNameLst>
                                          <p:attrName>ppt_w</p:attrName>
                                        </p:attrNameLst>
                                      </p:cBhvr>
                                      <p:tavLst>
                                        <p:tav tm="0">
                                          <p:val>
                                            <p:fltVal val="0"/>
                                          </p:val>
                                        </p:tav>
                                        <p:tav tm="100000">
                                          <p:val>
                                            <p:strVal val="#ppt_w"/>
                                          </p:val>
                                        </p:tav>
                                      </p:tavLst>
                                    </p:anim>
                                    <p:anim calcmode="lin" valueType="num">
                                      <p:cBhvr>
                                        <p:cTn id="104" dur="500" fill="hold"/>
                                        <p:tgtEl>
                                          <p:spTgt spid="28"/>
                                        </p:tgtEl>
                                        <p:attrNameLst>
                                          <p:attrName>ppt_h</p:attrName>
                                        </p:attrNameLst>
                                      </p:cBhvr>
                                      <p:tavLst>
                                        <p:tav tm="0">
                                          <p:val>
                                            <p:fltVal val="0"/>
                                          </p:val>
                                        </p:tav>
                                        <p:tav tm="100000">
                                          <p:val>
                                            <p:strVal val="#ppt_h"/>
                                          </p:val>
                                        </p:tav>
                                      </p:tavLst>
                                    </p:anim>
                                    <p:animEffect transition="in" filter="fade">
                                      <p:cBhvr>
                                        <p:cTn id="105" dur="500"/>
                                        <p:tgtEl>
                                          <p:spTgt spid="28"/>
                                        </p:tgtEl>
                                      </p:cBhvr>
                                    </p:animEffect>
                                  </p:childTnLst>
                                </p:cTn>
                              </p:par>
                              <p:par>
                                <p:cTn id="106" presetID="53" presetClass="entr" presetSubtype="16" fill="hold" grpId="0" nodeType="withEffect">
                                  <p:stCondLst>
                                    <p:cond delay="0"/>
                                  </p:stCondLst>
                                  <p:childTnLst>
                                    <p:set>
                                      <p:cBhvr>
                                        <p:cTn id="107" dur="1" fill="hold">
                                          <p:stCondLst>
                                            <p:cond delay="0"/>
                                          </p:stCondLst>
                                        </p:cTn>
                                        <p:tgtEl>
                                          <p:spTgt spid="35"/>
                                        </p:tgtEl>
                                        <p:attrNameLst>
                                          <p:attrName>style.visibility</p:attrName>
                                        </p:attrNameLst>
                                      </p:cBhvr>
                                      <p:to>
                                        <p:strVal val="visible"/>
                                      </p:to>
                                    </p:set>
                                    <p:anim calcmode="lin" valueType="num">
                                      <p:cBhvr>
                                        <p:cTn id="108" dur="500" fill="hold"/>
                                        <p:tgtEl>
                                          <p:spTgt spid="35"/>
                                        </p:tgtEl>
                                        <p:attrNameLst>
                                          <p:attrName>ppt_w</p:attrName>
                                        </p:attrNameLst>
                                      </p:cBhvr>
                                      <p:tavLst>
                                        <p:tav tm="0">
                                          <p:val>
                                            <p:fltVal val="0"/>
                                          </p:val>
                                        </p:tav>
                                        <p:tav tm="100000">
                                          <p:val>
                                            <p:strVal val="#ppt_w"/>
                                          </p:val>
                                        </p:tav>
                                      </p:tavLst>
                                    </p:anim>
                                    <p:anim calcmode="lin" valueType="num">
                                      <p:cBhvr>
                                        <p:cTn id="109" dur="500" fill="hold"/>
                                        <p:tgtEl>
                                          <p:spTgt spid="35"/>
                                        </p:tgtEl>
                                        <p:attrNameLst>
                                          <p:attrName>ppt_h</p:attrName>
                                        </p:attrNameLst>
                                      </p:cBhvr>
                                      <p:tavLst>
                                        <p:tav tm="0">
                                          <p:val>
                                            <p:fltVal val="0"/>
                                          </p:val>
                                        </p:tav>
                                        <p:tav tm="100000">
                                          <p:val>
                                            <p:strVal val="#ppt_h"/>
                                          </p:val>
                                        </p:tav>
                                      </p:tavLst>
                                    </p:anim>
                                    <p:animEffect transition="in" filter="fade">
                                      <p:cBhvr>
                                        <p:cTn id="110" dur="500"/>
                                        <p:tgtEl>
                                          <p:spTgt spid="35"/>
                                        </p:tgtEl>
                                      </p:cBhvr>
                                    </p:animEffect>
                                  </p:childTnLst>
                                </p:cTn>
                              </p:par>
                              <p:par>
                                <p:cTn id="111" presetID="53" presetClass="entr" presetSubtype="16" fill="hold" grpId="0" nodeType="withEffect">
                                  <p:stCondLst>
                                    <p:cond delay="400"/>
                                  </p:stCondLst>
                                  <p:childTnLst>
                                    <p:set>
                                      <p:cBhvr>
                                        <p:cTn id="112" dur="1" fill="hold">
                                          <p:stCondLst>
                                            <p:cond delay="0"/>
                                          </p:stCondLst>
                                        </p:cTn>
                                        <p:tgtEl>
                                          <p:spTgt spid="36"/>
                                        </p:tgtEl>
                                        <p:attrNameLst>
                                          <p:attrName>style.visibility</p:attrName>
                                        </p:attrNameLst>
                                      </p:cBhvr>
                                      <p:to>
                                        <p:strVal val="visible"/>
                                      </p:to>
                                    </p:set>
                                    <p:anim calcmode="lin" valueType="num">
                                      <p:cBhvr>
                                        <p:cTn id="113" dur="500" fill="hold"/>
                                        <p:tgtEl>
                                          <p:spTgt spid="36"/>
                                        </p:tgtEl>
                                        <p:attrNameLst>
                                          <p:attrName>ppt_w</p:attrName>
                                        </p:attrNameLst>
                                      </p:cBhvr>
                                      <p:tavLst>
                                        <p:tav tm="0">
                                          <p:val>
                                            <p:fltVal val="0"/>
                                          </p:val>
                                        </p:tav>
                                        <p:tav tm="100000">
                                          <p:val>
                                            <p:strVal val="#ppt_w"/>
                                          </p:val>
                                        </p:tav>
                                      </p:tavLst>
                                    </p:anim>
                                    <p:anim calcmode="lin" valueType="num">
                                      <p:cBhvr>
                                        <p:cTn id="114" dur="500" fill="hold"/>
                                        <p:tgtEl>
                                          <p:spTgt spid="36"/>
                                        </p:tgtEl>
                                        <p:attrNameLst>
                                          <p:attrName>ppt_h</p:attrName>
                                        </p:attrNameLst>
                                      </p:cBhvr>
                                      <p:tavLst>
                                        <p:tav tm="0">
                                          <p:val>
                                            <p:fltVal val="0"/>
                                          </p:val>
                                        </p:tav>
                                        <p:tav tm="100000">
                                          <p:val>
                                            <p:strVal val="#ppt_h"/>
                                          </p:val>
                                        </p:tav>
                                      </p:tavLst>
                                    </p:anim>
                                    <p:animEffect transition="in" filter="fade">
                                      <p:cBhvr>
                                        <p:cTn id="115" dur="500"/>
                                        <p:tgtEl>
                                          <p:spTgt spid="36"/>
                                        </p:tgtEl>
                                      </p:cBhvr>
                                    </p:animEffect>
                                  </p:childTnLst>
                                </p:cTn>
                              </p:par>
                              <p:par>
                                <p:cTn id="116" presetID="53" presetClass="entr" presetSubtype="16" fill="hold" grpId="0" nodeType="withEffect">
                                  <p:stCondLst>
                                    <p:cond delay="200"/>
                                  </p:stCondLst>
                                  <p:childTnLst>
                                    <p:set>
                                      <p:cBhvr>
                                        <p:cTn id="117" dur="1" fill="hold">
                                          <p:stCondLst>
                                            <p:cond delay="0"/>
                                          </p:stCondLst>
                                        </p:cTn>
                                        <p:tgtEl>
                                          <p:spTgt spid="37"/>
                                        </p:tgtEl>
                                        <p:attrNameLst>
                                          <p:attrName>style.visibility</p:attrName>
                                        </p:attrNameLst>
                                      </p:cBhvr>
                                      <p:to>
                                        <p:strVal val="visible"/>
                                      </p:to>
                                    </p:set>
                                    <p:anim calcmode="lin" valueType="num">
                                      <p:cBhvr>
                                        <p:cTn id="118" dur="500" fill="hold"/>
                                        <p:tgtEl>
                                          <p:spTgt spid="37"/>
                                        </p:tgtEl>
                                        <p:attrNameLst>
                                          <p:attrName>ppt_w</p:attrName>
                                        </p:attrNameLst>
                                      </p:cBhvr>
                                      <p:tavLst>
                                        <p:tav tm="0">
                                          <p:val>
                                            <p:fltVal val="0"/>
                                          </p:val>
                                        </p:tav>
                                        <p:tav tm="100000">
                                          <p:val>
                                            <p:strVal val="#ppt_w"/>
                                          </p:val>
                                        </p:tav>
                                      </p:tavLst>
                                    </p:anim>
                                    <p:anim calcmode="lin" valueType="num">
                                      <p:cBhvr>
                                        <p:cTn id="119" dur="500" fill="hold"/>
                                        <p:tgtEl>
                                          <p:spTgt spid="37"/>
                                        </p:tgtEl>
                                        <p:attrNameLst>
                                          <p:attrName>ppt_h</p:attrName>
                                        </p:attrNameLst>
                                      </p:cBhvr>
                                      <p:tavLst>
                                        <p:tav tm="0">
                                          <p:val>
                                            <p:fltVal val="0"/>
                                          </p:val>
                                        </p:tav>
                                        <p:tav tm="100000">
                                          <p:val>
                                            <p:strVal val="#ppt_h"/>
                                          </p:val>
                                        </p:tav>
                                      </p:tavLst>
                                    </p:anim>
                                    <p:animEffect transition="in" filter="fade">
                                      <p:cBhvr>
                                        <p:cTn id="120" dur="500"/>
                                        <p:tgtEl>
                                          <p:spTgt spid="37"/>
                                        </p:tgtEl>
                                      </p:cBhvr>
                                    </p:animEffect>
                                  </p:childTnLst>
                                </p:cTn>
                              </p:par>
                              <p:par>
                                <p:cTn id="121" presetID="53" presetClass="entr" presetSubtype="16" fill="hold" grpId="0" nodeType="withEffect">
                                  <p:stCondLst>
                                    <p:cond delay="200"/>
                                  </p:stCondLst>
                                  <p:childTnLst>
                                    <p:set>
                                      <p:cBhvr>
                                        <p:cTn id="122" dur="1" fill="hold">
                                          <p:stCondLst>
                                            <p:cond delay="0"/>
                                          </p:stCondLst>
                                        </p:cTn>
                                        <p:tgtEl>
                                          <p:spTgt spid="38"/>
                                        </p:tgtEl>
                                        <p:attrNameLst>
                                          <p:attrName>style.visibility</p:attrName>
                                        </p:attrNameLst>
                                      </p:cBhvr>
                                      <p:to>
                                        <p:strVal val="visible"/>
                                      </p:to>
                                    </p:set>
                                    <p:anim calcmode="lin" valueType="num">
                                      <p:cBhvr>
                                        <p:cTn id="123" dur="500" fill="hold"/>
                                        <p:tgtEl>
                                          <p:spTgt spid="38"/>
                                        </p:tgtEl>
                                        <p:attrNameLst>
                                          <p:attrName>ppt_w</p:attrName>
                                        </p:attrNameLst>
                                      </p:cBhvr>
                                      <p:tavLst>
                                        <p:tav tm="0">
                                          <p:val>
                                            <p:fltVal val="0"/>
                                          </p:val>
                                        </p:tav>
                                        <p:tav tm="100000">
                                          <p:val>
                                            <p:strVal val="#ppt_w"/>
                                          </p:val>
                                        </p:tav>
                                      </p:tavLst>
                                    </p:anim>
                                    <p:anim calcmode="lin" valueType="num">
                                      <p:cBhvr>
                                        <p:cTn id="124" dur="500" fill="hold"/>
                                        <p:tgtEl>
                                          <p:spTgt spid="38"/>
                                        </p:tgtEl>
                                        <p:attrNameLst>
                                          <p:attrName>ppt_h</p:attrName>
                                        </p:attrNameLst>
                                      </p:cBhvr>
                                      <p:tavLst>
                                        <p:tav tm="0">
                                          <p:val>
                                            <p:fltVal val="0"/>
                                          </p:val>
                                        </p:tav>
                                        <p:tav tm="100000">
                                          <p:val>
                                            <p:strVal val="#ppt_h"/>
                                          </p:val>
                                        </p:tav>
                                      </p:tavLst>
                                    </p:anim>
                                    <p:animEffect transition="in" filter="fade">
                                      <p:cBhvr>
                                        <p:cTn id="125" dur="500"/>
                                        <p:tgtEl>
                                          <p:spTgt spid="38"/>
                                        </p:tgtEl>
                                      </p:cBhvr>
                                    </p:animEffect>
                                  </p:childTnLst>
                                </p:cTn>
                              </p:par>
                              <p:par>
                                <p:cTn id="126" presetID="53" presetClass="entr" presetSubtype="16" fill="hold" grpId="0" nodeType="withEffect">
                                  <p:stCondLst>
                                    <p:cond delay="200"/>
                                  </p:stCondLst>
                                  <p:childTnLst>
                                    <p:set>
                                      <p:cBhvr>
                                        <p:cTn id="127" dur="1" fill="hold">
                                          <p:stCondLst>
                                            <p:cond delay="0"/>
                                          </p:stCondLst>
                                        </p:cTn>
                                        <p:tgtEl>
                                          <p:spTgt spid="39"/>
                                        </p:tgtEl>
                                        <p:attrNameLst>
                                          <p:attrName>style.visibility</p:attrName>
                                        </p:attrNameLst>
                                      </p:cBhvr>
                                      <p:to>
                                        <p:strVal val="visible"/>
                                      </p:to>
                                    </p:set>
                                    <p:anim calcmode="lin" valueType="num">
                                      <p:cBhvr>
                                        <p:cTn id="128" dur="500" fill="hold"/>
                                        <p:tgtEl>
                                          <p:spTgt spid="39"/>
                                        </p:tgtEl>
                                        <p:attrNameLst>
                                          <p:attrName>ppt_w</p:attrName>
                                        </p:attrNameLst>
                                      </p:cBhvr>
                                      <p:tavLst>
                                        <p:tav tm="0">
                                          <p:val>
                                            <p:fltVal val="0"/>
                                          </p:val>
                                        </p:tav>
                                        <p:tav tm="100000">
                                          <p:val>
                                            <p:strVal val="#ppt_w"/>
                                          </p:val>
                                        </p:tav>
                                      </p:tavLst>
                                    </p:anim>
                                    <p:anim calcmode="lin" valueType="num">
                                      <p:cBhvr>
                                        <p:cTn id="129" dur="500" fill="hold"/>
                                        <p:tgtEl>
                                          <p:spTgt spid="39"/>
                                        </p:tgtEl>
                                        <p:attrNameLst>
                                          <p:attrName>ppt_h</p:attrName>
                                        </p:attrNameLst>
                                      </p:cBhvr>
                                      <p:tavLst>
                                        <p:tav tm="0">
                                          <p:val>
                                            <p:fltVal val="0"/>
                                          </p:val>
                                        </p:tav>
                                        <p:tav tm="100000">
                                          <p:val>
                                            <p:strVal val="#ppt_h"/>
                                          </p:val>
                                        </p:tav>
                                      </p:tavLst>
                                    </p:anim>
                                    <p:animEffect transition="in" filter="fade">
                                      <p:cBhvr>
                                        <p:cTn id="130" dur="500"/>
                                        <p:tgtEl>
                                          <p:spTgt spid="39"/>
                                        </p:tgtEl>
                                      </p:cBhvr>
                                    </p:animEffect>
                                  </p:childTnLst>
                                </p:cTn>
                              </p:par>
                            </p:childTnLst>
                          </p:cTn>
                        </p:par>
                        <p:par>
                          <p:cTn id="131" fill="hold">
                            <p:stCondLst>
                              <p:cond delay="2300"/>
                            </p:stCondLst>
                            <p:childTnLst>
                              <p:par>
                                <p:cTn id="132" presetID="22" presetClass="entr" presetSubtype="2" fill="hold" grpId="0" nodeType="afterEffect">
                                  <p:stCondLst>
                                    <p:cond delay="0"/>
                                  </p:stCondLst>
                                  <p:childTnLst>
                                    <p:set>
                                      <p:cBhvr>
                                        <p:cTn id="133" dur="1" fill="hold">
                                          <p:stCondLst>
                                            <p:cond delay="0"/>
                                          </p:stCondLst>
                                        </p:cTn>
                                        <p:tgtEl>
                                          <p:spTgt spid="40"/>
                                        </p:tgtEl>
                                        <p:attrNameLst>
                                          <p:attrName>style.visibility</p:attrName>
                                        </p:attrNameLst>
                                      </p:cBhvr>
                                      <p:to>
                                        <p:strVal val="visible"/>
                                      </p:to>
                                    </p:set>
                                    <p:animEffect transition="in" filter="wipe(right)">
                                      <p:cBhvr>
                                        <p:cTn id="134" dur="500"/>
                                        <p:tgtEl>
                                          <p:spTgt spid="40"/>
                                        </p:tgtEl>
                                      </p:cBhvr>
                                    </p:animEffect>
                                  </p:childTnLst>
                                </p:cTn>
                              </p:par>
                            </p:childTnLst>
                          </p:cTn>
                        </p:par>
                        <p:par>
                          <p:cTn id="135" fill="hold">
                            <p:stCondLst>
                              <p:cond delay="2800"/>
                            </p:stCondLst>
                            <p:childTnLst>
                              <p:par>
                                <p:cTn id="136" presetID="16" presetClass="entr" presetSubtype="37" fill="hold" nodeType="afterEffect">
                                  <p:stCondLst>
                                    <p:cond delay="0"/>
                                  </p:stCondLst>
                                  <p:childTnLst>
                                    <p:set>
                                      <p:cBhvr>
                                        <p:cTn id="137" dur="1" fill="hold">
                                          <p:stCondLst>
                                            <p:cond delay="0"/>
                                          </p:stCondLst>
                                        </p:cTn>
                                        <p:tgtEl>
                                          <p:spTgt spid="41"/>
                                        </p:tgtEl>
                                        <p:attrNameLst>
                                          <p:attrName>style.visibility</p:attrName>
                                        </p:attrNameLst>
                                      </p:cBhvr>
                                      <p:to>
                                        <p:strVal val="visible"/>
                                      </p:to>
                                    </p:set>
                                    <p:animEffect transition="in" filter="barn(outVertical)">
                                      <p:cBhvr>
                                        <p:cTn id="138" dur="1150"/>
                                        <p:tgtEl>
                                          <p:spTgt spid="41"/>
                                        </p:tgtEl>
                                      </p:cBhvr>
                                    </p:animEffect>
                                  </p:childTnLst>
                                </p:cTn>
                              </p:par>
                            </p:childTnLst>
                          </p:cTn>
                        </p:par>
                        <p:par>
                          <p:cTn id="139" fill="hold">
                            <p:stCondLst>
                              <p:cond delay="3950"/>
                            </p:stCondLst>
                            <p:childTnLst>
                              <p:par>
                                <p:cTn id="140" presetID="22" presetClass="entr" presetSubtype="1" fill="hold" grpId="0" nodeType="afterEffect">
                                  <p:stCondLst>
                                    <p:cond delay="0"/>
                                  </p:stCondLst>
                                  <p:childTnLst>
                                    <p:set>
                                      <p:cBhvr>
                                        <p:cTn id="141" dur="1" fill="hold">
                                          <p:stCondLst>
                                            <p:cond delay="0"/>
                                          </p:stCondLst>
                                        </p:cTn>
                                        <p:tgtEl>
                                          <p:spTgt spid="64"/>
                                        </p:tgtEl>
                                        <p:attrNameLst>
                                          <p:attrName>style.visibility</p:attrName>
                                        </p:attrNameLst>
                                      </p:cBhvr>
                                      <p:to>
                                        <p:strVal val="visible"/>
                                      </p:to>
                                    </p:set>
                                    <p:animEffect transition="in" filter="wipe(up)">
                                      <p:cBhvr>
                                        <p:cTn id="142" dur="500"/>
                                        <p:tgtEl>
                                          <p:spTgt spid="64"/>
                                        </p:tgtEl>
                                      </p:cBhvr>
                                    </p:animEffect>
                                  </p:childTnLst>
                                </p:cTn>
                              </p:par>
                            </p:childTnLst>
                          </p:cTn>
                        </p:par>
                        <p:par>
                          <p:cTn id="143" fill="hold">
                            <p:stCondLst>
                              <p:cond delay="4450"/>
                            </p:stCondLst>
                            <p:childTnLst>
                              <p:par>
                                <p:cTn id="144" presetID="23" presetClass="entr" presetSubtype="528" fill="hold" nodeType="afterEffect">
                                  <p:stCondLst>
                                    <p:cond delay="0"/>
                                  </p:stCondLst>
                                  <p:childTnLst>
                                    <p:set>
                                      <p:cBhvr>
                                        <p:cTn id="145" dur="1" fill="hold">
                                          <p:stCondLst>
                                            <p:cond delay="0"/>
                                          </p:stCondLst>
                                        </p:cTn>
                                        <p:tgtEl>
                                          <p:spTgt spid="65"/>
                                        </p:tgtEl>
                                        <p:attrNameLst>
                                          <p:attrName>style.visibility</p:attrName>
                                        </p:attrNameLst>
                                      </p:cBhvr>
                                      <p:to>
                                        <p:strVal val="visible"/>
                                      </p:to>
                                    </p:set>
                                    <p:anim calcmode="lin" valueType="num">
                                      <p:cBhvr>
                                        <p:cTn id="146" dur="1000" fill="hold"/>
                                        <p:tgtEl>
                                          <p:spTgt spid="65"/>
                                        </p:tgtEl>
                                        <p:attrNameLst>
                                          <p:attrName>ppt_w</p:attrName>
                                        </p:attrNameLst>
                                      </p:cBhvr>
                                      <p:tavLst>
                                        <p:tav tm="0">
                                          <p:val>
                                            <p:fltVal val="0"/>
                                          </p:val>
                                        </p:tav>
                                        <p:tav tm="100000">
                                          <p:val>
                                            <p:strVal val="#ppt_w"/>
                                          </p:val>
                                        </p:tav>
                                      </p:tavLst>
                                    </p:anim>
                                    <p:anim calcmode="lin" valueType="num">
                                      <p:cBhvr>
                                        <p:cTn id="147" dur="1000" fill="hold"/>
                                        <p:tgtEl>
                                          <p:spTgt spid="65"/>
                                        </p:tgtEl>
                                        <p:attrNameLst>
                                          <p:attrName>ppt_h</p:attrName>
                                        </p:attrNameLst>
                                      </p:cBhvr>
                                      <p:tavLst>
                                        <p:tav tm="0">
                                          <p:val>
                                            <p:fltVal val="0"/>
                                          </p:val>
                                        </p:tav>
                                        <p:tav tm="100000">
                                          <p:val>
                                            <p:strVal val="#ppt_h"/>
                                          </p:val>
                                        </p:tav>
                                      </p:tavLst>
                                    </p:anim>
                                    <p:anim calcmode="lin" valueType="num">
                                      <p:cBhvr>
                                        <p:cTn id="148" dur="1000" fill="hold"/>
                                        <p:tgtEl>
                                          <p:spTgt spid="65"/>
                                        </p:tgtEl>
                                        <p:attrNameLst>
                                          <p:attrName>ppt_x</p:attrName>
                                        </p:attrNameLst>
                                      </p:cBhvr>
                                      <p:tavLst>
                                        <p:tav tm="0">
                                          <p:val>
                                            <p:fltVal val="0.5"/>
                                          </p:val>
                                        </p:tav>
                                        <p:tav tm="100000">
                                          <p:val>
                                            <p:strVal val="#ppt_x"/>
                                          </p:val>
                                        </p:tav>
                                      </p:tavLst>
                                    </p:anim>
                                    <p:anim calcmode="lin" valueType="num">
                                      <p:cBhvr>
                                        <p:cTn id="149" dur="1000" fill="hold"/>
                                        <p:tgtEl>
                                          <p:spTgt spid="65"/>
                                        </p:tgtEl>
                                        <p:attrNameLst>
                                          <p:attrName>ppt_y</p:attrName>
                                        </p:attrNameLst>
                                      </p:cBhvr>
                                      <p:tavLst>
                                        <p:tav tm="0">
                                          <p:val>
                                            <p:fltVal val="0.5"/>
                                          </p:val>
                                        </p:tav>
                                        <p:tav tm="100000">
                                          <p:val>
                                            <p:strVal val="#ppt_y"/>
                                          </p:val>
                                        </p:tav>
                                      </p:tavLst>
                                    </p:anim>
                                  </p:childTnLst>
                                </p:cTn>
                              </p:par>
                              <p:par>
                                <p:cTn id="150" presetID="23" presetClass="entr" presetSubtype="528" fill="hold" nodeType="withEffect">
                                  <p:stCondLst>
                                    <p:cond delay="400"/>
                                  </p:stCondLst>
                                  <p:childTnLst>
                                    <p:set>
                                      <p:cBhvr>
                                        <p:cTn id="151" dur="1" fill="hold">
                                          <p:stCondLst>
                                            <p:cond delay="0"/>
                                          </p:stCondLst>
                                        </p:cTn>
                                        <p:tgtEl>
                                          <p:spTgt spid="68"/>
                                        </p:tgtEl>
                                        <p:attrNameLst>
                                          <p:attrName>style.visibility</p:attrName>
                                        </p:attrNameLst>
                                      </p:cBhvr>
                                      <p:to>
                                        <p:strVal val="visible"/>
                                      </p:to>
                                    </p:set>
                                    <p:anim calcmode="lin" valueType="num">
                                      <p:cBhvr>
                                        <p:cTn id="152" dur="1000" fill="hold"/>
                                        <p:tgtEl>
                                          <p:spTgt spid="68"/>
                                        </p:tgtEl>
                                        <p:attrNameLst>
                                          <p:attrName>ppt_w</p:attrName>
                                        </p:attrNameLst>
                                      </p:cBhvr>
                                      <p:tavLst>
                                        <p:tav tm="0">
                                          <p:val>
                                            <p:fltVal val="0"/>
                                          </p:val>
                                        </p:tav>
                                        <p:tav tm="100000">
                                          <p:val>
                                            <p:strVal val="#ppt_w"/>
                                          </p:val>
                                        </p:tav>
                                      </p:tavLst>
                                    </p:anim>
                                    <p:anim calcmode="lin" valueType="num">
                                      <p:cBhvr>
                                        <p:cTn id="153" dur="1000" fill="hold"/>
                                        <p:tgtEl>
                                          <p:spTgt spid="68"/>
                                        </p:tgtEl>
                                        <p:attrNameLst>
                                          <p:attrName>ppt_h</p:attrName>
                                        </p:attrNameLst>
                                      </p:cBhvr>
                                      <p:tavLst>
                                        <p:tav tm="0">
                                          <p:val>
                                            <p:fltVal val="0"/>
                                          </p:val>
                                        </p:tav>
                                        <p:tav tm="100000">
                                          <p:val>
                                            <p:strVal val="#ppt_h"/>
                                          </p:val>
                                        </p:tav>
                                      </p:tavLst>
                                    </p:anim>
                                    <p:anim calcmode="lin" valueType="num">
                                      <p:cBhvr>
                                        <p:cTn id="154" dur="1000" fill="hold"/>
                                        <p:tgtEl>
                                          <p:spTgt spid="68"/>
                                        </p:tgtEl>
                                        <p:attrNameLst>
                                          <p:attrName>ppt_x</p:attrName>
                                        </p:attrNameLst>
                                      </p:cBhvr>
                                      <p:tavLst>
                                        <p:tav tm="0">
                                          <p:val>
                                            <p:fltVal val="0.5"/>
                                          </p:val>
                                        </p:tav>
                                        <p:tav tm="100000">
                                          <p:val>
                                            <p:strVal val="#ppt_x"/>
                                          </p:val>
                                        </p:tav>
                                      </p:tavLst>
                                    </p:anim>
                                    <p:anim calcmode="lin" valueType="num">
                                      <p:cBhvr>
                                        <p:cTn id="155" dur="1000" fill="hold"/>
                                        <p:tgtEl>
                                          <p:spTgt spid="68"/>
                                        </p:tgtEl>
                                        <p:attrNameLst>
                                          <p:attrName>ppt_y</p:attrName>
                                        </p:attrNameLst>
                                      </p:cBhvr>
                                      <p:tavLst>
                                        <p:tav tm="0">
                                          <p:val>
                                            <p:fltVal val="0.5"/>
                                          </p:val>
                                        </p:tav>
                                        <p:tav tm="100000">
                                          <p:val>
                                            <p:strVal val="#ppt_y"/>
                                          </p:val>
                                        </p:tav>
                                      </p:tavLst>
                                    </p:anim>
                                  </p:childTnLst>
                                </p:cTn>
                              </p:par>
                              <p:par>
                                <p:cTn id="156" presetID="23" presetClass="entr" presetSubtype="528" fill="hold" nodeType="withEffect">
                                  <p:stCondLst>
                                    <p:cond delay="800"/>
                                  </p:stCondLst>
                                  <p:childTnLst>
                                    <p:set>
                                      <p:cBhvr>
                                        <p:cTn id="157" dur="1" fill="hold">
                                          <p:stCondLst>
                                            <p:cond delay="0"/>
                                          </p:stCondLst>
                                        </p:cTn>
                                        <p:tgtEl>
                                          <p:spTgt spid="71"/>
                                        </p:tgtEl>
                                        <p:attrNameLst>
                                          <p:attrName>style.visibility</p:attrName>
                                        </p:attrNameLst>
                                      </p:cBhvr>
                                      <p:to>
                                        <p:strVal val="visible"/>
                                      </p:to>
                                    </p:set>
                                    <p:anim calcmode="lin" valueType="num">
                                      <p:cBhvr>
                                        <p:cTn id="158" dur="1000" fill="hold"/>
                                        <p:tgtEl>
                                          <p:spTgt spid="71"/>
                                        </p:tgtEl>
                                        <p:attrNameLst>
                                          <p:attrName>ppt_w</p:attrName>
                                        </p:attrNameLst>
                                      </p:cBhvr>
                                      <p:tavLst>
                                        <p:tav tm="0">
                                          <p:val>
                                            <p:fltVal val="0"/>
                                          </p:val>
                                        </p:tav>
                                        <p:tav tm="100000">
                                          <p:val>
                                            <p:strVal val="#ppt_w"/>
                                          </p:val>
                                        </p:tav>
                                      </p:tavLst>
                                    </p:anim>
                                    <p:anim calcmode="lin" valueType="num">
                                      <p:cBhvr>
                                        <p:cTn id="159" dur="1000" fill="hold"/>
                                        <p:tgtEl>
                                          <p:spTgt spid="71"/>
                                        </p:tgtEl>
                                        <p:attrNameLst>
                                          <p:attrName>ppt_h</p:attrName>
                                        </p:attrNameLst>
                                      </p:cBhvr>
                                      <p:tavLst>
                                        <p:tav tm="0">
                                          <p:val>
                                            <p:fltVal val="0"/>
                                          </p:val>
                                        </p:tav>
                                        <p:tav tm="100000">
                                          <p:val>
                                            <p:strVal val="#ppt_h"/>
                                          </p:val>
                                        </p:tav>
                                      </p:tavLst>
                                    </p:anim>
                                    <p:anim calcmode="lin" valueType="num">
                                      <p:cBhvr>
                                        <p:cTn id="160" dur="1000" fill="hold"/>
                                        <p:tgtEl>
                                          <p:spTgt spid="71"/>
                                        </p:tgtEl>
                                        <p:attrNameLst>
                                          <p:attrName>ppt_x</p:attrName>
                                        </p:attrNameLst>
                                      </p:cBhvr>
                                      <p:tavLst>
                                        <p:tav tm="0">
                                          <p:val>
                                            <p:fltVal val="0.5"/>
                                          </p:val>
                                        </p:tav>
                                        <p:tav tm="100000">
                                          <p:val>
                                            <p:strVal val="#ppt_x"/>
                                          </p:val>
                                        </p:tav>
                                      </p:tavLst>
                                    </p:anim>
                                    <p:anim calcmode="lin" valueType="num">
                                      <p:cBhvr>
                                        <p:cTn id="161" dur="1000" fill="hold"/>
                                        <p:tgtEl>
                                          <p:spTgt spid="71"/>
                                        </p:tgtEl>
                                        <p:attrNameLst>
                                          <p:attrName>ppt_y</p:attrName>
                                        </p:attrNameLst>
                                      </p:cBhvr>
                                      <p:tavLst>
                                        <p:tav tm="0">
                                          <p:val>
                                            <p:fltVal val="0.5"/>
                                          </p:val>
                                        </p:tav>
                                        <p:tav tm="100000">
                                          <p:val>
                                            <p:strVal val="#ppt_y"/>
                                          </p:val>
                                        </p:tav>
                                      </p:tavLst>
                                    </p:anim>
                                  </p:childTnLst>
                                </p:cTn>
                              </p:par>
                              <p:par>
                                <p:cTn id="162" presetID="23" presetClass="entr" presetSubtype="528" fill="hold" nodeType="withEffect">
                                  <p:stCondLst>
                                    <p:cond delay="0"/>
                                  </p:stCondLst>
                                  <p:childTnLst>
                                    <p:set>
                                      <p:cBhvr>
                                        <p:cTn id="163" dur="1" fill="hold">
                                          <p:stCondLst>
                                            <p:cond delay="0"/>
                                          </p:stCondLst>
                                        </p:cTn>
                                        <p:tgtEl>
                                          <p:spTgt spid="74"/>
                                        </p:tgtEl>
                                        <p:attrNameLst>
                                          <p:attrName>style.visibility</p:attrName>
                                        </p:attrNameLst>
                                      </p:cBhvr>
                                      <p:to>
                                        <p:strVal val="visible"/>
                                      </p:to>
                                    </p:set>
                                    <p:anim calcmode="lin" valueType="num">
                                      <p:cBhvr>
                                        <p:cTn id="164" dur="1000" fill="hold"/>
                                        <p:tgtEl>
                                          <p:spTgt spid="74"/>
                                        </p:tgtEl>
                                        <p:attrNameLst>
                                          <p:attrName>ppt_w</p:attrName>
                                        </p:attrNameLst>
                                      </p:cBhvr>
                                      <p:tavLst>
                                        <p:tav tm="0">
                                          <p:val>
                                            <p:fltVal val="0"/>
                                          </p:val>
                                        </p:tav>
                                        <p:tav tm="100000">
                                          <p:val>
                                            <p:strVal val="#ppt_w"/>
                                          </p:val>
                                        </p:tav>
                                      </p:tavLst>
                                    </p:anim>
                                    <p:anim calcmode="lin" valueType="num">
                                      <p:cBhvr>
                                        <p:cTn id="165" dur="1000" fill="hold"/>
                                        <p:tgtEl>
                                          <p:spTgt spid="74"/>
                                        </p:tgtEl>
                                        <p:attrNameLst>
                                          <p:attrName>ppt_h</p:attrName>
                                        </p:attrNameLst>
                                      </p:cBhvr>
                                      <p:tavLst>
                                        <p:tav tm="0">
                                          <p:val>
                                            <p:fltVal val="0"/>
                                          </p:val>
                                        </p:tav>
                                        <p:tav tm="100000">
                                          <p:val>
                                            <p:strVal val="#ppt_h"/>
                                          </p:val>
                                        </p:tav>
                                      </p:tavLst>
                                    </p:anim>
                                    <p:anim calcmode="lin" valueType="num">
                                      <p:cBhvr>
                                        <p:cTn id="166" dur="1000" fill="hold"/>
                                        <p:tgtEl>
                                          <p:spTgt spid="74"/>
                                        </p:tgtEl>
                                        <p:attrNameLst>
                                          <p:attrName>ppt_x</p:attrName>
                                        </p:attrNameLst>
                                      </p:cBhvr>
                                      <p:tavLst>
                                        <p:tav tm="0">
                                          <p:val>
                                            <p:fltVal val="0.5"/>
                                          </p:val>
                                        </p:tav>
                                        <p:tav tm="100000">
                                          <p:val>
                                            <p:strVal val="#ppt_x"/>
                                          </p:val>
                                        </p:tav>
                                      </p:tavLst>
                                    </p:anim>
                                    <p:anim calcmode="lin" valueType="num">
                                      <p:cBhvr>
                                        <p:cTn id="167" dur="1000" fill="hold"/>
                                        <p:tgtEl>
                                          <p:spTgt spid="74"/>
                                        </p:tgtEl>
                                        <p:attrNameLst>
                                          <p:attrName>ppt_y</p:attrName>
                                        </p:attrNameLst>
                                      </p:cBhvr>
                                      <p:tavLst>
                                        <p:tav tm="0">
                                          <p:val>
                                            <p:fltVal val="0.5"/>
                                          </p:val>
                                        </p:tav>
                                        <p:tav tm="100000">
                                          <p:val>
                                            <p:strVal val="#ppt_y"/>
                                          </p:val>
                                        </p:tav>
                                      </p:tavLst>
                                    </p:anim>
                                  </p:childTnLst>
                                </p:cTn>
                              </p:par>
                              <p:par>
                                <p:cTn id="168" presetID="23" presetClass="entr" presetSubtype="528" fill="hold" nodeType="withEffect">
                                  <p:stCondLst>
                                    <p:cond delay="500"/>
                                  </p:stCondLst>
                                  <p:childTnLst>
                                    <p:set>
                                      <p:cBhvr>
                                        <p:cTn id="169" dur="1" fill="hold">
                                          <p:stCondLst>
                                            <p:cond delay="0"/>
                                          </p:stCondLst>
                                        </p:cTn>
                                        <p:tgtEl>
                                          <p:spTgt spid="77"/>
                                        </p:tgtEl>
                                        <p:attrNameLst>
                                          <p:attrName>style.visibility</p:attrName>
                                        </p:attrNameLst>
                                      </p:cBhvr>
                                      <p:to>
                                        <p:strVal val="visible"/>
                                      </p:to>
                                    </p:set>
                                    <p:anim calcmode="lin" valueType="num">
                                      <p:cBhvr>
                                        <p:cTn id="170" dur="1000" fill="hold"/>
                                        <p:tgtEl>
                                          <p:spTgt spid="77"/>
                                        </p:tgtEl>
                                        <p:attrNameLst>
                                          <p:attrName>ppt_w</p:attrName>
                                        </p:attrNameLst>
                                      </p:cBhvr>
                                      <p:tavLst>
                                        <p:tav tm="0">
                                          <p:val>
                                            <p:fltVal val="0"/>
                                          </p:val>
                                        </p:tav>
                                        <p:tav tm="100000">
                                          <p:val>
                                            <p:strVal val="#ppt_w"/>
                                          </p:val>
                                        </p:tav>
                                      </p:tavLst>
                                    </p:anim>
                                    <p:anim calcmode="lin" valueType="num">
                                      <p:cBhvr>
                                        <p:cTn id="171" dur="1000" fill="hold"/>
                                        <p:tgtEl>
                                          <p:spTgt spid="77"/>
                                        </p:tgtEl>
                                        <p:attrNameLst>
                                          <p:attrName>ppt_h</p:attrName>
                                        </p:attrNameLst>
                                      </p:cBhvr>
                                      <p:tavLst>
                                        <p:tav tm="0">
                                          <p:val>
                                            <p:fltVal val="0"/>
                                          </p:val>
                                        </p:tav>
                                        <p:tav tm="100000">
                                          <p:val>
                                            <p:strVal val="#ppt_h"/>
                                          </p:val>
                                        </p:tav>
                                      </p:tavLst>
                                    </p:anim>
                                    <p:anim calcmode="lin" valueType="num">
                                      <p:cBhvr>
                                        <p:cTn id="172" dur="1000" fill="hold"/>
                                        <p:tgtEl>
                                          <p:spTgt spid="77"/>
                                        </p:tgtEl>
                                        <p:attrNameLst>
                                          <p:attrName>ppt_x</p:attrName>
                                        </p:attrNameLst>
                                      </p:cBhvr>
                                      <p:tavLst>
                                        <p:tav tm="0">
                                          <p:val>
                                            <p:fltVal val="0.5"/>
                                          </p:val>
                                        </p:tav>
                                        <p:tav tm="100000">
                                          <p:val>
                                            <p:strVal val="#ppt_x"/>
                                          </p:val>
                                        </p:tav>
                                      </p:tavLst>
                                    </p:anim>
                                    <p:anim calcmode="lin" valueType="num">
                                      <p:cBhvr>
                                        <p:cTn id="173" dur="1000" fill="hold"/>
                                        <p:tgtEl>
                                          <p:spTgt spid="77"/>
                                        </p:tgtEl>
                                        <p:attrNameLst>
                                          <p:attrName>ppt_y</p:attrName>
                                        </p:attrNameLst>
                                      </p:cBhvr>
                                      <p:tavLst>
                                        <p:tav tm="0">
                                          <p:val>
                                            <p:fltVal val="0.5"/>
                                          </p:val>
                                        </p:tav>
                                        <p:tav tm="100000">
                                          <p:val>
                                            <p:strVal val="#ppt_y"/>
                                          </p:val>
                                        </p:tav>
                                      </p:tavLst>
                                    </p:anim>
                                  </p:childTnLst>
                                </p:cTn>
                              </p:par>
                              <p:par>
                                <p:cTn id="174" presetID="23" presetClass="entr" presetSubtype="528" fill="hold" nodeType="withEffect">
                                  <p:stCondLst>
                                    <p:cond delay="800"/>
                                  </p:stCondLst>
                                  <p:childTnLst>
                                    <p:set>
                                      <p:cBhvr>
                                        <p:cTn id="175" dur="1" fill="hold">
                                          <p:stCondLst>
                                            <p:cond delay="0"/>
                                          </p:stCondLst>
                                        </p:cTn>
                                        <p:tgtEl>
                                          <p:spTgt spid="80"/>
                                        </p:tgtEl>
                                        <p:attrNameLst>
                                          <p:attrName>style.visibility</p:attrName>
                                        </p:attrNameLst>
                                      </p:cBhvr>
                                      <p:to>
                                        <p:strVal val="visible"/>
                                      </p:to>
                                    </p:set>
                                    <p:anim calcmode="lin" valueType="num">
                                      <p:cBhvr>
                                        <p:cTn id="176" dur="1000" fill="hold"/>
                                        <p:tgtEl>
                                          <p:spTgt spid="80"/>
                                        </p:tgtEl>
                                        <p:attrNameLst>
                                          <p:attrName>ppt_w</p:attrName>
                                        </p:attrNameLst>
                                      </p:cBhvr>
                                      <p:tavLst>
                                        <p:tav tm="0">
                                          <p:val>
                                            <p:fltVal val="0"/>
                                          </p:val>
                                        </p:tav>
                                        <p:tav tm="100000">
                                          <p:val>
                                            <p:strVal val="#ppt_w"/>
                                          </p:val>
                                        </p:tav>
                                      </p:tavLst>
                                    </p:anim>
                                    <p:anim calcmode="lin" valueType="num">
                                      <p:cBhvr>
                                        <p:cTn id="177" dur="1000" fill="hold"/>
                                        <p:tgtEl>
                                          <p:spTgt spid="80"/>
                                        </p:tgtEl>
                                        <p:attrNameLst>
                                          <p:attrName>ppt_h</p:attrName>
                                        </p:attrNameLst>
                                      </p:cBhvr>
                                      <p:tavLst>
                                        <p:tav tm="0">
                                          <p:val>
                                            <p:fltVal val="0"/>
                                          </p:val>
                                        </p:tav>
                                        <p:tav tm="100000">
                                          <p:val>
                                            <p:strVal val="#ppt_h"/>
                                          </p:val>
                                        </p:tav>
                                      </p:tavLst>
                                    </p:anim>
                                    <p:anim calcmode="lin" valueType="num">
                                      <p:cBhvr>
                                        <p:cTn id="178" dur="1000" fill="hold"/>
                                        <p:tgtEl>
                                          <p:spTgt spid="80"/>
                                        </p:tgtEl>
                                        <p:attrNameLst>
                                          <p:attrName>ppt_x</p:attrName>
                                        </p:attrNameLst>
                                      </p:cBhvr>
                                      <p:tavLst>
                                        <p:tav tm="0">
                                          <p:val>
                                            <p:fltVal val="0.5"/>
                                          </p:val>
                                        </p:tav>
                                        <p:tav tm="100000">
                                          <p:val>
                                            <p:strVal val="#ppt_x"/>
                                          </p:val>
                                        </p:tav>
                                      </p:tavLst>
                                    </p:anim>
                                    <p:anim calcmode="lin" valueType="num">
                                      <p:cBhvr>
                                        <p:cTn id="179" dur="1000" fill="hold"/>
                                        <p:tgtEl>
                                          <p:spTgt spid="80"/>
                                        </p:tgtEl>
                                        <p:attrNameLst>
                                          <p:attrName>ppt_y</p:attrName>
                                        </p:attrNameLst>
                                      </p:cBhvr>
                                      <p:tavLst>
                                        <p:tav tm="0">
                                          <p:val>
                                            <p:fltVal val="0.5"/>
                                          </p:val>
                                        </p:tav>
                                        <p:tav tm="100000">
                                          <p:val>
                                            <p:strVal val="#ppt_y"/>
                                          </p:val>
                                        </p:tav>
                                      </p:tavLst>
                                    </p:anim>
                                  </p:childTnLst>
                                </p:cTn>
                              </p:par>
                            </p:childTnLst>
                          </p:cTn>
                        </p:par>
                        <p:par>
                          <p:cTn id="180" fill="hold">
                            <p:stCondLst>
                              <p:cond delay="6250"/>
                            </p:stCondLst>
                            <p:childTnLst>
                              <p:par>
                                <p:cTn id="181" presetID="53" presetClass="entr" presetSubtype="16" fill="hold" nodeType="afterEffect">
                                  <p:stCondLst>
                                    <p:cond delay="0"/>
                                  </p:stCondLst>
                                  <p:childTnLst>
                                    <p:set>
                                      <p:cBhvr>
                                        <p:cTn id="182" dur="1" fill="hold">
                                          <p:stCondLst>
                                            <p:cond delay="0"/>
                                          </p:stCondLst>
                                        </p:cTn>
                                        <p:tgtEl>
                                          <p:spTgt spid="85"/>
                                        </p:tgtEl>
                                        <p:attrNameLst>
                                          <p:attrName>style.visibility</p:attrName>
                                        </p:attrNameLst>
                                      </p:cBhvr>
                                      <p:to>
                                        <p:strVal val="visible"/>
                                      </p:to>
                                    </p:set>
                                    <p:anim calcmode="lin" valueType="num">
                                      <p:cBhvr>
                                        <p:cTn id="183" dur="500" fill="hold"/>
                                        <p:tgtEl>
                                          <p:spTgt spid="85"/>
                                        </p:tgtEl>
                                        <p:attrNameLst>
                                          <p:attrName>ppt_w</p:attrName>
                                        </p:attrNameLst>
                                      </p:cBhvr>
                                      <p:tavLst>
                                        <p:tav tm="0">
                                          <p:val>
                                            <p:fltVal val="0"/>
                                          </p:val>
                                        </p:tav>
                                        <p:tav tm="100000">
                                          <p:val>
                                            <p:strVal val="#ppt_w"/>
                                          </p:val>
                                        </p:tav>
                                      </p:tavLst>
                                    </p:anim>
                                    <p:anim calcmode="lin" valueType="num">
                                      <p:cBhvr>
                                        <p:cTn id="184" dur="500" fill="hold"/>
                                        <p:tgtEl>
                                          <p:spTgt spid="85"/>
                                        </p:tgtEl>
                                        <p:attrNameLst>
                                          <p:attrName>ppt_h</p:attrName>
                                        </p:attrNameLst>
                                      </p:cBhvr>
                                      <p:tavLst>
                                        <p:tav tm="0">
                                          <p:val>
                                            <p:fltVal val="0"/>
                                          </p:val>
                                        </p:tav>
                                        <p:tav tm="100000">
                                          <p:val>
                                            <p:strVal val="#ppt_h"/>
                                          </p:val>
                                        </p:tav>
                                      </p:tavLst>
                                    </p:anim>
                                    <p:animEffect transition="in" filter="fade">
                                      <p:cBhvr>
                                        <p:cTn id="185" dur="500"/>
                                        <p:tgtEl>
                                          <p:spTgt spid="85"/>
                                        </p:tgtEl>
                                      </p:cBhvr>
                                    </p:animEffect>
                                  </p:childTnLst>
                                </p:cTn>
                              </p:par>
                              <p:par>
                                <p:cTn id="186" presetID="53" presetClass="entr" presetSubtype="16" fill="hold" grpId="0" nodeType="withEffect">
                                  <p:stCondLst>
                                    <p:cond delay="0"/>
                                  </p:stCondLst>
                                  <p:childTnLst>
                                    <p:set>
                                      <p:cBhvr>
                                        <p:cTn id="187" dur="1" fill="hold">
                                          <p:stCondLst>
                                            <p:cond delay="0"/>
                                          </p:stCondLst>
                                        </p:cTn>
                                        <p:tgtEl>
                                          <p:spTgt spid="84"/>
                                        </p:tgtEl>
                                        <p:attrNameLst>
                                          <p:attrName>style.visibility</p:attrName>
                                        </p:attrNameLst>
                                      </p:cBhvr>
                                      <p:to>
                                        <p:strVal val="visible"/>
                                      </p:to>
                                    </p:set>
                                    <p:anim calcmode="lin" valueType="num">
                                      <p:cBhvr>
                                        <p:cTn id="188" dur="500" fill="hold"/>
                                        <p:tgtEl>
                                          <p:spTgt spid="84"/>
                                        </p:tgtEl>
                                        <p:attrNameLst>
                                          <p:attrName>ppt_w</p:attrName>
                                        </p:attrNameLst>
                                      </p:cBhvr>
                                      <p:tavLst>
                                        <p:tav tm="0">
                                          <p:val>
                                            <p:fltVal val="0"/>
                                          </p:val>
                                        </p:tav>
                                        <p:tav tm="100000">
                                          <p:val>
                                            <p:strVal val="#ppt_w"/>
                                          </p:val>
                                        </p:tav>
                                      </p:tavLst>
                                    </p:anim>
                                    <p:anim calcmode="lin" valueType="num">
                                      <p:cBhvr>
                                        <p:cTn id="189" dur="500" fill="hold"/>
                                        <p:tgtEl>
                                          <p:spTgt spid="84"/>
                                        </p:tgtEl>
                                        <p:attrNameLst>
                                          <p:attrName>ppt_h</p:attrName>
                                        </p:attrNameLst>
                                      </p:cBhvr>
                                      <p:tavLst>
                                        <p:tav tm="0">
                                          <p:val>
                                            <p:fltVal val="0"/>
                                          </p:val>
                                        </p:tav>
                                        <p:tav tm="100000">
                                          <p:val>
                                            <p:strVal val="#ppt_h"/>
                                          </p:val>
                                        </p:tav>
                                      </p:tavLst>
                                    </p:anim>
                                    <p:animEffect transition="in" filter="fade">
                                      <p:cBhvr>
                                        <p:cTn id="190" dur="500"/>
                                        <p:tgtEl>
                                          <p:spTgt spid="84"/>
                                        </p:tgtEl>
                                      </p:cBhvr>
                                    </p:animEffect>
                                  </p:childTnLst>
                                </p:cTn>
                              </p:par>
                              <p:par>
                                <p:cTn id="191" presetID="53" presetClass="entr" presetSubtype="16" fill="hold" nodeType="withEffect">
                                  <p:stCondLst>
                                    <p:cond delay="0"/>
                                  </p:stCondLst>
                                  <p:childTnLst>
                                    <p:set>
                                      <p:cBhvr>
                                        <p:cTn id="192" dur="1" fill="hold">
                                          <p:stCondLst>
                                            <p:cond delay="0"/>
                                          </p:stCondLst>
                                        </p:cTn>
                                        <p:tgtEl>
                                          <p:spTgt spid="95"/>
                                        </p:tgtEl>
                                        <p:attrNameLst>
                                          <p:attrName>style.visibility</p:attrName>
                                        </p:attrNameLst>
                                      </p:cBhvr>
                                      <p:to>
                                        <p:strVal val="visible"/>
                                      </p:to>
                                    </p:set>
                                    <p:anim calcmode="lin" valueType="num">
                                      <p:cBhvr>
                                        <p:cTn id="193" dur="500" fill="hold"/>
                                        <p:tgtEl>
                                          <p:spTgt spid="95"/>
                                        </p:tgtEl>
                                        <p:attrNameLst>
                                          <p:attrName>ppt_w</p:attrName>
                                        </p:attrNameLst>
                                      </p:cBhvr>
                                      <p:tavLst>
                                        <p:tav tm="0">
                                          <p:val>
                                            <p:fltVal val="0"/>
                                          </p:val>
                                        </p:tav>
                                        <p:tav tm="100000">
                                          <p:val>
                                            <p:strVal val="#ppt_w"/>
                                          </p:val>
                                        </p:tav>
                                      </p:tavLst>
                                    </p:anim>
                                    <p:anim calcmode="lin" valueType="num">
                                      <p:cBhvr>
                                        <p:cTn id="194" dur="500" fill="hold"/>
                                        <p:tgtEl>
                                          <p:spTgt spid="95"/>
                                        </p:tgtEl>
                                        <p:attrNameLst>
                                          <p:attrName>ppt_h</p:attrName>
                                        </p:attrNameLst>
                                      </p:cBhvr>
                                      <p:tavLst>
                                        <p:tav tm="0">
                                          <p:val>
                                            <p:fltVal val="0"/>
                                          </p:val>
                                        </p:tav>
                                        <p:tav tm="100000">
                                          <p:val>
                                            <p:strVal val="#ppt_h"/>
                                          </p:val>
                                        </p:tav>
                                      </p:tavLst>
                                    </p:anim>
                                    <p:animEffect transition="in" filter="fade">
                                      <p:cBhvr>
                                        <p:cTn id="195" dur="500"/>
                                        <p:tgtEl>
                                          <p:spTgt spid="95"/>
                                        </p:tgtEl>
                                      </p:cBhvr>
                                    </p:animEffect>
                                  </p:childTnLst>
                                </p:cTn>
                              </p:par>
                              <p:par>
                                <p:cTn id="196" presetID="53" presetClass="entr" presetSubtype="16" fill="hold" grpId="0" nodeType="withEffect">
                                  <p:stCondLst>
                                    <p:cond delay="0"/>
                                  </p:stCondLst>
                                  <p:childTnLst>
                                    <p:set>
                                      <p:cBhvr>
                                        <p:cTn id="197" dur="1" fill="hold">
                                          <p:stCondLst>
                                            <p:cond delay="0"/>
                                          </p:stCondLst>
                                        </p:cTn>
                                        <p:tgtEl>
                                          <p:spTgt spid="93"/>
                                        </p:tgtEl>
                                        <p:attrNameLst>
                                          <p:attrName>style.visibility</p:attrName>
                                        </p:attrNameLst>
                                      </p:cBhvr>
                                      <p:to>
                                        <p:strVal val="visible"/>
                                      </p:to>
                                    </p:set>
                                    <p:anim calcmode="lin" valueType="num">
                                      <p:cBhvr>
                                        <p:cTn id="198" dur="500" fill="hold"/>
                                        <p:tgtEl>
                                          <p:spTgt spid="93"/>
                                        </p:tgtEl>
                                        <p:attrNameLst>
                                          <p:attrName>ppt_w</p:attrName>
                                        </p:attrNameLst>
                                      </p:cBhvr>
                                      <p:tavLst>
                                        <p:tav tm="0">
                                          <p:val>
                                            <p:fltVal val="0"/>
                                          </p:val>
                                        </p:tav>
                                        <p:tav tm="100000">
                                          <p:val>
                                            <p:strVal val="#ppt_w"/>
                                          </p:val>
                                        </p:tav>
                                      </p:tavLst>
                                    </p:anim>
                                    <p:anim calcmode="lin" valueType="num">
                                      <p:cBhvr>
                                        <p:cTn id="199" dur="500" fill="hold"/>
                                        <p:tgtEl>
                                          <p:spTgt spid="93"/>
                                        </p:tgtEl>
                                        <p:attrNameLst>
                                          <p:attrName>ppt_h</p:attrName>
                                        </p:attrNameLst>
                                      </p:cBhvr>
                                      <p:tavLst>
                                        <p:tav tm="0">
                                          <p:val>
                                            <p:fltVal val="0"/>
                                          </p:val>
                                        </p:tav>
                                        <p:tav tm="100000">
                                          <p:val>
                                            <p:strVal val="#ppt_h"/>
                                          </p:val>
                                        </p:tav>
                                      </p:tavLst>
                                    </p:anim>
                                    <p:animEffect transition="in" filter="fade">
                                      <p:cBhvr>
                                        <p:cTn id="200" dur="500"/>
                                        <p:tgtEl>
                                          <p:spTgt spid="93"/>
                                        </p:tgtEl>
                                      </p:cBhvr>
                                    </p:animEffect>
                                  </p:childTnLst>
                                </p:cTn>
                              </p:par>
                              <p:par>
                                <p:cTn id="201" presetID="53" presetClass="entr" presetSubtype="16" fill="hold" nodeType="withEffect">
                                  <p:stCondLst>
                                    <p:cond delay="0"/>
                                  </p:stCondLst>
                                  <p:childTnLst>
                                    <p:set>
                                      <p:cBhvr>
                                        <p:cTn id="202" dur="1" fill="hold">
                                          <p:stCondLst>
                                            <p:cond delay="0"/>
                                          </p:stCondLst>
                                        </p:cTn>
                                        <p:tgtEl>
                                          <p:spTgt spid="89"/>
                                        </p:tgtEl>
                                        <p:attrNameLst>
                                          <p:attrName>style.visibility</p:attrName>
                                        </p:attrNameLst>
                                      </p:cBhvr>
                                      <p:to>
                                        <p:strVal val="visible"/>
                                      </p:to>
                                    </p:set>
                                    <p:anim calcmode="lin" valueType="num">
                                      <p:cBhvr>
                                        <p:cTn id="203" dur="500" fill="hold"/>
                                        <p:tgtEl>
                                          <p:spTgt spid="89"/>
                                        </p:tgtEl>
                                        <p:attrNameLst>
                                          <p:attrName>ppt_w</p:attrName>
                                        </p:attrNameLst>
                                      </p:cBhvr>
                                      <p:tavLst>
                                        <p:tav tm="0">
                                          <p:val>
                                            <p:fltVal val="0"/>
                                          </p:val>
                                        </p:tav>
                                        <p:tav tm="100000">
                                          <p:val>
                                            <p:strVal val="#ppt_w"/>
                                          </p:val>
                                        </p:tav>
                                      </p:tavLst>
                                    </p:anim>
                                    <p:anim calcmode="lin" valueType="num">
                                      <p:cBhvr>
                                        <p:cTn id="204" dur="500" fill="hold"/>
                                        <p:tgtEl>
                                          <p:spTgt spid="89"/>
                                        </p:tgtEl>
                                        <p:attrNameLst>
                                          <p:attrName>ppt_h</p:attrName>
                                        </p:attrNameLst>
                                      </p:cBhvr>
                                      <p:tavLst>
                                        <p:tav tm="0">
                                          <p:val>
                                            <p:fltVal val="0"/>
                                          </p:val>
                                        </p:tav>
                                        <p:tav tm="100000">
                                          <p:val>
                                            <p:strVal val="#ppt_h"/>
                                          </p:val>
                                        </p:tav>
                                      </p:tavLst>
                                    </p:anim>
                                    <p:animEffect transition="in" filter="fade">
                                      <p:cBhvr>
                                        <p:cTn id="205" dur="500"/>
                                        <p:tgtEl>
                                          <p:spTgt spid="89"/>
                                        </p:tgtEl>
                                      </p:cBhvr>
                                    </p:animEffect>
                                  </p:childTnLst>
                                </p:cTn>
                              </p:par>
                              <p:par>
                                <p:cTn id="206" presetID="53" presetClass="entr" presetSubtype="16" fill="hold" grpId="0" nodeType="withEffect">
                                  <p:stCondLst>
                                    <p:cond delay="0"/>
                                  </p:stCondLst>
                                  <p:childTnLst>
                                    <p:set>
                                      <p:cBhvr>
                                        <p:cTn id="207" dur="1" fill="hold">
                                          <p:stCondLst>
                                            <p:cond delay="0"/>
                                          </p:stCondLst>
                                        </p:cTn>
                                        <p:tgtEl>
                                          <p:spTgt spid="94"/>
                                        </p:tgtEl>
                                        <p:attrNameLst>
                                          <p:attrName>style.visibility</p:attrName>
                                        </p:attrNameLst>
                                      </p:cBhvr>
                                      <p:to>
                                        <p:strVal val="visible"/>
                                      </p:to>
                                    </p:set>
                                    <p:anim calcmode="lin" valueType="num">
                                      <p:cBhvr>
                                        <p:cTn id="208" dur="500" fill="hold"/>
                                        <p:tgtEl>
                                          <p:spTgt spid="94"/>
                                        </p:tgtEl>
                                        <p:attrNameLst>
                                          <p:attrName>ppt_w</p:attrName>
                                        </p:attrNameLst>
                                      </p:cBhvr>
                                      <p:tavLst>
                                        <p:tav tm="0">
                                          <p:val>
                                            <p:fltVal val="0"/>
                                          </p:val>
                                        </p:tav>
                                        <p:tav tm="100000">
                                          <p:val>
                                            <p:strVal val="#ppt_w"/>
                                          </p:val>
                                        </p:tav>
                                      </p:tavLst>
                                    </p:anim>
                                    <p:anim calcmode="lin" valueType="num">
                                      <p:cBhvr>
                                        <p:cTn id="209" dur="500" fill="hold"/>
                                        <p:tgtEl>
                                          <p:spTgt spid="94"/>
                                        </p:tgtEl>
                                        <p:attrNameLst>
                                          <p:attrName>ppt_h</p:attrName>
                                        </p:attrNameLst>
                                      </p:cBhvr>
                                      <p:tavLst>
                                        <p:tav tm="0">
                                          <p:val>
                                            <p:fltVal val="0"/>
                                          </p:val>
                                        </p:tav>
                                        <p:tav tm="100000">
                                          <p:val>
                                            <p:strVal val="#ppt_h"/>
                                          </p:val>
                                        </p:tav>
                                      </p:tavLst>
                                    </p:anim>
                                    <p:animEffect transition="in" filter="fade">
                                      <p:cBhvr>
                                        <p:cTn id="210" dur="500"/>
                                        <p:tgtEl>
                                          <p:spTgt spid="94"/>
                                        </p:tgtEl>
                                      </p:cBhvr>
                                    </p:animEffect>
                                  </p:childTnLst>
                                </p:cTn>
                              </p:par>
                            </p:childTnLst>
                          </p:cTn>
                        </p:par>
                        <p:par>
                          <p:cTn id="211" fill="hold">
                            <p:stCondLst>
                              <p:cond delay="6750"/>
                            </p:stCondLst>
                            <p:childTnLst>
                              <p:par>
                                <p:cTn id="212" presetID="22" presetClass="entr" presetSubtype="1" fill="hold" grpId="0" nodeType="afterEffect">
                                  <p:stCondLst>
                                    <p:cond delay="0"/>
                                  </p:stCondLst>
                                  <p:childTnLst>
                                    <p:set>
                                      <p:cBhvr>
                                        <p:cTn id="213" dur="1" fill="hold">
                                          <p:stCondLst>
                                            <p:cond delay="0"/>
                                          </p:stCondLst>
                                        </p:cTn>
                                        <p:tgtEl>
                                          <p:spTgt spid="83"/>
                                        </p:tgtEl>
                                        <p:attrNameLst>
                                          <p:attrName>style.visibility</p:attrName>
                                        </p:attrNameLst>
                                      </p:cBhvr>
                                      <p:to>
                                        <p:strVal val="visible"/>
                                      </p:to>
                                    </p:set>
                                    <p:animEffect transition="in" filter="wipe(up)">
                                      <p:cBhvr>
                                        <p:cTn id="214" dur="750"/>
                                        <p:tgtEl>
                                          <p:spTgt spid="8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12" grpId="0" animBg="1"/>
      <p:bldP spid="13" grpId="0" animBg="1"/>
      <p:bldP spid="14" grpId="0" animBg="1"/>
      <p:bldP spid="15" grpId="0" animBg="1"/>
      <p:bldP spid="16" grpId="0" animBg="1"/>
      <p:bldP spid="17" grpId="0" animBg="1"/>
      <p:bldP spid="18" grpId="0" animBg="1"/>
      <p:bldP spid="19" grpId="0" animBg="1"/>
      <p:bldP spid="20" grpId="0" animBg="1"/>
      <p:bldP spid="21" grpId="0" animBg="1"/>
      <p:bldP spid="22" grpId="0" animBg="1"/>
      <p:bldP spid="23" grpId="0" animBg="1"/>
      <p:bldP spid="24" grpId="0" animBg="1"/>
      <p:bldP spid="25" grpId="0" animBg="1"/>
      <p:bldP spid="26" grpId="0" animBg="1"/>
      <p:bldP spid="27" grpId="0" animBg="1"/>
      <p:bldP spid="28" grpId="0" animBg="1"/>
      <p:bldP spid="35" grpId="0" animBg="1"/>
      <p:bldP spid="36" grpId="0" animBg="1"/>
      <p:bldP spid="37" grpId="0" animBg="1"/>
      <p:bldP spid="38" grpId="0" animBg="1"/>
      <p:bldP spid="39" grpId="0" animBg="1"/>
      <p:bldP spid="40" grpId="0"/>
      <p:bldP spid="64" grpId="0" animBg="1"/>
      <p:bldP spid="83" grpId="0"/>
      <p:bldP spid="84" grpId="0" animBg="1"/>
      <p:bldP spid="93" grpId="0" animBg="1"/>
      <p:bldP spid="94" grpId="0" animBg="1"/>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a:off x="3730492" y="1563657"/>
            <a:ext cx="4731017" cy="4731657"/>
            <a:chOff x="2798115" y="797625"/>
            <a:chExt cx="3549358" cy="3549838"/>
          </a:xfrm>
        </p:grpSpPr>
        <p:sp>
          <p:nvSpPr>
            <p:cNvPr id="13" name="任意多边形 12"/>
            <p:cNvSpPr/>
            <p:nvPr/>
          </p:nvSpPr>
          <p:spPr>
            <a:xfrm>
              <a:off x="2798115" y="797625"/>
              <a:ext cx="3549358" cy="3549838"/>
            </a:xfrm>
            <a:custGeom>
              <a:avLst/>
              <a:gdLst>
                <a:gd name="connsiteX0" fmla="*/ 1036180 w 4731656"/>
                <a:gd name="connsiteY0" fmla="*/ 393700 h 4731656"/>
                <a:gd name="connsiteX1" fmla="*/ 393700 w 4731656"/>
                <a:gd name="connsiteY1" fmla="*/ 1036180 h 4731656"/>
                <a:gd name="connsiteX2" fmla="*/ 393700 w 4731656"/>
                <a:gd name="connsiteY2" fmla="*/ 3695476 h 4731656"/>
                <a:gd name="connsiteX3" fmla="*/ 1036180 w 4731656"/>
                <a:gd name="connsiteY3" fmla="*/ 4337956 h 4731656"/>
                <a:gd name="connsiteX4" fmla="*/ 3695476 w 4731656"/>
                <a:gd name="connsiteY4" fmla="*/ 4337956 h 4731656"/>
                <a:gd name="connsiteX5" fmla="*/ 4337956 w 4731656"/>
                <a:gd name="connsiteY5" fmla="*/ 3695476 h 4731656"/>
                <a:gd name="connsiteX6" fmla="*/ 4337956 w 4731656"/>
                <a:gd name="connsiteY6" fmla="*/ 1036180 h 4731656"/>
                <a:gd name="connsiteX7" fmla="*/ 3695476 w 4731656"/>
                <a:gd name="connsiteY7" fmla="*/ 393700 h 4731656"/>
                <a:gd name="connsiteX8" fmla="*/ 919266 w 4731656"/>
                <a:gd name="connsiteY8" fmla="*/ 0 h 4731656"/>
                <a:gd name="connsiteX9" fmla="*/ 3812390 w 4731656"/>
                <a:gd name="connsiteY9" fmla="*/ 0 h 4731656"/>
                <a:gd name="connsiteX10" fmla="*/ 4731656 w 4731656"/>
                <a:gd name="connsiteY10" fmla="*/ 919266 h 4731656"/>
                <a:gd name="connsiteX11" fmla="*/ 4731656 w 4731656"/>
                <a:gd name="connsiteY11" fmla="*/ 3812390 h 4731656"/>
                <a:gd name="connsiteX12" fmla="*/ 3812390 w 4731656"/>
                <a:gd name="connsiteY12" fmla="*/ 4731656 h 4731656"/>
                <a:gd name="connsiteX13" fmla="*/ 919266 w 4731656"/>
                <a:gd name="connsiteY13" fmla="*/ 4731656 h 4731656"/>
                <a:gd name="connsiteX14" fmla="*/ 0 w 4731656"/>
                <a:gd name="connsiteY14" fmla="*/ 3812390 h 4731656"/>
                <a:gd name="connsiteX15" fmla="*/ 0 w 4731656"/>
                <a:gd name="connsiteY15" fmla="*/ 919266 h 4731656"/>
                <a:gd name="connsiteX16" fmla="*/ 919266 w 4731656"/>
                <a:gd name="connsiteY16" fmla="*/ 0 h 47316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4731656" h="4731656">
                  <a:moveTo>
                    <a:pt x="1036180" y="393700"/>
                  </a:moveTo>
                  <a:cubicBezTo>
                    <a:pt x="681348" y="393700"/>
                    <a:pt x="393700" y="681348"/>
                    <a:pt x="393700" y="1036180"/>
                  </a:cubicBezTo>
                  <a:lnTo>
                    <a:pt x="393700" y="3695476"/>
                  </a:lnTo>
                  <a:cubicBezTo>
                    <a:pt x="393700" y="4050308"/>
                    <a:pt x="681348" y="4337956"/>
                    <a:pt x="1036180" y="4337956"/>
                  </a:cubicBezTo>
                  <a:lnTo>
                    <a:pt x="3695476" y="4337956"/>
                  </a:lnTo>
                  <a:cubicBezTo>
                    <a:pt x="4050308" y="4337956"/>
                    <a:pt x="4337956" y="4050308"/>
                    <a:pt x="4337956" y="3695476"/>
                  </a:cubicBezTo>
                  <a:lnTo>
                    <a:pt x="4337956" y="1036180"/>
                  </a:lnTo>
                  <a:cubicBezTo>
                    <a:pt x="4337956" y="681348"/>
                    <a:pt x="4050308" y="393700"/>
                    <a:pt x="3695476" y="393700"/>
                  </a:cubicBezTo>
                  <a:close/>
                  <a:moveTo>
                    <a:pt x="919266" y="0"/>
                  </a:moveTo>
                  <a:lnTo>
                    <a:pt x="3812390" y="0"/>
                  </a:lnTo>
                  <a:cubicBezTo>
                    <a:pt x="4320087" y="0"/>
                    <a:pt x="4731656" y="411569"/>
                    <a:pt x="4731656" y="919266"/>
                  </a:cubicBezTo>
                  <a:lnTo>
                    <a:pt x="4731656" y="3812390"/>
                  </a:lnTo>
                  <a:cubicBezTo>
                    <a:pt x="4731656" y="4320087"/>
                    <a:pt x="4320087" y="4731656"/>
                    <a:pt x="3812390" y="4731656"/>
                  </a:cubicBezTo>
                  <a:lnTo>
                    <a:pt x="919266" y="4731656"/>
                  </a:lnTo>
                  <a:cubicBezTo>
                    <a:pt x="411569" y="4731656"/>
                    <a:pt x="0" y="4320087"/>
                    <a:pt x="0" y="3812390"/>
                  </a:cubicBezTo>
                  <a:lnTo>
                    <a:pt x="0" y="919266"/>
                  </a:lnTo>
                  <a:cubicBezTo>
                    <a:pt x="0" y="411569"/>
                    <a:pt x="411569" y="0"/>
                    <a:pt x="919266" y="0"/>
                  </a:cubicBezTo>
                  <a:close/>
                </a:path>
              </a:pathLst>
            </a:custGeom>
            <a:gradFill>
              <a:gsLst>
                <a:gs pos="100000">
                  <a:srgbClr val="DEDEDE"/>
                </a:gs>
                <a:gs pos="0">
                  <a:schemeClr val="bg1"/>
                </a:gs>
              </a:gsLst>
              <a:lin ang="2700000" scaled="1"/>
            </a:gradFill>
            <a:ln>
              <a:noFill/>
            </a:ln>
            <a:effectLst>
              <a:outerShdw blurRad="431800" dist="2159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sp>
          <p:nvSpPr>
            <p:cNvPr id="14" name="圆角矩形 13"/>
            <p:cNvSpPr/>
            <p:nvPr/>
          </p:nvSpPr>
          <p:spPr>
            <a:xfrm>
              <a:off x="3093441" y="1092992"/>
              <a:ext cx="2958706" cy="2959105"/>
            </a:xfrm>
            <a:prstGeom prst="roundRect">
              <a:avLst>
                <a:gd name="adj" fmla="val 16289"/>
              </a:avLst>
            </a:prstGeom>
            <a:noFill/>
            <a:ln w="88900">
              <a:gradFill flip="none" rotWithShape="1">
                <a:gsLst>
                  <a:gs pos="0">
                    <a:schemeClr val="bg1">
                      <a:lumMod val="85000"/>
                    </a:schemeClr>
                  </a:gs>
                  <a:gs pos="100000">
                    <a:schemeClr val="bg1"/>
                  </a:gs>
                </a:gsLst>
                <a:lin ang="2700000" scaled="1"/>
                <a:tileRect/>
              </a:grad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zh-CN" altLang="en-US">
                <a:cs typeface="+mn-ea"/>
                <a:sym typeface="+mn-lt"/>
              </a:endParaRPr>
            </a:p>
          </p:txBody>
        </p:sp>
      </p:grpSp>
      <p:grpSp>
        <p:nvGrpSpPr>
          <p:cNvPr id="15" name="组合 14"/>
          <p:cNvGrpSpPr/>
          <p:nvPr/>
        </p:nvGrpSpPr>
        <p:grpSpPr>
          <a:xfrm>
            <a:off x="3871475" y="1639459"/>
            <a:ext cx="1512133" cy="1416054"/>
            <a:chOff x="3871174" y="1138973"/>
            <a:chExt cx="1512338" cy="1416053"/>
          </a:xfrm>
          <a:solidFill>
            <a:srgbClr val="C00000"/>
          </a:solidFill>
        </p:grpSpPr>
        <p:sp>
          <p:nvSpPr>
            <p:cNvPr id="16" name="任意多边形 15"/>
            <p:cNvSpPr/>
            <p:nvPr/>
          </p:nvSpPr>
          <p:spPr>
            <a:xfrm>
              <a:off x="3871174" y="1204174"/>
              <a:ext cx="1350852" cy="1350852"/>
            </a:xfrm>
            <a:custGeom>
              <a:avLst/>
              <a:gdLst>
                <a:gd name="connsiteX0" fmla="*/ 828281 w 1350852"/>
                <a:gd name="connsiteY0" fmla="*/ 0 h 1350852"/>
                <a:gd name="connsiteX1" fmla="*/ 1350852 w 1350852"/>
                <a:gd name="connsiteY1" fmla="*/ 0 h 1350852"/>
                <a:gd name="connsiteX2" fmla="*/ 1350852 w 1350852"/>
                <a:gd name="connsiteY2" fmla="*/ 65546 h 1350852"/>
                <a:gd name="connsiteX3" fmla="*/ 869467 w 1350852"/>
                <a:gd name="connsiteY3" fmla="*/ 65546 h 1350852"/>
                <a:gd name="connsiteX4" fmla="*/ 65546 w 1350852"/>
                <a:gd name="connsiteY4" fmla="*/ 869467 h 1350852"/>
                <a:gd name="connsiteX5" fmla="*/ 65546 w 1350852"/>
                <a:gd name="connsiteY5" fmla="*/ 1350852 h 1350852"/>
                <a:gd name="connsiteX6" fmla="*/ 0 w 1350852"/>
                <a:gd name="connsiteY6" fmla="*/ 1350852 h 1350852"/>
                <a:gd name="connsiteX7" fmla="*/ 0 w 1350852"/>
                <a:gd name="connsiteY7" fmla="*/ 828281 h 1350852"/>
                <a:gd name="connsiteX8" fmla="*/ 828281 w 1350852"/>
                <a:gd name="connsiteY8" fmla="*/ 0 h 13508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350852" h="1350852">
                  <a:moveTo>
                    <a:pt x="828281" y="0"/>
                  </a:moveTo>
                  <a:lnTo>
                    <a:pt x="1350852" y="0"/>
                  </a:lnTo>
                  <a:lnTo>
                    <a:pt x="1350852" y="65546"/>
                  </a:lnTo>
                  <a:lnTo>
                    <a:pt x="869467" y="65546"/>
                  </a:lnTo>
                  <a:cubicBezTo>
                    <a:pt x="425474" y="65546"/>
                    <a:pt x="65546" y="425474"/>
                    <a:pt x="65546" y="869467"/>
                  </a:cubicBezTo>
                  <a:lnTo>
                    <a:pt x="65546" y="1350852"/>
                  </a:lnTo>
                  <a:lnTo>
                    <a:pt x="0" y="1350852"/>
                  </a:lnTo>
                  <a:lnTo>
                    <a:pt x="0" y="828281"/>
                  </a:lnTo>
                  <a:cubicBezTo>
                    <a:pt x="0" y="370834"/>
                    <a:pt x="370834" y="0"/>
                    <a:pt x="828281"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17" name="等腰三角形 16"/>
            <p:cNvSpPr/>
            <p:nvPr/>
          </p:nvSpPr>
          <p:spPr>
            <a:xfrm rot="5400000">
              <a:off x="5195889" y="1152872"/>
              <a:ext cx="201521" cy="17372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18" name="组合 17"/>
          <p:cNvGrpSpPr/>
          <p:nvPr/>
        </p:nvGrpSpPr>
        <p:grpSpPr>
          <a:xfrm>
            <a:off x="6969857" y="1704660"/>
            <a:ext cx="1421161" cy="1514565"/>
            <a:chOff x="6969974" y="1204174"/>
            <a:chExt cx="1421353" cy="1514565"/>
          </a:xfrm>
          <a:solidFill>
            <a:schemeClr val="accent4">
              <a:lumMod val="75000"/>
            </a:schemeClr>
          </a:solidFill>
        </p:grpSpPr>
        <p:sp>
          <p:nvSpPr>
            <p:cNvPr id="19" name="任意多边形 18"/>
            <p:cNvSpPr/>
            <p:nvPr/>
          </p:nvSpPr>
          <p:spPr>
            <a:xfrm flipH="1">
              <a:off x="6969974" y="1204174"/>
              <a:ext cx="1350852" cy="1350852"/>
            </a:xfrm>
            <a:custGeom>
              <a:avLst/>
              <a:gdLst>
                <a:gd name="connsiteX0" fmla="*/ 828281 w 1350852"/>
                <a:gd name="connsiteY0" fmla="*/ 0 h 1350852"/>
                <a:gd name="connsiteX1" fmla="*/ 1350852 w 1350852"/>
                <a:gd name="connsiteY1" fmla="*/ 0 h 1350852"/>
                <a:gd name="connsiteX2" fmla="*/ 1350852 w 1350852"/>
                <a:gd name="connsiteY2" fmla="*/ 65546 h 1350852"/>
                <a:gd name="connsiteX3" fmla="*/ 869467 w 1350852"/>
                <a:gd name="connsiteY3" fmla="*/ 65546 h 1350852"/>
                <a:gd name="connsiteX4" fmla="*/ 65546 w 1350852"/>
                <a:gd name="connsiteY4" fmla="*/ 869467 h 1350852"/>
                <a:gd name="connsiteX5" fmla="*/ 65546 w 1350852"/>
                <a:gd name="connsiteY5" fmla="*/ 1350852 h 1350852"/>
                <a:gd name="connsiteX6" fmla="*/ 0 w 1350852"/>
                <a:gd name="connsiteY6" fmla="*/ 1350852 h 1350852"/>
                <a:gd name="connsiteX7" fmla="*/ 0 w 1350852"/>
                <a:gd name="connsiteY7" fmla="*/ 828281 h 1350852"/>
                <a:gd name="connsiteX8" fmla="*/ 828281 w 1350852"/>
                <a:gd name="connsiteY8" fmla="*/ 0 h 13508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350852" h="1350852">
                  <a:moveTo>
                    <a:pt x="828281" y="0"/>
                  </a:moveTo>
                  <a:lnTo>
                    <a:pt x="1350852" y="0"/>
                  </a:lnTo>
                  <a:lnTo>
                    <a:pt x="1350852" y="65546"/>
                  </a:lnTo>
                  <a:lnTo>
                    <a:pt x="869467" y="65546"/>
                  </a:lnTo>
                  <a:cubicBezTo>
                    <a:pt x="425474" y="65546"/>
                    <a:pt x="65546" y="425474"/>
                    <a:pt x="65546" y="869467"/>
                  </a:cubicBezTo>
                  <a:lnTo>
                    <a:pt x="65546" y="1350852"/>
                  </a:lnTo>
                  <a:lnTo>
                    <a:pt x="0" y="1350852"/>
                  </a:lnTo>
                  <a:lnTo>
                    <a:pt x="0" y="828281"/>
                  </a:lnTo>
                  <a:cubicBezTo>
                    <a:pt x="0" y="370834"/>
                    <a:pt x="370834" y="0"/>
                    <a:pt x="828281"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0" name="等腰三角形 19"/>
            <p:cNvSpPr/>
            <p:nvPr/>
          </p:nvSpPr>
          <p:spPr>
            <a:xfrm rot="10800000">
              <a:off x="8189806" y="2545015"/>
              <a:ext cx="201521" cy="17372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1" name="组合 20"/>
          <p:cNvGrpSpPr/>
          <p:nvPr/>
        </p:nvGrpSpPr>
        <p:grpSpPr>
          <a:xfrm>
            <a:off x="6805128" y="4790760"/>
            <a:ext cx="1515398" cy="1419862"/>
            <a:chOff x="6805224" y="4290274"/>
            <a:chExt cx="1515602" cy="1419862"/>
          </a:xfrm>
          <a:solidFill>
            <a:srgbClr val="C00000"/>
          </a:solidFill>
        </p:grpSpPr>
        <p:sp>
          <p:nvSpPr>
            <p:cNvPr id="22" name="任意多边形 21"/>
            <p:cNvSpPr/>
            <p:nvPr/>
          </p:nvSpPr>
          <p:spPr>
            <a:xfrm flipH="1" flipV="1">
              <a:off x="6969974" y="4290274"/>
              <a:ext cx="1350852" cy="1350852"/>
            </a:xfrm>
            <a:custGeom>
              <a:avLst/>
              <a:gdLst>
                <a:gd name="connsiteX0" fmla="*/ 828281 w 1350852"/>
                <a:gd name="connsiteY0" fmla="*/ 0 h 1350852"/>
                <a:gd name="connsiteX1" fmla="*/ 1350852 w 1350852"/>
                <a:gd name="connsiteY1" fmla="*/ 0 h 1350852"/>
                <a:gd name="connsiteX2" fmla="*/ 1350852 w 1350852"/>
                <a:gd name="connsiteY2" fmla="*/ 65546 h 1350852"/>
                <a:gd name="connsiteX3" fmla="*/ 869467 w 1350852"/>
                <a:gd name="connsiteY3" fmla="*/ 65546 h 1350852"/>
                <a:gd name="connsiteX4" fmla="*/ 65546 w 1350852"/>
                <a:gd name="connsiteY4" fmla="*/ 869467 h 1350852"/>
                <a:gd name="connsiteX5" fmla="*/ 65546 w 1350852"/>
                <a:gd name="connsiteY5" fmla="*/ 1350852 h 1350852"/>
                <a:gd name="connsiteX6" fmla="*/ 0 w 1350852"/>
                <a:gd name="connsiteY6" fmla="*/ 1350852 h 1350852"/>
                <a:gd name="connsiteX7" fmla="*/ 0 w 1350852"/>
                <a:gd name="connsiteY7" fmla="*/ 828281 h 1350852"/>
                <a:gd name="connsiteX8" fmla="*/ 828281 w 1350852"/>
                <a:gd name="connsiteY8" fmla="*/ 0 h 13508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350852" h="1350852">
                  <a:moveTo>
                    <a:pt x="828281" y="0"/>
                  </a:moveTo>
                  <a:lnTo>
                    <a:pt x="1350852" y="0"/>
                  </a:lnTo>
                  <a:lnTo>
                    <a:pt x="1350852" y="65546"/>
                  </a:lnTo>
                  <a:lnTo>
                    <a:pt x="869467" y="65546"/>
                  </a:lnTo>
                  <a:cubicBezTo>
                    <a:pt x="425474" y="65546"/>
                    <a:pt x="65546" y="425474"/>
                    <a:pt x="65546" y="869467"/>
                  </a:cubicBezTo>
                  <a:lnTo>
                    <a:pt x="65546" y="1350852"/>
                  </a:lnTo>
                  <a:lnTo>
                    <a:pt x="0" y="1350852"/>
                  </a:lnTo>
                  <a:lnTo>
                    <a:pt x="0" y="828281"/>
                  </a:lnTo>
                  <a:cubicBezTo>
                    <a:pt x="0" y="370834"/>
                    <a:pt x="370834" y="0"/>
                    <a:pt x="828281"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3" name="等腰三角形 22"/>
            <p:cNvSpPr/>
            <p:nvPr/>
          </p:nvSpPr>
          <p:spPr>
            <a:xfrm rot="16200000">
              <a:off x="6791325" y="5522514"/>
              <a:ext cx="201521" cy="17372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4" name="组合 23"/>
          <p:cNvGrpSpPr/>
          <p:nvPr/>
        </p:nvGrpSpPr>
        <p:grpSpPr>
          <a:xfrm>
            <a:off x="3799633" y="4626394"/>
            <a:ext cx="1422512" cy="1515218"/>
            <a:chOff x="3799323" y="4125909"/>
            <a:chExt cx="1422703" cy="1515217"/>
          </a:xfrm>
          <a:solidFill>
            <a:schemeClr val="accent4">
              <a:lumMod val="75000"/>
            </a:schemeClr>
          </a:solidFill>
        </p:grpSpPr>
        <p:sp>
          <p:nvSpPr>
            <p:cNvPr id="25" name="任意多边形 24"/>
            <p:cNvSpPr/>
            <p:nvPr/>
          </p:nvSpPr>
          <p:spPr>
            <a:xfrm flipV="1">
              <a:off x="3871174" y="4290274"/>
              <a:ext cx="1350852" cy="1350852"/>
            </a:xfrm>
            <a:custGeom>
              <a:avLst/>
              <a:gdLst>
                <a:gd name="connsiteX0" fmla="*/ 828281 w 1350852"/>
                <a:gd name="connsiteY0" fmla="*/ 0 h 1350852"/>
                <a:gd name="connsiteX1" fmla="*/ 1350852 w 1350852"/>
                <a:gd name="connsiteY1" fmla="*/ 0 h 1350852"/>
                <a:gd name="connsiteX2" fmla="*/ 1350852 w 1350852"/>
                <a:gd name="connsiteY2" fmla="*/ 65546 h 1350852"/>
                <a:gd name="connsiteX3" fmla="*/ 869467 w 1350852"/>
                <a:gd name="connsiteY3" fmla="*/ 65546 h 1350852"/>
                <a:gd name="connsiteX4" fmla="*/ 65546 w 1350852"/>
                <a:gd name="connsiteY4" fmla="*/ 869467 h 1350852"/>
                <a:gd name="connsiteX5" fmla="*/ 65546 w 1350852"/>
                <a:gd name="connsiteY5" fmla="*/ 1350852 h 1350852"/>
                <a:gd name="connsiteX6" fmla="*/ 0 w 1350852"/>
                <a:gd name="connsiteY6" fmla="*/ 1350852 h 1350852"/>
                <a:gd name="connsiteX7" fmla="*/ 0 w 1350852"/>
                <a:gd name="connsiteY7" fmla="*/ 828281 h 1350852"/>
                <a:gd name="connsiteX8" fmla="*/ 828281 w 1350852"/>
                <a:gd name="connsiteY8" fmla="*/ 0 h 13508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350852" h="1350852">
                  <a:moveTo>
                    <a:pt x="828281" y="0"/>
                  </a:moveTo>
                  <a:lnTo>
                    <a:pt x="1350852" y="0"/>
                  </a:lnTo>
                  <a:lnTo>
                    <a:pt x="1350852" y="65546"/>
                  </a:lnTo>
                  <a:lnTo>
                    <a:pt x="869467" y="65546"/>
                  </a:lnTo>
                  <a:cubicBezTo>
                    <a:pt x="425474" y="65546"/>
                    <a:pt x="65546" y="425474"/>
                    <a:pt x="65546" y="869467"/>
                  </a:cubicBezTo>
                  <a:lnTo>
                    <a:pt x="65546" y="1350852"/>
                  </a:lnTo>
                  <a:lnTo>
                    <a:pt x="0" y="1350852"/>
                  </a:lnTo>
                  <a:lnTo>
                    <a:pt x="0" y="828281"/>
                  </a:lnTo>
                  <a:cubicBezTo>
                    <a:pt x="0" y="370834"/>
                    <a:pt x="370834" y="0"/>
                    <a:pt x="828281"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6" name="等腰三角形 25"/>
            <p:cNvSpPr/>
            <p:nvPr/>
          </p:nvSpPr>
          <p:spPr>
            <a:xfrm>
              <a:off x="3799323" y="4125909"/>
              <a:ext cx="201521" cy="17372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27" name="文本框 26"/>
          <p:cNvSpPr txBox="1"/>
          <p:nvPr/>
        </p:nvSpPr>
        <p:spPr>
          <a:xfrm>
            <a:off x="5272327" y="1499195"/>
            <a:ext cx="1797217" cy="369318"/>
          </a:xfrm>
          <a:prstGeom prst="rect">
            <a:avLst/>
          </a:prstGeom>
          <a:noFill/>
        </p:spPr>
        <p:txBody>
          <a:bodyPr wrap="square" lIns="91424" tIns="45713" rIns="91424" bIns="45713" rtlCol="0">
            <a:spAutoFit/>
          </a:bodyPr>
          <a:lstStyle/>
          <a:p>
            <a:pPr algn="ctr"/>
            <a:r>
              <a:rPr lang="en-US" altLang="zh-CN" dirty="0">
                <a:solidFill>
                  <a:schemeClr val="tx1">
                    <a:lumMod val="50000"/>
                    <a:lumOff val="50000"/>
                  </a:schemeClr>
                </a:solidFill>
                <a:latin typeface="+mn-lt"/>
                <a:ea typeface="+mn-ea"/>
                <a:cs typeface="+mn-ea"/>
                <a:sym typeface="+mn-lt"/>
              </a:rPr>
              <a:t>STEP 01</a:t>
            </a:r>
            <a:endParaRPr lang="zh-CN" altLang="en-US" dirty="0">
              <a:solidFill>
                <a:schemeClr val="tx1">
                  <a:lumMod val="50000"/>
                  <a:lumOff val="50000"/>
                </a:schemeClr>
              </a:solidFill>
              <a:latin typeface="+mn-lt"/>
              <a:ea typeface="+mn-ea"/>
              <a:cs typeface="+mn-ea"/>
              <a:sym typeface="+mn-lt"/>
            </a:endParaRPr>
          </a:p>
        </p:txBody>
      </p:sp>
      <p:sp>
        <p:nvSpPr>
          <p:cNvPr id="28" name="文本框 27"/>
          <p:cNvSpPr txBox="1"/>
          <p:nvPr/>
        </p:nvSpPr>
        <p:spPr>
          <a:xfrm>
            <a:off x="5210550" y="5890336"/>
            <a:ext cx="1644726" cy="369318"/>
          </a:xfrm>
          <a:prstGeom prst="rect">
            <a:avLst/>
          </a:prstGeom>
          <a:noFill/>
        </p:spPr>
        <p:txBody>
          <a:bodyPr wrap="square" lIns="91424" tIns="45713" rIns="91424" bIns="45713" rtlCol="0">
            <a:spAutoFit/>
          </a:bodyPr>
          <a:lstStyle/>
          <a:p>
            <a:pPr algn="ctr"/>
            <a:r>
              <a:rPr lang="en-US" altLang="zh-CN" dirty="0">
                <a:solidFill>
                  <a:schemeClr val="tx1">
                    <a:lumMod val="50000"/>
                    <a:lumOff val="50000"/>
                  </a:schemeClr>
                </a:solidFill>
                <a:latin typeface="+mn-lt"/>
                <a:ea typeface="+mn-ea"/>
                <a:cs typeface="+mn-ea"/>
                <a:sym typeface="+mn-lt"/>
              </a:rPr>
              <a:t>STEP 03</a:t>
            </a:r>
            <a:endParaRPr lang="zh-CN" altLang="en-US" dirty="0">
              <a:solidFill>
                <a:schemeClr val="tx1">
                  <a:lumMod val="50000"/>
                  <a:lumOff val="50000"/>
                </a:schemeClr>
              </a:solidFill>
              <a:latin typeface="+mn-lt"/>
              <a:ea typeface="+mn-ea"/>
              <a:cs typeface="+mn-ea"/>
              <a:sym typeface="+mn-lt"/>
            </a:endParaRPr>
          </a:p>
        </p:txBody>
      </p:sp>
      <p:sp>
        <p:nvSpPr>
          <p:cNvPr id="35" name="文本框 34"/>
          <p:cNvSpPr txBox="1"/>
          <p:nvPr/>
        </p:nvSpPr>
        <p:spPr>
          <a:xfrm rot="5400000">
            <a:off x="7491283" y="3799145"/>
            <a:ext cx="1632635" cy="369318"/>
          </a:xfrm>
          <a:prstGeom prst="rect">
            <a:avLst/>
          </a:prstGeom>
          <a:noFill/>
        </p:spPr>
        <p:txBody>
          <a:bodyPr wrap="square" lIns="91424" tIns="45713" rIns="91424" bIns="45713" rtlCol="0">
            <a:spAutoFit/>
          </a:bodyPr>
          <a:lstStyle/>
          <a:p>
            <a:pPr algn="ctr"/>
            <a:r>
              <a:rPr lang="en-US" altLang="zh-CN" dirty="0">
                <a:solidFill>
                  <a:schemeClr val="tx1">
                    <a:lumMod val="50000"/>
                    <a:lumOff val="50000"/>
                  </a:schemeClr>
                </a:solidFill>
                <a:latin typeface="+mn-lt"/>
                <a:ea typeface="+mn-ea"/>
                <a:cs typeface="+mn-ea"/>
                <a:sym typeface="+mn-lt"/>
              </a:rPr>
              <a:t>STEP 02</a:t>
            </a:r>
            <a:endParaRPr lang="zh-CN" altLang="en-US" dirty="0">
              <a:solidFill>
                <a:schemeClr val="tx1">
                  <a:lumMod val="50000"/>
                  <a:lumOff val="50000"/>
                </a:schemeClr>
              </a:solidFill>
              <a:latin typeface="+mn-lt"/>
              <a:ea typeface="+mn-ea"/>
              <a:cs typeface="+mn-ea"/>
              <a:sym typeface="+mn-lt"/>
            </a:endParaRPr>
          </a:p>
        </p:txBody>
      </p:sp>
      <p:sp>
        <p:nvSpPr>
          <p:cNvPr id="36" name="文本框 35"/>
          <p:cNvSpPr txBox="1"/>
          <p:nvPr/>
        </p:nvSpPr>
        <p:spPr>
          <a:xfrm rot="16200000">
            <a:off x="3082761" y="3688841"/>
            <a:ext cx="1635975" cy="369318"/>
          </a:xfrm>
          <a:prstGeom prst="rect">
            <a:avLst/>
          </a:prstGeom>
          <a:noFill/>
        </p:spPr>
        <p:txBody>
          <a:bodyPr wrap="square" lIns="91424" tIns="45713" rIns="91424" bIns="45713" rtlCol="0">
            <a:spAutoFit/>
          </a:bodyPr>
          <a:lstStyle/>
          <a:p>
            <a:pPr algn="ctr"/>
            <a:r>
              <a:rPr lang="en-US" altLang="zh-CN" dirty="0">
                <a:solidFill>
                  <a:schemeClr val="tx1">
                    <a:lumMod val="50000"/>
                    <a:lumOff val="50000"/>
                  </a:schemeClr>
                </a:solidFill>
                <a:latin typeface="+mn-lt"/>
                <a:ea typeface="+mn-ea"/>
                <a:cs typeface="+mn-ea"/>
                <a:sym typeface="+mn-lt"/>
              </a:rPr>
              <a:t>STEP 04</a:t>
            </a:r>
            <a:endParaRPr lang="zh-CN" altLang="en-US" dirty="0">
              <a:solidFill>
                <a:schemeClr val="tx1">
                  <a:lumMod val="50000"/>
                  <a:lumOff val="50000"/>
                </a:schemeClr>
              </a:solidFill>
              <a:latin typeface="+mn-lt"/>
              <a:ea typeface="+mn-ea"/>
              <a:cs typeface="+mn-ea"/>
              <a:sym typeface="+mn-lt"/>
            </a:endParaRPr>
          </a:p>
        </p:txBody>
      </p:sp>
      <p:grpSp>
        <p:nvGrpSpPr>
          <p:cNvPr id="37" name="组合 36"/>
          <p:cNvGrpSpPr/>
          <p:nvPr/>
        </p:nvGrpSpPr>
        <p:grpSpPr>
          <a:xfrm>
            <a:off x="4361678" y="2181714"/>
            <a:ext cx="3468647" cy="3495545"/>
            <a:chOff x="4361443" y="1681228"/>
            <a:chExt cx="3469115" cy="3495545"/>
          </a:xfrm>
          <a:effectLst>
            <a:outerShdw blurRad="203200" dist="88900" dir="2700000" algn="tl" rotWithShape="0">
              <a:prstClr val="black">
                <a:alpha val="30000"/>
              </a:prstClr>
            </a:outerShdw>
          </a:effectLst>
        </p:grpSpPr>
        <p:sp>
          <p:nvSpPr>
            <p:cNvPr id="38" name="泪滴形 37"/>
            <p:cNvSpPr/>
            <p:nvPr/>
          </p:nvSpPr>
          <p:spPr>
            <a:xfrm flipV="1">
              <a:off x="4361443" y="1681228"/>
              <a:ext cx="1684999" cy="1684998"/>
            </a:xfrm>
            <a:prstGeom prst="teardrop">
              <a:avLst/>
            </a:prstGeom>
            <a:solidFill>
              <a:srgbClr val="C00000"/>
            </a:solidFill>
            <a:ln w="31750">
              <a:solidFill>
                <a:srgbClr val="F9F9F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39" name="泪滴形 38"/>
            <p:cNvSpPr/>
            <p:nvPr/>
          </p:nvSpPr>
          <p:spPr>
            <a:xfrm flipH="1">
              <a:off x="6145559" y="3491775"/>
              <a:ext cx="1684999" cy="1684998"/>
            </a:xfrm>
            <a:prstGeom prst="teardrop">
              <a:avLst/>
            </a:prstGeom>
            <a:solidFill>
              <a:srgbClr val="C00000"/>
            </a:solidFill>
            <a:ln w="31750">
              <a:solidFill>
                <a:srgbClr val="F9F9F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0" name="泪滴形 39"/>
            <p:cNvSpPr/>
            <p:nvPr/>
          </p:nvSpPr>
          <p:spPr>
            <a:xfrm flipH="1" flipV="1">
              <a:off x="6145559" y="1681228"/>
              <a:ext cx="1684999" cy="1684998"/>
            </a:xfrm>
            <a:prstGeom prst="teardrop">
              <a:avLst/>
            </a:prstGeom>
            <a:solidFill>
              <a:schemeClr val="accent4">
                <a:lumMod val="75000"/>
              </a:schemeClr>
            </a:solidFill>
            <a:ln w="31750">
              <a:solidFill>
                <a:srgbClr val="F9F9F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1" name="泪滴形 40"/>
            <p:cNvSpPr/>
            <p:nvPr/>
          </p:nvSpPr>
          <p:spPr>
            <a:xfrm>
              <a:off x="4361443" y="3491775"/>
              <a:ext cx="1684999" cy="1684998"/>
            </a:xfrm>
            <a:prstGeom prst="teardrop">
              <a:avLst/>
            </a:prstGeom>
            <a:solidFill>
              <a:schemeClr val="accent4">
                <a:lumMod val="75000"/>
              </a:schemeClr>
            </a:solidFill>
            <a:ln w="31750">
              <a:solidFill>
                <a:srgbClr val="F9F9F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42" name="组合 41"/>
          <p:cNvGrpSpPr/>
          <p:nvPr/>
        </p:nvGrpSpPr>
        <p:grpSpPr>
          <a:xfrm>
            <a:off x="4525259" y="2345832"/>
            <a:ext cx="1414517" cy="1414709"/>
            <a:chOff x="3394374" y="1384437"/>
            <a:chExt cx="1061215" cy="1061359"/>
          </a:xfrm>
        </p:grpSpPr>
        <p:grpSp>
          <p:nvGrpSpPr>
            <p:cNvPr id="43" name="组合 42"/>
            <p:cNvGrpSpPr/>
            <p:nvPr/>
          </p:nvGrpSpPr>
          <p:grpSpPr>
            <a:xfrm>
              <a:off x="3394374" y="1384437"/>
              <a:ext cx="1061215" cy="1061359"/>
              <a:chOff x="4926840" y="1732375"/>
              <a:chExt cx="1656097" cy="1656098"/>
            </a:xfrm>
          </p:grpSpPr>
          <p:sp>
            <p:nvSpPr>
              <p:cNvPr id="49" name="任意多边形 48"/>
              <p:cNvSpPr/>
              <p:nvPr/>
            </p:nvSpPr>
            <p:spPr>
              <a:xfrm>
                <a:off x="4926840" y="1732375"/>
                <a:ext cx="1656097" cy="1656098"/>
              </a:xfrm>
              <a:custGeom>
                <a:avLst/>
                <a:gdLst>
                  <a:gd name="connsiteX0" fmla="*/ 734066 w 1656097"/>
                  <a:gd name="connsiteY0" fmla="*/ 0 h 1656098"/>
                  <a:gd name="connsiteX1" fmla="*/ 922032 w 1656097"/>
                  <a:gd name="connsiteY1" fmla="*/ 0 h 1656098"/>
                  <a:gd name="connsiteX2" fmla="*/ 958682 w 1656097"/>
                  <a:gd name="connsiteY2" fmla="*/ 170987 h 1656098"/>
                  <a:gd name="connsiteX3" fmla="*/ 967537 w 1656097"/>
                  <a:gd name="connsiteY3" fmla="*/ 172338 h 1656098"/>
                  <a:gd name="connsiteX4" fmla="*/ 1042604 w 1656097"/>
                  <a:gd name="connsiteY4" fmla="*/ 194634 h 1656098"/>
                  <a:gd name="connsiteX5" fmla="*/ 1160682 w 1656097"/>
                  <a:gd name="connsiteY5" fmla="*/ 63947 h 1656098"/>
                  <a:gd name="connsiteX6" fmla="*/ 1323465 w 1656097"/>
                  <a:gd name="connsiteY6" fmla="*/ 157929 h 1656098"/>
                  <a:gd name="connsiteX7" fmla="*/ 1271151 w 1656097"/>
                  <a:gd name="connsiteY7" fmla="*/ 319877 h 1656098"/>
                  <a:gd name="connsiteX8" fmla="*/ 1280994 w 1656097"/>
                  <a:gd name="connsiteY8" fmla="*/ 327054 h 1656098"/>
                  <a:gd name="connsiteX9" fmla="*/ 1333335 w 1656097"/>
                  <a:gd name="connsiteY9" fmla="*/ 377405 h 1656098"/>
                  <a:gd name="connsiteX10" fmla="*/ 1338950 w 1656097"/>
                  <a:gd name="connsiteY10" fmla="*/ 384065 h 1656098"/>
                  <a:gd name="connsiteX11" fmla="*/ 1498169 w 1656097"/>
                  <a:gd name="connsiteY11" fmla="*/ 332634 h 1656098"/>
                  <a:gd name="connsiteX12" fmla="*/ 1592152 w 1656097"/>
                  <a:gd name="connsiteY12" fmla="*/ 495417 h 1656098"/>
                  <a:gd name="connsiteX13" fmla="*/ 1473528 w 1656097"/>
                  <a:gd name="connsiteY13" fmla="*/ 602595 h 1656098"/>
                  <a:gd name="connsiteX14" fmla="*/ 1483127 w 1656097"/>
                  <a:gd name="connsiteY14" fmla="*/ 626411 h 1656098"/>
                  <a:gd name="connsiteX15" fmla="*/ 1501984 w 1656097"/>
                  <a:gd name="connsiteY15" fmla="*/ 701032 h 1656098"/>
                  <a:gd name="connsiteX16" fmla="*/ 1656097 w 1656097"/>
                  <a:gd name="connsiteY16" fmla="*/ 734067 h 1656098"/>
                  <a:gd name="connsiteX17" fmla="*/ 1656097 w 1656097"/>
                  <a:gd name="connsiteY17" fmla="*/ 922032 h 1656098"/>
                  <a:gd name="connsiteX18" fmla="*/ 1511749 w 1656097"/>
                  <a:gd name="connsiteY18" fmla="*/ 952973 h 1656098"/>
                  <a:gd name="connsiteX19" fmla="*/ 1506114 w 1656097"/>
                  <a:gd name="connsiteY19" fmla="*/ 989892 h 1656098"/>
                  <a:gd name="connsiteX20" fmla="*/ 1491538 w 1656097"/>
                  <a:gd name="connsiteY20" fmla="*/ 1048074 h 1656098"/>
                  <a:gd name="connsiteX21" fmla="*/ 1485827 w 1656097"/>
                  <a:gd name="connsiteY21" fmla="*/ 1064617 h 1656098"/>
                  <a:gd name="connsiteX22" fmla="*/ 1592152 w 1656097"/>
                  <a:gd name="connsiteY22" fmla="*/ 1160683 h 1656098"/>
                  <a:gd name="connsiteX23" fmla="*/ 1498169 w 1656097"/>
                  <a:gd name="connsiteY23" fmla="*/ 1323465 h 1656098"/>
                  <a:gd name="connsiteX24" fmla="*/ 1367507 w 1656097"/>
                  <a:gd name="connsiteY24" fmla="*/ 1281258 h 1656098"/>
                  <a:gd name="connsiteX25" fmla="*/ 1351398 w 1656097"/>
                  <a:gd name="connsiteY25" fmla="*/ 1303350 h 1656098"/>
                  <a:gd name="connsiteX26" fmla="*/ 1301049 w 1656097"/>
                  <a:gd name="connsiteY26" fmla="*/ 1355691 h 1656098"/>
                  <a:gd name="connsiteX27" fmla="*/ 1282493 w 1656097"/>
                  <a:gd name="connsiteY27" fmla="*/ 1371332 h 1656098"/>
                  <a:gd name="connsiteX28" fmla="*/ 1323465 w 1656097"/>
                  <a:gd name="connsiteY28" fmla="*/ 1498169 h 1656098"/>
                  <a:gd name="connsiteX29" fmla="*/ 1160682 w 1656097"/>
                  <a:gd name="connsiteY29" fmla="*/ 1592152 h 1656098"/>
                  <a:gd name="connsiteX30" fmla="*/ 1074277 w 1656097"/>
                  <a:gd name="connsiteY30" fmla="*/ 1496521 h 1656098"/>
                  <a:gd name="connsiteX31" fmla="*/ 1052042 w 1656097"/>
                  <a:gd name="connsiteY31" fmla="*/ 1505484 h 1656098"/>
                  <a:gd name="connsiteX32" fmla="*/ 948719 w 1656097"/>
                  <a:gd name="connsiteY32" fmla="*/ 1531593 h 1656098"/>
                  <a:gd name="connsiteX33" fmla="*/ 922032 w 1656097"/>
                  <a:gd name="connsiteY33" fmla="*/ 1656098 h 1656098"/>
                  <a:gd name="connsiteX34" fmla="*/ 734066 w 1656097"/>
                  <a:gd name="connsiteY34" fmla="*/ 1656098 h 1656098"/>
                  <a:gd name="connsiteX35" fmla="*/ 707323 w 1656097"/>
                  <a:gd name="connsiteY35" fmla="*/ 1531333 h 1656098"/>
                  <a:gd name="connsiteX36" fmla="*/ 688561 w 1656097"/>
                  <a:gd name="connsiteY36" fmla="*/ 1528470 h 1656098"/>
                  <a:gd name="connsiteX37" fmla="*/ 581645 w 1656097"/>
                  <a:gd name="connsiteY37" fmla="*/ 1496716 h 1656098"/>
                  <a:gd name="connsiteX38" fmla="*/ 495416 w 1656097"/>
                  <a:gd name="connsiteY38" fmla="*/ 1592152 h 1656098"/>
                  <a:gd name="connsiteX39" fmla="*/ 332634 w 1656097"/>
                  <a:gd name="connsiteY39" fmla="*/ 1498169 h 1656098"/>
                  <a:gd name="connsiteX40" fmla="*/ 373389 w 1656097"/>
                  <a:gd name="connsiteY40" fmla="*/ 1372000 h 1656098"/>
                  <a:gd name="connsiteX41" fmla="*/ 293970 w 1656097"/>
                  <a:gd name="connsiteY41" fmla="*/ 1290661 h 1656098"/>
                  <a:gd name="connsiteX42" fmla="*/ 287662 w 1656097"/>
                  <a:gd name="connsiteY42" fmla="*/ 1281558 h 1656098"/>
                  <a:gd name="connsiteX43" fmla="*/ 157930 w 1656097"/>
                  <a:gd name="connsiteY43" fmla="*/ 1323465 h 1656098"/>
                  <a:gd name="connsiteX44" fmla="*/ 63947 w 1656097"/>
                  <a:gd name="connsiteY44" fmla="*/ 1160683 h 1656098"/>
                  <a:gd name="connsiteX45" fmla="*/ 170348 w 1656097"/>
                  <a:gd name="connsiteY45" fmla="*/ 1064548 h 1656098"/>
                  <a:gd name="connsiteX46" fmla="*/ 159896 w 1656097"/>
                  <a:gd name="connsiteY46" fmla="*/ 1031651 h 1656098"/>
                  <a:gd name="connsiteX47" fmla="*/ 144063 w 1656097"/>
                  <a:gd name="connsiteY47" fmla="*/ 952912 h 1656098"/>
                  <a:gd name="connsiteX48" fmla="*/ 0 w 1656097"/>
                  <a:gd name="connsiteY48" fmla="*/ 922032 h 1656098"/>
                  <a:gd name="connsiteX49" fmla="*/ 0 w 1656097"/>
                  <a:gd name="connsiteY49" fmla="*/ 734067 h 1656098"/>
                  <a:gd name="connsiteX50" fmla="*/ 152682 w 1656097"/>
                  <a:gd name="connsiteY50" fmla="*/ 701339 h 1656098"/>
                  <a:gd name="connsiteX51" fmla="*/ 159896 w 1656097"/>
                  <a:gd name="connsiteY51" fmla="*/ 669158 h 1656098"/>
                  <a:gd name="connsiteX52" fmla="*/ 182923 w 1656097"/>
                  <a:gd name="connsiteY52" fmla="*/ 602913 h 1656098"/>
                  <a:gd name="connsiteX53" fmla="*/ 63947 w 1656097"/>
                  <a:gd name="connsiteY53" fmla="*/ 495417 h 1656098"/>
                  <a:gd name="connsiteX54" fmla="*/ 157930 w 1656097"/>
                  <a:gd name="connsiteY54" fmla="*/ 332634 h 1656098"/>
                  <a:gd name="connsiteX55" fmla="*/ 318389 w 1656097"/>
                  <a:gd name="connsiteY55" fmla="*/ 384465 h 1656098"/>
                  <a:gd name="connsiteX56" fmla="*/ 353537 w 1656097"/>
                  <a:gd name="connsiteY56" fmla="*/ 346539 h 1656098"/>
                  <a:gd name="connsiteX57" fmla="*/ 385166 w 1656097"/>
                  <a:gd name="connsiteY57" fmla="*/ 320558 h 1656098"/>
                  <a:gd name="connsiteX58" fmla="*/ 332634 w 1656097"/>
                  <a:gd name="connsiteY58" fmla="*/ 157929 h 1656098"/>
                  <a:gd name="connsiteX59" fmla="*/ 495416 w 1656097"/>
                  <a:gd name="connsiteY59" fmla="*/ 63947 h 1656098"/>
                  <a:gd name="connsiteX60" fmla="*/ 612546 w 1656097"/>
                  <a:gd name="connsiteY60" fmla="*/ 193585 h 1656098"/>
                  <a:gd name="connsiteX61" fmla="*/ 688561 w 1656097"/>
                  <a:gd name="connsiteY61" fmla="*/ 172338 h 1656098"/>
                  <a:gd name="connsiteX62" fmla="*/ 697415 w 1656097"/>
                  <a:gd name="connsiteY62" fmla="*/ 170987 h 16560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Lst>
                <a:rect l="l" t="t" r="r" b="b"/>
                <a:pathLst>
                  <a:path w="1656097" h="1656098">
                    <a:moveTo>
                      <a:pt x="734066" y="0"/>
                    </a:moveTo>
                    <a:lnTo>
                      <a:pt x="922032" y="0"/>
                    </a:lnTo>
                    <a:lnTo>
                      <a:pt x="958682" y="170987"/>
                    </a:lnTo>
                    <a:lnTo>
                      <a:pt x="967537" y="172338"/>
                    </a:lnTo>
                    <a:lnTo>
                      <a:pt x="1042604" y="194634"/>
                    </a:lnTo>
                    <a:lnTo>
                      <a:pt x="1160682" y="63947"/>
                    </a:lnTo>
                    <a:lnTo>
                      <a:pt x="1323465" y="157929"/>
                    </a:lnTo>
                    <a:lnTo>
                      <a:pt x="1271151" y="319877"/>
                    </a:lnTo>
                    <a:lnTo>
                      <a:pt x="1280994" y="327054"/>
                    </a:lnTo>
                    <a:cubicBezTo>
                      <a:pt x="1299308" y="342918"/>
                      <a:pt x="1316780" y="359726"/>
                      <a:pt x="1333335" y="377405"/>
                    </a:cubicBezTo>
                    <a:lnTo>
                      <a:pt x="1338950" y="384065"/>
                    </a:lnTo>
                    <a:lnTo>
                      <a:pt x="1498169" y="332634"/>
                    </a:lnTo>
                    <a:lnTo>
                      <a:pt x="1592152" y="495417"/>
                    </a:lnTo>
                    <a:lnTo>
                      <a:pt x="1473528" y="602595"/>
                    </a:lnTo>
                    <a:lnTo>
                      <a:pt x="1483127" y="626411"/>
                    </a:lnTo>
                    <a:lnTo>
                      <a:pt x="1501984" y="701032"/>
                    </a:lnTo>
                    <a:lnTo>
                      <a:pt x="1656097" y="734067"/>
                    </a:lnTo>
                    <a:lnTo>
                      <a:pt x="1656097" y="922032"/>
                    </a:lnTo>
                    <a:lnTo>
                      <a:pt x="1511749" y="952973"/>
                    </a:lnTo>
                    <a:lnTo>
                      <a:pt x="1506114" y="989892"/>
                    </a:lnTo>
                    <a:cubicBezTo>
                      <a:pt x="1502081" y="1009604"/>
                      <a:pt x="1497209" y="1029011"/>
                      <a:pt x="1491538" y="1048074"/>
                    </a:cubicBezTo>
                    <a:lnTo>
                      <a:pt x="1485827" y="1064617"/>
                    </a:lnTo>
                    <a:lnTo>
                      <a:pt x="1592152" y="1160683"/>
                    </a:lnTo>
                    <a:lnTo>
                      <a:pt x="1498169" y="1323465"/>
                    </a:lnTo>
                    <a:lnTo>
                      <a:pt x="1367507" y="1281258"/>
                    </a:lnTo>
                    <a:lnTo>
                      <a:pt x="1351398" y="1303350"/>
                    </a:lnTo>
                    <a:cubicBezTo>
                      <a:pt x="1335535" y="1321664"/>
                      <a:pt x="1318727" y="1339136"/>
                      <a:pt x="1301049" y="1355691"/>
                    </a:cubicBezTo>
                    <a:lnTo>
                      <a:pt x="1282493" y="1371332"/>
                    </a:lnTo>
                    <a:lnTo>
                      <a:pt x="1323465" y="1498169"/>
                    </a:lnTo>
                    <a:lnTo>
                      <a:pt x="1160682" y="1592152"/>
                    </a:lnTo>
                    <a:lnTo>
                      <a:pt x="1074277" y="1496521"/>
                    </a:lnTo>
                    <a:lnTo>
                      <a:pt x="1052042" y="1505484"/>
                    </a:lnTo>
                    <a:lnTo>
                      <a:pt x="948719" y="1531593"/>
                    </a:lnTo>
                    <a:lnTo>
                      <a:pt x="922032" y="1656098"/>
                    </a:lnTo>
                    <a:lnTo>
                      <a:pt x="734066" y="1656098"/>
                    </a:lnTo>
                    <a:lnTo>
                      <a:pt x="707323" y="1531333"/>
                    </a:lnTo>
                    <a:lnTo>
                      <a:pt x="688561" y="1528470"/>
                    </a:lnTo>
                    <a:lnTo>
                      <a:pt x="581645" y="1496716"/>
                    </a:lnTo>
                    <a:lnTo>
                      <a:pt x="495416" y="1592152"/>
                    </a:lnTo>
                    <a:lnTo>
                      <a:pt x="332634" y="1498169"/>
                    </a:lnTo>
                    <a:lnTo>
                      <a:pt x="373389" y="1372000"/>
                    </a:lnTo>
                    <a:lnTo>
                      <a:pt x="293970" y="1290661"/>
                    </a:lnTo>
                    <a:lnTo>
                      <a:pt x="287662" y="1281558"/>
                    </a:lnTo>
                    <a:lnTo>
                      <a:pt x="157930" y="1323465"/>
                    </a:lnTo>
                    <a:lnTo>
                      <a:pt x="63947" y="1160683"/>
                    </a:lnTo>
                    <a:lnTo>
                      <a:pt x="170348" y="1064548"/>
                    </a:lnTo>
                    <a:lnTo>
                      <a:pt x="159896" y="1031651"/>
                    </a:lnTo>
                    <a:lnTo>
                      <a:pt x="144063" y="952912"/>
                    </a:lnTo>
                    <a:lnTo>
                      <a:pt x="0" y="922032"/>
                    </a:lnTo>
                    <a:lnTo>
                      <a:pt x="0" y="734067"/>
                    </a:lnTo>
                    <a:lnTo>
                      <a:pt x="152682" y="701339"/>
                    </a:lnTo>
                    <a:lnTo>
                      <a:pt x="159896" y="669158"/>
                    </a:lnTo>
                    <a:lnTo>
                      <a:pt x="182923" y="602913"/>
                    </a:lnTo>
                    <a:lnTo>
                      <a:pt x="63947" y="495417"/>
                    </a:lnTo>
                    <a:lnTo>
                      <a:pt x="157930" y="332634"/>
                    </a:lnTo>
                    <a:lnTo>
                      <a:pt x="318389" y="384465"/>
                    </a:lnTo>
                    <a:lnTo>
                      <a:pt x="353537" y="346539"/>
                    </a:lnTo>
                    <a:lnTo>
                      <a:pt x="385166" y="320558"/>
                    </a:lnTo>
                    <a:lnTo>
                      <a:pt x="332634" y="157929"/>
                    </a:lnTo>
                    <a:lnTo>
                      <a:pt x="495416" y="63947"/>
                    </a:lnTo>
                    <a:lnTo>
                      <a:pt x="612546" y="193585"/>
                    </a:lnTo>
                    <a:lnTo>
                      <a:pt x="688561" y="172338"/>
                    </a:lnTo>
                    <a:lnTo>
                      <a:pt x="697415" y="170987"/>
                    </a:lnTo>
                    <a:close/>
                  </a:path>
                </a:pathLst>
              </a:custGeom>
              <a:gradFill>
                <a:gsLst>
                  <a:gs pos="0">
                    <a:schemeClr val="bg1"/>
                  </a:gs>
                  <a:gs pos="100000">
                    <a:srgbClr val="E2E2E2"/>
                  </a:gs>
                </a:gsLst>
                <a:lin ang="2700000" scaled="1"/>
              </a:gradFill>
              <a:ln>
                <a:noFill/>
              </a:ln>
              <a:effectLst>
                <a:outerShdw blurRad="190500" dist="889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cs typeface="+mn-ea"/>
                  <a:sym typeface="+mn-lt"/>
                </a:endParaRPr>
              </a:p>
            </p:txBody>
          </p:sp>
          <p:sp>
            <p:nvSpPr>
              <p:cNvPr id="50" name="椭圆 49"/>
              <p:cNvSpPr/>
              <p:nvPr/>
            </p:nvSpPr>
            <p:spPr>
              <a:xfrm>
                <a:off x="5189938" y="1995474"/>
                <a:ext cx="1129900" cy="1129900"/>
              </a:xfrm>
              <a:prstGeom prst="ellipse">
                <a:avLst/>
              </a:prstGeom>
              <a:solidFill>
                <a:srgbClr val="C00000"/>
              </a:solidFill>
              <a:ln w="22225">
                <a:gradFill flip="none" rotWithShape="1">
                  <a:gsLst>
                    <a:gs pos="0">
                      <a:srgbClr val="CDCDCD"/>
                    </a:gs>
                    <a:gs pos="100000">
                      <a:schemeClr val="bg1"/>
                    </a:gs>
                  </a:gsLst>
                  <a:lin ang="2700000" scaled="1"/>
                  <a:tileRect/>
                </a:gradFill>
              </a:ln>
              <a:effectLst>
                <a:innerShdw blurRad="88900" dist="38100" dir="13500000">
                  <a:prstClr val="black">
                    <a:alpha val="4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51" name="椭圆 50"/>
              <p:cNvSpPr/>
              <p:nvPr/>
            </p:nvSpPr>
            <p:spPr>
              <a:xfrm>
                <a:off x="5266822" y="2076686"/>
                <a:ext cx="976134" cy="976135"/>
              </a:xfrm>
              <a:prstGeom prst="ellipse">
                <a:avLst/>
              </a:prstGeom>
              <a:gradFill>
                <a:gsLst>
                  <a:gs pos="0">
                    <a:schemeClr val="bg1">
                      <a:lumMod val="85000"/>
                    </a:schemeClr>
                  </a:gs>
                  <a:gs pos="100000">
                    <a:schemeClr val="bg1"/>
                  </a:gs>
                </a:gsLst>
                <a:lin ang="2700000" scaled="1"/>
              </a:gradFill>
              <a:ln w="19050">
                <a:gradFill flip="none" rotWithShape="1">
                  <a:gsLst>
                    <a:gs pos="100000">
                      <a:srgbClr val="CDCDCD"/>
                    </a:gs>
                    <a:gs pos="0">
                      <a:schemeClr val="bg1"/>
                    </a:gs>
                  </a:gsLst>
                  <a:lin ang="2700000" scaled="1"/>
                  <a:tileRect/>
                </a:gradFill>
              </a:ln>
              <a:effectLst>
                <a:outerShdw blurRad="889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44" name="Group 909"/>
            <p:cNvGrpSpPr>
              <a:grpSpLocks noChangeAspect="1"/>
            </p:cNvGrpSpPr>
            <p:nvPr/>
          </p:nvGrpSpPr>
          <p:grpSpPr bwMode="auto">
            <a:xfrm>
              <a:off x="3772384" y="1784959"/>
              <a:ext cx="305196" cy="260315"/>
              <a:chOff x="6090" y="1175"/>
              <a:chExt cx="265" cy="226"/>
            </a:xfrm>
            <a:solidFill>
              <a:srgbClr val="FFB850"/>
            </a:solidFill>
            <a:effectLst/>
          </p:grpSpPr>
          <p:sp>
            <p:nvSpPr>
              <p:cNvPr id="45" name="Freeform 910"/>
              <p:cNvSpPr>
                <a:spLocks/>
              </p:cNvSpPr>
              <p:nvPr/>
            </p:nvSpPr>
            <p:spPr bwMode="auto">
              <a:xfrm>
                <a:off x="6129" y="1269"/>
                <a:ext cx="56" cy="96"/>
              </a:xfrm>
              <a:custGeom>
                <a:avLst/>
                <a:gdLst>
                  <a:gd name="T0" fmla="*/ 2 w 23"/>
                  <a:gd name="T1" fmla="*/ 40 h 40"/>
                  <a:gd name="T2" fmla="*/ 21 w 23"/>
                  <a:gd name="T3" fmla="*/ 40 h 40"/>
                  <a:gd name="T4" fmla="*/ 23 w 23"/>
                  <a:gd name="T5" fmla="*/ 38 h 40"/>
                  <a:gd name="T6" fmla="*/ 23 w 23"/>
                  <a:gd name="T7" fmla="*/ 2 h 40"/>
                  <a:gd name="T8" fmla="*/ 21 w 23"/>
                  <a:gd name="T9" fmla="*/ 0 h 40"/>
                  <a:gd name="T10" fmla="*/ 2 w 23"/>
                  <a:gd name="T11" fmla="*/ 0 h 40"/>
                  <a:gd name="T12" fmla="*/ 0 w 23"/>
                  <a:gd name="T13" fmla="*/ 2 h 40"/>
                  <a:gd name="T14" fmla="*/ 0 w 23"/>
                  <a:gd name="T15" fmla="*/ 38 h 40"/>
                  <a:gd name="T16" fmla="*/ 2 w 23"/>
                  <a:gd name="T17" fmla="*/ 40 h 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3" h="40">
                    <a:moveTo>
                      <a:pt x="2" y="40"/>
                    </a:moveTo>
                    <a:cubicBezTo>
                      <a:pt x="21" y="40"/>
                      <a:pt x="21" y="40"/>
                      <a:pt x="21" y="40"/>
                    </a:cubicBezTo>
                    <a:cubicBezTo>
                      <a:pt x="22" y="40"/>
                      <a:pt x="23" y="39"/>
                      <a:pt x="23" y="38"/>
                    </a:cubicBezTo>
                    <a:cubicBezTo>
                      <a:pt x="23" y="2"/>
                      <a:pt x="23" y="2"/>
                      <a:pt x="23" y="2"/>
                    </a:cubicBezTo>
                    <a:cubicBezTo>
                      <a:pt x="23" y="1"/>
                      <a:pt x="22" y="0"/>
                      <a:pt x="21" y="0"/>
                    </a:cubicBezTo>
                    <a:cubicBezTo>
                      <a:pt x="2" y="0"/>
                      <a:pt x="2" y="0"/>
                      <a:pt x="2" y="0"/>
                    </a:cubicBezTo>
                    <a:cubicBezTo>
                      <a:pt x="1" y="0"/>
                      <a:pt x="0" y="1"/>
                      <a:pt x="0" y="2"/>
                    </a:cubicBezTo>
                    <a:cubicBezTo>
                      <a:pt x="0" y="38"/>
                      <a:pt x="0" y="38"/>
                      <a:pt x="0" y="38"/>
                    </a:cubicBezTo>
                    <a:cubicBezTo>
                      <a:pt x="0" y="39"/>
                      <a:pt x="1" y="40"/>
                      <a:pt x="2" y="40"/>
                    </a:cubicBez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schemeClr val="bg1"/>
                  </a:solidFill>
                  <a:latin typeface="+mn-lt"/>
                  <a:ea typeface="+mn-ea"/>
                  <a:cs typeface="+mn-ea"/>
                  <a:sym typeface="+mn-lt"/>
                </a:endParaRPr>
              </a:p>
            </p:txBody>
          </p:sp>
          <p:sp>
            <p:nvSpPr>
              <p:cNvPr id="46" name="Freeform 911"/>
              <p:cNvSpPr>
                <a:spLocks/>
              </p:cNvSpPr>
              <p:nvPr/>
            </p:nvSpPr>
            <p:spPr bwMode="auto">
              <a:xfrm>
                <a:off x="6209" y="1235"/>
                <a:ext cx="54" cy="130"/>
              </a:xfrm>
              <a:custGeom>
                <a:avLst/>
                <a:gdLst>
                  <a:gd name="T0" fmla="*/ 2 w 22"/>
                  <a:gd name="T1" fmla="*/ 54 h 54"/>
                  <a:gd name="T2" fmla="*/ 20 w 22"/>
                  <a:gd name="T3" fmla="*/ 54 h 54"/>
                  <a:gd name="T4" fmla="*/ 22 w 22"/>
                  <a:gd name="T5" fmla="*/ 52 h 54"/>
                  <a:gd name="T6" fmla="*/ 22 w 22"/>
                  <a:gd name="T7" fmla="*/ 2 h 54"/>
                  <a:gd name="T8" fmla="*/ 20 w 22"/>
                  <a:gd name="T9" fmla="*/ 0 h 54"/>
                  <a:gd name="T10" fmla="*/ 2 w 22"/>
                  <a:gd name="T11" fmla="*/ 0 h 54"/>
                  <a:gd name="T12" fmla="*/ 0 w 22"/>
                  <a:gd name="T13" fmla="*/ 2 h 54"/>
                  <a:gd name="T14" fmla="*/ 0 w 22"/>
                  <a:gd name="T15" fmla="*/ 52 h 54"/>
                  <a:gd name="T16" fmla="*/ 2 w 22"/>
                  <a:gd name="T17" fmla="*/ 54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2" h="54">
                    <a:moveTo>
                      <a:pt x="2" y="54"/>
                    </a:moveTo>
                    <a:cubicBezTo>
                      <a:pt x="20" y="54"/>
                      <a:pt x="20" y="54"/>
                      <a:pt x="20" y="54"/>
                    </a:cubicBezTo>
                    <a:cubicBezTo>
                      <a:pt x="21" y="54"/>
                      <a:pt x="22" y="53"/>
                      <a:pt x="22" y="52"/>
                    </a:cubicBezTo>
                    <a:cubicBezTo>
                      <a:pt x="22" y="2"/>
                      <a:pt x="22" y="2"/>
                      <a:pt x="22" y="2"/>
                    </a:cubicBezTo>
                    <a:cubicBezTo>
                      <a:pt x="22" y="1"/>
                      <a:pt x="21" y="0"/>
                      <a:pt x="20" y="0"/>
                    </a:cubicBezTo>
                    <a:cubicBezTo>
                      <a:pt x="2" y="0"/>
                      <a:pt x="2" y="0"/>
                      <a:pt x="2" y="0"/>
                    </a:cubicBezTo>
                    <a:cubicBezTo>
                      <a:pt x="1" y="0"/>
                      <a:pt x="0" y="1"/>
                      <a:pt x="0" y="2"/>
                    </a:cubicBezTo>
                    <a:cubicBezTo>
                      <a:pt x="0" y="52"/>
                      <a:pt x="0" y="52"/>
                      <a:pt x="0" y="52"/>
                    </a:cubicBezTo>
                    <a:cubicBezTo>
                      <a:pt x="0" y="53"/>
                      <a:pt x="1" y="54"/>
                      <a:pt x="2" y="54"/>
                    </a:cubicBez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schemeClr val="bg1"/>
                  </a:solidFill>
                  <a:latin typeface="+mn-lt"/>
                  <a:ea typeface="+mn-ea"/>
                  <a:cs typeface="+mn-ea"/>
                  <a:sym typeface="+mn-lt"/>
                </a:endParaRPr>
              </a:p>
            </p:txBody>
          </p:sp>
          <p:sp>
            <p:nvSpPr>
              <p:cNvPr id="47" name="Freeform 912"/>
              <p:cNvSpPr>
                <a:spLocks/>
              </p:cNvSpPr>
              <p:nvPr/>
            </p:nvSpPr>
            <p:spPr bwMode="auto">
              <a:xfrm>
                <a:off x="6287" y="1207"/>
                <a:ext cx="56" cy="158"/>
              </a:xfrm>
              <a:custGeom>
                <a:avLst/>
                <a:gdLst>
                  <a:gd name="T0" fmla="*/ 2 w 23"/>
                  <a:gd name="T1" fmla="*/ 66 h 66"/>
                  <a:gd name="T2" fmla="*/ 21 w 23"/>
                  <a:gd name="T3" fmla="*/ 66 h 66"/>
                  <a:gd name="T4" fmla="*/ 23 w 23"/>
                  <a:gd name="T5" fmla="*/ 64 h 66"/>
                  <a:gd name="T6" fmla="*/ 23 w 23"/>
                  <a:gd name="T7" fmla="*/ 2 h 66"/>
                  <a:gd name="T8" fmla="*/ 21 w 23"/>
                  <a:gd name="T9" fmla="*/ 0 h 66"/>
                  <a:gd name="T10" fmla="*/ 2 w 23"/>
                  <a:gd name="T11" fmla="*/ 0 h 66"/>
                  <a:gd name="T12" fmla="*/ 0 w 23"/>
                  <a:gd name="T13" fmla="*/ 2 h 66"/>
                  <a:gd name="T14" fmla="*/ 0 w 23"/>
                  <a:gd name="T15" fmla="*/ 64 h 66"/>
                  <a:gd name="T16" fmla="*/ 2 w 23"/>
                  <a:gd name="T17" fmla="*/ 66 h 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3" h="66">
                    <a:moveTo>
                      <a:pt x="2" y="66"/>
                    </a:moveTo>
                    <a:cubicBezTo>
                      <a:pt x="21" y="66"/>
                      <a:pt x="21" y="66"/>
                      <a:pt x="21" y="66"/>
                    </a:cubicBezTo>
                    <a:cubicBezTo>
                      <a:pt x="22" y="66"/>
                      <a:pt x="23" y="65"/>
                      <a:pt x="23" y="64"/>
                    </a:cubicBezTo>
                    <a:cubicBezTo>
                      <a:pt x="23" y="2"/>
                      <a:pt x="23" y="2"/>
                      <a:pt x="23" y="2"/>
                    </a:cubicBezTo>
                    <a:cubicBezTo>
                      <a:pt x="23" y="1"/>
                      <a:pt x="22" y="0"/>
                      <a:pt x="21" y="0"/>
                    </a:cubicBezTo>
                    <a:cubicBezTo>
                      <a:pt x="2" y="0"/>
                      <a:pt x="2" y="0"/>
                      <a:pt x="2" y="0"/>
                    </a:cubicBezTo>
                    <a:cubicBezTo>
                      <a:pt x="1" y="0"/>
                      <a:pt x="0" y="1"/>
                      <a:pt x="0" y="2"/>
                    </a:cubicBezTo>
                    <a:cubicBezTo>
                      <a:pt x="0" y="64"/>
                      <a:pt x="0" y="64"/>
                      <a:pt x="0" y="64"/>
                    </a:cubicBezTo>
                    <a:cubicBezTo>
                      <a:pt x="0" y="65"/>
                      <a:pt x="1" y="66"/>
                      <a:pt x="2" y="66"/>
                    </a:cubicBez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schemeClr val="bg1"/>
                  </a:solidFill>
                  <a:latin typeface="+mn-lt"/>
                  <a:ea typeface="+mn-ea"/>
                  <a:cs typeface="+mn-ea"/>
                  <a:sym typeface="+mn-lt"/>
                </a:endParaRPr>
              </a:p>
            </p:txBody>
          </p:sp>
          <p:sp>
            <p:nvSpPr>
              <p:cNvPr id="48" name="Freeform 913"/>
              <p:cNvSpPr>
                <a:spLocks/>
              </p:cNvSpPr>
              <p:nvPr/>
            </p:nvSpPr>
            <p:spPr bwMode="auto">
              <a:xfrm>
                <a:off x="6090" y="1175"/>
                <a:ext cx="265" cy="226"/>
              </a:xfrm>
              <a:custGeom>
                <a:avLst/>
                <a:gdLst>
                  <a:gd name="T0" fmla="*/ 104 w 109"/>
                  <a:gd name="T1" fmla="*/ 85 h 94"/>
                  <a:gd name="T2" fmla="*/ 9 w 109"/>
                  <a:gd name="T3" fmla="*/ 85 h 94"/>
                  <a:gd name="T4" fmla="*/ 9 w 109"/>
                  <a:gd name="T5" fmla="*/ 85 h 94"/>
                  <a:gd name="T6" fmla="*/ 9 w 109"/>
                  <a:gd name="T7" fmla="*/ 4 h 94"/>
                  <a:gd name="T8" fmla="*/ 4 w 109"/>
                  <a:gd name="T9" fmla="*/ 0 h 94"/>
                  <a:gd name="T10" fmla="*/ 0 w 109"/>
                  <a:gd name="T11" fmla="*/ 4 h 94"/>
                  <a:gd name="T12" fmla="*/ 0 w 109"/>
                  <a:gd name="T13" fmla="*/ 85 h 94"/>
                  <a:gd name="T14" fmla="*/ 9 w 109"/>
                  <a:gd name="T15" fmla="*/ 94 h 94"/>
                  <a:gd name="T16" fmla="*/ 104 w 109"/>
                  <a:gd name="T17" fmla="*/ 94 h 94"/>
                  <a:gd name="T18" fmla="*/ 109 w 109"/>
                  <a:gd name="T19" fmla="*/ 90 h 94"/>
                  <a:gd name="T20" fmla="*/ 104 w 109"/>
                  <a:gd name="T21" fmla="*/ 85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09" h="94">
                    <a:moveTo>
                      <a:pt x="104" y="85"/>
                    </a:moveTo>
                    <a:cubicBezTo>
                      <a:pt x="9" y="85"/>
                      <a:pt x="9" y="85"/>
                      <a:pt x="9" y="85"/>
                    </a:cubicBezTo>
                    <a:cubicBezTo>
                      <a:pt x="9" y="85"/>
                      <a:pt x="9" y="85"/>
                      <a:pt x="9" y="85"/>
                    </a:cubicBezTo>
                    <a:cubicBezTo>
                      <a:pt x="9" y="4"/>
                      <a:pt x="9" y="4"/>
                      <a:pt x="9" y="4"/>
                    </a:cubicBezTo>
                    <a:cubicBezTo>
                      <a:pt x="9" y="2"/>
                      <a:pt x="7" y="0"/>
                      <a:pt x="4" y="0"/>
                    </a:cubicBezTo>
                    <a:cubicBezTo>
                      <a:pt x="2" y="0"/>
                      <a:pt x="0" y="2"/>
                      <a:pt x="0" y="4"/>
                    </a:cubicBezTo>
                    <a:cubicBezTo>
                      <a:pt x="0" y="85"/>
                      <a:pt x="0" y="85"/>
                      <a:pt x="0" y="85"/>
                    </a:cubicBezTo>
                    <a:cubicBezTo>
                      <a:pt x="0" y="90"/>
                      <a:pt x="4" y="94"/>
                      <a:pt x="9" y="94"/>
                    </a:cubicBezTo>
                    <a:cubicBezTo>
                      <a:pt x="104" y="94"/>
                      <a:pt x="104" y="94"/>
                      <a:pt x="104" y="94"/>
                    </a:cubicBezTo>
                    <a:cubicBezTo>
                      <a:pt x="107" y="94"/>
                      <a:pt x="109" y="92"/>
                      <a:pt x="109" y="90"/>
                    </a:cubicBezTo>
                    <a:cubicBezTo>
                      <a:pt x="109" y="87"/>
                      <a:pt x="107" y="85"/>
                      <a:pt x="104" y="85"/>
                    </a:cubicBez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schemeClr val="bg1"/>
                  </a:solidFill>
                  <a:latin typeface="+mn-lt"/>
                  <a:ea typeface="+mn-ea"/>
                  <a:cs typeface="+mn-ea"/>
                  <a:sym typeface="+mn-lt"/>
                </a:endParaRPr>
              </a:p>
            </p:txBody>
          </p:sp>
        </p:grpSp>
      </p:grpSp>
      <p:grpSp>
        <p:nvGrpSpPr>
          <p:cNvPr id="52" name="组合 51"/>
          <p:cNvGrpSpPr/>
          <p:nvPr/>
        </p:nvGrpSpPr>
        <p:grpSpPr>
          <a:xfrm>
            <a:off x="6252226" y="2345832"/>
            <a:ext cx="1414517" cy="1414709"/>
            <a:chOff x="4689999" y="1384437"/>
            <a:chExt cx="1061215" cy="1061359"/>
          </a:xfrm>
        </p:grpSpPr>
        <p:grpSp>
          <p:nvGrpSpPr>
            <p:cNvPr id="53" name="组合 52"/>
            <p:cNvGrpSpPr/>
            <p:nvPr/>
          </p:nvGrpSpPr>
          <p:grpSpPr>
            <a:xfrm>
              <a:off x="4689999" y="1384437"/>
              <a:ext cx="1061215" cy="1061359"/>
              <a:chOff x="4926840" y="1732375"/>
              <a:chExt cx="1656097" cy="1656098"/>
            </a:xfrm>
          </p:grpSpPr>
          <p:sp>
            <p:nvSpPr>
              <p:cNvPr id="59" name="任意多边形 58"/>
              <p:cNvSpPr/>
              <p:nvPr/>
            </p:nvSpPr>
            <p:spPr>
              <a:xfrm>
                <a:off x="4926840" y="1732375"/>
                <a:ext cx="1656097" cy="1656098"/>
              </a:xfrm>
              <a:custGeom>
                <a:avLst/>
                <a:gdLst>
                  <a:gd name="connsiteX0" fmla="*/ 734066 w 1656097"/>
                  <a:gd name="connsiteY0" fmla="*/ 0 h 1656098"/>
                  <a:gd name="connsiteX1" fmla="*/ 922032 w 1656097"/>
                  <a:gd name="connsiteY1" fmla="*/ 0 h 1656098"/>
                  <a:gd name="connsiteX2" fmla="*/ 958682 w 1656097"/>
                  <a:gd name="connsiteY2" fmla="*/ 170987 h 1656098"/>
                  <a:gd name="connsiteX3" fmla="*/ 967537 w 1656097"/>
                  <a:gd name="connsiteY3" fmla="*/ 172338 h 1656098"/>
                  <a:gd name="connsiteX4" fmla="*/ 1042604 w 1656097"/>
                  <a:gd name="connsiteY4" fmla="*/ 194634 h 1656098"/>
                  <a:gd name="connsiteX5" fmla="*/ 1160682 w 1656097"/>
                  <a:gd name="connsiteY5" fmla="*/ 63947 h 1656098"/>
                  <a:gd name="connsiteX6" fmla="*/ 1323465 w 1656097"/>
                  <a:gd name="connsiteY6" fmla="*/ 157929 h 1656098"/>
                  <a:gd name="connsiteX7" fmla="*/ 1271151 w 1656097"/>
                  <a:gd name="connsiteY7" fmla="*/ 319877 h 1656098"/>
                  <a:gd name="connsiteX8" fmla="*/ 1280994 w 1656097"/>
                  <a:gd name="connsiteY8" fmla="*/ 327054 h 1656098"/>
                  <a:gd name="connsiteX9" fmla="*/ 1333335 w 1656097"/>
                  <a:gd name="connsiteY9" fmla="*/ 377405 h 1656098"/>
                  <a:gd name="connsiteX10" fmla="*/ 1338950 w 1656097"/>
                  <a:gd name="connsiteY10" fmla="*/ 384065 h 1656098"/>
                  <a:gd name="connsiteX11" fmla="*/ 1498169 w 1656097"/>
                  <a:gd name="connsiteY11" fmla="*/ 332634 h 1656098"/>
                  <a:gd name="connsiteX12" fmla="*/ 1592152 w 1656097"/>
                  <a:gd name="connsiteY12" fmla="*/ 495417 h 1656098"/>
                  <a:gd name="connsiteX13" fmla="*/ 1473528 w 1656097"/>
                  <a:gd name="connsiteY13" fmla="*/ 602595 h 1656098"/>
                  <a:gd name="connsiteX14" fmla="*/ 1483127 w 1656097"/>
                  <a:gd name="connsiteY14" fmla="*/ 626411 h 1656098"/>
                  <a:gd name="connsiteX15" fmla="*/ 1501984 w 1656097"/>
                  <a:gd name="connsiteY15" fmla="*/ 701032 h 1656098"/>
                  <a:gd name="connsiteX16" fmla="*/ 1656097 w 1656097"/>
                  <a:gd name="connsiteY16" fmla="*/ 734067 h 1656098"/>
                  <a:gd name="connsiteX17" fmla="*/ 1656097 w 1656097"/>
                  <a:gd name="connsiteY17" fmla="*/ 922032 h 1656098"/>
                  <a:gd name="connsiteX18" fmla="*/ 1511749 w 1656097"/>
                  <a:gd name="connsiteY18" fmla="*/ 952973 h 1656098"/>
                  <a:gd name="connsiteX19" fmla="*/ 1506114 w 1656097"/>
                  <a:gd name="connsiteY19" fmla="*/ 989892 h 1656098"/>
                  <a:gd name="connsiteX20" fmla="*/ 1491538 w 1656097"/>
                  <a:gd name="connsiteY20" fmla="*/ 1048074 h 1656098"/>
                  <a:gd name="connsiteX21" fmla="*/ 1485827 w 1656097"/>
                  <a:gd name="connsiteY21" fmla="*/ 1064617 h 1656098"/>
                  <a:gd name="connsiteX22" fmla="*/ 1592152 w 1656097"/>
                  <a:gd name="connsiteY22" fmla="*/ 1160683 h 1656098"/>
                  <a:gd name="connsiteX23" fmla="*/ 1498169 w 1656097"/>
                  <a:gd name="connsiteY23" fmla="*/ 1323465 h 1656098"/>
                  <a:gd name="connsiteX24" fmla="*/ 1367507 w 1656097"/>
                  <a:gd name="connsiteY24" fmla="*/ 1281258 h 1656098"/>
                  <a:gd name="connsiteX25" fmla="*/ 1351398 w 1656097"/>
                  <a:gd name="connsiteY25" fmla="*/ 1303350 h 1656098"/>
                  <a:gd name="connsiteX26" fmla="*/ 1301049 w 1656097"/>
                  <a:gd name="connsiteY26" fmla="*/ 1355691 h 1656098"/>
                  <a:gd name="connsiteX27" fmla="*/ 1282493 w 1656097"/>
                  <a:gd name="connsiteY27" fmla="*/ 1371332 h 1656098"/>
                  <a:gd name="connsiteX28" fmla="*/ 1323465 w 1656097"/>
                  <a:gd name="connsiteY28" fmla="*/ 1498169 h 1656098"/>
                  <a:gd name="connsiteX29" fmla="*/ 1160682 w 1656097"/>
                  <a:gd name="connsiteY29" fmla="*/ 1592152 h 1656098"/>
                  <a:gd name="connsiteX30" fmla="*/ 1074277 w 1656097"/>
                  <a:gd name="connsiteY30" fmla="*/ 1496521 h 1656098"/>
                  <a:gd name="connsiteX31" fmla="*/ 1052042 w 1656097"/>
                  <a:gd name="connsiteY31" fmla="*/ 1505484 h 1656098"/>
                  <a:gd name="connsiteX32" fmla="*/ 948719 w 1656097"/>
                  <a:gd name="connsiteY32" fmla="*/ 1531593 h 1656098"/>
                  <a:gd name="connsiteX33" fmla="*/ 922032 w 1656097"/>
                  <a:gd name="connsiteY33" fmla="*/ 1656098 h 1656098"/>
                  <a:gd name="connsiteX34" fmla="*/ 734066 w 1656097"/>
                  <a:gd name="connsiteY34" fmla="*/ 1656098 h 1656098"/>
                  <a:gd name="connsiteX35" fmla="*/ 707323 w 1656097"/>
                  <a:gd name="connsiteY35" fmla="*/ 1531333 h 1656098"/>
                  <a:gd name="connsiteX36" fmla="*/ 688561 w 1656097"/>
                  <a:gd name="connsiteY36" fmla="*/ 1528470 h 1656098"/>
                  <a:gd name="connsiteX37" fmla="*/ 581645 w 1656097"/>
                  <a:gd name="connsiteY37" fmla="*/ 1496716 h 1656098"/>
                  <a:gd name="connsiteX38" fmla="*/ 495416 w 1656097"/>
                  <a:gd name="connsiteY38" fmla="*/ 1592152 h 1656098"/>
                  <a:gd name="connsiteX39" fmla="*/ 332634 w 1656097"/>
                  <a:gd name="connsiteY39" fmla="*/ 1498169 h 1656098"/>
                  <a:gd name="connsiteX40" fmla="*/ 373389 w 1656097"/>
                  <a:gd name="connsiteY40" fmla="*/ 1372000 h 1656098"/>
                  <a:gd name="connsiteX41" fmla="*/ 293970 w 1656097"/>
                  <a:gd name="connsiteY41" fmla="*/ 1290661 h 1656098"/>
                  <a:gd name="connsiteX42" fmla="*/ 287662 w 1656097"/>
                  <a:gd name="connsiteY42" fmla="*/ 1281558 h 1656098"/>
                  <a:gd name="connsiteX43" fmla="*/ 157930 w 1656097"/>
                  <a:gd name="connsiteY43" fmla="*/ 1323465 h 1656098"/>
                  <a:gd name="connsiteX44" fmla="*/ 63947 w 1656097"/>
                  <a:gd name="connsiteY44" fmla="*/ 1160683 h 1656098"/>
                  <a:gd name="connsiteX45" fmla="*/ 170348 w 1656097"/>
                  <a:gd name="connsiteY45" fmla="*/ 1064548 h 1656098"/>
                  <a:gd name="connsiteX46" fmla="*/ 159896 w 1656097"/>
                  <a:gd name="connsiteY46" fmla="*/ 1031651 h 1656098"/>
                  <a:gd name="connsiteX47" fmla="*/ 144063 w 1656097"/>
                  <a:gd name="connsiteY47" fmla="*/ 952912 h 1656098"/>
                  <a:gd name="connsiteX48" fmla="*/ 0 w 1656097"/>
                  <a:gd name="connsiteY48" fmla="*/ 922032 h 1656098"/>
                  <a:gd name="connsiteX49" fmla="*/ 0 w 1656097"/>
                  <a:gd name="connsiteY49" fmla="*/ 734067 h 1656098"/>
                  <a:gd name="connsiteX50" fmla="*/ 152682 w 1656097"/>
                  <a:gd name="connsiteY50" fmla="*/ 701339 h 1656098"/>
                  <a:gd name="connsiteX51" fmla="*/ 159896 w 1656097"/>
                  <a:gd name="connsiteY51" fmla="*/ 669158 h 1656098"/>
                  <a:gd name="connsiteX52" fmla="*/ 182923 w 1656097"/>
                  <a:gd name="connsiteY52" fmla="*/ 602913 h 1656098"/>
                  <a:gd name="connsiteX53" fmla="*/ 63947 w 1656097"/>
                  <a:gd name="connsiteY53" fmla="*/ 495417 h 1656098"/>
                  <a:gd name="connsiteX54" fmla="*/ 157930 w 1656097"/>
                  <a:gd name="connsiteY54" fmla="*/ 332634 h 1656098"/>
                  <a:gd name="connsiteX55" fmla="*/ 318389 w 1656097"/>
                  <a:gd name="connsiteY55" fmla="*/ 384465 h 1656098"/>
                  <a:gd name="connsiteX56" fmla="*/ 353537 w 1656097"/>
                  <a:gd name="connsiteY56" fmla="*/ 346539 h 1656098"/>
                  <a:gd name="connsiteX57" fmla="*/ 385166 w 1656097"/>
                  <a:gd name="connsiteY57" fmla="*/ 320558 h 1656098"/>
                  <a:gd name="connsiteX58" fmla="*/ 332634 w 1656097"/>
                  <a:gd name="connsiteY58" fmla="*/ 157929 h 1656098"/>
                  <a:gd name="connsiteX59" fmla="*/ 495416 w 1656097"/>
                  <a:gd name="connsiteY59" fmla="*/ 63947 h 1656098"/>
                  <a:gd name="connsiteX60" fmla="*/ 612546 w 1656097"/>
                  <a:gd name="connsiteY60" fmla="*/ 193585 h 1656098"/>
                  <a:gd name="connsiteX61" fmla="*/ 688561 w 1656097"/>
                  <a:gd name="connsiteY61" fmla="*/ 172338 h 1656098"/>
                  <a:gd name="connsiteX62" fmla="*/ 697415 w 1656097"/>
                  <a:gd name="connsiteY62" fmla="*/ 170987 h 16560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Lst>
                <a:rect l="l" t="t" r="r" b="b"/>
                <a:pathLst>
                  <a:path w="1656097" h="1656098">
                    <a:moveTo>
                      <a:pt x="734066" y="0"/>
                    </a:moveTo>
                    <a:lnTo>
                      <a:pt x="922032" y="0"/>
                    </a:lnTo>
                    <a:lnTo>
                      <a:pt x="958682" y="170987"/>
                    </a:lnTo>
                    <a:lnTo>
                      <a:pt x="967537" y="172338"/>
                    </a:lnTo>
                    <a:lnTo>
                      <a:pt x="1042604" y="194634"/>
                    </a:lnTo>
                    <a:lnTo>
                      <a:pt x="1160682" y="63947"/>
                    </a:lnTo>
                    <a:lnTo>
                      <a:pt x="1323465" y="157929"/>
                    </a:lnTo>
                    <a:lnTo>
                      <a:pt x="1271151" y="319877"/>
                    </a:lnTo>
                    <a:lnTo>
                      <a:pt x="1280994" y="327054"/>
                    </a:lnTo>
                    <a:cubicBezTo>
                      <a:pt x="1299308" y="342918"/>
                      <a:pt x="1316780" y="359726"/>
                      <a:pt x="1333335" y="377405"/>
                    </a:cubicBezTo>
                    <a:lnTo>
                      <a:pt x="1338950" y="384065"/>
                    </a:lnTo>
                    <a:lnTo>
                      <a:pt x="1498169" y="332634"/>
                    </a:lnTo>
                    <a:lnTo>
                      <a:pt x="1592152" y="495417"/>
                    </a:lnTo>
                    <a:lnTo>
                      <a:pt x="1473528" y="602595"/>
                    </a:lnTo>
                    <a:lnTo>
                      <a:pt x="1483127" y="626411"/>
                    </a:lnTo>
                    <a:lnTo>
                      <a:pt x="1501984" y="701032"/>
                    </a:lnTo>
                    <a:lnTo>
                      <a:pt x="1656097" y="734067"/>
                    </a:lnTo>
                    <a:lnTo>
                      <a:pt x="1656097" y="922032"/>
                    </a:lnTo>
                    <a:lnTo>
                      <a:pt x="1511749" y="952973"/>
                    </a:lnTo>
                    <a:lnTo>
                      <a:pt x="1506114" y="989892"/>
                    </a:lnTo>
                    <a:cubicBezTo>
                      <a:pt x="1502081" y="1009604"/>
                      <a:pt x="1497209" y="1029011"/>
                      <a:pt x="1491538" y="1048074"/>
                    </a:cubicBezTo>
                    <a:lnTo>
                      <a:pt x="1485827" y="1064617"/>
                    </a:lnTo>
                    <a:lnTo>
                      <a:pt x="1592152" y="1160683"/>
                    </a:lnTo>
                    <a:lnTo>
                      <a:pt x="1498169" y="1323465"/>
                    </a:lnTo>
                    <a:lnTo>
                      <a:pt x="1367507" y="1281258"/>
                    </a:lnTo>
                    <a:lnTo>
                      <a:pt x="1351398" y="1303350"/>
                    </a:lnTo>
                    <a:cubicBezTo>
                      <a:pt x="1335535" y="1321664"/>
                      <a:pt x="1318727" y="1339136"/>
                      <a:pt x="1301049" y="1355691"/>
                    </a:cubicBezTo>
                    <a:lnTo>
                      <a:pt x="1282493" y="1371332"/>
                    </a:lnTo>
                    <a:lnTo>
                      <a:pt x="1323465" y="1498169"/>
                    </a:lnTo>
                    <a:lnTo>
                      <a:pt x="1160682" y="1592152"/>
                    </a:lnTo>
                    <a:lnTo>
                      <a:pt x="1074277" y="1496521"/>
                    </a:lnTo>
                    <a:lnTo>
                      <a:pt x="1052042" y="1505484"/>
                    </a:lnTo>
                    <a:lnTo>
                      <a:pt x="948719" y="1531593"/>
                    </a:lnTo>
                    <a:lnTo>
                      <a:pt x="922032" y="1656098"/>
                    </a:lnTo>
                    <a:lnTo>
                      <a:pt x="734066" y="1656098"/>
                    </a:lnTo>
                    <a:lnTo>
                      <a:pt x="707323" y="1531333"/>
                    </a:lnTo>
                    <a:lnTo>
                      <a:pt x="688561" y="1528470"/>
                    </a:lnTo>
                    <a:lnTo>
                      <a:pt x="581645" y="1496716"/>
                    </a:lnTo>
                    <a:lnTo>
                      <a:pt x="495416" y="1592152"/>
                    </a:lnTo>
                    <a:lnTo>
                      <a:pt x="332634" y="1498169"/>
                    </a:lnTo>
                    <a:lnTo>
                      <a:pt x="373389" y="1372000"/>
                    </a:lnTo>
                    <a:lnTo>
                      <a:pt x="293970" y="1290661"/>
                    </a:lnTo>
                    <a:lnTo>
                      <a:pt x="287662" y="1281558"/>
                    </a:lnTo>
                    <a:lnTo>
                      <a:pt x="157930" y="1323465"/>
                    </a:lnTo>
                    <a:lnTo>
                      <a:pt x="63947" y="1160683"/>
                    </a:lnTo>
                    <a:lnTo>
                      <a:pt x="170348" y="1064548"/>
                    </a:lnTo>
                    <a:lnTo>
                      <a:pt x="159896" y="1031651"/>
                    </a:lnTo>
                    <a:lnTo>
                      <a:pt x="144063" y="952912"/>
                    </a:lnTo>
                    <a:lnTo>
                      <a:pt x="0" y="922032"/>
                    </a:lnTo>
                    <a:lnTo>
                      <a:pt x="0" y="734067"/>
                    </a:lnTo>
                    <a:lnTo>
                      <a:pt x="152682" y="701339"/>
                    </a:lnTo>
                    <a:lnTo>
                      <a:pt x="159896" y="669158"/>
                    </a:lnTo>
                    <a:lnTo>
                      <a:pt x="182923" y="602913"/>
                    </a:lnTo>
                    <a:lnTo>
                      <a:pt x="63947" y="495417"/>
                    </a:lnTo>
                    <a:lnTo>
                      <a:pt x="157930" y="332634"/>
                    </a:lnTo>
                    <a:lnTo>
                      <a:pt x="318389" y="384465"/>
                    </a:lnTo>
                    <a:lnTo>
                      <a:pt x="353537" y="346539"/>
                    </a:lnTo>
                    <a:lnTo>
                      <a:pt x="385166" y="320558"/>
                    </a:lnTo>
                    <a:lnTo>
                      <a:pt x="332634" y="157929"/>
                    </a:lnTo>
                    <a:lnTo>
                      <a:pt x="495416" y="63947"/>
                    </a:lnTo>
                    <a:lnTo>
                      <a:pt x="612546" y="193585"/>
                    </a:lnTo>
                    <a:lnTo>
                      <a:pt x="688561" y="172338"/>
                    </a:lnTo>
                    <a:lnTo>
                      <a:pt x="697415" y="170987"/>
                    </a:lnTo>
                    <a:close/>
                  </a:path>
                </a:pathLst>
              </a:custGeom>
              <a:gradFill>
                <a:gsLst>
                  <a:gs pos="0">
                    <a:schemeClr val="bg1"/>
                  </a:gs>
                  <a:gs pos="100000">
                    <a:srgbClr val="E2E2E2"/>
                  </a:gs>
                </a:gsLst>
                <a:lin ang="2700000" scaled="1"/>
              </a:gradFill>
              <a:ln>
                <a:noFill/>
              </a:ln>
              <a:effectLst>
                <a:outerShdw blurRad="190500" dist="889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cs typeface="+mn-ea"/>
                  <a:sym typeface="+mn-lt"/>
                </a:endParaRPr>
              </a:p>
            </p:txBody>
          </p:sp>
          <p:sp>
            <p:nvSpPr>
              <p:cNvPr id="60" name="椭圆 59"/>
              <p:cNvSpPr/>
              <p:nvPr/>
            </p:nvSpPr>
            <p:spPr>
              <a:xfrm>
                <a:off x="5189938" y="1995474"/>
                <a:ext cx="1129900" cy="1129900"/>
              </a:xfrm>
              <a:prstGeom prst="ellipse">
                <a:avLst/>
              </a:prstGeom>
              <a:solidFill>
                <a:schemeClr val="accent4">
                  <a:lumMod val="75000"/>
                </a:schemeClr>
              </a:solidFill>
              <a:ln w="22225">
                <a:gradFill flip="none" rotWithShape="1">
                  <a:gsLst>
                    <a:gs pos="0">
                      <a:srgbClr val="CDCDCD"/>
                    </a:gs>
                    <a:gs pos="100000">
                      <a:schemeClr val="bg1"/>
                    </a:gs>
                  </a:gsLst>
                  <a:lin ang="2700000" scaled="1"/>
                  <a:tileRect/>
                </a:gradFill>
              </a:ln>
              <a:effectLst>
                <a:innerShdw blurRad="88900" dist="38100" dir="13500000">
                  <a:prstClr val="black">
                    <a:alpha val="4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61" name="椭圆 60"/>
              <p:cNvSpPr/>
              <p:nvPr/>
            </p:nvSpPr>
            <p:spPr>
              <a:xfrm>
                <a:off x="5266822" y="2076686"/>
                <a:ext cx="976134" cy="976135"/>
              </a:xfrm>
              <a:prstGeom prst="ellipse">
                <a:avLst/>
              </a:prstGeom>
              <a:gradFill>
                <a:gsLst>
                  <a:gs pos="0">
                    <a:schemeClr val="bg1">
                      <a:lumMod val="85000"/>
                    </a:schemeClr>
                  </a:gs>
                  <a:gs pos="100000">
                    <a:schemeClr val="bg1"/>
                  </a:gs>
                </a:gsLst>
                <a:lin ang="2700000" scaled="1"/>
              </a:gradFill>
              <a:ln w="19050">
                <a:gradFill flip="none" rotWithShape="1">
                  <a:gsLst>
                    <a:gs pos="100000">
                      <a:srgbClr val="CDCDCD"/>
                    </a:gs>
                    <a:gs pos="0">
                      <a:schemeClr val="bg1"/>
                    </a:gs>
                  </a:gsLst>
                  <a:lin ang="2700000" scaled="1"/>
                  <a:tileRect/>
                </a:gradFill>
              </a:ln>
              <a:effectLst>
                <a:outerShdw blurRad="889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54" name="Freeform 53"/>
            <p:cNvSpPr>
              <a:spLocks noEditPoints="1"/>
            </p:cNvSpPr>
            <p:nvPr/>
          </p:nvSpPr>
          <p:spPr bwMode="auto">
            <a:xfrm>
              <a:off x="5031764" y="1726249"/>
              <a:ext cx="377685" cy="377736"/>
            </a:xfrm>
            <a:custGeom>
              <a:avLst/>
              <a:gdLst>
                <a:gd name="T0" fmla="*/ 166 w 449"/>
                <a:gd name="T1" fmla="*/ 362 h 449"/>
                <a:gd name="T2" fmla="*/ 211 w 449"/>
                <a:gd name="T3" fmla="*/ 317 h 449"/>
                <a:gd name="T4" fmla="*/ 237 w 449"/>
                <a:gd name="T5" fmla="*/ 407 h 449"/>
                <a:gd name="T6" fmla="*/ 302 w 449"/>
                <a:gd name="T7" fmla="*/ 313 h 449"/>
                <a:gd name="T8" fmla="*/ 294 w 449"/>
                <a:gd name="T9" fmla="*/ 393 h 449"/>
                <a:gd name="T10" fmla="*/ 395 w 449"/>
                <a:gd name="T11" fmla="*/ 289 h 449"/>
                <a:gd name="T12" fmla="*/ 294 w 449"/>
                <a:gd name="T13" fmla="*/ 393 h 449"/>
                <a:gd name="T14" fmla="*/ 95 w 449"/>
                <a:gd name="T15" fmla="*/ 353 h 449"/>
                <a:gd name="T16" fmla="*/ 121 w 449"/>
                <a:gd name="T17" fmla="*/ 309 h 449"/>
                <a:gd name="T18" fmla="*/ 237 w 449"/>
                <a:gd name="T19" fmla="*/ 293 h 449"/>
                <a:gd name="T20" fmla="*/ 311 w 449"/>
                <a:gd name="T21" fmla="*/ 191 h 449"/>
                <a:gd name="T22" fmla="*/ 307 w 449"/>
                <a:gd name="T23" fmla="*/ 287 h 449"/>
                <a:gd name="T24" fmla="*/ 211 w 449"/>
                <a:gd name="T25" fmla="*/ 293 h 449"/>
                <a:gd name="T26" fmla="*/ 137 w 449"/>
                <a:gd name="T27" fmla="*/ 226 h 449"/>
                <a:gd name="T28" fmla="*/ 211 w 449"/>
                <a:gd name="T29" fmla="*/ 196 h 449"/>
                <a:gd name="T30" fmla="*/ 333 w 449"/>
                <a:gd name="T31" fmla="*/ 282 h 449"/>
                <a:gd name="T32" fmla="*/ 335 w 449"/>
                <a:gd name="T33" fmla="*/ 188 h 449"/>
                <a:gd name="T34" fmla="*/ 407 w 449"/>
                <a:gd name="T35" fmla="*/ 224 h 449"/>
                <a:gd name="T36" fmla="*/ 116 w 449"/>
                <a:gd name="T37" fmla="*/ 281 h 449"/>
                <a:gd name="T38" fmla="*/ 41 w 449"/>
                <a:gd name="T39" fmla="*/ 224 h 449"/>
                <a:gd name="T40" fmla="*/ 114 w 449"/>
                <a:gd name="T41" fmla="*/ 188 h 449"/>
                <a:gd name="T42" fmla="*/ 116 w 449"/>
                <a:gd name="T43" fmla="*/ 281 h 449"/>
                <a:gd name="T44" fmla="*/ 59 w 449"/>
                <a:gd name="T45" fmla="*/ 146 h 449"/>
                <a:gd name="T46" fmla="*/ 158 w 449"/>
                <a:gd name="T47" fmla="*/ 55 h 449"/>
                <a:gd name="T48" fmla="*/ 331 w 449"/>
                <a:gd name="T49" fmla="*/ 164 h 449"/>
                <a:gd name="T50" fmla="*/ 390 w 449"/>
                <a:gd name="T51" fmla="*/ 147 h 449"/>
                <a:gd name="T52" fmla="*/ 211 w 449"/>
                <a:gd name="T53" fmla="*/ 171 h 449"/>
                <a:gd name="T54" fmla="*/ 210 w 449"/>
                <a:gd name="T55" fmla="*/ 43 h 449"/>
                <a:gd name="T56" fmla="*/ 211 w 449"/>
                <a:gd name="T57" fmla="*/ 171 h 449"/>
                <a:gd name="T58" fmla="*/ 237 w 449"/>
                <a:gd name="T59" fmla="*/ 43 h 449"/>
                <a:gd name="T60" fmla="*/ 308 w 449"/>
                <a:gd name="T61" fmla="*/ 167 h 449"/>
                <a:gd name="T62" fmla="*/ 225 w 449"/>
                <a:gd name="T63" fmla="*/ 0 h 449"/>
                <a:gd name="T64" fmla="*/ 225 w 449"/>
                <a:gd name="T65" fmla="*/ 449 h 449"/>
                <a:gd name="T66" fmla="*/ 225 w 449"/>
                <a:gd name="T67" fmla="*/ 0 h 4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449" h="449">
                  <a:moveTo>
                    <a:pt x="211" y="407"/>
                  </a:moveTo>
                  <a:cubicBezTo>
                    <a:pt x="192" y="407"/>
                    <a:pt x="176" y="387"/>
                    <a:pt x="166" y="362"/>
                  </a:cubicBezTo>
                  <a:cubicBezTo>
                    <a:pt x="158" y="347"/>
                    <a:pt x="151" y="331"/>
                    <a:pt x="147" y="313"/>
                  </a:cubicBezTo>
                  <a:cubicBezTo>
                    <a:pt x="168" y="315"/>
                    <a:pt x="189" y="317"/>
                    <a:pt x="211" y="317"/>
                  </a:cubicBezTo>
                  <a:cubicBezTo>
                    <a:pt x="211" y="407"/>
                    <a:pt x="211" y="407"/>
                    <a:pt x="211" y="407"/>
                  </a:cubicBezTo>
                  <a:moveTo>
                    <a:pt x="237" y="407"/>
                  </a:moveTo>
                  <a:cubicBezTo>
                    <a:pt x="237" y="317"/>
                    <a:pt x="237" y="317"/>
                    <a:pt x="237" y="317"/>
                  </a:cubicBezTo>
                  <a:cubicBezTo>
                    <a:pt x="259" y="317"/>
                    <a:pt x="280" y="315"/>
                    <a:pt x="302" y="313"/>
                  </a:cubicBezTo>
                  <a:cubicBezTo>
                    <a:pt x="293" y="344"/>
                    <a:pt x="273" y="407"/>
                    <a:pt x="237" y="407"/>
                  </a:cubicBezTo>
                  <a:moveTo>
                    <a:pt x="294" y="393"/>
                  </a:moveTo>
                  <a:cubicBezTo>
                    <a:pt x="311" y="370"/>
                    <a:pt x="320" y="343"/>
                    <a:pt x="328" y="310"/>
                  </a:cubicBezTo>
                  <a:cubicBezTo>
                    <a:pt x="354" y="304"/>
                    <a:pt x="377" y="297"/>
                    <a:pt x="395" y="289"/>
                  </a:cubicBezTo>
                  <a:cubicBezTo>
                    <a:pt x="386" y="313"/>
                    <a:pt x="373" y="335"/>
                    <a:pt x="354" y="353"/>
                  </a:cubicBezTo>
                  <a:cubicBezTo>
                    <a:pt x="337" y="371"/>
                    <a:pt x="315" y="384"/>
                    <a:pt x="294" y="393"/>
                  </a:cubicBezTo>
                  <a:moveTo>
                    <a:pt x="154" y="393"/>
                  </a:moveTo>
                  <a:cubicBezTo>
                    <a:pt x="133" y="384"/>
                    <a:pt x="112" y="371"/>
                    <a:pt x="95" y="353"/>
                  </a:cubicBezTo>
                  <a:cubicBezTo>
                    <a:pt x="75" y="335"/>
                    <a:pt x="62" y="312"/>
                    <a:pt x="52" y="286"/>
                  </a:cubicBezTo>
                  <a:cubicBezTo>
                    <a:pt x="68" y="295"/>
                    <a:pt x="93" y="303"/>
                    <a:pt x="121" y="309"/>
                  </a:cubicBezTo>
                  <a:cubicBezTo>
                    <a:pt x="128" y="342"/>
                    <a:pt x="138" y="371"/>
                    <a:pt x="154" y="393"/>
                  </a:cubicBezTo>
                  <a:moveTo>
                    <a:pt x="237" y="293"/>
                  </a:moveTo>
                  <a:cubicBezTo>
                    <a:pt x="237" y="196"/>
                    <a:pt x="237" y="196"/>
                    <a:pt x="237" y="196"/>
                  </a:cubicBezTo>
                  <a:cubicBezTo>
                    <a:pt x="263" y="195"/>
                    <a:pt x="287" y="193"/>
                    <a:pt x="311" y="191"/>
                  </a:cubicBezTo>
                  <a:cubicBezTo>
                    <a:pt x="311" y="203"/>
                    <a:pt x="311" y="214"/>
                    <a:pt x="311" y="226"/>
                  </a:cubicBezTo>
                  <a:cubicBezTo>
                    <a:pt x="311" y="247"/>
                    <a:pt x="311" y="268"/>
                    <a:pt x="307" y="287"/>
                  </a:cubicBezTo>
                  <a:cubicBezTo>
                    <a:pt x="284" y="290"/>
                    <a:pt x="261" y="292"/>
                    <a:pt x="237" y="293"/>
                  </a:cubicBezTo>
                  <a:moveTo>
                    <a:pt x="211" y="293"/>
                  </a:moveTo>
                  <a:cubicBezTo>
                    <a:pt x="187" y="292"/>
                    <a:pt x="165" y="290"/>
                    <a:pt x="141" y="286"/>
                  </a:cubicBezTo>
                  <a:cubicBezTo>
                    <a:pt x="138" y="268"/>
                    <a:pt x="137" y="246"/>
                    <a:pt x="137" y="226"/>
                  </a:cubicBezTo>
                  <a:cubicBezTo>
                    <a:pt x="137" y="214"/>
                    <a:pt x="138" y="203"/>
                    <a:pt x="138" y="191"/>
                  </a:cubicBezTo>
                  <a:cubicBezTo>
                    <a:pt x="161" y="193"/>
                    <a:pt x="186" y="195"/>
                    <a:pt x="211" y="196"/>
                  </a:cubicBezTo>
                  <a:cubicBezTo>
                    <a:pt x="211" y="293"/>
                    <a:pt x="211" y="293"/>
                    <a:pt x="211" y="293"/>
                  </a:cubicBezTo>
                  <a:moveTo>
                    <a:pt x="333" y="282"/>
                  </a:moveTo>
                  <a:cubicBezTo>
                    <a:pt x="335" y="265"/>
                    <a:pt x="336" y="245"/>
                    <a:pt x="336" y="226"/>
                  </a:cubicBezTo>
                  <a:cubicBezTo>
                    <a:pt x="336" y="212"/>
                    <a:pt x="336" y="201"/>
                    <a:pt x="335" y="188"/>
                  </a:cubicBezTo>
                  <a:cubicBezTo>
                    <a:pt x="363" y="185"/>
                    <a:pt x="386" y="177"/>
                    <a:pt x="399" y="171"/>
                  </a:cubicBezTo>
                  <a:cubicBezTo>
                    <a:pt x="405" y="188"/>
                    <a:pt x="407" y="207"/>
                    <a:pt x="407" y="224"/>
                  </a:cubicBezTo>
                  <a:cubicBezTo>
                    <a:pt x="407" y="254"/>
                    <a:pt x="405" y="270"/>
                    <a:pt x="333" y="282"/>
                  </a:cubicBezTo>
                  <a:moveTo>
                    <a:pt x="116" y="281"/>
                  </a:moveTo>
                  <a:cubicBezTo>
                    <a:pt x="75" y="274"/>
                    <a:pt x="52" y="260"/>
                    <a:pt x="43" y="250"/>
                  </a:cubicBezTo>
                  <a:cubicBezTo>
                    <a:pt x="41" y="242"/>
                    <a:pt x="41" y="233"/>
                    <a:pt x="41" y="224"/>
                  </a:cubicBezTo>
                  <a:cubicBezTo>
                    <a:pt x="41" y="206"/>
                    <a:pt x="44" y="187"/>
                    <a:pt x="49" y="171"/>
                  </a:cubicBezTo>
                  <a:cubicBezTo>
                    <a:pt x="64" y="177"/>
                    <a:pt x="82" y="182"/>
                    <a:pt x="114" y="188"/>
                  </a:cubicBezTo>
                  <a:cubicBezTo>
                    <a:pt x="113" y="201"/>
                    <a:pt x="112" y="212"/>
                    <a:pt x="112" y="226"/>
                  </a:cubicBezTo>
                  <a:cubicBezTo>
                    <a:pt x="112" y="245"/>
                    <a:pt x="113" y="264"/>
                    <a:pt x="116" y="281"/>
                  </a:cubicBezTo>
                  <a:moveTo>
                    <a:pt x="117" y="164"/>
                  </a:moveTo>
                  <a:cubicBezTo>
                    <a:pt x="76" y="153"/>
                    <a:pt x="65" y="152"/>
                    <a:pt x="59" y="146"/>
                  </a:cubicBezTo>
                  <a:cubicBezTo>
                    <a:pt x="68" y="128"/>
                    <a:pt x="79" y="110"/>
                    <a:pt x="95" y="96"/>
                  </a:cubicBezTo>
                  <a:cubicBezTo>
                    <a:pt x="114" y="76"/>
                    <a:pt x="135" y="66"/>
                    <a:pt x="158" y="55"/>
                  </a:cubicBezTo>
                  <a:cubicBezTo>
                    <a:pt x="138" y="83"/>
                    <a:pt x="124" y="119"/>
                    <a:pt x="117" y="164"/>
                  </a:cubicBezTo>
                  <a:moveTo>
                    <a:pt x="331" y="164"/>
                  </a:moveTo>
                  <a:cubicBezTo>
                    <a:pt x="324" y="119"/>
                    <a:pt x="311" y="81"/>
                    <a:pt x="291" y="54"/>
                  </a:cubicBezTo>
                  <a:cubicBezTo>
                    <a:pt x="333" y="69"/>
                    <a:pt x="370" y="104"/>
                    <a:pt x="390" y="147"/>
                  </a:cubicBezTo>
                  <a:cubicBezTo>
                    <a:pt x="384" y="151"/>
                    <a:pt x="369" y="157"/>
                    <a:pt x="331" y="164"/>
                  </a:cubicBezTo>
                  <a:moveTo>
                    <a:pt x="211" y="171"/>
                  </a:moveTo>
                  <a:cubicBezTo>
                    <a:pt x="187" y="171"/>
                    <a:pt x="164" y="169"/>
                    <a:pt x="141" y="167"/>
                  </a:cubicBezTo>
                  <a:cubicBezTo>
                    <a:pt x="152" y="104"/>
                    <a:pt x="178" y="55"/>
                    <a:pt x="210" y="43"/>
                  </a:cubicBezTo>
                  <a:cubicBezTo>
                    <a:pt x="210" y="43"/>
                    <a:pt x="211" y="43"/>
                    <a:pt x="211" y="43"/>
                  </a:cubicBezTo>
                  <a:cubicBezTo>
                    <a:pt x="211" y="171"/>
                    <a:pt x="211" y="171"/>
                    <a:pt x="211" y="171"/>
                  </a:cubicBezTo>
                  <a:moveTo>
                    <a:pt x="237" y="171"/>
                  </a:moveTo>
                  <a:cubicBezTo>
                    <a:pt x="237" y="43"/>
                    <a:pt x="237" y="43"/>
                    <a:pt x="237" y="43"/>
                  </a:cubicBezTo>
                  <a:cubicBezTo>
                    <a:pt x="242" y="43"/>
                    <a:pt x="249" y="48"/>
                    <a:pt x="255" y="52"/>
                  </a:cubicBezTo>
                  <a:cubicBezTo>
                    <a:pt x="279" y="74"/>
                    <a:pt x="299" y="117"/>
                    <a:pt x="308" y="167"/>
                  </a:cubicBezTo>
                  <a:cubicBezTo>
                    <a:pt x="284" y="169"/>
                    <a:pt x="261" y="171"/>
                    <a:pt x="237" y="171"/>
                  </a:cubicBezTo>
                  <a:moveTo>
                    <a:pt x="225" y="0"/>
                  </a:moveTo>
                  <a:cubicBezTo>
                    <a:pt x="100" y="0"/>
                    <a:pt x="0" y="100"/>
                    <a:pt x="0" y="224"/>
                  </a:cubicBezTo>
                  <a:cubicBezTo>
                    <a:pt x="0" y="349"/>
                    <a:pt x="100" y="449"/>
                    <a:pt x="225" y="449"/>
                  </a:cubicBezTo>
                  <a:cubicBezTo>
                    <a:pt x="350" y="449"/>
                    <a:pt x="449" y="349"/>
                    <a:pt x="449" y="224"/>
                  </a:cubicBezTo>
                  <a:cubicBezTo>
                    <a:pt x="449" y="100"/>
                    <a:pt x="350" y="0"/>
                    <a:pt x="225" y="0"/>
                  </a:cubicBezTo>
                </a:path>
              </a:pathLst>
            </a:custGeom>
            <a:solidFill>
              <a:schemeClr val="accent4">
                <a:lumMod val="75000"/>
              </a:schemeClr>
            </a:solidFill>
            <a:ln>
              <a:noFill/>
            </a:ln>
          </p:spPr>
          <p:txBody>
            <a:bodyPr vert="horz" wrap="square" lIns="91424" tIns="45713" rIns="91424" bIns="45713" numCol="1" anchor="t" anchorCtr="0" compatLnSpc="1">
              <a:prstTxWarp prst="textNoShape">
                <a:avLst/>
              </a:prstTxWarp>
            </a:bodyPr>
            <a:lstStyle/>
            <a:p>
              <a:endParaRPr lang="zh-CN" altLang="en-US">
                <a:solidFill>
                  <a:srgbClr val="FFB850"/>
                </a:solidFill>
                <a:latin typeface="+mn-lt"/>
                <a:ea typeface="+mn-ea"/>
                <a:cs typeface="+mn-ea"/>
                <a:sym typeface="+mn-lt"/>
              </a:endParaRPr>
            </a:p>
          </p:txBody>
        </p:sp>
      </p:grpSp>
      <p:grpSp>
        <p:nvGrpSpPr>
          <p:cNvPr id="62" name="组合 61"/>
          <p:cNvGrpSpPr/>
          <p:nvPr/>
        </p:nvGrpSpPr>
        <p:grpSpPr>
          <a:xfrm>
            <a:off x="4525259" y="4085731"/>
            <a:ext cx="1414517" cy="1414709"/>
            <a:chOff x="3394374" y="2689764"/>
            <a:chExt cx="1061215" cy="1061359"/>
          </a:xfrm>
        </p:grpSpPr>
        <p:grpSp>
          <p:nvGrpSpPr>
            <p:cNvPr id="63" name="组合 62"/>
            <p:cNvGrpSpPr/>
            <p:nvPr/>
          </p:nvGrpSpPr>
          <p:grpSpPr>
            <a:xfrm>
              <a:off x="3394374" y="2689764"/>
              <a:ext cx="1061215" cy="1061359"/>
              <a:chOff x="4926840" y="1732375"/>
              <a:chExt cx="1656097" cy="1656098"/>
            </a:xfrm>
          </p:grpSpPr>
          <p:sp>
            <p:nvSpPr>
              <p:cNvPr id="68" name="任意多边形 67"/>
              <p:cNvSpPr/>
              <p:nvPr/>
            </p:nvSpPr>
            <p:spPr>
              <a:xfrm>
                <a:off x="4926840" y="1732375"/>
                <a:ext cx="1656097" cy="1656098"/>
              </a:xfrm>
              <a:custGeom>
                <a:avLst/>
                <a:gdLst>
                  <a:gd name="connsiteX0" fmla="*/ 734066 w 1656097"/>
                  <a:gd name="connsiteY0" fmla="*/ 0 h 1656098"/>
                  <a:gd name="connsiteX1" fmla="*/ 922032 w 1656097"/>
                  <a:gd name="connsiteY1" fmla="*/ 0 h 1656098"/>
                  <a:gd name="connsiteX2" fmla="*/ 958682 w 1656097"/>
                  <a:gd name="connsiteY2" fmla="*/ 170987 h 1656098"/>
                  <a:gd name="connsiteX3" fmla="*/ 967537 w 1656097"/>
                  <a:gd name="connsiteY3" fmla="*/ 172338 h 1656098"/>
                  <a:gd name="connsiteX4" fmla="*/ 1042604 w 1656097"/>
                  <a:gd name="connsiteY4" fmla="*/ 194634 h 1656098"/>
                  <a:gd name="connsiteX5" fmla="*/ 1160682 w 1656097"/>
                  <a:gd name="connsiteY5" fmla="*/ 63947 h 1656098"/>
                  <a:gd name="connsiteX6" fmla="*/ 1323465 w 1656097"/>
                  <a:gd name="connsiteY6" fmla="*/ 157929 h 1656098"/>
                  <a:gd name="connsiteX7" fmla="*/ 1271151 w 1656097"/>
                  <a:gd name="connsiteY7" fmla="*/ 319877 h 1656098"/>
                  <a:gd name="connsiteX8" fmla="*/ 1280994 w 1656097"/>
                  <a:gd name="connsiteY8" fmla="*/ 327054 h 1656098"/>
                  <a:gd name="connsiteX9" fmla="*/ 1333335 w 1656097"/>
                  <a:gd name="connsiteY9" fmla="*/ 377405 h 1656098"/>
                  <a:gd name="connsiteX10" fmla="*/ 1338950 w 1656097"/>
                  <a:gd name="connsiteY10" fmla="*/ 384065 h 1656098"/>
                  <a:gd name="connsiteX11" fmla="*/ 1498169 w 1656097"/>
                  <a:gd name="connsiteY11" fmla="*/ 332634 h 1656098"/>
                  <a:gd name="connsiteX12" fmla="*/ 1592152 w 1656097"/>
                  <a:gd name="connsiteY12" fmla="*/ 495417 h 1656098"/>
                  <a:gd name="connsiteX13" fmla="*/ 1473528 w 1656097"/>
                  <a:gd name="connsiteY13" fmla="*/ 602595 h 1656098"/>
                  <a:gd name="connsiteX14" fmla="*/ 1483127 w 1656097"/>
                  <a:gd name="connsiteY14" fmla="*/ 626411 h 1656098"/>
                  <a:gd name="connsiteX15" fmla="*/ 1501984 w 1656097"/>
                  <a:gd name="connsiteY15" fmla="*/ 701032 h 1656098"/>
                  <a:gd name="connsiteX16" fmla="*/ 1656097 w 1656097"/>
                  <a:gd name="connsiteY16" fmla="*/ 734067 h 1656098"/>
                  <a:gd name="connsiteX17" fmla="*/ 1656097 w 1656097"/>
                  <a:gd name="connsiteY17" fmla="*/ 922032 h 1656098"/>
                  <a:gd name="connsiteX18" fmla="*/ 1511749 w 1656097"/>
                  <a:gd name="connsiteY18" fmla="*/ 952973 h 1656098"/>
                  <a:gd name="connsiteX19" fmla="*/ 1506114 w 1656097"/>
                  <a:gd name="connsiteY19" fmla="*/ 989892 h 1656098"/>
                  <a:gd name="connsiteX20" fmla="*/ 1491538 w 1656097"/>
                  <a:gd name="connsiteY20" fmla="*/ 1048074 h 1656098"/>
                  <a:gd name="connsiteX21" fmla="*/ 1485827 w 1656097"/>
                  <a:gd name="connsiteY21" fmla="*/ 1064617 h 1656098"/>
                  <a:gd name="connsiteX22" fmla="*/ 1592152 w 1656097"/>
                  <a:gd name="connsiteY22" fmla="*/ 1160683 h 1656098"/>
                  <a:gd name="connsiteX23" fmla="*/ 1498169 w 1656097"/>
                  <a:gd name="connsiteY23" fmla="*/ 1323465 h 1656098"/>
                  <a:gd name="connsiteX24" fmla="*/ 1367507 w 1656097"/>
                  <a:gd name="connsiteY24" fmla="*/ 1281258 h 1656098"/>
                  <a:gd name="connsiteX25" fmla="*/ 1351398 w 1656097"/>
                  <a:gd name="connsiteY25" fmla="*/ 1303350 h 1656098"/>
                  <a:gd name="connsiteX26" fmla="*/ 1301049 w 1656097"/>
                  <a:gd name="connsiteY26" fmla="*/ 1355691 h 1656098"/>
                  <a:gd name="connsiteX27" fmla="*/ 1282493 w 1656097"/>
                  <a:gd name="connsiteY27" fmla="*/ 1371332 h 1656098"/>
                  <a:gd name="connsiteX28" fmla="*/ 1323465 w 1656097"/>
                  <a:gd name="connsiteY28" fmla="*/ 1498169 h 1656098"/>
                  <a:gd name="connsiteX29" fmla="*/ 1160682 w 1656097"/>
                  <a:gd name="connsiteY29" fmla="*/ 1592152 h 1656098"/>
                  <a:gd name="connsiteX30" fmla="*/ 1074277 w 1656097"/>
                  <a:gd name="connsiteY30" fmla="*/ 1496521 h 1656098"/>
                  <a:gd name="connsiteX31" fmla="*/ 1052042 w 1656097"/>
                  <a:gd name="connsiteY31" fmla="*/ 1505484 h 1656098"/>
                  <a:gd name="connsiteX32" fmla="*/ 948719 w 1656097"/>
                  <a:gd name="connsiteY32" fmla="*/ 1531593 h 1656098"/>
                  <a:gd name="connsiteX33" fmla="*/ 922032 w 1656097"/>
                  <a:gd name="connsiteY33" fmla="*/ 1656098 h 1656098"/>
                  <a:gd name="connsiteX34" fmla="*/ 734066 w 1656097"/>
                  <a:gd name="connsiteY34" fmla="*/ 1656098 h 1656098"/>
                  <a:gd name="connsiteX35" fmla="*/ 707323 w 1656097"/>
                  <a:gd name="connsiteY35" fmla="*/ 1531333 h 1656098"/>
                  <a:gd name="connsiteX36" fmla="*/ 688561 w 1656097"/>
                  <a:gd name="connsiteY36" fmla="*/ 1528470 h 1656098"/>
                  <a:gd name="connsiteX37" fmla="*/ 581645 w 1656097"/>
                  <a:gd name="connsiteY37" fmla="*/ 1496716 h 1656098"/>
                  <a:gd name="connsiteX38" fmla="*/ 495416 w 1656097"/>
                  <a:gd name="connsiteY38" fmla="*/ 1592152 h 1656098"/>
                  <a:gd name="connsiteX39" fmla="*/ 332634 w 1656097"/>
                  <a:gd name="connsiteY39" fmla="*/ 1498169 h 1656098"/>
                  <a:gd name="connsiteX40" fmla="*/ 373389 w 1656097"/>
                  <a:gd name="connsiteY40" fmla="*/ 1372000 h 1656098"/>
                  <a:gd name="connsiteX41" fmla="*/ 293970 w 1656097"/>
                  <a:gd name="connsiteY41" fmla="*/ 1290661 h 1656098"/>
                  <a:gd name="connsiteX42" fmla="*/ 287662 w 1656097"/>
                  <a:gd name="connsiteY42" fmla="*/ 1281558 h 1656098"/>
                  <a:gd name="connsiteX43" fmla="*/ 157930 w 1656097"/>
                  <a:gd name="connsiteY43" fmla="*/ 1323465 h 1656098"/>
                  <a:gd name="connsiteX44" fmla="*/ 63947 w 1656097"/>
                  <a:gd name="connsiteY44" fmla="*/ 1160683 h 1656098"/>
                  <a:gd name="connsiteX45" fmla="*/ 170348 w 1656097"/>
                  <a:gd name="connsiteY45" fmla="*/ 1064548 h 1656098"/>
                  <a:gd name="connsiteX46" fmla="*/ 159896 w 1656097"/>
                  <a:gd name="connsiteY46" fmla="*/ 1031651 h 1656098"/>
                  <a:gd name="connsiteX47" fmla="*/ 144063 w 1656097"/>
                  <a:gd name="connsiteY47" fmla="*/ 952912 h 1656098"/>
                  <a:gd name="connsiteX48" fmla="*/ 0 w 1656097"/>
                  <a:gd name="connsiteY48" fmla="*/ 922032 h 1656098"/>
                  <a:gd name="connsiteX49" fmla="*/ 0 w 1656097"/>
                  <a:gd name="connsiteY49" fmla="*/ 734067 h 1656098"/>
                  <a:gd name="connsiteX50" fmla="*/ 152682 w 1656097"/>
                  <a:gd name="connsiteY50" fmla="*/ 701339 h 1656098"/>
                  <a:gd name="connsiteX51" fmla="*/ 159896 w 1656097"/>
                  <a:gd name="connsiteY51" fmla="*/ 669158 h 1656098"/>
                  <a:gd name="connsiteX52" fmla="*/ 182923 w 1656097"/>
                  <a:gd name="connsiteY52" fmla="*/ 602913 h 1656098"/>
                  <a:gd name="connsiteX53" fmla="*/ 63947 w 1656097"/>
                  <a:gd name="connsiteY53" fmla="*/ 495417 h 1656098"/>
                  <a:gd name="connsiteX54" fmla="*/ 157930 w 1656097"/>
                  <a:gd name="connsiteY54" fmla="*/ 332634 h 1656098"/>
                  <a:gd name="connsiteX55" fmla="*/ 318389 w 1656097"/>
                  <a:gd name="connsiteY55" fmla="*/ 384465 h 1656098"/>
                  <a:gd name="connsiteX56" fmla="*/ 353537 w 1656097"/>
                  <a:gd name="connsiteY56" fmla="*/ 346539 h 1656098"/>
                  <a:gd name="connsiteX57" fmla="*/ 385166 w 1656097"/>
                  <a:gd name="connsiteY57" fmla="*/ 320558 h 1656098"/>
                  <a:gd name="connsiteX58" fmla="*/ 332634 w 1656097"/>
                  <a:gd name="connsiteY58" fmla="*/ 157929 h 1656098"/>
                  <a:gd name="connsiteX59" fmla="*/ 495416 w 1656097"/>
                  <a:gd name="connsiteY59" fmla="*/ 63947 h 1656098"/>
                  <a:gd name="connsiteX60" fmla="*/ 612546 w 1656097"/>
                  <a:gd name="connsiteY60" fmla="*/ 193585 h 1656098"/>
                  <a:gd name="connsiteX61" fmla="*/ 688561 w 1656097"/>
                  <a:gd name="connsiteY61" fmla="*/ 172338 h 1656098"/>
                  <a:gd name="connsiteX62" fmla="*/ 697415 w 1656097"/>
                  <a:gd name="connsiteY62" fmla="*/ 170987 h 16560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Lst>
                <a:rect l="l" t="t" r="r" b="b"/>
                <a:pathLst>
                  <a:path w="1656097" h="1656098">
                    <a:moveTo>
                      <a:pt x="734066" y="0"/>
                    </a:moveTo>
                    <a:lnTo>
                      <a:pt x="922032" y="0"/>
                    </a:lnTo>
                    <a:lnTo>
                      <a:pt x="958682" y="170987"/>
                    </a:lnTo>
                    <a:lnTo>
                      <a:pt x="967537" y="172338"/>
                    </a:lnTo>
                    <a:lnTo>
                      <a:pt x="1042604" y="194634"/>
                    </a:lnTo>
                    <a:lnTo>
                      <a:pt x="1160682" y="63947"/>
                    </a:lnTo>
                    <a:lnTo>
                      <a:pt x="1323465" y="157929"/>
                    </a:lnTo>
                    <a:lnTo>
                      <a:pt x="1271151" y="319877"/>
                    </a:lnTo>
                    <a:lnTo>
                      <a:pt x="1280994" y="327054"/>
                    </a:lnTo>
                    <a:cubicBezTo>
                      <a:pt x="1299308" y="342918"/>
                      <a:pt x="1316780" y="359726"/>
                      <a:pt x="1333335" y="377405"/>
                    </a:cubicBezTo>
                    <a:lnTo>
                      <a:pt x="1338950" y="384065"/>
                    </a:lnTo>
                    <a:lnTo>
                      <a:pt x="1498169" y="332634"/>
                    </a:lnTo>
                    <a:lnTo>
                      <a:pt x="1592152" y="495417"/>
                    </a:lnTo>
                    <a:lnTo>
                      <a:pt x="1473528" y="602595"/>
                    </a:lnTo>
                    <a:lnTo>
                      <a:pt x="1483127" y="626411"/>
                    </a:lnTo>
                    <a:lnTo>
                      <a:pt x="1501984" y="701032"/>
                    </a:lnTo>
                    <a:lnTo>
                      <a:pt x="1656097" y="734067"/>
                    </a:lnTo>
                    <a:lnTo>
                      <a:pt x="1656097" y="922032"/>
                    </a:lnTo>
                    <a:lnTo>
                      <a:pt x="1511749" y="952973"/>
                    </a:lnTo>
                    <a:lnTo>
                      <a:pt x="1506114" y="989892"/>
                    </a:lnTo>
                    <a:cubicBezTo>
                      <a:pt x="1502081" y="1009604"/>
                      <a:pt x="1497209" y="1029011"/>
                      <a:pt x="1491538" y="1048074"/>
                    </a:cubicBezTo>
                    <a:lnTo>
                      <a:pt x="1485827" y="1064617"/>
                    </a:lnTo>
                    <a:lnTo>
                      <a:pt x="1592152" y="1160683"/>
                    </a:lnTo>
                    <a:lnTo>
                      <a:pt x="1498169" y="1323465"/>
                    </a:lnTo>
                    <a:lnTo>
                      <a:pt x="1367507" y="1281258"/>
                    </a:lnTo>
                    <a:lnTo>
                      <a:pt x="1351398" y="1303350"/>
                    </a:lnTo>
                    <a:cubicBezTo>
                      <a:pt x="1335535" y="1321664"/>
                      <a:pt x="1318727" y="1339136"/>
                      <a:pt x="1301049" y="1355691"/>
                    </a:cubicBezTo>
                    <a:lnTo>
                      <a:pt x="1282493" y="1371332"/>
                    </a:lnTo>
                    <a:lnTo>
                      <a:pt x="1323465" y="1498169"/>
                    </a:lnTo>
                    <a:lnTo>
                      <a:pt x="1160682" y="1592152"/>
                    </a:lnTo>
                    <a:lnTo>
                      <a:pt x="1074277" y="1496521"/>
                    </a:lnTo>
                    <a:lnTo>
                      <a:pt x="1052042" y="1505484"/>
                    </a:lnTo>
                    <a:lnTo>
                      <a:pt x="948719" y="1531593"/>
                    </a:lnTo>
                    <a:lnTo>
                      <a:pt x="922032" y="1656098"/>
                    </a:lnTo>
                    <a:lnTo>
                      <a:pt x="734066" y="1656098"/>
                    </a:lnTo>
                    <a:lnTo>
                      <a:pt x="707323" y="1531333"/>
                    </a:lnTo>
                    <a:lnTo>
                      <a:pt x="688561" y="1528470"/>
                    </a:lnTo>
                    <a:lnTo>
                      <a:pt x="581645" y="1496716"/>
                    </a:lnTo>
                    <a:lnTo>
                      <a:pt x="495416" y="1592152"/>
                    </a:lnTo>
                    <a:lnTo>
                      <a:pt x="332634" y="1498169"/>
                    </a:lnTo>
                    <a:lnTo>
                      <a:pt x="373389" y="1372000"/>
                    </a:lnTo>
                    <a:lnTo>
                      <a:pt x="293970" y="1290661"/>
                    </a:lnTo>
                    <a:lnTo>
                      <a:pt x="287662" y="1281558"/>
                    </a:lnTo>
                    <a:lnTo>
                      <a:pt x="157930" y="1323465"/>
                    </a:lnTo>
                    <a:lnTo>
                      <a:pt x="63947" y="1160683"/>
                    </a:lnTo>
                    <a:lnTo>
                      <a:pt x="170348" y="1064548"/>
                    </a:lnTo>
                    <a:lnTo>
                      <a:pt x="159896" y="1031651"/>
                    </a:lnTo>
                    <a:lnTo>
                      <a:pt x="144063" y="952912"/>
                    </a:lnTo>
                    <a:lnTo>
                      <a:pt x="0" y="922032"/>
                    </a:lnTo>
                    <a:lnTo>
                      <a:pt x="0" y="734067"/>
                    </a:lnTo>
                    <a:lnTo>
                      <a:pt x="152682" y="701339"/>
                    </a:lnTo>
                    <a:lnTo>
                      <a:pt x="159896" y="669158"/>
                    </a:lnTo>
                    <a:lnTo>
                      <a:pt x="182923" y="602913"/>
                    </a:lnTo>
                    <a:lnTo>
                      <a:pt x="63947" y="495417"/>
                    </a:lnTo>
                    <a:lnTo>
                      <a:pt x="157930" y="332634"/>
                    </a:lnTo>
                    <a:lnTo>
                      <a:pt x="318389" y="384465"/>
                    </a:lnTo>
                    <a:lnTo>
                      <a:pt x="353537" y="346539"/>
                    </a:lnTo>
                    <a:lnTo>
                      <a:pt x="385166" y="320558"/>
                    </a:lnTo>
                    <a:lnTo>
                      <a:pt x="332634" y="157929"/>
                    </a:lnTo>
                    <a:lnTo>
                      <a:pt x="495416" y="63947"/>
                    </a:lnTo>
                    <a:lnTo>
                      <a:pt x="612546" y="193585"/>
                    </a:lnTo>
                    <a:lnTo>
                      <a:pt x="688561" y="172338"/>
                    </a:lnTo>
                    <a:lnTo>
                      <a:pt x="697415" y="170987"/>
                    </a:lnTo>
                    <a:close/>
                  </a:path>
                </a:pathLst>
              </a:custGeom>
              <a:gradFill>
                <a:gsLst>
                  <a:gs pos="0">
                    <a:schemeClr val="bg1"/>
                  </a:gs>
                  <a:gs pos="100000">
                    <a:srgbClr val="E2E2E2"/>
                  </a:gs>
                </a:gsLst>
                <a:lin ang="2700000" scaled="1"/>
              </a:gradFill>
              <a:ln>
                <a:noFill/>
              </a:ln>
              <a:effectLst>
                <a:outerShdw blurRad="190500" dist="889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cs typeface="+mn-ea"/>
                  <a:sym typeface="+mn-lt"/>
                </a:endParaRPr>
              </a:p>
            </p:txBody>
          </p:sp>
          <p:sp>
            <p:nvSpPr>
              <p:cNvPr id="69" name="椭圆 68"/>
              <p:cNvSpPr/>
              <p:nvPr/>
            </p:nvSpPr>
            <p:spPr>
              <a:xfrm>
                <a:off x="5189938" y="1995474"/>
                <a:ext cx="1129900" cy="1129900"/>
              </a:xfrm>
              <a:prstGeom prst="ellipse">
                <a:avLst/>
              </a:prstGeom>
              <a:solidFill>
                <a:schemeClr val="accent4">
                  <a:lumMod val="75000"/>
                </a:schemeClr>
              </a:solidFill>
              <a:ln w="22225">
                <a:gradFill flip="none" rotWithShape="1">
                  <a:gsLst>
                    <a:gs pos="0">
                      <a:srgbClr val="CDCDCD"/>
                    </a:gs>
                    <a:gs pos="100000">
                      <a:schemeClr val="bg1"/>
                    </a:gs>
                  </a:gsLst>
                  <a:lin ang="2700000" scaled="1"/>
                  <a:tileRect/>
                </a:gradFill>
              </a:ln>
              <a:effectLst>
                <a:innerShdw blurRad="88900" dist="38100" dir="13500000">
                  <a:prstClr val="black">
                    <a:alpha val="4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70" name="椭圆 69"/>
              <p:cNvSpPr/>
              <p:nvPr/>
            </p:nvSpPr>
            <p:spPr>
              <a:xfrm>
                <a:off x="5266822" y="2076686"/>
                <a:ext cx="976134" cy="976135"/>
              </a:xfrm>
              <a:prstGeom prst="ellipse">
                <a:avLst/>
              </a:prstGeom>
              <a:gradFill>
                <a:gsLst>
                  <a:gs pos="0">
                    <a:schemeClr val="bg1">
                      <a:lumMod val="85000"/>
                    </a:schemeClr>
                  </a:gs>
                  <a:gs pos="100000">
                    <a:schemeClr val="bg1"/>
                  </a:gs>
                </a:gsLst>
                <a:lin ang="2700000" scaled="1"/>
              </a:gradFill>
              <a:ln w="19050">
                <a:gradFill flip="none" rotWithShape="1">
                  <a:gsLst>
                    <a:gs pos="100000">
                      <a:srgbClr val="CDCDCD"/>
                    </a:gs>
                    <a:gs pos="0">
                      <a:schemeClr val="bg1"/>
                    </a:gs>
                  </a:gsLst>
                  <a:lin ang="2700000" scaled="1"/>
                  <a:tileRect/>
                </a:gradFill>
              </a:ln>
              <a:effectLst>
                <a:outerShdw blurRad="889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64" name="Group 46"/>
            <p:cNvGrpSpPr>
              <a:grpSpLocks noChangeAspect="1"/>
            </p:cNvGrpSpPr>
            <p:nvPr/>
          </p:nvGrpSpPr>
          <p:grpSpPr bwMode="auto">
            <a:xfrm>
              <a:off x="3703465" y="3092811"/>
              <a:ext cx="443033" cy="274322"/>
              <a:chOff x="3098" y="1701"/>
              <a:chExt cx="1486" cy="920"/>
            </a:xfrm>
            <a:solidFill>
              <a:srgbClr val="663A77"/>
            </a:solidFill>
          </p:grpSpPr>
          <p:sp>
            <p:nvSpPr>
              <p:cNvPr id="65" name="Freeform 47"/>
              <p:cNvSpPr>
                <a:spLocks/>
              </p:cNvSpPr>
              <p:nvPr/>
            </p:nvSpPr>
            <p:spPr bwMode="auto">
              <a:xfrm>
                <a:off x="3468" y="1701"/>
                <a:ext cx="746" cy="920"/>
              </a:xfrm>
              <a:custGeom>
                <a:avLst/>
                <a:gdLst>
                  <a:gd name="T0" fmla="*/ 157 w 314"/>
                  <a:gd name="T1" fmla="*/ 0 h 386"/>
                  <a:gd name="T2" fmla="*/ 68 w 314"/>
                  <a:gd name="T3" fmla="*/ 89 h 386"/>
                  <a:gd name="T4" fmla="*/ 127 w 314"/>
                  <a:gd name="T5" fmla="*/ 172 h 386"/>
                  <a:gd name="T6" fmla="*/ 103 w 314"/>
                  <a:gd name="T7" fmla="*/ 172 h 386"/>
                  <a:gd name="T8" fmla="*/ 16 w 314"/>
                  <a:gd name="T9" fmla="*/ 320 h 386"/>
                  <a:gd name="T10" fmla="*/ 28 w 314"/>
                  <a:gd name="T11" fmla="*/ 386 h 386"/>
                  <a:gd name="T12" fmla="*/ 132 w 314"/>
                  <a:gd name="T13" fmla="*/ 386 h 386"/>
                  <a:gd name="T14" fmla="*/ 154 w 314"/>
                  <a:gd name="T15" fmla="*/ 203 h 386"/>
                  <a:gd name="T16" fmla="*/ 132 w 314"/>
                  <a:gd name="T17" fmla="*/ 180 h 386"/>
                  <a:gd name="T18" fmla="*/ 182 w 314"/>
                  <a:gd name="T19" fmla="*/ 180 h 386"/>
                  <a:gd name="T20" fmla="*/ 160 w 314"/>
                  <a:gd name="T21" fmla="*/ 203 h 386"/>
                  <a:gd name="T22" fmla="*/ 182 w 314"/>
                  <a:gd name="T23" fmla="*/ 386 h 386"/>
                  <a:gd name="T24" fmla="*/ 286 w 314"/>
                  <a:gd name="T25" fmla="*/ 386 h 386"/>
                  <a:gd name="T26" fmla="*/ 298 w 314"/>
                  <a:gd name="T27" fmla="*/ 320 h 386"/>
                  <a:gd name="T28" fmla="*/ 211 w 314"/>
                  <a:gd name="T29" fmla="*/ 172 h 386"/>
                  <a:gd name="T30" fmla="*/ 187 w 314"/>
                  <a:gd name="T31" fmla="*/ 172 h 386"/>
                  <a:gd name="T32" fmla="*/ 246 w 314"/>
                  <a:gd name="T33" fmla="*/ 89 h 386"/>
                  <a:gd name="T34" fmla="*/ 157 w 314"/>
                  <a:gd name="T35" fmla="*/ 0 h 3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4" h="386">
                    <a:moveTo>
                      <a:pt x="157" y="0"/>
                    </a:moveTo>
                    <a:cubicBezTo>
                      <a:pt x="108" y="0"/>
                      <a:pt x="68" y="40"/>
                      <a:pt x="68" y="89"/>
                    </a:cubicBezTo>
                    <a:cubicBezTo>
                      <a:pt x="68" y="127"/>
                      <a:pt x="93" y="160"/>
                      <a:pt x="127" y="172"/>
                    </a:cubicBezTo>
                    <a:cubicBezTo>
                      <a:pt x="103" y="172"/>
                      <a:pt x="103" y="172"/>
                      <a:pt x="103" y="172"/>
                    </a:cubicBezTo>
                    <a:cubicBezTo>
                      <a:pt x="55" y="172"/>
                      <a:pt x="26" y="291"/>
                      <a:pt x="16" y="320"/>
                    </a:cubicBezTo>
                    <a:cubicBezTo>
                      <a:pt x="0" y="363"/>
                      <a:pt x="28" y="386"/>
                      <a:pt x="28" y="386"/>
                    </a:cubicBezTo>
                    <a:cubicBezTo>
                      <a:pt x="132" y="386"/>
                      <a:pt x="132" y="386"/>
                      <a:pt x="132" y="386"/>
                    </a:cubicBezTo>
                    <a:cubicBezTo>
                      <a:pt x="154" y="203"/>
                      <a:pt x="154" y="203"/>
                      <a:pt x="154" y="203"/>
                    </a:cubicBezTo>
                    <a:cubicBezTo>
                      <a:pt x="132" y="180"/>
                      <a:pt x="132" y="180"/>
                      <a:pt x="132" y="180"/>
                    </a:cubicBezTo>
                    <a:cubicBezTo>
                      <a:pt x="182" y="180"/>
                      <a:pt x="182" y="180"/>
                      <a:pt x="182" y="180"/>
                    </a:cubicBezTo>
                    <a:cubicBezTo>
                      <a:pt x="160" y="203"/>
                      <a:pt x="160" y="203"/>
                      <a:pt x="160" y="203"/>
                    </a:cubicBezTo>
                    <a:cubicBezTo>
                      <a:pt x="182" y="386"/>
                      <a:pt x="182" y="386"/>
                      <a:pt x="182" y="386"/>
                    </a:cubicBezTo>
                    <a:cubicBezTo>
                      <a:pt x="286" y="386"/>
                      <a:pt x="286" y="386"/>
                      <a:pt x="286" y="386"/>
                    </a:cubicBezTo>
                    <a:cubicBezTo>
                      <a:pt x="286" y="386"/>
                      <a:pt x="314" y="363"/>
                      <a:pt x="298" y="320"/>
                    </a:cubicBezTo>
                    <a:cubicBezTo>
                      <a:pt x="288" y="291"/>
                      <a:pt x="259" y="172"/>
                      <a:pt x="211" y="172"/>
                    </a:cubicBezTo>
                    <a:cubicBezTo>
                      <a:pt x="187" y="172"/>
                      <a:pt x="187" y="172"/>
                      <a:pt x="187" y="172"/>
                    </a:cubicBezTo>
                    <a:cubicBezTo>
                      <a:pt x="221" y="160"/>
                      <a:pt x="246" y="127"/>
                      <a:pt x="246" y="89"/>
                    </a:cubicBezTo>
                    <a:cubicBezTo>
                      <a:pt x="246" y="40"/>
                      <a:pt x="206" y="0"/>
                      <a:pt x="157" y="0"/>
                    </a:cubicBezTo>
                  </a:path>
                </a:pathLst>
              </a:custGeom>
              <a:solidFill>
                <a:schemeClr val="accent4">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66" name="Freeform 48"/>
              <p:cNvSpPr>
                <a:spLocks/>
              </p:cNvSpPr>
              <p:nvPr/>
            </p:nvSpPr>
            <p:spPr bwMode="auto">
              <a:xfrm>
                <a:off x="3098" y="1871"/>
                <a:ext cx="475" cy="750"/>
              </a:xfrm>
              <a:custGeom>
                <a:avLst/>
                <a:gdLst>
                  <a:gd name="T0" fmla="*/ 128 w 200"/>
                  <a:gd name="T1" fmla="*/ 0 h 315"/>
                  <a:gd name="T2" fmla="*/ 55 w 200"/>
                  <a:gd name="T3" fmla="*/ 73 h 315"/>
                  <a:gd name="T4" fmla="*/ 103 w 200"/>
                  <a:gd name="T5" fmla="*/ 141 h 315"/>
                  <a:gd name="T6" fmla="*/ 84 w 200"/>
                  <a:gd name="T7" fmla="*/ 141 h 315"/>
                  <a:gd name="T8" fmla="*/ 13 w 200"/>
                  <a:gd name="T9" fmla="*/ 261 h 315"/>
                  <a:gd name="T10" fmla="*/ 23 w 200"/>
                  <a:gd name="T11" fmla="*/ 315 h 315"/>
                  <a:gd name="T12" fmla="*/ 108 w 200"/>
                  <a:gd name="T13" fmla="*/ 315 h 315"/>
                  <a:gd name="T14" fmla="*/ 126 w 200"/>
                  <a:gd name="T15" fmla="*/ 166 h 315"/>
                  <a:gd name="T16" fmla="*/ 107 w 200"/>
                  <a:gd name="T17" fmla="*/ 147 h 315"/>
                  <a:gd name="T18" fmla="*/ 149 w 200"/>
                  <a:gd name="T19" fmla="*/ 147 h 315"/>
                  <a:gd name="T20" fmla="*/ 130 w 200"/>
                  <a:gd name="T21" fmla="*/ 166 h 315"/>
                  <a:gd name="T22" fmla="*/ 148 w 200"/>
                  <a:gd name="T23" fmla="*/ 315 h 315"/>
                  <a:gd name="T24" fmla="*/ 168 w 200"/>
                  <a:gd name="T25" fmla="*/ 315 h 315"/>
                  <a:gd name="T26" fmla="*/ 161 w 200"/>
                  <a:gd name="T27" fmla="*/ 245 h 315"/>
                  <a:gd name="T28" fmla="*/ 166 w 200"/>
                  <a:gd name="T29" fmla="*/ 228 h 315"/>
                  <a:gd name="T30" fmla="*/ 194 w 200"/>
                  <a:gd name="T31" fmla="*/ 152 h 315"/>
                  <a:gd name="T32" fmla="*/ 172 w 200"/>
                  <a:gd name="T33" fmla="*/ 141 h 315"/>
                  <a:gd name="T34" fmla="*/ 152 w 200"/>
                  <a:gd name="T35" fmla="*/ 141 h 315"/>
                  <a:gd name="T36" fmla="*/ 200 w 200"/>
                  <a:gd name="T37" fmla="*/ 73 h 315"/>
                  <a:gd name="T38" fmla="*/ 128 w 200"/>
                  <a:gd name="T39" fmla="*/ 0 h 3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00" h="315">
                    <a:moveTo>
                      <a:pt x="128" y="0"/>
                    </a:moveTo>
                    <a:cubicBezTo>
                      <a:pt x="88" y="0"/>
                      <a:pt x="55" y="33"/>
                      <a:pt x="55" y="73"/>
                    </a:cubicBezTo>
                    <a:cubicBezTo>
                      <a:pt x="55" y="104"/>
                      <a:pt x="76" y="131"/>
                      <a:pt x="103" y="141"/>
                    </a:cubicBezTo>
                    <a:cubicBezTo>
                      <a:pt x="84" y="141"/>
                      <a:pt x="84" y="141"/>
                      <a:pt x="84" y="141"/>
                    </a:cubicBezTo>
                    <a:cubicBezTo>
                      <a:pt x="45" y="141"/>
                      <a:pt x="21" y="238"/>
                      <a:pt x="13" y="261"/>
                    </a:cubicBezTo>
                    <a:cubicBezTo>
                      <a:pt x="0" y="296"/>
                      <a:pt x="23" y="315"/>
                      <a:pt x="23" y="315"/>
                    </a:cubicBezTo>
                    <a:cubicBezTo>
                      <a:pt x="108" y="315"/>
                      <a:pt x="108" y="315"/>
                      <a:pt x="108" y="315"/>
                    </a:cubicBezTo>
                    <a:cubicBezTo>
                      <a:pt x="126" y="166"/>
                      <a:pt x="126" y="166"/>
                      <a:pt x="126" y="166"/>
                    </a:cubicBezTo>
                    <a:cubicBezTo>
                      <a:pt x="107" y="147"/>
                      <a:pt x="107" y="147"/>
                      <a:pt x="107" y="147"/>
                    </a:cubicBezTo>
                    <a:cubicBezTo>
                      <a:pt x="149" y="147"/>
                      <a:pt x="149" y="147"/>
                      <a:pt x="149" y="147"/>
                    </a:cubicBezTo>
                    <a:cubicBezTo>
                      <a:pt x="130" y="166"/>
                      <a:pt x="130" y="166"/>
                      <a:pt x="130" y="166"/>
                    </a:cubicBezTo>
                    <a:cubicBezTo>
                      <a:pt x="148" y="315"/>
                      <a:pt x="148" y="315"/>
                      <a:pt x="148" y="315"/>
                    </a:cubicBezTo>
                    <a:cubicBezTo>
                      <a:pt x="168" y="315"/>
                      <a:pt x="168" y="315"/>
                      <a:pt x="168" y="315"/>
                    </a:cubicBezTo>
                    <a:cubicBezTo>
                      <a:pt x="160" y="303"/>
                      <a:pt x="149" y="279"/>
                      <a:pt x="161" y="245"/>
                    </a:cubicBezTo>
                    <a:cubicBezTo>
                      <a:pt x="162" y="241"/>
                      <a:pt x="164" y="235"/>
                      <a:pt x="166" y="228"/>
                    </a:cubicBezTo>
                    <a:cubicBezTo>
                      <a:pt x="173" y="207"/>
                      <a:pt x="182" y="178"/>
                      <a:pt x="194" y="152"/>
                    </a:cubicBezTo>
                    <a:cubicBezTo>
                      <a:pt x="188" y="145"/>
                      <a:pt x="180" y="141"/>
                      <a:pt x="172" y="141"/>
                    </a:cubicBezTo>
                    <a:cubicBezTo>
                      <a:pt x="152" y="141"/>
                      <a:pt x="152" y="141"/>
                      <a:pt x="152" y="141"/>
                    </a:cubicBezTo>
                    <a:cubicBezTo>
                      <a:pt x="180" y="131"/>
                      <a:pt x="200" y="104"/>
                      <a:pt x="200" y="73"/>
                    </a:cubicBezTo>
                    <a:cubicBezTo>
                      <a:pt x="200" y="33"/>
                      <a:pt x="168" y="0"/>
                      <a:pt x="128" y="0"/>
                    </a:cubicBezTo>
                  </a:path>
                </a:pathLst>
              </a:custGeom>
              <a:solidFill>
                <a:schemeClr val="accent4">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67" name="Freeform 49"/>
              <p:cNvSpPr>
                <a:spLocks/>
              </p:cNvSpPr>
              <p:nvPr/>
            </p:nvSpPr>
            <p:spPr bwMode="auto">
              <a:xfrm>
                <a:off x="4110" y="1871"/>
                <a:ext cx="474" cy="750"/>
              </a:xfrm>
              <a:custGeom>
                <a:avLst/>
                <a:gdLst>
                  <a:gd name="T0" fmla="*/ 72 w 200"/>
                  <a:gd name="T1" fmla="*/ 0 h 315"/>
                  <a:gd name="T2" fmla="*/ 0 w 200"/>
                  <a:gd name="T3" fmla="*/ 73 h 315"/>
                  <a:gd name="T4" fmla="*/ 48 w 200"/>
                  <a:gd name="T5" fmla="*/ 141 h 315"/>
                  <a:gd name="T6" fmla="*/ 28 w 200"/>
                  <a:gd name="T7" fmla="*/ 141 h 315"/>
                  <a:gd name="T8" fmla="*/ 6 w 200"/>
                  <a:gd name="T9" fmla="*/ 152 h 315"/>
                  <a:gd name="T10" fmla="*/ 34 w 200"/>
                  <a:gd name="T11" fmla="*/ 228 h 315"/>
                  <a:gd name="T12" fmla="*/ 39 w 200"/>
                  <a:gd name="T13" fmla="*/ 245 h 315"/>
                  <a:gd name="T14" fmla="*/ 32 w 200"/>
                  <a:gd name="T15" fmla="*/ 315 h 315"/>
                  <a:gd name="T16" fmla="*/ 52 w 200"/>
                  <a:gd name="T17" fmla="*/ 315 h 315"/>
                  <a:gd name="T18" fmla="*/ 70 w 200"/>
                  <a:gd name="T19" fmla="*/ 166 h 315"/>
                  <a:gd name="T20" fmla="*/ 52 w 200"/>
                  <a:gd name="T21" fmla="*/ 147 h 315"/>
                  <a:gd name="T22" fmla="*/ 93 w 200"/>
                  <a:gd name="T23" fmla="*/ 147 h 315"/>
                  <a:gd name="T24" fmla="*/ 74 w 200"/>
                  <a:gd name="T25" fmla="*/ 166 h 315"/>
                  <a:gd name="T26" fmla="*/ 92 w 200"/>
                  <a:gd name="T27" fmla="*/ 315 h 315"/>
                  <a:gd name="T28" fmla="*/ 178 w 200"/>
                  <a:gd name="T29" fmla="*/ 315 h 315"/>
                  <a:gd name="T30" fmla="*/ 187 w 200"/>
                  <a:gd name="T31" fmla="*/ 261 h 315"/>
                  <a:gd name="T32" fmla="*/ 116 w 200"/>
                  <a:gd name="T33" fmla="*/ 141 h 315"/>
                  <a:gd name="T34" fmla="*/ 97 w 200"/>
                  <a:gd name="T35" fmla="*/ 141 h 315"/>
                  <a:gd name="T36" fmla="*/ 145 w 200"/>
                  <a:gd name="T37" fmla="*/ 73 h 315"/>
                  <a:gd name="T38" fmla="*/ 72 w 200"/>
                  <a:gd name="T39" fmla="*/ 0 h 3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00" h="315">
                    <a:moveTo>
                      <a:pt x="72" y="0"/>
                    </a:moveTo>
                    <a:cubicBezTo>
                      <a:pt x="32" y="0"/>
                      <a:pt x="0" y="33"/>
                      <a:pt x="0" y="73"/>
                    </a:cubicBezTo>
                    <a:cubicBezTo>
                      <a:pt x="0" y="104"/>
                      <a:pt x="20" y="131"/>
                      <a:pt x="48" y="141"/>
                    </a:cubicBezTo>
                    <a:cubicBezTo>
                      <a:pt x="28" y="141"/>
                      <a:pt x="28" y="141"/>
                      <a:pt x="28" y="141"/>
                    </a:cubicBezTo>
                    <a:cubicBezTo>
                      <a:pt x="20" y="141"/>
                      <a:pt x="13" y="145"/>
                      <a:pt x="6" y="152"/>
                    </a:cubicBezTo>
                    <a:cubicBezTo>
                      <a:pt x="18" y="178"/>
                      <a:pt x="27" y="207"/>
                      <a:pt x="34" y="228"/>
                    </a:cubicBezTo>
                    <a:cubicBezTo>
                      <a:pt x="36" y="235"/>
                      <a:pt x="38" y="241"/>
                      <a:pt x="39" y="245"/>
                    </a:cubicBezTo>
                    <a:cubicBezTo>
                      <a:pt x="52" y="279"/>
                      <a:pt x="40" y="303"/>
                      <a:pt x="32" y="315"/>
                    </a:cubicBezTo>
                    <a:cubicBezTo>
                      <a:pt x="52" y="315"/>
                      <a:pt x="52" y="315"/>
                      <a:pt x="52" y="315"/>
                    </a:cubicBezTo>
                    <a:cubicBezTo>
                      <a:pt x="70" y="166"/>
                      <a:pt x="70" y="166"/>
                      <a:pt x="70" y="166"/>
                    </a:cubicBezTo>
                    <a:cubicBezTo>
                      <a:pt x="52" y="147"/>
                      <a:pt x="52" y="147"/>
                      <a:pt x="52" y="147"/>
                    </a:cubicBezTo>
                    <a:cubicBezTo>
                      <a:pt x="93" y="147"/>
                      <a:pt x="93" y="147"/>
                      <a:pt x="93" y="147"/>
                    </a:cubicBezTo>
                    <a:cubicBezTo>
                      <a:pt x="74" y="166"/>
                      <a:pt x="74" y="166"/>
                      <a:pt x="74" y="166"/>
                    </a:cubicBezTo>
                    <a:cubicBezTo>
                      <a:pt x="92" y="315"/>
                      <a:pt x="92" y="315"/>
                      <a:pt x="92" y="315"/>
                    </a:cubicBezTo>
                    <a:cubicBezTo>
                      <a:pt x="178" y="315"/>
                      <a:pt x="178" y="315"/>
                      <a:pt x="178" y="315"/>
                    </a:cubicBezTo>
                    <a:cubicBezTo>
                      <a:pt x="178" y="315"/>
                      <a:pt x="200" y="296"/>
                      <a:pt x="187" y="261"/>
                    </a:cubicBezTo>
                    <a:cubicBezTo>
                      <a:pt x="179" y="238"/>
                      <a:pt x="156" y="141"/>
                      <a:pt x="116" y="141"/>
                    </a:cubicBezTo>
                    <a:cubicBezTo>
                      <a:pt x="97" y="141"/>
                      <a:pt x="97" y="141"/>
                      <a:pt x="97" y="141"/>
                    </a:cubicBezTo>
                    <a:cubicBezTo>
                      <a:pt x="125" y="131"/>
                      <a:pt x="145" y="104"/>
                      <a:pt x="145" y="73"/>
                    </a:cubicBezTo>
                    <a:cubicBezTo>
                      <a:pt x="145" y="33"/>
                      <a:pt x="112" y="0"/>
                      <a:pt x="72" y="0"/>
                    </a:cubicBezTo>
                  </a:path>
                </a:pathLst>
              </a:custGeom>
              <a:solidFill>
                <a:schemeClr val="accent4">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grpSp>
      </p:grpSp>
      <p:grpSp>
        <p:nvGrpSpPr>
          <p:cNvPr id="71" name="组合 70"/>
          <p:cNvGrpSpPr/>
          <p:nvPr/>
        </p:nvGrpSpPr>
        <p:grpSpPr>
          <a:xfrm>
            <a:off x="6252226" y="4085731"/>
            <a:ext cx="1414517" cy="1414709"/>
            <a:chOff x="4689999" y="2689764"/>
            <a:chExt cx="1061215" cy="1061359"/>
          </a:xfrm>
        </p:grpSpPr>
        <p:grpSp>
          <p:nvGrpSpPr>
            <p:cNvPr id="72" name="组合 71"/>
            <p:cNvGrpSpPr/>
            <p:nvPr/>
          </p:nvGrpSpPr>
          <p:grpSpPr>
            <a:xfrm>
              <a:off x="4689999" y="2689764"/>
              <a:ext cx="1061215" cy="1061359"/>
              <a:chOff x="4926840" y="1732375"/>
              <a:chExt cx="1656097" cy="1656098"/>
            </a:xfrm>
          </p:grpSpPr>
          <p:sp>
            <p:nvSpPr>
              <p:cNvPr id="74" name="任意多边形 73"/>
              <p:cNvSpPr/>
              <p:nvPr/>
            </p:nvSpPr>
            <p:spPr>
              <a:xfrm>
                <a:off x="4926840" y="1732375"/>
                <a:ext cx="1656097" cy="1656098"/>
              </a:xfrm>
              <a:custGeom>
                <a:avLst/>
                <a:gdLst>
                  <a:gd name="connsiteX0" fmla="*/ 734066 w 1656097"/>
                  <a:gd name="connsiteY0" fmla="*/ 0 h 1656098"/>
                  <a:gd name="connsiteX1" fmla="*/ 922032 w 1656097"/>
                  <a:gd name="connsiteY1" fmla="*/ 0 h 1656098"/>
                  <a:gd name="connsiteX2" fmla="*/ 958682 w 1656097"/>
                  <a:gd name="connsiteY2" fmla="*/ 170987 h 1656098"/>
                  <a:gd name="connsiteX3" fmla="*/ 967537 w 1656097"/>
                  <a:gd name="connsiteY3" fmla="*/ 172338 h 1656098"/>
                  <a:gd name="connsiteX4" fmla="*/ 1042604 w 1656097"/>
                  <a:gd name="connsiteY4" fmla="*/ 194634 h 1656098"/>
                  <a:gd name="connsiteX5" fmla="*/ 1160682 w 1656097"/>
                  <a:gd name="connsiteY5" fmla="*/ 63947 h 1656098"/>
                  <a:gd name="connsiteX6" fmla="*/ 1323465 w 1656097"/>
                  <a:gd name="connsiteY6" fmla="*/ 157929 h 1656098"/>
                  <a:gd name="connsiteX7" fmla="*/ 1271151 w 1656097"/>
                  <a:gd name="connsiteY7" fmla="*/ 319877 h 1656098"/>
                  <a:gd name="connsiteX8" fmla="*/ 1280994 w 1656097"/>
                  <a:gd name="connsiteY8" fmla="*/ 327054 h 1656098"/>
                  <a:gd name="connsiteX9" fmla="*/ 1333335 w 1656097"/>
                  <a:gd name="connsiteY9" fmla="*/ 377405 h 1656098"/>
                  <a:gd name="connsiteX10" fmla="*/ 1338950 w 1656097"/>
                  <a:gd name="connsiteY10" fmla="*/ 384065 h 1656098"/>
                  <a:gd name="connsiteX11" fmla="*/ 1498169 w 1656097"/>
                  <a:gd name="connsiteY11" fmla="*/ 332634 h 1656098"/>
                  <a:gd name="connsiteX12" fmla="*/ 1592152 w 1656097"/>
                  <a:gd name="connsiteY12" fmla="*/ 495417 h 1656098"/>
                  <a:gd name="connsiteX13" fmla="*/ 1473528 w 1656097"/>
                  <a:gd name="connsiteY13" fmla="*/ 602595 h 1656098"/>
                  <a:gd name="connsiteX14" fmla="*/ 1483127 w 1656097"/>
                  <a:gd name="connsiteY14" fmla="*/ 626411 h 1656098"/>
                  <a:gd name="connsiteX15" fmla="*/ 1501984 w 1656097"/>
                  <a:gd name="connsiteY15" fmla="*/ 701032 h 1656098"/>
                  <a:gd name="connsiteX16" fmla="*/ 1656097 w 1656097"/>
                  <a:gd name="connsiteY16" fmla="*/ 734067 h 1656098"/>
                  <a:gd name="connsiteX17" fmla="*/ 1656097 w 1656097"/>
                  <a:gd name="connsiteY17" fmla="*/ 922032 h 1656098"/>
                  <a:gd name="connsiteX18" fmla="*/ 1511749 w 1656097"/>
                  <a:gd name="connsiteY18" fmla="*/ 952973 h 1656098"/>
                  <a:gd name="connsiteX19" fmla="*/ 1506114 w 1656097"/>
                  <a:gd name="connsiteY19" fmla="*/ 989892 h 1656098"/>
                  <a:gd name="connsiteX20" fmla="*/ 1491538 w 1656097"/>
                  <a:gd name="connsiteY20" fmla="*/ 1048074 h 1656098"/>
                  <a:gd name="connsiteX21" fmla="*/ 1485827 w 1656097"/>
                  <a:gd name="connsiteY21" fmla="*/ 1064617 h 1656098"/>
                  <a:gd name="connsiteX22" fmla="*/ 1592152 w 1656097"/>
                  <a:gd name="connsiteY22" fmla="*/ 1160683 h 1656098"/>
                  <a:gd name="connsiteX23" fmla="*/ 1498169 w 1656097"/>
                  <a:gd name="connsiteY23" fmla="*/ 1323465 h 1656098"/>
                  <a:gd name="connsiteX24" fmla="*/ 1367507 w 1656097"/>
                  <a:gd name="connsiteY24" fmla="*/ 1281258 h 1656098"/>
                  <a:gd name="connsiteX25" fmla="*/ 1351398 w 1656097"/>
                  <a:gd name="connsiteY25" fmla="*/ 1303350 h 1656098"/>
                  <a:gd name="connsiteX26" fmla="*/ 1301049 w 1656097"/>
                  <a:gd name="connsiteY26" fmla="*/ 1355691 h 1656098"/>
                  <a:gd name="connsiteX27" fmla="*/ 1282493 w 1656097"/>
                  <a:gd name="connsiteY27" fmla="*/ 1371332 h 1656098"/>
                  <a:gd name="connsiteX28" fmla="*/ 1323465 w 1656097"/>
                  <a:gd name="connsiteY28" fmla="*/ 1498169 h 1656098"/>
                  <a:gd name="connsiteX29" fmla="*/ 1160682 w 1656097"/>
                  <a:gd name="connsiteY29" fmla="*/ 1592152 h 1656098"/>
                  <a:gd name="connsiteX30" fmla="*/ 1074277 w 1656097"/>
                  <a:gd name="connsiteY30" fmla="*/ 1496521 h 1656098"/>
                  <a:gd name="connsiteX31" fmla="*/ 1052042 w 1656097"/>
                  <a:gd name="connsiteY31" fmla="*/ 1505484 h 1656098"/>
                  <a:gd name="connsiteX32" fmla="*/ 948719 w 1656097"/>
                  <a:gd name="connsiteY32" fmla="*/ 1531593 h 1656098"/>
                  <a:gd name="connsiteX33" fmla="*/ 922032 w 1656097"/>
                  <a:gd name="connsiteY33" fmla="*/ 1656098 h 1656098"/>
                  <a:gd name="connsiteX34" fmla="*/ 734066 w 1656097"/>
                  <a:gd name="connsiteY34" fmla="*/ 1656098 h 1656098"/>
                  <a:gd name="connsiteX35" fmla="*/ 707323 w 1656097"/>
                  <a:gd name="connsiteY35" fmla="*/ 1531333 h 1656098"/>
                  <a:gd name="connsiteX36" fmla="*/ 688561 w 1656097"/>
                  <a:gd name="connsiteY36" fmla="*/ 1528470 h 1656098"/>
                  <a:gd name="connsiteX37" fmla="*/ 581645 w 1656097"/>
                  <a:gd name="connsiteY37" fmla="*/ 1496716 h 1656098"/>
                  <a:gd name="connsiteX38" fmla="*/ 495416 w 1656097"/>
                  <a:gd name="connsiteY38" fmla="*/ 1592152 h 1656098"/>
                  <a:gd name="connsiteX39" fmla="*/ 332634 w 1656097"/>
                  <a:gd name="connsiteY39" fmla="*/ 1498169 h 1656098"/>
                  <a:gd name="connsiteX40" fmla="*/ 373389 w 1656097"/>
                  <a:gd name="connsiteY40" fmla="*/ 1372000 h 1656098"/>
                  <a:gd name="connsiteX41" fmla="*/ 293970 w 1656097"/>
                  <a:gd name="connsiteY41" fmla="*/ 1290661 h 1656098"/>
                  <a:gd name="connsiteX42" fmla="*/ 287662 w 1656097"/>
                  <a:gd name="connsiteY42" fmla="*/ 1281558 h 1656098"/>
                  <a:gd name="connsiteX43" fmla="*/ 157930 w 1656097"/>
                  <a:gd name="connsiteY43" fmla="*/ 1323465 h 1656098"/>
                  <a:gd name="connsiteX44" fmla="*/ 63947 w 1656097"/>
                  <a:gd name="connsiteY44" fmla="*/ 1160683 h 1656098"/>
                  <a:gd name="connsiteX45" fmla="*/ 170348 w 1656097"/>
                  <a:gd name="connsiteY45" fmla="*/ 1064548 h 1656098"/>
                  <a:gd name="connsiteX46" fmla="*/ 159896 w 1656097"/>
                  <a:gd name="connsiteY46" fmla="*/ 1031651 h 1656098"/>
                  <a:gd name="connsiteX47" fmla="*/ 144063 w 1656097"/>
                  <a:gd name="connsiteY47" fmla="*/ 952912 h 1656098"/>
                  <a:gd name="connsiteX48" fmla="*/ 0 w 1656097"/>
                  <a:gd name="connsiteY48" fmla="*/ 922032 h 1656098"/>
                  <a:gd name="connsiteX49" fmla="*/ 0 w 1656097"/>
                  <a:gd name="connsiteY49" fmla="*/ 734067 h 1656098"/>
                  <a:gd name="connsiteX50" fmla="*/ 152682 w 1656097"/>
                  <a:gd name="connsiteY50" fmla="*/ 701339 h 1656098"/>
                  <a:gd name="connsiteX51" fmla="*/ 159896 w 1656097"/>
                  <a:gd name="connsiteY51" fmla="*/ 669158 h 1656098"/>
                  <a:gd name="connsiteX52" fmla="*/ 182923 w 1656097"/>
                  <a:gd name="connsiteY52" fmla="*/ 602913 h 1656098"/>
                  <a:gd name="connsiteX53" fmla="*/ 63947 w 1656097"/>
                  <a:gd name="connsiteY53" fmla="*/ 495417 h 1656098"/>
                  <a:gd name="connsiteX54" fmla="*/ 157930 w 1656097"/>
                  <a:gd name="connsiteY54" fmla="*/ 332634 h 1656098"/>
                  <a:gd name="connsiteX55" fmla="*/ 318389 w 1656097"/>
                  <a:gd name="connsiteY55" fmla="*/ 384465 h 1656098"/>
                  <a:gd name="connsiteX56" fmla="*/ 353537 w 1656097"/>
                  <a:gd name="connsiteY56" fmla="*/ 346539 h 1656098"/>
                  <a:gd name="connsiteX57" fmla="*/ 385166 w 1656097"/>
                  <a:gd name="connsiteY57" fmla="*/ 320558 h 1656098"/>
                  <a:gd name="connsiteX58" fmla="*/ 332634 w 1656097"/>
                  <a:gd name="connsiteY58" fmla="*/ 157929 h 1656098"/>
                  <a:gd name="connsiteX59" fmla="*/ 495416 w 1656097"/>
                  <a:gd name="connsiteY59" fmla="*/ 63947 h 1656098"/>
                  <a:gd name="connsiteX60" fmla="*/ 612546 w 1656097"/>
                  <a:gd name="connsiteY60" fmla="*/ 193585 h 1656098"/>
                  <a:gd name="connsiteX61" fmla="*/ 688561 w 1656097"/>
                  <a:gd name="connsiteY61" fmla="*/ 172338 h 1656098"/>
                  <a:gd name="connsiteX62" fmla="*/ 697415 w 1656097"/>
                  <a:gd name="connsiteY62" fmla="*/ 170987 h 16560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Lst>
                <a:rect l="l" t="t" r="r" b="b"/>
                <a:pathLst>
                  <a:path w="1656097" h="1656098">
                    <a:moveTo>
                      <a:pt x="734066" y="0"/>
                    </a:moveTo>
                    <a:lnTo>
                      <a:pt x="922032" y="0"/>
                    </a:lnTo>
                    <a:lnTo>
                      <a:pt x="958682" y="170987"/>
                    </a:lnTo>
                    <a:lnTo>
                      <a:pt x="967537" y="172338"/>
                    </a:lnTo>
                    <a:lnTo>
                      <a:pt x="1042604" y="194634"/>
                    </a:lnTo>
                    <a:lnTo>
                      <a:pt x="1160682" y="63947"/>
                    </a:lnTo>
                    <a:lnTo>
                      <a:pt x="1323465" y="157929"/>
                    </a:lnTo>
                    <a:lnTo>
                      <a:pt x="1271151" y="319877"/>
                    </a:lnTo>
                    <a:lnTo>
                      <a:pt x="1280994" y="327054"/>
                    </a:lnTo>
                    <a:cubicBezTo>
                      <a:pt x="1299308" y="342918"/>
                      <a:pt x="1316780" y="359726"/>
                      <a:pt x="1333335" y="377405"/>
                    </a:cubicBezTo>
                    <a:lnTo>
                      <a:pt x="1338950" y="384065"/>
                    </a:lnTo>
                    <a:lnTo>
                      <a:pt x="1498169" y="332634"/>
                    </a:lnTo>
                    <a:lnTo>
                      <a:pt x="1592152" y="495417"/>
                    </a:lnTo>
                    <a:lnTo>
                      <a:pt x="1473528" y="602595"/>
                    </a:lnTo>
                    <a:lnTo>
                      <a:pt x="1483127" y="626411"/>
                    </a:lnTo>
                    <a:lnTo>
                      <a:pt x="1501984" y="701032"/>
                    </a:lnTo>
                    <a:lnTo>
                      <a:pt x="1656097" y="734067"/>
                    </a:lnTo>
                    <a:lnTo>
                      <a:pt x="1656097" y="922032"/>
                    </a:lnTo>
                    <a:lnTo>
                      <a:pt x="1511749" y="952973"/>
                    </a:lnTo>
                    <a:lnTo>
                      <a:pt x="1506114" y="989892"/>
                    </a:lnTo>
                    <a:cubicBezTo>
                      <a:pt x="1502081" y="1009604"/>
                      <a:pt x="1497209" y="1029011"/>
                      <a:pt x="1491538" y="1048074"/>
                    </a:cubicBezTo>
                    <a:lnTo>
                      <a:pt x="1485827" y="1064617"/>
                    </a:lnTo>
                    <a:lnTo>
                      <a:pt x="1592152" y="1160683"/>
                    </a:lnTo>
                    <a:lnTo>
                      <a:pt x="1498169" y="1323465"/>
                    </a:lnTo>
                    <a:lnTo>
                      <a:pt x="1367507" y="1281258"/>
                    </a:lnTo>
                    <a:lnTo>
                      <a:pt x="1351398" y="1303350"/>
                    </a:lnTo>
                    <a:cubicBezTo>
                      <a:pt x="1335535" y="1321664"/>
                      <a:pt x="1318727" y="1339136"/>
                      <a:pt x="1301049" y="1355691"/>
                    </a:cubicBezTo>
                    <a:lnTo>
                      <a:pt x="1282493" y="1371332"/>
                    </a:lnTo>
                    <a:lnTo>
                      <a:pt x="1323465" y="1498169"/>
                    </a:lnTo>
                    <a:lnTo>
                      <a:pt x="1160682" y="1592152"/>
                    </a:lnTo>
                    <a:lnTo>
                      <a:pt x="1074277" y="1496521"/>
                    </a:lnTo>
                    <a:lnTo>
                      <a:pt x="1052042" y="1505484"/>
                    </a:lnTo>
                    <a:lnTo>
                      <a:pt x="948719" y="1531593"/>
                    </a:lnTo>
                    <a:lnTo>
                      <a:pt x="922032" y="1656098"/>
                    </a:lnTo>
                    <a:lnTo>
                      <a:pt x="734066" y="1656098"/>
                    </a:lnTo>
                    <a:lnTo>
                      <a:pt x="707323" y="1531333"/>
                    </a:lnTo>
                    <a:lnTo>
                      <a:pt x="688561" y="1528470"/>
                    </a:lnTo>
                    <a:lnTo>
                      <a:pt x="581645" y="1496716"/>
                    </a:lnTo>
                    <a:lnTo>
                      <a:pt x="495416" y="1592152"/>
                    </a:lnTo>
                    <a:lnTo>
                      <a:pt x="332634" y="1498169"/>
                    </a:lnTo>
                    <a:lnTo>
                      <a:pt x="373389" y="1372000"/>
                    </a:lnTo>
                    <a:lnTo>
                      <a:pt x="293970" y="1290661"/>
                    </a:lnTo>
                    <a:lnTo>
                      <a:pt x="287662" y="1281558"/>
                    </a:lnTo>
                    <a:lnTo>
                      <a:pt x="157930" y="1323465"/>
                    </a:lnTo>
                    <a:lnTo>
                      <a:pt x="63947" y="1160683"/>
                    </a:lnTo>
                    <a:lnTo>
                      <a:pt x="170348" y="1064548"/>
                    </a:lnTo>
                    <a:lnTo>
                      <a:pt x="159896" y="1031651"/>
                    </a:lnTo>
                    <a:lnTo>
                      <a:pt x="144063" y="952912"/>
                    </a:lnTo>
                    <a:lnTo>
                      <a:pt x="0" y="922032"/>
                    </a:lnTo>
                    <a:lnTo>
                      <a:pt x="0" y="734067"/>
                    </a:lnTo>
                    <a:lnTo>
                      <a:pt x="152682" y="701339"/>
                    </a:lnTo>
                    <a:lnTo>
                      <a:pt x="159896" y="669158"/>
                    </a:lnTo>
                    <a:lnTo>
                      <a:pt x="182923" y="602913"/>
                    </a:lnTo>
                    <a:lnTo>
                      <a:pt x="63947" y="495417"/>
                    </a:lnTo>
                    <a:lnTo>
                      <a:pt x="157930" y="332634"/>
                    </a:lnTo>
                    <a:lnTo>
                      <a:pt x="318389" y="384465"/>
                    </a:lnTo>
                    <a:lnTo>
                      <a:pt x="353537" y="346539"/>
                    </a:lnTo>
                    <a:lnTo>
                      <a:pt x="385166" y="320558"/>
                    </a:lnTo>
                    <a:lnTo>
                      <a:pt x="332634" y="157929"/>
                    </a:lnTo>
                    <a:lnTo>
                      <a:pt x="495416" y="63947"/>
                    </a:lnTo>
                    <a:lnTo>
                      <a:pt x="612546" y="193585"/>
                    </a:lnTo>
                    <a:lnTo>
                      <a:pt x="688561" y="172338"/>
                    </a:lnTo>
                    <a:lnTo>
                      <a:pt x="697415" y="170987"/>
                    </a:lnTo>
                    <a:close/>
                  </a:path>
                </a:pathLst>
              </a:custGeom>
              <a:gradFill>
                <a:gsLst>
                  <a:gs pos="0">
                    <a:schemeClr val="bg1"/>
                  </a:gs>
                  <a:gs pos="100000">
                    <a:srgbClr val="E2E2E2"/>
                  </a:gs>
                </a:gsLst>
                <a:lin ang="2700000" scaled="1"/>
              </a:gradFill>
              <a:ln>
                <a:noFill/>
              </a:ln>
              <a:effectLst>
                <a:outerShdw blurRad="190500" dist="889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cs typeface="+mn-ea"/>
                  <a:sym typeface="+mn-lt"/>
                </a:endParaRPr>
              </a:p>
            </p:txBody>
          </p:sp>
          <p:sp>
            <p:nvSpPr>
              <p:cNvPr id="75" name="椭圆 74"/>
              <p:cNvSpPr/>
              <p:nvPr/>
            </p:nvSpPr>
            <p:spPr>
              <a:xfrm>
                <a:off x="5189938" y="1995474"/>
                <a:ext cx="1129900" cy="1129900"/>
              </a:xfrm>
              <a:prstGeom prst="ellipse">
                <a:avLst/>
              </a:prstGeom>
              <a:solidFill>
                <a:srgbClr val="C00000"/>
              </a:solidFill>
              <a:ln w="22225">
                <a:gradFill flip="none" rotWithShape="1">
                  <a:gsLst>
                    <a:gs pos="0">
                      <a:srgbClr val="CDCDCD"/>
                    </a:gs>
                    <a:gs pos="100000">
                      <a:schemeClr val="bg1"/>
                    </a:gs>
                  </a:gsLst>
                  <a:lin ang="2700000" scaled="1"/>
                  <a:tileRect/>
                </a:gradFill>
              </a:ln>
              <a:effectLst>
                <a:innerShdw blurRad="88900" dist="38100" dir="13500000">
                  <a:prstClr val="black">
                    <a:alpha val="4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76" name="椭圆 75"/>
              <p:cNvSpPr/>
              <p:nvPr/>
            </p:nvSpPr>
            <p:spPr>
              <a:xfrm>
                <a:off x="5266822" y="2076686"/>
                <a:ext cx="976134" cy="976135"/>
              </a:xfrm>
              <a:prstGeom prst="ellipse">
                <a:avLst/>
              </a:prstGeom>
              <a:gradFill>
                <a:gsLst>
                  <a:gs pos="0">
                    <a:schemeClr val="bg1">
                      <a:lumMod val="85000"/>
                    </a:schemeClr>
                  </a:gs>
                  <a:gs pos="100000">
                    <a:schemeClr val="bg1"/>
                  </a:gs>
                </a:gsLst>
                <a:lin ang="2700000" scaled="1"/>
              </a:gradFill>
              <a:ln w="19050">
                <a:gradFill flip="none" rotWithShape="1">
                  <a:gsLst>
                    <a:gs pos="100000">
                      <a:srgbClr val="CDCDCD"/>
                    </a:gs>
                    <a:gs pos="0">
                      <a:schemeClr val="bg1"/>
                    </a:gs>
                  </a:gsLst>
                  <a:lin ang="2700000" scaled="1"/>
                  <a:tileRect/>
                </a:gradFill>
              </a:ln>
              <a:effectLst>
                <a:outerShdw blurRad="88900" dist="38100" dir="2700000" algn="t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73" name="Freeform 57"/>
            <p:cNvSpPr>
              <a:spLocks noEditPoints="1"/>
            </p:cNvSpPr>
            <p:nvPr/>
          </p:nvSpPr>
          <p:spPr bwMode="auto">
            <a:xfrm>
              <a:off x="5037070" y="3046056"/>
              <a:ext cx="367075" cy="367832"/>
            </a:xfrm>
            <a:custGeom>
              <a:avLst/>
              <a:gdLst>
                <a:gd name="T0" fmla="*/ 145 w 437"/>
                <a:gd name="T1" fmla="*/ 119 h 437"/>
                <a:gd name="T2" fmla="*/ 126 w 437"/>
                <a:gd name="T3" fmla="*/ 159 h 437"/>
                <a:gd name="T4" fmla="*/ 197 w 437"/>
                <a:gd name="T5" fmla="*/ 237 h 437"/>
                <a:gd name="T6" fmla="*/ 214 w 437"/>
                <a:gd name="T7" fmla="*/ 245 h 437"/>
                <a:gd name="T8" fmla="*/ 276 w 437"/>
                <a:gd name="T9" fmla="*/ 245 h 437"/>
                <a:gd name="T10" fmla="*/ 276 w 437"/>
                <a:gd name="T11" fmla="*/ 196 h 437"/>
                <a:gd name="T12" fmla="*/ 225 w 437"/>
                <a:gd name="T13" fmla="*/ 196 h 437"/>
                <a:gd name="T14" fmla="*/ 161 w 437"/>
                <a:gd name="T15" fmla="*/ 126 h 437"/>
                <a:gd name="T16" fmla="*/ 145 w 437"/>
                <a:gd name="T17" fmla="*/ 119 h 437"/>
                <a:gd name="T18" fmla="*/ 219 w 437"/>
                <a:gd name="T19" fmla="*/ 388 h 437"/>
                <a:gd name="T20" fmla="*/ 48 w 437"/>
                <a:gd name="T21" fmla="*/ 218 h 437"/>
                <a:gd name="T22" fmla="*/ 219 w 437"/>
                <a:gd name="T23" fmla="*/ 48 h 437"/>
                <a:gd name="T24" fmla="*/ 388 w 437"/>
                <a:gd name="T25" fmla="*/ 218 h 437"/>
                <a:gd name="T26" fmla="*/ 219 w 437"/>
                <a:gd name="T27" fmla="*/ 388 h 437"/>
                <a:gd name="T28" fmla="*/ 219 w 437"/>
                <a:gd name="T29" fmla="*/ 0 h 437"/>
                <a:gd name="T30" fmla="*/ 0 w 437"/>
                <a:gd name="T31" fmla="*/ 218 h 437"/>
                <a:gd name="T32" fmla="*/ 219 w 437"/>
                <a:gd name="T33" fmla="*/ 437 h 437"/>
                <a:gd name="T34" fmla="*/ 437 w 437"/>
                <a:gd name="T35" fmla="*/ 218 h 437"/>
                <a:gd name="T36" fmla="*/ 219 w 437"/>
                <a:gd name="T37" fmla="*/ 0 h 4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437" h="437">
                  <a:moveTo>
                    <a:pt x="145" y="119"/>
                  </a:moveTo>
                  <a:cubicBezTo>
                    <a:pt x="127" y="119"/>
                    <a:pt x="110" y="142"/>
                    <a:pt x="126" y="159"/>
                  </a:cubicBezTo>
                  <a:cubicBezTo>
                    <a:pt x="197" y="237"/>
                    <a:pt x="197" y="237"/>
                    <a:pt x="197" y="237"/>
                  </a:cubicBezTo>
                  <a:cubicBezTo>
                    <a:pt x="201" y="242"/>
                    <a:pt x="207" y="245"/>
                    <a:pt x="214" y="245"/>
                  </a:cubicBezTo>
                  <a:cubicBezTo>
                    <a:pt x="276" y="245"/>
                    <a:pt x="276" y="245"/>
                    <a:pt x="276" y="245"/>
                  </a:cubicBezTo>
                  <a:cubicBezTo>
                    <a:pt x="306" y="245"/>
                    <a:pt x="309" y="196"/>
                    <a:pt x="276" y="196"/>
                  </a:cubicBezTo>
                  <a:cubicBezTo>
                    <a:pt x="225" y="196"/>
                    <a:pt x="225" y="196"/>
                    <a:pt x="225" y="196"/>
                  </a:cubicBezTo>
                  <a:cubicBezTo>
                    <a:pt x="161" y="126"/>
                    <a:pt x="161" y="126"/>
                    <a:pt x="161" y="126"/>
                  </a:cubicBezTo>
                  <a:cubicBezTo>
                    <a:pt x="156" y="121"/>
                    <a:pt x="151" y="119"/>
                    <a:pt x="145" y="119"/>
                  </a:cubicBezTo>
                  <a:moveTo>
                    <a:pt x="219" y="388"/>
                  </a:moveTo>
                  <a:cubicBezTo>
                    <a:pt x="124" y="388"/>
                    <a:pt x="48" y="312"/>
                    <a:pt x="48" y="218"/>
                  </a:cubicBezTo>
                  <a:cubicBezTo>
                    <a:pt x="48" y="124"/>
                    <a:pt x="124" y="48"/>
                    <a:pt x="219" y="48"/>
                  </a:cubicBezTo>
                  <a:cubicBezTo>
                    <a:pt x="313" y="48"/>
                    <a:pt x="388" y="124"/>
                    <a:pt x="388" y="218"/>
                  </a:cubicBezTo>
                  <a:cubicBezTo>
                    <a:pt x="388" y="312"/>
                    <a:pt x="313" y="388"/>
                    <a:pt x="219" y="388"/>
                  </a:cubicBezTo>
                  <a:moveTo>
                    <a:pt x="219" y="0"/>
                  </a:moveTo>
                  <a:cubicBezTo>
                    <a:pt x="98" y="0"/>
                    <a:pt x="0" y="97"/>
                    <a:pt x="0" y="218"/>
                  </a:cubicBezTo>
                  <a:cubicBezTo>
                    <a:pt x="0" y="339"/>
                    <a:pt x="98" y="437"/>
                    <a:pt x="219" y="437"/>
                  </a:cubicBezTo>
                  <a:cubicBezTo>
                    <a:pt x="339" y="437"/>
                    <a:pt x="437" y="339"/>
                    <a:pt x="437" y="218"/>
                  </a:cubicBezTo>
                  <a:cubicBezTo>
                    <a:pt x="437" y="97"/>
                    <a:pt x="339" y="0"/>
                    <a:pt x="219" y="0"/>
                  </a:cubicBezTo>
                </a:path>
              </a:pathLst>
            </a:custGeom>
            <a:solidFill>
              <a:srgbClr val="C00000"/>
            </a:solidFill>
            <a:ln>
              <a:noFill/>
            </a:ln>
          </p:spPr>
          <p:txBody>
            <a:bodyPr vert="horz" wrap="square" lIns="91424" tIns="45713" rIns="91424" bIns="45713" numCol="1" anchor="t" anchorCtr="0" compatLnSpc="1">
              <a:prstTxWarp prst="textNoShape">
                <a:avLst/>
              </a:prstTxWarp>
            </a:bodyPr>
            <a:lstStyle/>
            <a:p>
              <a:endParaRPr lang="zh-CN" altLang="en-US" dirty="0">
                <a:latin typeface="+mn-lt"/>
                <a:ea typeface="+mn-ea"/>
                <a:cs typeface="+mn-ea"/>
                <a:sym typeface="+mn-lt"/>
              </a:endParaRPr>
            </a:p>
          </p:txBody>
        </p:sp>
      </p:grpSp>
      <p:grpSp>
        <p:nvGrpSpPr>
          <p:cNvPr id="77" name="组合 76"/>
          <p:cNvGrpSpPr/>
          <p:nvPr/>
        </p:nvGrpSpPr>
        <p:grpSpPr>
          <a:xfrm>
            <a:off x="8688589" y="2080648"/>
            <a:ext cx="2384275" cy="1313371"/>
            <a:chOff x="1854430" y="4385684"/>
            <a:chExt cx="2384597" cy="1313373"/>
          </a:xfrm>
        </p:grpSpPr>
        <p:sp>
          <p:nvSpPr>
            <p:cNvPr id="78" name="文本框 77"/>
            <p:cNvSpPr txBox="1"/>
            <p:nvPr/>
          </p:nvSpPr>
          <p:spPr>
            <a:xfrm>
              <a:off x="1858271" y="4385684"/>
              <a:ext cx="1479861" cy="412230"/>
            </a:xfrm>
            <a:prstGeom prst="rect">
              <a:avLst/>
            </a:prstGeom>
            <a:noFill/>
          </p:spPr>
          <p:txBody>
            <a:bodyPr wrap="square" rtlCol="0">
              <a:spAutoFit/>
            </a:bodyPr>
            <a:lstStyle>
              <a:defPPr>
                <a:defRPr lang="zh-CN"/>
              </a:defPPr>
              <a:lvl1pPr>
                <a:defRPr sz="2000">
                  <a:solidFill>
                    <a:srgbClr val="FFB850"/>
                  </a:solidFill>
                  <a:latin typeface="时尚中黑简体" panose="01010104010101010101" pitchFamily="2" charset="-122"/>
                  <a:ea typeface="时尚中黑简体" panose="01010104010101010101" pitchFamily="2" charset="-122"/>
                </a:defRPr>
              </a:lvl1pPr>
            </a:lstStyle>
            <a:p>
              <a:pPr algn="l">
                <a:lnSpc>
                  <a:spcPct val="130000"/>
                </a:lnSpc>
              </a:pPr>
              <a:r>
                <a:rPr lang="zh-CN" altLang="en-US" sz="1599" dirty="0">
                  <a:solidFill>
                    <a:schemeClr val="accent3">
                      <a:lumMod val="75000"/>
                    </a:schemeClr>
                  </a:solidFill>
                  <a:latin typeface="+mn-lt"/>
                  <a:ea typeface="+mn-ea"/>
                  <a:cs typeface="+mn-ea"/>
                  <a:sym typeface="+mn-lt"/>
                </a:rPr>
                <a:t>在此添加标题</a:t>
              </a:r>
            </a:p>
          </p:txBody>
        </p:sp>
        <p:sp>
          <p:nvSpPr>
            <p:cNvPr id="79" name="TextBox 10"/>
            <p:cNvSpPr>
              <a:spLocks noChangeArrowheads="1"/>
            </p:cNvSpPr>
            <p:nvPr/>
          </p:nvSpPr>
          <p:spPr bwMode="auto">
            <a:xfrm>
              <a:off x="1854430" y="4786242"/>
              <a:ext cx="2384597" cy="91281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l" fontAlgn="auto">
                <a:spcBef>
                  <a:spcPts val="0"/>
                </a:spcBef>
                <a:defRPr/>
              </a:pPr>
              <a:r>
                <a:rPr lang="zh-CN" altLang="en-US" sz="1333" b="0" kern="0" noProof="1">
                  <a:solidFill>
                    <a:schemeClr val="accent3">
                      <a:lumMod val="75000"/>
                    </a:schemeClr>
                  </a:solidFill>
                  <a:cs typeface="+mn-ea"/>
                  <a:sym typeface="+mn-lt"/>
                </a:rPr>
                <a:t>您的内容打在这里，或者通过复制您的文本后，在此框中选择粘贴，并选择只保留文字您的内容打在这里。</a:t>
              </a:r>
              <a:endParaRPr lang="en-US" altLang="zh-CN" sz="1333" b="0" kern="0" noProof="1">
                <a:solidFill>
                  <a:schemeClr val="accent3">
                    <a:lumMod val="75000"/>
                  </a:schemeClr>
                </a:solidFill>
                <a:cs typeface="+mn-ea"/>
                <a:sym typeface="+mn-lt"/>
              </a:endParaRPr>
            </a:p>
          </p:txBody>
        </p:sp>
      </p:grpSp>
      <p:grpSp>
        <p:nvGrpSpPr>
          <p:cNvPr id="80" name="组合 79"/>
          <p:cNvGrpSpPr/>
          <p:nvPr/>
        </p:nvGrpSpPr>
        <p:grpSpPr>
          <a:xfrm>
            <a:off x="1103690" y="2072116"/>
            <a:ext cx="2607998" cy="1189754"/>
            <a:chOff x="1163550" y="4509302"/>
            <a:chExt cx="2608351" cy="1189755"/>
          </a:xfrm>
        </p:grpSpPr>
        <p:sp>
          <p:nvSpPr>
            <p:cNvPr id="81" name="文本框 80"/>
            <p:cNvSpPr txBox="1"/>
            <p:nvPr/>
          </p:nvSpPr>
          <p:spPr>
            <a:xfrm>
              <a:off x="2277993" y="4509302"/>
              <a:ext cx="1479861" cy="412229"/>
            </a:xfrm>
            <a:prstGeom prst="rect">
              <a:avLst/>
            </a:prstGeom>
            <a:noFill/>
          </p:spPr>
          <p:txBody>
            <a:bodyPr wrap="square" rtlCol="0">
              <a:spAutoFit/>
            </a:bodyPr>
            <a:lstStyle>
              <a:defPPr>
                <a:defRPr lang="zh-CN"/>
              </a:defPPr>
              <a:lvl1pPr>
                <a:defRPr sz="2000">
                  <a:solidFill>
                    <a:srgbClr val="FFB850"/>
                  </a:solidFill>
                  <a:latin typeface="时尚中黑简体" panose="01010104010101010101" pitchFamily="2" charset="-122"/>
                  <a:ea typeface="时尚中黑简体" panose="01010104010101010101" pitchFamily="2" charset="-122"/>
                </a:defRPr>
              </a:lvl1pPr>
            </a:lstStyle>
            <a:p>
              <a:pPr algn="r">
                <a:lnSpc>
                  <a:spcPct val="130000"/>
                </a:lnSpc>
              </a:pPr>
              <a:r>
                <a:rPr lang="zh-CN" altLang="en-US" sz="1599" dirty="0">
                  <a:solidFill>
                    <a:srgbClr val="C00000"/>
                  </a:solidFill>
                  <a:latin typeface="+mn-lt"/>
                  <a:ea typeface="+mn-ea"/>
                  <a:cs typeface="+mn-ea"/>
                  <a:sym typeface="+mn-lt"/>
                </a:rPr>
                <a:t>在此添加标题</a:t>
              </a:r>
            </a:p>
          </p:txBody>
        </p:sp>
        <p:sp>
          <p:nvSpPr>
            <p:cNvPr id="82" name="TextBox 10"/>
            <p:cNvSpPr>
              <a:spLocks noChangeArrowheads="1"/>
            </p:cNvSpPr>
            <p:nvPr/>
          </p:nvSpPr>
          <p:spPr bwMode="auto">
            <a:xfrm>
              <a:off x="1163550" y="4786242"/>
              <a:ext cx="2608351" cy="91281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r" fontAlgn="auto">
                <a:spcBef>
                  <a:spcPts val="0"/>
                </a:spcBef>
                <a:defRPr/>
              </a:pPr>
              <a:r>
                <a:rPr lang="zh-CN" altLang="en-US" sz="1333" b="0" kern="0" noProof="1">
                  <a:solidFill>
                    <a:schemeClr val="accent3">
                      <a:lumMod val="75000"/>
                    </a:schemeClr>
                  </a:solidFill>
                  <a:cs typeface="+mn-ea"/>
                  <a:sym typeface="+mn-lt"/>
                </a:rPr>
                <a:t>您的内容打在这里，或者通过复制您的文本后，在此框中选择粘贴，并选择只保留文字您的内容打在这里。</a:t>
              </a:r>
              <a:endParaRPr lang="en-US" altLang="zh-CN" sz="1333" b="0" kern="0" noProof="1">
                <a:solidFill>
                  <a:schemeClr val="accent3">
                    <a:lumMod val="75000"/>
                  </a:schemeClr>
                </a:solidFill>
                <a:cs typeface="+mn-ea"/>
                <a:sym typeface="+mn-lt"/>
              </a:endParaRPr>
            </a:p>
          </p:txBody>
        </p:sp>
      </p:grpSp>
      <p:grpSp>
        <p:nvGrpSpPr>
          <p:cNvPr id="83" name="组合 82"/>
          <p:cNvGrpSpPr/>
          <p:nvPr/>
        </p:nvGrpSpPr>
        <p:grpSpPr>
          <a:xfrm>
            <a:off x="8688589" y="4690529"/>
            <a:ext cx="2384275" cy="1299344"/>
            <a:chOff x="1854430" y="4399712"/>
            <a:chExt cx="2384597" cy="1299344"/>
          </a:xfrm>
        </p:grpSpPr>
        <p:sp>
          <p:nvSpPr>
            <p:cNvPr id="84" name="文本框 83"/>
            <p:cNvSpPr txBox="1"/>
            <p:nvPr/>
          </p:nvSpPr>
          <p:spPr>
            <a:xfrm>
              <a:off x="1858271" y="4399712"/>
              <a:ext cx="1479861" cy="412229"/>
            </a:xfrm>
            <a:prstGeom prst="rect">
              <a:avLst/>
            </a:prstGeom>
            <a:noFill/>
          </p:spPr>
          <p:txBody>
            <a:bodyPr wrap="square" rtlCol="0">
              <a:spAutoFit/>
            </a:bodyPr>
            <a:lstStyle>
              <a:defPPr>
                <a:defRPr lang="zh-CN"/>
              </a:defPPr>
              <a:lvl1pPr>
                <a:defRPr sz="2000">
                  <a:solidFill>
                    <a:srgbClr val="FFB850"/>
                  </a:solidFill>
                  <a:latin typeface="时尚中黑简体" panose="01010104010101010101" pitchFamily="2" charset="-122"/>
                  <a:ea typeface="时尚中黑简体" panose="01010104010101010101" pitchFamily="2" charset="-122"/>
                </a:defRPr>
              </a:lvl1pPr>
            </a:lstStyle>
            <a:p>
              <a:pPr algn="ctr">
                <a:lnSpc>
                  <a:spcPct val="130000"/>
                </a:lnSpc>
              </a:pPr>
              <a:r>
                <a:rPr lang="zh-CN" altLang="en-US" sz="1599" dirty="0">
                  <a:solidFill>
                    <a:srgbClr val="C00000"/>
                  </a:solidFill>
                  <a:latin typeface="+mn-lt"/>
                  <a:ea typeface="+mn-ea"/>
                  <a:cs typeface="+mn-ea"/>
                  <a:sym typeface="+mn-lt"/>
                </a:rPr>
                <a:t>在此添加标题</a:t>
              </a:r>
            </a:p>
          </p:txBody>
        </p:sp>
        <p:sp>
          <p:nvSpPr>
            <p:cNvPr id="85" name="TextBox 10"/>
            <p:cNvSpPr>
              <a:spLocks noChangeArrowheads="1"/>
            </p:cNvSpPr>
            <p:nvPr/>
          </p:nvSpPr>
          <p:spPr bwMode="auto">
            <a:xfrm>
              <a:off x="1854430" y="4786242"/>
              <a:ext cx="2384597" cy="91281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l" fontAlgn="auto">
                <a:spcBef>
                  <a:spcPts val="0"/>
                </a:spcBef>
                <a:defRPr/>
              </a:pPr>
              <a:r>
                <a:rPr lang="zh-CN" altLang="en-US" sz="1333" b="0" kern="0" noProof="1">
                  <a:solidFill>
                    <a:schemeClr val="accent3">
                      <a:lumMod val="75000"/>
                    </a:schemeClr>
                  </a:solidFill>
                  <a:cs typeface="+mn-ea"/>
                  <a:sym typeface="+mn-lt"/>
                </a:rPr>
                <a:t>您的内容打在这里，或者通过复制您的文本后，在此框中选择粘贴，并选择只保留文字您的内容打在这里。</a:t>
              </a:r>
              <a:endParaRPr lang="en-US" altLang="zh-CN" sz="1333" b="0" kern="0" noProof="1">
                <a:solidFill>
                  <a:schemeClr val="accent3">
                    <a:lumMod val="75000"/>
                  </a:schemeClr>
                </a:solidFill>
                <a:cs typeface="+mn-ea"/>
                <a:sym typeface="+mn-lt"/>
              </a:endParaRPr>
            </a:p>
          </p:txBody>
        </p:sp>
      </p:grpSp>
      <p:grpSp>
        <p:nvGrpSpPr>
          <p:cNvPr id="86" name="组合 85"/>
          <p:cNvGrpSpPr/>
          <p:nvPr/>
        </p:nvGrpSpPr>
        <p:grpSpPr>
          <a:xfrm>
            <a:off x="1214416" y="4800116"/>
            <a:ext cx="2497272" cy="1189754"/>
            <a:chOff x="1274291" y="4509302"/>
            <a:chExt cx="2497610" cy="1189754"/>
          </a:xfrm>
        </p:grpSpPr>
        <p:sp>
          <p:nvSpPr>
            <p:cNvPr id="87" name="文本框 86"/>
            <p:cNvSpPr txBox="1"/>
            <p:nvPr/>
          </p:nvSpPr>
          <p:spPr>
            <a:xfrm>
              <a:off x="2277993" y="4509302"/>
              <a:ext cx="1479861" cy="412229"/>
            </a:xfrm>
            <a:prstGeom prst="rect">
              <a:avLst/>
            </a:prstGeom>
            <a:noFill/>
          </p:spPr>
          <p:txBody>
            <a:bodyPr wrap="square" rtlCol="0">
              <a:spAutoFit/>
            </a:bodyPr>
            <a:lstStyle>
              <a:defPPr>
                <a:defRPr lang="zh-CN"/>
              </a:defPPr>
              <a:lvl1pPr>
                <a:defRPr sz="2000">
                  <a:solidFill>
                    <a:srgbClr val="FFB850"/>
                  </a:solidFill>
                  <a:latin typeface="时尚中黑简体" panose="01010104010101010101" pitchFamily="2" charset="-122"/>
                  <a:ea typeface="时尚中黑简体" panose="01010104010101010101" pitchFamily="2" charset="-122"/>
                </a:defRPr>
              </a:lvl1pPr>
            </a:lstStyle>
            <a:p>
              <a:pPr algn="r">
                <a:lnSpc>
                  <a:spcPct val="130000"/>
                </a:lnSpc>
              </a:pPr>
              <a:r>
                <a:rPr lang="zh-CN" altLang="en-US" sz="1599" dirty="0">
                  <a:solidFill>
                    <a:schemeClr val="accent3">
                      <a:lumMod val="75000"/>
                    </a:schemeClr>
                  </a:solidFill>
                  <a:latin typeface="+mn-lt"/>
                  <a:ea typeface="+mn-ea"/>
                  <a:cs typeface="+mn-ea"/>
                  <a:sym typeface="+mn-lt"/>
                </a:rPr>
                <a:t>在此添加标题</a:t>
              </a:r>
            </a:p>
          </p:txBody>
        </p:sp>
        <p:sp>
          <p:nvSpPr>
            <p:cNvPr id="88" name="TextBox 10"/>
            <p:cNvSpPr>
              <a:spLocks noChangeArrowheads="1"/>
            </p:cNvSpPr>
            <p:nvPr/>
          </p:nvSpPr>
          <p:spPr bwMode="auto">
            <a:xfrm>
              <a:off x="1274291" y="4786242"/>
              <a:ext cx="2497610" cy="91281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r" fontAlgn="auto">
                <a:spcBef>
                  <a:spcPts val="0"/>
                </a:spcBef>
                <a:defRPr/>
              </a:pPr>
              <a:r>
                <a:rPr lang="zh-CN" altLang="en-US" sz="1333" b="0" kern="0" noProof="1">
                  <a:solidFill>
                    <a:schemeClr val="accent3">
                      <a:lumMod val="75000"/>
                    </a:schemeClr>
                  </a:solidFill>
                  <a:cs typeface="+mn-ea"/>
                  <a:sym typeface="+mn-lt"/>
                </a:rPr>
                <a:t>您的内容打在这里，或者通过复制您的文本后，在此框中选择粘贴，并选择只保留文字您的内容打在这里。</a:t>
              </a:r>
              <a:endParaRPr lang="en-US" altLang="zh-CN" sz="1333" b="0" kern="0" noProof="1">
                <a:solidFill>
                  <a:schemeClr val="accent3">
                    <a:lumMod val="75000"/>
                  </a:schemeClr>
                </a:solidFill>
                <a:cs typeface="+mn-ea"/>
                <a:sym typeface="+mn-lt"/>
              </a:endParaRPr>
            </a:p>
          </p:txBody>
        </p:sp>
      </p:grpSp>
    </p:spTree>
    <p:extLst>
      <p:ext uri="{BB962C8B-B14F-4D97-AF65-F5344CB8AC3E}">
        <p14:creationId xmlns:p14="http://schemas.microsoft.com/office/powerpoint/2010/main" val="4028552830"/>
      </p:ext>
    </p:extLst>
  </p:cSld>
  <p:clrMapOvr>
    <a:masterClrMapping/>
  </p:clrMapOvr>
  <mc:AlternateContent xmlns:mc="http://schemas.openxmlformats.org/markup-compatibility/2006" xmlns:p14="http://schemas.microsoft.com/office/powerpoint/2010/main">
    <mc:Choice Requires="p14">
      <p:transition spd="slow" p14:dur="1200" advTm="0">
        <p14:prism/>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par>
                                <p:cTn id="20" presetID="53" presetClass="entr" presetSubtype="16" fill="hold" nodeType="withEffect">
                                  <p:stCondLst>
                                    <p:cond delay="0"/>
                                  </p:stCondLst>
                                  <p:childTnLst>
                                    <p:set>
                                      <p:cBhvr>
                                        <p:cTn id="21" dur="1" fill="hold">
                                          <p:stCondLst>
                                            <p:cond delay="0"/>
                                          </p:stCondLst>
                                        </p:cTn>
                                        <p:tgtEl>
                                          <p:spTgt spid="37"/>
                                        </p:tgtEl>
                                        <p:attrNameLst>
                                          <p:attrName>style.visibility</p:attrName>
                                        </p:attrNameLst>
                                      </p:cBhvr>
                                      <p:to>
                                        <p:strVal val="visible"/>
                                      </p:to>
                                    </p:set>
                                    <p:anim calcmode="lin" valueType="num">
                                      <p:cBhvr>
                                        <p:cTn id="22" dur="800" fill="hold"/>
                                        <p:tgtEl>
                                          <p:spTgt spid="37"/>
                                        </p:tgtEl>
                                        <p:attrNameLst>
                                          <p:attrName>ppt_w</p:attrName>
                                        </p:attrNameLst>
                                      </p:cBhvr>
                                      <p:tavLst>
                                        <p:tav tm="0">
                                          <p:val>
                                            <p:fltVal val="0"/>
                                          </p:val>
                                        </p:tav>
                                        <p:tav tm="100000">
                                          <p:val>
                                            <p:strVal val="#ppt_w"/>
                                          </p:val>
                                        </p:tav>
                                      </p:tavLst>
                                    </p:anim>
                                    <p:anim calcmode="lin" valueType="num">
                                      <p:cBhvr>
                                        <p:cTn id="23" dur="800" fill="hold"/>
                                        <p:tgtEl>
                                          <p:spTgt spid="37"/>
                                        </p:tgtEl>
                                        <p:attrNameLst>
                                          <p:attrName>ppt_h</p:attrName>
                                        </p:attrNameLst>
                                      </p:cBhvr>
                                      <p:tavLst>
                                        <p:tav tm="0">
                                          <p:val>
                                            <p:fltVal val="0"/>
                                          </p:val>
                                        </p:tav>
                                        <p:tav tm="100000">
                                          <p:val>
                                            <p:strVal val="#ppt_h"/>
                                          </p:val>
                                        </p:tav>
                                      </p:tavLst>
                                    </p:anim>
                                    <p:animEffect transition="in" filter="fade">
                                      <p:cBhvr>
                                        <p:cTn id="24" dur="800"/>
                                        <p:tgtEl>
                                          <p:spTgt spid="37"/>
                                        </p:tgtEl>
                                      </p:cBhvr>
                                    </p:animEffect>
                                  </p:childTnLst>
                                </p:cTn>
                              </p:par>
                              <p:par>
                                <p:cTn id="25" presetID="31" presetClass="entr" presetSubtype="0" fill="hold" nodeType="withEffect">
                                  <p:stCondLst>
                                    <p:cond delay="700"/>
                                  </p:stCondLst>
                                  <p:childTnLst>
                                    <p:set>
                                      <p:cBhvr>
                                        <p:cTn id="26" dur="1" fill="hold">
                                          <p:stCondLst>
                                            <p:cond delay="0"/>
                                          </p:stCondLst>
                                        </p:cTn>
                                        <p:tgtEl>
                                          <p:spTgt spid="42"/>
                                        </p:tgtEl>
                                        <p:attrNameLst>
                                          <p:attrName>style.visibility</p:attrName>
                                        </p:attrNameLst>
                                      </p:cBhvr>
                                      <p:to>
                                        <p:strVal val="visible"/>
                                      </p:to>
                                    </p:set>
                                    <p:anim calcmode="lin" valueType="num">
                                      <p:cBhvr>
                                        <p:cTn id="27" dur="1000" fill="hold"/>
                                        <p:tgtEl>
                                          <p:spTgt spid="42"/>
                                        </p:tgtEl>
                                        <p:attrNameLst>
                                          <p:attrName>ppt_w</p:attrName>
                                        </p:attrNameLst>
                                      </p:cBhvr>
                                      <p:tavLst>
                                        <p:tav tm="0">
                                          <p:val>
                                            <p:fltVal val="0"/>
                                          </p:val>
                                        </p:tav>
                                        <p:tav tm="100000">
                                          <p:val>
                                            <p:strVal val="#ppt_w"/>
                                          </p:val>
                                        </p:tav>
                                      </p:tavLst>
                                    </p:anim>
                                    <p:anim calcmode="lin" valueType="num">
                                      <p:cBhvr>
                                        <p:cTn id="28" dur="1000" fill="hold"/>
                                        <p:tgtEl>
                                          <p:spTgt spid="42"/>
                                        </p:tgtEl>
                                        <p:attrNameLst>
                                          <p:attrName>ppt_h</p:attrName>
                                        </p:attrNameLst>
                                      </p:cBhvr>
                                      <p:tavLst>
                                        <p:tav tm="0">
                                          <p:val>
                                            <p:fltVal val="0"/>
                                          </p:val>
                                        </p:tav>
                                        <p:tav tm="100000">
                                          <p:val>
                                            <p:strVal val="#ppt_h"/>
                                          </p:val>
                                        </p:tav>
                                      </p:tavLst>
                                    </p:anim>
                                    <p:anim calcmode="lin" valueType="num">
                                      <p:cBhvr>
                                        <p:cTn id="29" dur="1000" fill="hold"/>
                                        <p:tgtEl>
                                          <p:spTgt spid="42"/>
                                        </p:tgtEl>
                                        <p:attrNameLst>
                                          <p:attrName>style.rotation</p:attrName>
                                        </p:attrNameLst>
                                      </p:cBhvr>
                                      <p:tavLst>
                                        <p:tav tm="0">
                                          <p:val>
                                            <p:fltVal val="90"/>
                                          </p:val>
                                        </p:tav>
                                        <p:tav tm="100000">
                                          <p:val>
                                            <p:fltVal val="0"/>
                                          </p:val>
                                        </p:tav>
                                      </p:tavLst>
                                    </p:anim>
                                    <p:animEffect transition="in" filter="fade">
                                      <p:cBhvr>
                                        <p:cTn id="30" dur="1000"/>
                                        <p:tgtEl>
                                          <p:spTgt spid="42"/>
                                        </p:tgtEl>
                                      </p:cBhvr>
                                    </p:animEffect>
                                  </p:childTnLst>
                                </p:cTn>
                              </p:par>
                              <p:par>
                                <p:cTn id="31" presetID="31" presetClass="entr" presetSubtype="0" fill="hold" nodeType="withEffect">
                                  <p:stCondLst>
                                    <p:cond delay="700"/>
                                  </p:stCondLst>
                                  <p:childTnLst>
                                    <p:set>
                                      <p:cBhvr>
                                        <p:cTn id="32" dur="1" fill="hold">
                                          <p:stCondLst>
                                            <p:cond delay="0"/>
                                          </p:stCondLst>
                                        </p:cTn>
                                        <p:tgtEl>
                                          <p:spTgt spid="52"/>
                                        </p:tgtEl>
                                        <p:attrNameLst>
                                          <p:attrName>style.visibility</p:attrName>
                                        </p:attrNameLst>
                                      </p:cBhvr>
                                      <p:to>
                                        <p:strVal val="visible"/>
                                      </p:to>
                                    </p:set>
                                    <p:anim calcmode="lin" valueType="num">
                                      <p:cBhvr>
                                        <p:cTn id="33" dur="1000" fill="hold"/>
                                        <p:tgtEl>
                                          <p:spTgt spid="52"/>
                                        </p:tgtEl>
                                        <p:attrNameLst>
                                          <p:attrName>ppt_w</p:attrName>
                                        </p:attrNameLst>
                                      </p:cBhvr>
                                      <p:tavLst>
                                        <p:tav tm="0">
                                          <p:val>
                                            <p:fltVal val="0"/>
                                          </p:val>
                                        </p:tav>
                                        <p:tav tm="100000">
                                          <p:val>
                                            <p:strVal val="#ppt_w"/>
                                          </p:val>
                                        </p:tav>
                                      </p:tavLst>
                                    </p:anim>
                                    <p:anim calcmode="lin" valueType="num">
                                      <p:cBhvr>
                                        <p:cTn id="34" dur="1000" fill="hold"/>
                                        <p:tgtEl>
                                          <p:spTgt spid="52"/>
                                        </p:tgtEl>
                                        <p:attrNameLst>
                                          <p:attrName>ppt_h</p:attrName>
                                        </p:attrNameLst>
                                      </p:cBhvr>
                                      <p:tavLst>
                                        <p:tav tm="0">
                                          <p:val>
                                            <p:fltVal val="0"/>
                                          </p:val>
                                        </p:tav>
                                        <p:tav tm="100000">
                                          <p:val>
                                            <p:strVal val="#ppt_h"/>
                                          </p:val>
                                        </p:tav>
                                      </p:tavLst>
                                    </p:anim>
                                    <p:anim calcmode="lin" valueType="num">
                                      <p:cBhvr>
                                        <p:cTn id="35" dur="1000" fill="hold"/>
                                        <p:tgtEl>
                                          <p:spTgt spid="52"/>
                                        </p:tgtEl>
                                        <p:attrNameLst>
                                          <p:attrName>style.rotation</p:attrName>
                                        </p:attrNameLst>
                                      </p:cBhvr>
                                      <p:tavLst>
                                        <p:tav tm="0">
                                          <p:val>
                                            <p:fltVal val="90"/>
                                          </p:val>
                                        </p:tav>
                                        <p:tav tm="100000">
                                          <p:val>
                                            <p:fltVal val="0"/>
                                          </p:val>
                                        </p:tav>
                                      </p:tavLst>
                                    </p:anim>
                                    <p:animEffect transition="in" filter="fade">
                                      <p:cBhvr>
                                        <p:cTn id="36" dur="1000"/>
                                        <p:tgtEl>
                                          <p:spTgt spid="52"/>
                                        </p:tgtEl>
                                      </p:cBhvr>
                                    </p:animEffect>
                                  </p:childTnLst>
                                </p:cTn>
                              </p:par>
                              <p:par>
                                <p:cTn id="37" presetID="31" presetClass="entr" presetSubtype="0" fill="hold" nodeType="withEffect">
                                  <p:stCondLst>
                                    <p:cond delay="700"/>
                                  </p:stCondLst>
                                  <p:childTnLst>
                                    <p:set>
                                      <p:cBhvr>
                                        <p:cTn id="38" dur="1" fill="hold">
                                          <p:stCondLst>
                                            <p:cond delay="0"/>
                                          </p:stCondLst>
                                        </p:cTn>
                                        <p:tgtEl>
                                          <p:spTgt spid="62"/>
                                        </p:tgtEl>
                                        <p:attrNameLst>
                                          <p:attrName>style.visibility</p:attrName>
                                        </p:attrNameLst>
                                      </p:cBhvr>
                                      <p:to>
                                        <p:strVal val="visible"/>
                                      </p:to>
                                    </p:set>
                                    <p:anim calcmode="lin" valueType="num">
                                      <p:cBhvr>
                                        <p:cTn id="39" dur="1000" fill="hold"/>
                                        <p:tgtEl>
                                          <p:spTgt spid="62"/>
                                        </p:tgtEl>
                                        <p:attrNameLst>
                                          <p:attrName>ppt_w</p:attrName>
                                        </p:attrNameLst>
                                      </p:cBhvr>
                                      <p:tavLst>
                                        <p:tav tm="0">
                                          <p:val>
                                            <p:fltVal val="0"/>
                                          </p:val>
                                        </p:tav>
                                        <p:tav tm="100000">
                                          <p:val>
                                            <p:strVal val="#ppt_w"/>
                                          </p:val>
                                        </p:tav>
                                      </p:tavLst>
                                    </p:anim>
                                    <p:anim calcmode="lin" valueType="num">
                                      <p:cBhvr>
                                        <p:cTn id="40" dur="1000" fill="hold"/>
                                        <p:tgtEl>
                                          <p:spTgt spid="62"/>
                                        </p:tgtEl>
                                        <p:attrNameLst>
                                          <p:attrName>ppt_h</p:attrName>
                                        </p:attrNameLst>
                                      </p:cBhvr>
                                      <p:tavLst>
                                        <p:tav tm="0">
                                          <p:val>
                                            <p:fltVal val="0"/>
                                          </p:val>
                                        </p:tav>
                                        <p:tav tm="100000">
                                          <p:val>
                                            <p:strVal val="#ppt_h"/>
                                          </p:val>
                                        </p:tav>
                                      </p:tavLst>
                                    </p:anim>
                                    <p:anim calcmode="lin" valueType="num">
                                      <p:cBhvr>
                                        <p:cTn id="41" dur="1000" fill="hold"/>
                                        <p:tgtEl>
                                          <p:spTgt spid="62"/>
                                        </p:tgtEl>
                                        <p:attrNameLst>
                                          <p:attrName>style.rotation</p:attrName>
                                        </p:attrNameLst>
                                      </p:cBhvr>
                                      <p:tavLst>
                                        <p:tav tm="0">
                                          <p:val>
                                            <p:fltVal val="90"/>
                                          </p:val>
                                        </p:tav>
                                        <p:tav tm="100000">
                                          <p:val>
                                            <p:fltVal val="0"/>
                                          </p:val>
                                        </p:tav>
                                      </p:tavLst>
                                    </p:anim>
                                    <p:animEffect transition="in" filter="fade">
                                      <p:cBhvr>
                                        <p:cTn id="42" dur="1000"/>
                                        <p:tgtEl>
                                          <p:spTgt spid="62"/>
                                        </p:tgtEl>
                                      </p:cBhvr>
                                    </p:animEffect>
                                  </p:childTnLst>
                                </p:cTn>
                              </p:par>
                              <p:par>
                                <p:cTn id="43" presetID="31" presetClass="entr" presetSubtype="0" fill="hold" nodeType="withEffect">
                                  <p:stCondLst>
                                    <p:cond delay="700"/>
                                  </p:stCondLst>
                                  <p:childTnLst>
                                    <p:set>
                                      <p:cBhvr>
                                        <p:cTn id="44" dur="1" fill="hold">
                                          <p:stCondLst>
                                            <p:cond delay="0"/>
                                          </p:stCondLst>
                                        </p:cTn>
                                        <p:tgtEl>
                                          <p:spTgt spid="71"/>
                                        </p:tgtEl>
                                        <p:attrNameLst>
                                          <p:attrName>style.visibility</p:attrName>
                                        </p:attrNameLst>
                                      </p:cBhvr>
                                      <p:to>
                                        <p:strVal val="visible"/>
                                      </p:to>
                                    </p:set>
                                    <p:anim calcmode="lin" valueType="num">
                                      <p:cBhvr>
                                        <p:cTn id="45" dur="1000" fill="hold"/>
                                        <p:tgtEl>
                                          <p:spTgt spid="71"/>
                                        </p:tgtEl>
                                        <p:attrNameLst>
                                          <p:attrName>ppt_w</p:attrName>
                                        </p:attrNameLst>
                                      </p:cBhvr>
                                      <p:tavLst>
                                        <p:tav tm="0">
                                          <p:val>
                                            <p:fltVal val="0"/>
                                          </p:val>
                                        </p:tav>
                                        <p:tav tm="100000">
                                          <p:val>
                                            <p:strVal val="#ppt_w"/>
                                          </p:val>
                                        </p:tav>
                                      </p:tavLst>
                                    </p:anim>
                                    <p:anim calcmode="lin" valueType="num">
                                      <p:cBhvr>
                                        <p:cTn id="46" dur="1000" fill="hold"/>
                                        <p:tgtEl>
                                          <p:spTgt spid="71"/>
                                        </p:tgtEl>
                                        <p:attrNameLst>
                                          <p:attrName>ppt_h</p:attrName>
                                        </p:attrNameLst>
                                      </p:cBhvr>
                                      <p:tavLst>
                                        <p:tav tm="0">
                                          <p:val>
                                            <p:fltVal val="0"/>
                                          </p:val>
                                        </p:tav>
                                        <p:tav tm="100000">
                                          <p:val>
                                            <p:strVal val="#ppt_h"/>
                                          </p:val>
                                        </p:tav>
                                      </p:tavLst>
                                    </p:anim>
                                    <p:anim calcmode="lin" valueType="num">
                                      <p:cBhvr>
                                        <p:cTn id="47" dur="1000" fill="hold"/>
                                        <p:tgtEl>
                                          <p:spTgt spid="71"/>
                                        </p:tgtEl>
                                        <p:attrNameLst>
                                          <p:attrName>style.rotation</p:attrName>
                                        </p:attrNameLst>
                                      </p:cBhvr>
                                      <p:tavLst>
                                        <p:tav tm="0">
                                          <p:val>
                                            <p:fltVal val="90"/>
                                          </p:val>
                                        </p:tav>
                                        <p:tav tm="100000">
                                          <p:val>
                                            <p:fltVal val="0"/>
                                          </p:val>
                                        </p:tav>
                                      </p:tavLst>
                                    </p:anim>
                                    <p:animEffect transition="in" filter="fade">
                                      <p:cBhvr>
                                        <p:cTn id="48" dur="1000"/>
                                        <p:tgtEl>
                                          <p:spTgt spid="71"/>
                                        </p:tgtEl>
                                      </p:cBhvr>
                                    </p:animEffect>
                                  </p:childTnLst>
                                </p:cTn>
                              </p:par>
                              <p:par>
                                <p:cTn id="49" presetID="6" presetClass="entr" presetSubtype="32" fill="hold" nodeType="withEffect">
                                  <p:stCondLst>
                                    <p:cond delay="700"/>
                                  </p:stCondLst>
                                  <p:childTnLst>
                                    <p:set>
                                      <p:cBhvr>
                                        <p:cTn id="50" dur="1" fill="hold">
                                          <p:stCondLst>
                                            <p:cond delay="0"/>
                                          </p:stCondLst>
                                        </p:cTn>
                                        <p:tgtEl>
                                          <p:spTgt spid="12"/>
                                        </p:tgtEl>
                                        <p:attrNameLst>
                                          <p:attrName>style.visibility</p:attrName>
                                        </p:attrNameLst>
                                      </p:cBhvr>
                                      <p:to>
                                        <p:strVal val="visible"/>
                                      </p:to>
                                    </p:set>
                                    <p:animEffect transition="in" filter="circle(out)">
                                      <p:cBhvr>
                                        <p:cTn id="51" dur="2000"/>
                                        <p:tgtEl>
                                          <p:spTgt spid="12"/>
                                        </p:tgtEl>
                                      </p:cBhvr>
                                    </p:animEffect>
                                  </p:childTnLst>
                                </p:cTn>
                              </p:par>
                              <p:par>
                                <p:cTn id="52" presetID="22" presetClass="entr" presetSubtype="4" fill="hold" nodeType="withEffect">
                                  <p:stCondLst>
                                    <p:cond delay="2700"/>
                                  </p:stCondLst>
                                  <p:childTnLst>
                                    <p:set>
                                      <p:cBhvr>
                                        <p:cTn id="53" dur="1" fill="hold">
                                          <p:stCondLst>
                                            <p:cond delay="0"/>
                                          </p:stCondLst>
                                        </p:cTn>
                                        <p:tgtEl>
                                          <p:spTgt spid="15"/>
                                        </p:tgtEl>
                                        <p:attrNameLst>
                                          <p:attrName>style.visibility</p:attrName>
                                        </p:attrNameLst>
                                      </p:cBhvr>
                                      <p:to>
                                        <p:strVal val="visible"/>
                                      </p:to>
                                    </p:set>
                                    <p:animEffect transition="in" filter="wipe(down)">
                                      <p:cBhvr>
                                        <p:cTn id="54" dur="500"/>
                                        <p:tgtEl>
                                          <p:spTgt spid="15"/>
                                        </p:tgtEl>
                                      </p:cBhvr>
                                    </p:animEffect>
                                  </p:childTnLst>
                                </p:cTn>
                              </p:par>
                            </p:childTnLst>
                          </p:cTn>
                        </p:par>
                        <p:par>
                          <p:cTn id="55" fill="hold">
                            <p:stCondLst>
                              <p:cond delay="4100"/>
                            </p:stCondLst>
                            <p:childTnLst>
                              <p:par>
                                <p:cTn id="56" presetID="53" presetClass="entr" presetSubtype="16" fill="hold" grpId="0" nodeType="afterEffect">
                                  <p:stCondLst>
                                    <p:cond delay="0"/>
                                  </p:stCondLst>
                                  <p:childTnLst>
                                    <p:set>
                                      <p:cBhvr>
                                        <p:cTn id="57" dur="1" fill="hold">
                                          <p:stCondLst>
                                            <p:cond delay="0"/>
                                          </p:stCondLst>
                                        </p:cTn>
                                        <p:tgtEl>
                                          <p:spTgt spid="27"/>
                                        </p:tgtEl>
                                        <p:attrNameLst>
                                          <p:attrName>style.visibility</p:attrName>
                                        </p:attrNameLst>
                                      </p:cBhvr>
                                      <p:to>
                                        <p:strVal val="visible"/>
                                      </p:to>
                                    </p:set>
                                    <p:anim calcmode="lin" valueType="num">
                                      <p:cBhvr>
                                        <p:cTn id="58" dur="500" fill="hold"/>
                                        <p:tgtEl>
                                          <p:spTgt spid="27"/>
                                        </p:tgtEl>
                                        <p:attrNameLst>
                                          <p:attrName>ppt_w</p:attrName>
                                        </p:attrNameLst>
                                      </p:cBhvr>
                                      <p:tavLst>
                                        <p:tav tm="0">
                                          <p:val>
                                            <p:fltVal val="0"/>
                                          </p:val>
                                        </p:tav>
                                        <p:tav tm="100000">
                                          <p:val>
                                            <p:strVal val="#ppt_w"/>
                                          </p:val>
                                        </p:tav>
                                      </p:tavLst>
                                    </p:anim>
                                    <p:anim calcmode="lin" valueType="num">
                                      <p:cBhvr>
                                        <p:cTn id="59" dur="500" fill="hold"/>
                                        <p:tgtEl>
                                          <p:spTgt spid="27"/>
                                        </p:tgtEl>
                                        <p:attrNameLst>
                                          <p:attrName>ppt_h</p:attrName>
                                        </p:attrNameLst>
                                      </p:cBhvr>
                                      <p:tavLst>
                                        <p:tav tm="0">
                                          <p:val>
                                            <p:fltVal val="0"/>
                                          </p:val>
                                        </p:tav>
                                        <p:tav tm="100000">
                                          <p:val>
                                            <p:strVal val="#ppt_h"/>
                                          </p:val>
                                        </p:tav>
                                      </p:tavLst>
                                    </p:anim>
                                    <p:animEffect transition="in" filter="fade">
                                      <p:cBhvr>
                                        <p:cTn id="60" dur="500"/>
                                        <p:tgtEl>
                                          <p:spTgt spid="27"/>
                                        </p:tgtEl>
                                      </p:cBhvr>
                                    </p:animEffect>
                                  </p:childTnLst>
                                </p:cTn>
                              </p:par>
                              <p:par>
                                <p:cTn id="61" presetID="42" presetClass="entr" presetSubtype="0" fill="hold" nodeType="withEffect">
                                  <p:stCondLst>
                                    <p:cond delay="0"/>
                                  </p:stCondLst>
                                  <p:childTnLst>
                                    <p:set>
                                      <p:cBhvr>
                                        <p:cTn id="62" dur="1" fill="hold">
                                          <p:stCondLst>
                                            <p:cond delay="0"/>
                                          </p:stCondLst>
                                        </p:cTn>
                                        <p:tgtEl>
                                          <p:spTgt spid="80"/>
                                        </p:tgtEl>
                                        <p:attrNameLst>
                                          <p:attrName>style.visibility</p:attrName>
                                        </p:attrNameLst>
                                      </p:cBhvr>
                                      <p:to>
                                        <p:strVal val="visible"/>
                                      </p:to>
                                    </p:set>
                                    <p:animEffect transition="in" filter="fade">
                                      <p:cBhvr>
                                        <p:cTn id="63" dur="1000"/>
                                        <p:tgtEl>
                                          <p:spTgt spid="80"/>
                                        </p:tgtEl>
                                      </p:cBhvr>
                                    </p:animEffect>
                                    <p:anim calcmode="lin" valueType="num">
                                      <p:cBhvr>
                                        <p:cTn id="64" dur="1000" fill="hold"/>
                                        <p:tgtEl>
                                          <p:spTgt spid="80"/>
                                        </p:tgtEl>
                                        <p:attrNameLst>
                                          <p:attrName>ppt_x</p:attrName>
                                        </p:attrNameLst>
                                      </p:cBhvr>
                                      <p:tavLst>
                                        <p:tav tm="0">
                                          <p:val>
                                            <p:strVal val="#ppt_x"/>
                                          </p:val>
                                        </p:tav>
                                        <p:tav tm="100000">
                                          <p:val>
                                            <p:strVal val="#ppt_x"/>
                                          </p:val>
                                        </p:tav>
                                      </p:tavLst>
                                    </p:anim>
                                    <p:anim calcmode="lin" valueType="num">
                                      <p:cBhvr>
                                        <p:cTn id="65" dur="1000" fill="hold"/>
                                        <p:tgtEl>
                                          <p:spTgt spid="80"/>
                                        </p:tgtEl>
                                        <p:attrNameLst>
                                          <p:attrName>ppt_y</p:attrName>
                                        </p:attrNameLst>
                                      </p:cBhvr>
                                      <p:tavLst>
                                        <p:tav tm="0">
                                          <p:val>
                                            <p:strVal val="#ppt_y+.1"/>
                                          </p:val>
                                        </p:tav>
                                        <p:tav tm="100000">
                                          <p:val>
                                            <p:strVal val="#ppt_y"/>
                                          </p:val>
                                        </p:tav>
                                      </p:tavLst>
                                    </p:anim>
                                  </p:childTnLst>
                                </p:cTn>
                              </p:par>
                            </p:childTnLst>
                          </p:cTn>
                        </p:par>
                        <p:par>
                          <p:cTn id="66" fill="hold">
                            <p:stCondLst>
                              <p:cond delay="5100"/>
                            </p:stCondLst>
                            <p:childTnLst>
                              <p:par>
                                <p:cTn id="67" presetID="22" presetClass="entr" presetSubtype="8" fill="hold" nodeType="afterEffect">
                                  <p:stCondLst>
                                    <p:cond delay="0"/>
                                  </p:stCondLst>
                                  <p:childTnLst>
                                    <p:set>
                                      <p:cBhvr>
                                        <p:cTn id="68" dur="1" fill="hold">
                                          <p:stCondLst>
                                            <p:cond delay="0"/>
                                          </p:stCondLst>
                                        </p:cTn>
                                        <p:tgtEl>
                                          <p:spTgt spid="18"/>
                                        </p:tgtEl>
                                        <p:attrNameLst>
                                          <p:attrName>style.visibility</p:attrName>
                                        </p:attrNameLst>
                                      </p:cBhvr>
                                      <p:to>
                                        <p:strVal val="visible"/>
                                      </p:to>
                                    </p:set>
                                    <p:animEffect transition="in" filter="wipe(left)">
                                      <p:cBhvr>
                                        <p:cTn id="69" dur="500"/>
                                        <p:tgtEl>
                                          <p:spTgt spid="18"/>
                                        </p:tgtEl>
                                      </p:cBhvr>
                                    </p:animEffect>
                                  </p:childTnLst>
                                </p:cTn>
                              </p:par>
                            </p:childTnLst>
                          </p:cTn>
                        </p:par>
                        <p:par>
                          <p:cTn id="70" fill="hold">
                            <p:stCondLst>
                              <p:cond delay="5600"/>
                            </p:stCondLst>
                            <p:childTnLst>
                              <p:par>
                                <p:cTn id="71" presetID="53" presetClass="entr" presetSubtype="16" fill="hold" grpId="0" nodeType="afterEffect">
                                  <p:stCondLst>
                                    <p:cond delay="0"/>
                                  </p:stCondLst>
                                  <p:childTnLst>
                                    <p:set>
                                      <p:cBhvr>
                                        <p:cTn id="72" dur="1" fill="hold">
                                          <p:stCondLst>
                                            <p:cond delay="0"/>
                                          </p:stCondLst>
                                        </p:cTn>
                                        <p:tgtEl>
                                          <p:spTgt spid="35"/>
                                        </p:tgtEl>
                                        <p:attrNameLst>
                                          <p:attrName>style.visibility</p:attrName>
                                        </p:attrNameLst>
                                      </p:cBhvr>
                                      <p:to>
                                        <p:strVal val="visible"/>
                                      </p:to>
                                    </p:set>
                                    <p:anim calcmode="lin" valueType="num">
                                      <p:cBhvr>
                                        <p:cTn id="73" dur="500" fill="hold"/>
                                        <p:tgtEl>
                                          <p:spTgt spid="35"/>
                                        </p:tgtEl>
                                        <p:attrNameLst>
                                          <p:attrName>ppt_w</p:attrName>
                                        </p:attrNameLst>
                                      </p:cBhvr>
                                      <p:tavLst>
                                        <p:tav tm="0">
                                          <p:val>
                                            <p:fltVal val="0"/>
                                          </p:val>
                                        </p:tav>
                                        <p:tav tm="100000">
                                          <p:val>
                                            <p:strVal val="#ppt_w"/>
                                          </p:val>
                                        </p:tav>
                                      </p:tavLst>
                                    </p:anim>
                                    <p:anim calcmode="lin" valueType="num">
                                      <p:cBhvr>
                                        <p:cTn id="74" dur="500" fill="hold"/>
                                        <p:tgtEl>
                                          <p:spTgt spid="35"/>
                                        </p:tgtEl>
                                        <p:attrNameLst>
                                          <p:attrName>ppt_h</p:attrName>
                                        </p:attrNameLst>
                                      </p:cBhvr>
                                      <p:tavLst>
                                        <p:tav tm="0">
                                          <p:val>
                                            <p:fltVal val="0"/>
                                          </p:val>
                                        </p:tav>
                                        <p:tav tm="100000">
                                          <p:val>
                                            <p:strVal val="#ppt_h"/>
                                          </p:val>
                                        </p:tav>
                                      </p:tavLst>
                                    </p:anim>
                                    <p:animEffect transition="in" filter="fade">
                                      <p:cBhvr>
                                        <p:cTn id="75" dur="500"/>
                                        <p:tgtEl>
                                          <p:spTgt spid="35"/>
                                        </p:tgtEl>
                                      </p:cBhvr>
                                    </p:animEffect>
                                  </p:childTnLst>
                                </p:cTn>
                              </p:par>
                            </p:childTnLst>
                          </p:cTn>
                        </p:par>
                        <p:par>
                          <p:cTn id="76" fill="hold">
                            <p:stCondLst>
                              <p:cond delay="6100"/>
                            </p:stCondLst>
                            <p:childTnLst>
                              <p:par>
                                <p:cTn id="77" presetID="14" presetClass="entr" presetSubtype="10" fill="hold" nodeType="afterEffect">
                                  <p:stCondLst>
                                    <p:cond delay="0"/>
                                  </p:stCondLst>
                                  <p:childTnLst>
                                    <p:set>
                                      <p:cBhvr>
                                        <p:cTn id="78" dur="1" fill="hold">
                                          <p:stCondLst>
                                            <p:cond delay="0"/>
                                          </p:stCondLst>
                                        </p:cTn>
                                        <p:tgtEl>
                                          <p:spTgt spid="77"/>
                                        </p:tgtEl>
                                        <p:attrNameLst>
                                          <p:attrName>style.visibility</p:attrName>
                                        </p:attrNameLst>
                                      </p:cBhvr>
                                      <p:to>
                                        <p:strVal val="visible"/>
                                      </p:to>
                                    </p:set>
                                    <p:animEffect transition="in" filter="randombar(horizontal)">
                                      <p:cBhvr>
                                        <p:cTn id="79" dur="500"/>
                                        <p:tgtEl>
                                          <p:spTgt spid="77"/>
                                        </p:tgtEl>
                                      </p:cBhvr>
                                    </p:animEffect>
                                  </p:childTnLst>
                                </p:cTn>
                              </p:par>
                            </p:childTnLst>
                          </p:cTn>
                        </p:par>
                        <p:par>
                          <p:cTn id="80" fill="hold">
                            <p:stCondLst>
                              <p:cond delay="6600"/>
                            </p:stCondLst>
                            <p:childTnLst>
                              <p:par>
                                <p:cTn id="81" presetID="22" presetClass="entr" presetSubtype="1" fill="hold" nodeType="afterEffect">
                                  <p:stCondLst>
                                    <p:cond delay="0"/>
                                  </p:stCondLst>
                                  <p:childTnLst>
                                    <p:set>
                                      <p:cBhvr>
                                        <p:cTn id="82" dur="1" fill="hold">
                                          <p:stCondLst>
                                            <p:cond delay="0"/>
                                          </p:stCondLst>
                                        </p:cTn>
                                        <p:tgtEl>
                                          <p:spTgt spid="21"/>
                                        </p:tgtEl>
                                        <p:attrNameLst>
                                          <p:attrName>style.visibility</p:attrName>
                                        </p:attrNameLst>
                                      </p:cBhvr>
                                      <p:to>
                                        <p:strVal val="visible"/>
                                      </p:to>
                                    </p:set>
                                    <p:animEffect transition="in" filter="wipe(up)">
                                      <p:cBhvr>
                                        <p:cTn id="83" dur="500"/>
                                        <p:tgtEl>
                                          <p:spTgt spid="21"/>
                                        </p:tgtEl>
                                      </p:cBhvr>
                                    </p:animEffect>
                                  </p:childTnLst>
                                </p:cTn>
                              </p:par>
                            </p:childTnLst>
                          </p:cTn>
                        </p:par>
                        <p:par>
                          <p:cTn id="84" fill="hold">
                            <p:stCondLst>
                              <p:cond delay="7100"/>
                            </p:stCondLst>
                            <p:childTnLst>
                              <p:par>
                                <p:cTn id="85" presetID="53" presetClass="entr" presetSubtype="16" fill="hold" grpId="0" nodeType="afterEffect">
                                  <p:stCondLst>
                                    <p:cond delay="0"/>
                                  </p:stCondLst>
                                  <p:childTnLst>
                                    <p:set>
                                      <p:cBhvr>
                                        <p:cTn id="86" dur="1" fill="hold">
                                          <p:stCondLst>
                                            <p:cond delay="0"/>
                                          </p:stCondLst>
                                        </p:cTn>
                                        <p:tgtEl>
                                          <p:spTgt spid="28"/>
                                        </p:tgtEl>
                                        <p:attrNameLst>
                                          <p:attrName>style.visibility</p:attrName>
                                        </p:attrNameLst>
                                      </p:cBhvr>
                                      <p:to>
                                        <p:strVal val="visible"/>
                                      </p:to>
                                    </p:set>
                                    <p:anim calcmode="lin" valueType="num">
                                      <p:cBhvr>
                                        <p:cTn id="87" dur="500" fill="hold"/>
                                        <p:tgtEl>
                                          <p:spTgt spid="28"/>
                                        </p:tgtEl>
                                        <p:attrNameLst>
                                          <p:attrName>ppt_w</p:attrName>
                                        </p:attrNameLst>
                                      </p:cBhvr>
                                      <p:tavLst>
                                        <p:tav tm="0">
                                          <p:val>
                                            <p:fltVal val="0"/>
                                          </p:val>
                                        </p:tav>
                                        <p:tav tm="100000">
                                          <p:val>
                                            <p:strVal val="#ppt_w"/>
                                          </p:val>
                                        </p:tav>
                                      </p:tavLst>
                                    </p:anim>
                                    <p:anim calcmode="lin" valueType="num">
                                      <p:cBhvr>
                                        <p:cTn id="88" dur="500" fill="hold"/>
                                        <p:tgtEl>
                                          <p:spTgt spid="28"/>
                                        </p:tgtEl>
                                        <p:attrNameLst>
                                          <p:attrName>ppt_h</p:attrName>
                                        </p:attrNameLst>
                                      </p:cBhvr>
                                      <p:tavLst>
                                        <p:tav tm="0">
                                          <p:val>
                                            <p:fltVal val="0"/>
                                          </p:val>
                                        </p:tav>
                                        <p:tav tm="100000">
                                          <p:val>
                                            <p:strVal val="#ppt_h"/>
                                          </p:val>
                                        </p:tav>
                                      </p:tavLst>
                                    </p:anim>
                                    <p:animEffect transition="in" filter="fade">
                                      <p:cBhvr>
                                        <p:cTn id="89" dur="500"/>
                                        <p:tgtEl>
                                          <p:spTgt spid="28"/>
                                        </p:tgtEl>
                                      </p:cBhvr>
                                    </p:animEffect>
                                  </p:childTnLst>
                                </p:cTn>
                              </p:par>
                            </p:childTnLst>
                          </p:cTn>
                        </p:par>
                        <p:par>
                          <p:cTn id="90" fill="hold">
                            <p:stCondLst>
                              <p:cond delay="7600"/>
                            </p:stCondLst>
                            <p:childTnLst>
                              <p:par>
                                <p:cTn id="91" presetID="14" presetClass="entr" presetSubtype="10" fill="hold" nodeType="afterEffect">
                                  <p:stCondLst>
                                    <p:cond delay="0"/>
                                  </p:stCondLst>
                                  <p:childTnLst>
                                    <p:set>
                                      <p:cBhvr>
                                        <p:cTn id="92" dur="1" fill="hold">
                                          <p:stCondLst>
                                            <p:cond delay="0"/>
                                          </p:stCondLst>
                                        </p:cTn>
                                        <p:tgtEl>
                                          <p:spTgt spid="83"/>
                                        </p:tgtEl>
                                        <p:attrNameLst>
                                          <p:attrName>style.visibility</p:attrName>
                                        </p:attrNameLst>
                                      </p:cBhvr>
                                      <p:to>
                                        <p:strVal val="visible"/>
                                      </p:to>
                                    </p:set>
                                    <p:animEffect transition="in" filter="randombar(horizontal)">
                                      <p:cBhvr>
                                        <p:cTn id="93" dur="500"/>
                                        <p:tgtEl>
                                          <p:spTgt spid="83"/>
                                        </p:tgtEl>
                                      </p:cBhvr>
                                    </p:animEffect>
                                  </p:childTnLst>
                                </p:cTn>
                              </p:par>
                            </p:childTnLst>
                          </p:cTn>
                        </p:par>
                        <p:par>
                          <p:cTn id="94" fill="hold">
                            <p:stCondLst>
                              <p:cond delay="8100"/>
                            </p:stCondLst>
                            <p:childTnLst>
                              <p:par>
                                <p:cTn id="95" presetID="22" presetClass="entr" presetSubtype="4" fill="hold" nodeType="afterEffect">
                                  <p:stCondLst>
                                    <p:cond delay="0"/>
                                  </p:stCondLst>
                                  <p:childTnLst>
                                    <p:set>
                                      <p:cBhvr>
                                        <p:cTn id="96" dur="1" fill="hold">
                                          <p:stCondLst>
                                            <p:cond delay="0"/>
                                          </p:stCondLst>
                                        </p:cTn>
                                        <p:tgtEl>
                                          <p:spTgt spid="24"/>
                                        </p:tgtEl>
                                        <p:attrNameLst>
                                          <p:attrName>style.visibility</p:attrName>
                                        </p:attrNameLst>
                                      </p:cBhvr>
                                      <p:to>
                                        <p:strVal val="visible"/>
                                      </p:to>
                                    </p:set>
                                    <p:animEffect transition="in" filter="wipe(down)">
                                      <p:cBhvr>
                                        <p:cTn id="97" dur="500"/>
                                        <p:tgtEl>
                                          <p:spTgt spid="24"/>
                                        </p:tgtEl>
                                      </p:cBhvr>
                                    </p:animEffect>
                                  </p:childTnLst>
                                </p:cTn>
                              </p:par>
                            </p:childTnLst>
                          </p:cTn>
                        </p:par>
                        <p:par>
                          <p:cTn id="98" fill="hold">
                            <p:stCondLst>
                              <p:cond delay="8600"/>
                            </p:stCondLst>
                            <p:childTnLst>
                              <p:par>
                                <p:cTn id="99" presetID="53" presetClass="entr" presetSubtype="16" fill="hold" grpId="0" nodeType="afterEffect">
                                  <p:stCondLst>
                                    <p:cond delay="0"/>
                                  </p:stCondLst>
                                  <p:childTnLst>
                                    <p:set>
                                      <p:cBhvr>
                                        <p:cTn id="100" dur="1" fill="hold">
                                          <p:stCondLst>
                                            <p:cond delay="0"/>
                                          </p:stCondLst>
                                        </p:cTn>
                                        <p:tgtEl>
                                          <p:spTgt spid="36"/>
                                        </p:tgtEl>
                                        <p:attrNameLst>
                                          <p:attrName>style.visibility</p:attrName>
                                        </p:attrNameLst>
                                      </p:cBhvr>
                                      <p:to>
                                        <p:strVal val="visible"/>
                                      </p:to>
                                    </p:set>
                                    <p:anim calcmode="lin" valueType="num">
                                      <p:cBhvr>
                                        <p:cTn id="101" dur="500" fill="hold"/>
                                        <p:tgtEl>
                                          <p:spTgt spid="36"/>
                                        </p:tgtEl>
                                        <p:attrNameLst>
                                          <p:attrName>ppt_w</p:attrName>
                                        </p:attrNameLst>
                                      </p:cBhvr>
                                      <p:tavLst>
                                        <p:tav tm="0">
                                          <p:val>
                                            <p:fltVal val="0"/>
                                          </p:val>
                                        </p:tav>
                                        <p:tav tm="100000">
                                          <p:val>
                                            <p:strVal val="#ppt_w"/>
                                          </p:val>
                                        </p:tav>
                                      </p:tavLst>
                                    </p:anim>
                                    <p:anim calcmode="lin" valueType="num">
                                      <p:cBhvr>
                                        <p:cTn id="102" dur="500" fill="hold"/>
                                        <p:tgtEl>
                                          <p:spTgt spid="36"/>
                                        </p:tgtEl>
                                        <p:attrNameLst>
                                          <p:attrName>ppt_h</p:attrName>
                                        </p:attrNameLst>
                                      </p:cBhvr>
                                      <p:tavLst>
                                        <p:tav tm="0">
                                          <p:val>
                                            <p:fltVal val="0"/>
                                          </p:val>
                                        </p:tav>
                                        <p:tav tm="100000">
                                          <p:val>
                                            <p:strVal val="#ppt_h"/>
                                          </p:val>
                                        </p:tav>
                                      </p:tavLst>
                                    </p:anim>
                                    <p:animEffect transition="in" filter="fade">
                                      <p:cBhvr>
                                        <p:cTn id="103" dur="500"/>
                                        <p:tgtEl>
                                          <p:spTgt spid="36"/>
                                        </p:tgtEl>
                                      </p:cBhvr>
                                    </p:animEffect>
                                  </p:childTnLst>
                                </p:cTn>
                              </p:par>
                            </p:childTnLst>
                          </p:cTn>
                        </p:par>
                        <p:par>
                          <p:cTn id="104" fill="hold">
                            <p:stCondLst>
                              <p:cond delay="9100"/>
                            </p:stCondLst>
                            <p:childTnLst>
                              <p:par>
                                <p:cTn id="105" presetID="14" presetClass="entr" presetSubtype="10" fill="hold" nodeType="afterEffect">
                                  <p:stCondLst>
                                    <p:cond delay="0"/>
                                  </p:stCondLst>
                                  <p:childTnLst>
                                    <p:set>
                                      <p:cBhvr>
                                        <p:cTn id="106" dur="1" fill="hold">
                                          <p:stCondLst>
                                            <p:cond delay="0"/>
                                          </p:stCondLst>
                                        </p:cTn>
                                        <p:tgtEl>
                                          <p:spTgt spid="86"/>
                                        </p:tgtEl>
                                        <p:attrNameLst>
                                          <p:attrName>style.visibility</p:attrName>
                                        </p:attrNameLst>
                                      </p:cBhvr>
                                      <p:to>
                                        <p:strVal val="visible"/>
                                      </p:to>
                                    </p:set>
                                    <p:animEffect transition="in" filter="randombar(horizontal)">
                                      <p:cBhvr>
                                        <p:cTn id="107" dur="500"/>
                                        <p:tgtEl>
                                          <p:spTgt spid="8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27" grpId="0"/>
      <p:bldP spid="28" grpId="0"/>
      <p:bldP spid="35" grpId="0"/>
      <p:bldP spid="36" grpId="0"/>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cxnSp>
        <p:nvCxnSpPr>
          <p:cNvPr id="12" name="Straight Connector 141"/>
          <p:cNvCxnSpPr/>
          <p:nvPr/>
        </p:nvCxnSpPr>
        <p:spPr>
          <a:xfrm flipV="1">
            <a:off x="1319436" y="2303904"/>
            <a:ext cx="0" cy="3333814"/>
          </a:xfrm>
          <a:prstGeom prst="line">
            <a:avLst/>
          </a:prstGeom>
          <a:ln w="15875">
            <a:solidFill>
              <a:schemeClr val="accent3">
                <a:lumMod val="75000"/>
              </a:schemeClr>
            </a:solidFill>
            <a:prstDash val="sysDash"/>
            <a:headEnd type="oval"/>
            <a:tailEnd type="oval"/>
          </a:ln>
        </p:spPr>
        <p:style>
          <a:lnRef idx="1">
            <a:schemeClr val="accent1"/>
          </a:lnRef>
          <a:fillRef idx="0">
            <a:schemeClr val="accent1"/>
          </a:fillRef>
          <a:effectRef idx="0">
            <a:schemeClr val="accent1"/>
          </a:effectRef>
          <a:fontRef idx="minor">
            <a:schemeClr val="tx1"/>
          </a:fontRef>
        </p:style>
      </p:cxnSp>
      <p:cxnSp>
        <p:nvCxnSpPr>
          <p:cNvPr id="13" name="Straight Connector 144"/>
          <p:cNvCxnSpPr/>
          <p:nvPr/>
        </p:nvCxnSpPr>
        <p:spPr>
          <a:xfrm>
            <a:off x="1319436" y="2311745"/>
            <a:ext cx="3176973" cy="0"/>
          </a:xfrm>
          <a:prstGeom prst="line">
            <a:avLst/>
          </a:prstGeom>
          <a:ln w="15875">
            <a:solidFill>
              <a:schemeClr val="accent3">
                <a:lumMod val="75000"/>
              </a:schemeClr>
            </a:solidFill>
            <a:prstDash val="sysDash"/>
            <a:headEnd type="oval"/>
            <a:tailEnd type="oval"/>
          </a:ln>
        </p:spPr>
        <p:style>
          <a:lnRef idx="1">
            <a:schemeClr val="accent1"/>
          </a:lnRef>
          <a:fillRef idx="0">
            <a:schemeClr val="accent1"/>
          </a:fillRef>
          <a:effectRef idx="0">
            <a:schemeClr val="accent1"/>
          </a:effectRef>
          <a:fontRef idx="minor">
            <a:schemeClr val="tx1"/>
          </a:fontRef>
        </p:style>
      </p:cxnSp>
      <p:cxnSp>
        <p:nvCxnSpPr>
          <p:cNvPr id="14" name="Straight Connector 145"/>
          <p:cNvCxnSpPr/>
          <p:nvPr/>
        </p:nvCxnSpPr>
        <p:spPr>
          <a:xfrm flipV="1">
            <a:off x="4496408" y="2311746"/>
            <a:ext cx="0" cy="3285318"/>
          </a:xfrm>
          <a:prstGeom prst="line">
            <a:avLst/>
          </a:prstGeom>
          <a:ln w="15875">
            <a:solidFill>
              <a:schemeClr val="accent3">
                <a:lumMod val="75000"/>
              </a:schemeClr>
            </a:solidFill>
            <a:prstDash val="sysDash"/>
            <a:headEnd type="oval"/>
            <a:tailEnd type="oval"/>
          </a:ln>
        </p:spPr>
        <p:style>
          <a:lnRef idx="1">
            <a:schemeClr val="accent1"/>
          </a:lnRef>
          <a:fillRef idx="0">
            <a:schemeClr val="accent1"/>
          </a:fillRef>
          <a:effectRef idx="0">
            <a:schemeClr val="accent1"/>
          </a:effectRef>
          <a:fontRef idx="minor">
            <a:schemeClr val="tx1"/>
          </a:fontRef>
        </p:style>
      </p:cxnSp>
      <p:cxnSp>
        <p:nvCxnSpPr>
          <p:cNvPr id="15" name="Straight Connector 187"/>
          <p:cNvCxnSpPr/>
          <p:nvPr/>
        </p:nvCxnSpPr>
        <p:spPr>
          <a:xfrm>
            <a:off x="4496408" y="5597063"/>
            <a:ext cx="3764798" cy="0"/>
          </a:xfrm>
          <a:prstGeom prst="line">
            <a:avLst/>
          </a:prstGeom>
          <a:ln w="15875">
            <a:solidFill>
              <a:schemeClr val="accent3">
                <a:lumMod val="75000"/>
              </a:schemeClr>
            </a:solidFill>
            <a:prstDash val="sysDash"/>
            <a:headEnd type="oval"/>
            <a:tailEnd type="oval"/>
          </a:ln>
        </p:spPr>
        <p:style>
          <a:lnRef idx="1">
            <a:schemeClr val="accent1"/>
          </a:lnRef>
          <a:fillRef idx="0">
            <a:schemeClr val="accent1"/>
          </a:fillRef>
          <a:effectRef idx="0">
            <a:schemeClr val="accent1"/>
          </a:effectRef>
          <a:fontRef idx="minor">
            <a:schemeClr val="tx1"/>
          </a:fontRef>
        </p:style>
      </p:cxnSp>
      <p:cxnSp>
        <p:nvCxnSpPr>
          <p:cNvPr id="16" name="Straight Connector 188"/>
          <p:cNvCxnSpPr/>
          <p:nvPr/>
        </p:nvCxnSpPr>
        <p:spPr>
          <a:xfrm flipV="1">
            <a:off x="8268724" y="1971800"/>
            <a:ext cx="0" cy="3625264"/>
          </a:xfrm>
          <a:prstGeom prst="line">
            <a:avLst/>
          </a:prstGeom>
          <a:ln w="15875">
            <a:solidFill>
              <a:schemeClr val="accent3">
                <a:lumMod val="75000"/>
              </a:schemeClr>
            </a:solidFill>
            <a:prstDash val="sysDash"/>
            <a:headEnd type="oval"/>
            <a:tailEnd type="oval"/>
          </a:ln>
        </p:spPr>
        <p:style>
          <a:lnRef idx="1">
            <a:schemeClr val="accent1"/>
          </a:lnRef>
          <a:fillRef idx="0">
            <a:schemeClr val="accent1"/>
          </a:fillRef>
          <a:effectRef idx="0">
            <a:schemeClr val="accent1"/>
          </a:effectRef>
          <a:fontRef idx="minor">
            <a:schemeClr val="tx1"/>
          </a:fontRef>
        </p:style>
      </p:cxnSp>
      <p:sp>
        <p:nvSpPr>
          <p:cNvPr id="17" name="矩形 16"/>
          <p:cNvSpPr>
            <a:spLocks noChangeArrowheads="1"/>
          </p:cNvSpPr>
          <p:nvPr/>
        </p:nvSpPr>
        <p:spPr bwMode="auto">
          <a:xfrm>
            <a:off x="2215600" y="4995780"/>
            <a:ext cx="2029044" cy="3578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l" eaLnBrk="1" hangingPunct="1">
              <a:spcBef>
                <a:spcPct val="0"/>
              </a:spcBef>
              <a:buFont typeface="Arial" charset="0"/>
              <a:buNone/>
            </a:pPr>
            <a:r>
              <a:rPr lang="zh-CN" altLang="en-US" sz="1600" b="0" dirty="0" smtClean="0">
                <a:solidFill>
                  <a:srgbClr val="C00000"/>
                </a:solidFill>
                <a:latin typeface="+mn-lt"/>
                <a:ea typeface="+mn-ea"/>
                <a:cs typeface="+mn-ea"/>
                <a:sym typeface="+mn-lt"/>
              </a:rPr>
              <a:t>输入相关文字信息</a:t>
            </a:r>
            <a:endParaRPr lang="zh-CN" altLang="en-US" sz="1600" b="0" dirty="0">
              <a:solidFill>
                <a:srgbClr val="C00000"/>
              </a:solidFill>
              <a:latin typeface="+mn-lt"/>
              <a:ea typeface="+mn-ea"/>
              <a:cs typeface="+mn-ea"/>
              <a:sym typeface="+mn-lt"/>
            </a:endParaRPr>
          </a:p>
        </p:txBody>
      </p:sp>
      <p:sp>
        <p:nvSpPr>
          <p:cNvPr id="18" name="文本框 13"/>
          <p:cNvSpPr txBox="1"/>
          <p:nvPr/>
        </p:nvSpPr>
        <p:spPr>
          <a:xfrm>
            <a:off x="2033254" y="5471084"/>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sp>
        <p:nvSpPr>
          <p:cNvPr id="19" name="矩形 18"/>
          <p:cNvSpPr>
            <a:spLocks noChangeArrowheads="1"/>
          </p:cNvSpPr>
          <p:nvPr/>
        </p:nvSpPr>
        <p:spPr bwMode="auto">
          <a:xfrm>
            <a:off x="2169518" y="3033419"/>
            <a:ext cx="2075126" cy="3578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l">
              <a:spcBef>
                <a:spcPct val="0"/>
              </a:spcBef>
              <a:buNone/>
            </a:pPr>
            <a:r>
              <a:rPr lang="zh-CN" altLang="en-US" sz="1600" b="0" dirty="0">
                <a:solidFill>
                  <a:srgbClr val="C00000"/>
                </a:solidFill>
                <a:cs typeface="+mn-ea"/>
                <a:sym typeface="+mn-lt"/>
              </a:rPr>
              <a:t>输入相关文字信息</a:t>
            </a:r>
          </a:p>
        </p:txBody>
      </p:sp>
      <p:sp>
        <p:nvSpPr>
          <p:cNvPr id="20" name="文本框 13"/>
          <p:cNvSpPr txBox="1"/>
          <p:nvPr/>
        </p:nvSpPr>
        <p:spPr>
          <a:xfrm>
            <a:off x="2134823" y="3331346"/>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sp>
        <p:nvSpPr>
          <p:cNvPr id="21" name="矩形 20"/>
          <p:cNvSpPr>
            <a:spLocks noChangeArrowheads="1"/>
          </p:cNvSpPr>
          <p:nvPr/>
        </p:nvSpPr>
        <p:spPr bwMode="auto">
          <a:xfrm>
            <a:off x="5206172" y="2262736"/>
            <a:ext cx="2258800" cy="3578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l">
              <a:spcBef>
                <a:spcPct val="0"/>
              </a:spcBef>
              <a:buNone/>
            </a:pPr>
            <a:r>
              <a:rPr lang="zh-CN" altLang="en-US" sz="1600" b="0" dirty="0">
                <a:solidFill>
                  <a:srgbClr val="C00000"/>
                </a:solidFill>
                <a:cs typeface="+mn-ea"/>
                <a:sym typeface="+mn-lt"/>
              </a:rPr>
              <a:t>输入相关文字信息</a:t>
            </a:r>
          </a:p>
        </p:txBody>
      </p:sp>
      <p:sp>
        <p:nvSpPr>
          <p:cNvPr id="22" name="文本框 13"/>
          <p:cNvSpPr txBox="1"/>
          <p:nvPr/>
        </p:nvSpPr>
        <p:spPr>
          <a:xfrm>
            <a:off x="5206172" y="2721934"/>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sp>
        <p:nvSpPr>
          <p:cNvPr id="23" name="矩形 22"/>
          <p:cNvSpPr>
            <a:spLocks noChangeArrowheads="1"/>
          </p:cNvSpPr>
          <p:nvPr/>
        </p:nvSpPr>
        <p:spPr bwMode="auto">
          <a:xfrm>
            <a:off x="5239608" y="4244885"/>
            <a:ext cx="2433772" cy="3578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l">
              <a:spcBef>
                <a:spcPct val="0"/>
              </a:spcBef>
              <a:buNone/>
            </a:pPr>
            <a:r>
              <a:rPr lang="zh-CN" altLang="en-US" sz="1600" b="0" dirty="0">
                <a:solidFill>
                  <a:srgbClr val="C00000"/>
                </a:solidFill>
                <a:cs typeface="+mn-ea"/>
                <a:sym typeface="+mn-lt"/>
              </a:rPr>
              <a:t>输入相关文字信息</a:t>
            </a:r>
          </a:p>
        </p:txBody>
      </p:sp>
      <p:sp>
        <p:nvSpPr>
          <p:cNvPr id="24" name="文本框 13"/>
          <p:cNvSpPr txBox="1"/>
          <p:nvPr/>
        </p:nvSpPr>
        <p:spPr>
          <a:xfrm>
            <a:off x="5206172" y="4704954"/>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sp>
        <p:nvSpPr>
          <p:cNvPr id="25" name="矩形 24"/>
          <p:cNvSpPr>
            <a:spLocks noChangeArrowheads="1"/>
          </p:cNvSpPr>
          <p:nvPr/>
        </p:nvSpPr>
        <p:spPr bwMode="auto">
          <a:xfrm>
            <a:off x="9076900" y="4488409"/>
            <a:ext cx="2289083" cy="3578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10550" tIns="55274" rIns="110550" bIns="55274">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l">
              <a:spcBef>
                <a:spcPct val="0"/>
              </a:spcBef>
              <a:buNone/>
            </a:pPr>
            <a:r>
              <a:rPr lang="zh-CN" altLang="en-US" sz="1600" b="0" dirty="0">
                <a:solidFill>
                  <a:srgbClr val="C00000"/>
                </a:solidFill>
                <a:cs typeface="+mn-ea"/>
                <a:sym typeface="+mn-lt"/>
              </a:rPr>
              <a:t>输入相关文字信息</a:t>
            </a:r>
          </a:p>
        </p:txBody>
      </p:sp>
      <p:sp>
        <p:nvSpPr>
          <p:cNvPr id="26" name="文本框 13"/>
          <p:cNvSpPr txBox="1"/>
          <p:nvPr/>
        </p:nvSpPr>
        <p:spPr>
          <a:xfrm>
            <a:off x="9088487" y="4956445"/>
            <a:ext cx="2234510" cy="605466"/>
          </a:xfrm>
          <a:prstGeom prst="rect">
            <a:avLst/>
          </a:prstGeom>
          <a:noFill/>
        </p:spPr>
        <p:txBody>
          <a:bodyPr wrap="square" lIns="87738" tIns="43868" rIns="87738" bIns="43868" rtlCol="0">
            <a:spAutoFit/>
          </a:bodyPr>
          <a:lstStyle/>
          <a:p>
            <a:pPr>
              <a:lnSpc>
                <a:spcPct val="120000"/>
              </a:lnSpc>
              <a:spcBef>
                <a:spcPct val="0"/>
              </a:spcBef>
              <a:buNone/>
            </a:pPr>
            <a:r>
              <a:rPr lang="zh-CN" altLang="en-US" sz="933" b="0" dirty="0">
                <a:solidFill>
                  <a:schemeClr val="tx1">
                    <a:lumMod val="65000"/>
                    <a:lumOff val="35000"/>
                  </a:schemeClr>
                </a:solidFill>
                <a:latin typeface="+mn-lt"/>
                <a:ea typeface="+mn-ea"/>
                <a:cs typeface="+mn-ea"/>
                <a:sym typeface="+mn-lt"/>
              </a:rPr>
              <a:t>在此录入上述图表的综合描述说明，在此录入上述图表的综合描述说明，在此录入上述图表的综合描述说明</a:t>
            </a:r>
          </a:p>
        </p:txBody>
      </p:sp>
      <p:grpSp>
        <p:nvGrpSpPr>
          <p:cNvPr id="27" name="Group 99"/>
          <p:cNvGrpSpPr/>
          <p:nvPr/>
        </p:nvGrpSpPr>
        <p:grpSpPr>
          <a:xfrm>
            <a:off x="9319169" y="1157867"/>
            <a:ext cx="2335594" cy="2269693"/>
            <a:chOff x="3690938" y="436563"/>
            <a:chExt cx="5264150" cy="5114925"/>
          </a:xfrm>
          <a:solidFill>
            <a:srgbClr val="D4DDDE"/>
          </a:solidFill>
        </p:grpSpPr>
        <p:sp>
          <p:nvSpPr>
            <p:cNvPr id="28" name="Freeform 5"/>
            <p:cNvSpPr>
              <a:spLocks noEditPoints="1"/>
            </p:cNvSpPr>
            <p:nvPr/>
          </p:nvSpPr>
          <p:spPr bwMode="auto">
            <a:xfrm>
              <a:off x="3690938" y="436563"/>
              <a:ext cx="5264150" cy="5114925"/>
            </a:xfrm>
            <a:custGeom>
              <a:avLst/>
              <a:gdLst>
                <a:gd name="T0" fmla="*/ 2355 w 2519"/>
                <a:gd name="T1" fmla="*/ 1508 h 2448"/>
                <a:gd name="T2" fmla="*/ 2189 w 2519"/>
                <a:gd name="T3" fmla="*/ 1879 h 2448"/>
                <a:gd name="T4" fmla="*/ 2175 w 2519"/>
                <a:gd name="T5" fmla="*/ 1942 h 2448"/>
                <a:gd name="T6" fmla="*/ 2012 w 2519"/>
                <a:gd name="T7" fmla="*/ 2110 h 2448"/>
                <a:gd name="T8" fmla="*/ 1952 w 2519"/>
                <a:gd name="T9" fmla="*/ 2246 h 2448"/>
                <a:gd name="T10" fmla="*/ 1892 w 2519"/>
                <a:gd name="T11" fmla="*/ 2214 h 2448"/>
                <a:gd name="T12" fmla="*/ 1571 w 2519"/>
                <a:gd name="T13" fmla="*/ 2367 h 2448"/>
                <a:gd name="T14" fmla="*/ 1499 w 2519"/>
                <a:gd name="T15" fmla="*/ 2401 h 2448"/>
                <a:gd name="T16" fmla="*/ 1365 w 2519"/>
                <a:gd name="T17" fmla="*/ 2378 h 2448"/>
                <a:gd name="T18" fmla="*/ 856 w 2519"/>
                <a:gd name="T19" fmla="*/ 2171 h 2448"/>
                <a:gd name="T20" fmla="*/ 337 w 2519"/>
                <a:gd name="T21" fmla="*/ 775 h 2448"/>
                <a:gd name="T22" fmla="*/ 1155 w 2519"/>
                <a:gd name="T23" fmla="*/ 132 h 2448"/>
                <a:gd name="T24" fmla="*/ 1223 w 2519"/>
                <a:gd name="T25" fmla="*/ 75 h 2448"/>
                <a:gd name="T26" fmla="*/ 1380 w 2519"/>
                <a:gd name="T27" fmla="*/ 119 h 2448"/>
                <a:gd name="T28" fmla="*/ 1517 w 2519"/>
                <a:gd name="T29" fmla="*/ 98 h 2448"/>
                <a:gd name="T30" fmla="*/ 1927 w 2519"/>
                <a:gd name="T31" fmla="*/ 444 h 2448"/>
                <a:gd name="T32" fmla="*/ 2125 w 2519"/>
                <a:gd name="T33" fmla="*/ 591 h 2448"/>
                <a:gd name="T34" fmla="*/ 2125 w 2519"/>
                <a:gd name="T35" fmla="*/ 591 h 2448"/>
                <a:gd name="T36" fmla="*/ 1690 w 2519"/>
                <a:gd name="T37" fmla="*/ 393 h 2448"/>
                <a:gd name="T38" fmla="*/ 195 w 2519"/>
                <a:gd name="T39" fmla="*/ 1086 h 2448"/>
                <a:gd name="T40" fmla="*/ 163 w 2519"/>
                <a:gd name="T41" fmla="*/ 1009 h 2448"/>
                <a:gd name="T42" fmla="*/ 201 w 2519"/>
                <a:gd name="T43" fmla="*/ 764 h 2448"/>
                <a:gd name="T44" fmla="*/ 337 w 2519"/>
                <a:gd name="T45" fmla="*/ 775 h 2448"/>
                <a:gd name="T46" fmla="*/ 1384 w 2519"/>
                <a:gd name="T47" fmla="*/ 66 h 2448"/>
                <a:gd name="T48" fmla="*/ 1147 w 2519"/>
                <a:gd name="T49" fmla="*/ 0 h 2448"/>
                <a:gd name="T50" fmla="*/ 1064 w 2519"/>
                <a:gd name="T51" fmla="*/ 79 h 2448"/>
                <a:gd name="T52" fmla="*/ 141 w 2519"/>
                <a:gd name="T53" fmla="*/ 925 h 2448"/>
                <a:gd name="T54" fmla="*/ 83 w 2519"/>
                <a:gd name="T55" fmla="*/ 1247 h 2448"/>
                <a:gd name="T56" fmla="*/ 1468 w 2519"/>
                <a:gd name="T57" fmla="*/ 2434 h 2448"/>
                <a:gd name="T58" fmla="*/ 1476 w 2519"/>
                <a:gd name="T59" fmla="*/ 2447 h 2448"/>
                <a:gd name="T60" fmla="*/ 1604 w 2519"/>
                <a:gd name="T61" fmla="*/ 2447 h 2448"/>
                <a:gd name="T62" fmla="*/ 1599 w 2519"/>
                <a:gd name="T63" fmla="*/ 2406 h 2448"/>
                <a:gd name="T64" fmla="*/ 1941 w 2519"/>
                <a:gd name="T65" fmla="*/ 2315 h 2448"/>
                <a:gd name="T66" fmla="*/ 2028 w 2519"/>
                <a:gd name="T67" fmla="*/ 2212 h 2448"/>
                <a:gd name="T68" fmla="*/ 2102 w 2519"/>
                <a:gd name="T69" fmla="*/ 2227 h 2448"/>
                <a:gd name="T70" fmla="*/ 2154 w 2519"/>
                <a:gd name="T71" fmla="*/ 2075 h 2448"/>
                <a:gd name="T72" fmla="*/ 2198 w 2519"/>
                <a:gd name="T73" fmla="*/ 2030 h 2448"/>
                <a:gd name="T74" fmla="*/ 2252 w 2519"/>
                <a:gd name="T75" fmla="*/ 1939 h 2448"/>
                <a:gd name="T76" fmla="*/ 2274 w 2519"/>
                <a:gd name="T77" fmla="*/ 1943 h 2448"/>
                <a:gd name="T78" fmla="*/ 2480 w 2519"/>
                <a:gd name="T79" fmla="*/ 1372 h 2448"/>
                <a:gd name="T80" fmla="*/ 2465 w 2519"/>
                <a:gd name="T81" fmla="*/ 883 h 2448"/>
                <a:gd name="T82" fmla="*/ 1600 w 2519"/>
                <a:gd name="T83" fmla="*/ 96 h 2448"/>
                <a:gd name="T84" fmla="*/ 1553 w 2519"/>
                <a:gd name="T85" fmla="*/ 0 h 24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19" h="2448">
                  <a:moveTo>
                    <a:pt x="2355" y="1508"/>
                  </a:moveTo>
                  <a:cubicBezTo>
                    <a:pt x="2355" y="1508"/>
                    <a:pt x="2355" y="1508"/>
                    <a:pt x="2355" y="1508"/>
                  </a:cubicBezTo>
                  <a:cubicBezTo>
                    <a:pt x="2355" y="1508"/>
                    <a:pt x="2355" y="1508"/>
                    <a:pt x="2355" y="1508"/>
                  </a:cubicBezTo>
                  <a:cubicBezTo>
                    <a:pt x="2306" y="1653"/>
                    <a:pt x="2250" y="1775"/>
                    <a:pt x="2189" y="1879"/>
                  </a:cubicBezTo>
                  <a:cubicBezTo>
                    <a:pt x="2192" y="1882"/>
                    <a:pt x="2194" y="1884"/>
                    <a:pt x="2196" y="1887"/>
                  </a:cubicBezTo>
                  <a:cubicBezTo>
                    <a:pt x="2207" y="1908"/>
                    <a:pt x="2188" y="1927"/>
                    <a:pt x="2175" y="1942"/>
                  </a:cubicBezTo>
                  <a:cubicBezTo>
                    <a:pt x="2155" y="1964"/>
                    <a:pt x="2132" y="1984"/>
                    <a:pt x="2108" y="2000"/>
                  </a:cubicBezTo>
                  <a:cubicBezTo>
                    <a:pt x="2077" y="2040"/>
                    <a:pt x="2045" y="2077"/>
                    <a:pt x="2012" y="2110"/>
                  </a:cubicBezTo>
                  <a:cubicBezTo>
                    <a:pt x="2018" y="2127"/>
                    <a:pt x="2022" y="2147"/>
                    <a:pt x="2023" y="2159"/>
                  </a:cubicBezTo>
                  <a:cubicBezTo>
                    <a:pt x="2003" y="2188"/>
                    <a:pt x="1975" y="2216"/>
                    <a:pt x="1952" y="2246"/>
                  </a:cubicBezTo>
                  <a:cubicBezTo>
                    <a:pt x="1950" y="2246"/>
                    <a:pt x="1948" y="2247"/>
                    <a:pt x="1946" y="2247"/>
                  </a:cubicBezTo>
                  <a:cubicBezTo>
                    <a:pt x="1927" y="2247"/>
                    <a:pt x="1909" y="2229"/>
                    <a:pt x="1892" y="2214"/>
                  </a:cubicBezTo>
                  <a:cubicBezTo>
                    <a:pt x="1791" y="2286"/>
                    <a:pt x="1685" y="2330"/>
                    <a:pt x="1579" y="2354"/>
                  </a:cubicBezTo>
                  <a:cubicBezTo>
                    <a:pt x="1578" y="2359"/>
                    <a:pt x="1575" y="2363"/>
                    <a:pt x="1571" y="2367"/>
                  </a:cubicBezTo>
                  <a:cubicBezTo>
                    <a:pt x="1554" y="2383"/>
                    <a:pt x="1531" y="2401"/>
                    <a:pt x="1507" y="2401"/>
                  </a:cubicBezTo>
                  <a:cubicBezTo>
                    <a:pt x="1504" y="2401"/>
                    <a:pt x="1502" y="2401"/>
                    <a:pt x="1499" y="2401"/>
                  </a:cubicBezTo>
                  <a:cubicBezTo>
                    <a:pt x="1485" y="2395"/>
                    <a:pt x="1475" y="2383"/>
                    <a:pt x="1464" y="2373"/>
                  </a:cubicBezTo>
                  <a:cubicBezTo>
                    <a:pt x="1431" y="2376"/>
                    <a:pt x="1397" y="2378"/>
                    <a:pt x="1365" y="2378"/>
                  </a:cubicBezTo>
                  <a:cubicBezTo>
                    <a:pt x="957" y="2378"/>
                    <a:pt x="601" y="2145"/>
                    <a:pt x="601" y="2145"/>
                  </a:cubicBezTo>
                  <a:cubicBezTo>
                    <a:pt x="690" y="2163"/>
                    <a:pt x="775" y="2171"/>
                    <a:pt x="856" y="2171"/>
                  </a:cubicBezTo>
                  <a:cubicBezTo>
                    <a:pt x="1389" y="2171"/>
                    <a:pt x="1784" y="1817"/>
                    <a:pt x="2355" y="1508"/>
                  </a:cubicBezTo>
                  <a:moveTo>
                    <a:pt x="337" y="775"/>
                  </a:moveTo>
                  <a:cubicBezTo>
                    <a:pt x="448" y="577"/>
                    <a:pt x="616" y="355"/>
                    <a:pt x="860" y="216"/>
                  </a:cubicBezTo>
                  <a:cubicBezTo>
                    <a:pt x="956" y="161"/>
                    <a:pt x="1056" y="136"/>
                    <a:pt x="1155" y="132"/>
                  </a:cubicBezTo>
                  <a:cubicBezTo>
                    <a:pt x="1177" y="110"/>
                    <a:pt x="1192" y="76"/>
                    <a:pt x="1222" y="75"/>
                  </a:cubicBezTo>
                  <a:cubicBezTo>
                    <a:pt x="1222" y="75"/>
                    <a:pt x="1223" y="75"/>
                    <a:pt x="1223" y="75"/>
                  </a:cubicBezTo>
                  <a:cubicBezTo>
                    <a:pt x="1228" y="75"/>
                    <a:pt x="1234" y="76"/>
                    <a:pt x="1239" y="78"/>
                  </a:cubicBezTo>
                  <a:cubicBezTo>
                    <a:pt x="1287" y="90"/>
                    <a:pt x="1331" y="119"/>
                    <a:pt x="1380" y="119"/>
                  </a:cubicBezTo>
                  <a:cubicBezTo>
                    <a:pt x="1387" y="119"/>
                    <a:pt x="1393" y="119"/>
                    <a:pt x="1400" y="117"/>
                  </a:cubicBezTo>
                  <a:cubicBezTo>
                    <a:pt x="1439" y="115"/>
                    <a:pt x="1480" y="116"/>
                    <a:pt x="1517" y="98"/>
                  </a:cubicBezTo>
                  <a:cubicBezTo>
                    <a:pt x="1553" y="117"/>
                    <a:pt x="1536" y="169"/>
                    <a:pt x="1532" y="201"/>
                  </a:cubicBezTo>
                  <a:cubicBezTo>
                    <a:pt x="1629" y="239"/>
                    <a:pt x="1789" y="345"/>
                    <a:pt x="1927" y="444"/>
                  </a:cubicBezTo>
                  <a:cubicBezTo>
                    <a:pt x="1953" y="457"/>
                    <a:pt x="1979" y="473"/>
                    <a:pt x="2002" y="492"/>
                  </a:cubicBezTo>
                  <a:cubicBezTo>
                    <a:pt x="2055" y="534"/>
                    <a:pt x="2095" y="567"/>
                    <a:pt x="2125" y="591"/>
                  </a:cubicBezTo>
                  <a:cubicBezTo>
                    <a:pt x="2169" y="625"/>
                    <a:pt x="2197" y="646"/>
                    <a:pt x="2196" y="646"/>
                  </a:cubicBezTo>
                  <a:cubicBezTo>
                    <a:pt x="2196" y="646"/>
                    <a:pt x="2174" y="630"/>
                    <a:pt x="2125" y="591"/>
                  </a:cubicBezTo>
                  <a:cubicBezTo>
                    <a:pt x="2076" y="553"/>
                    <a:pt x="2005" y="499"/>
                    <a:pt x="1927" y="444"/>
                  </a:cubicBezTo>
                  <a:cubicBezTo>
                    <a:pt x="1856" y="408"/>
                    <a:pt x="1776" y="393"/>
                    <a:pt x="1690" y="393"/>
                  </a:cubicBezTo>
                  <a:cubicBezTo>
                    <a:pt x="1074" y="393"/>
                    <a:pt x="159" y="1197"/>
                    <a:pt x="159" y="1197"/>
                  </a:cubicBezTo>
                  <a:cubicBezTo>
                    <a:pt x="159" y="1197"/>
                    <a:pt x="170" y="1155"/>
                    <a:pt x="195" y="1086"/>
                  </a:cubicBezTo>
                  <a:cubicBezTo>
                    <a:pt x="191" y="1085"/>
                    <a:pt x="186" y="1084"/>
                    <a:pt x="181" y="1083"/>
                  </a:cubicBezTo>
                  <a:cubicBezTo>
                    <a:pt x="135" y="1082"/>
                    <a:pt x="122" y="1031"/>
                    <a:pt x="163" y="1009"/>
                  </a:cubicBezTo>
                  <a:cubicBezTo>
                    <a:pt x="202" y="973"/>
                    <a:pt x="214" y="913"/>
                    <a:pt x="191" y="865"/>
                  </a:cubicBezTo>
                  <a:cubicBezTo>
                    <a:pt x="171" y="834"/>
                    <a:pt x="150" y="778"/>
                    <a:pt x="201" y="764"/>
                  </a:cubicBezTo>
                  <a:cubicBezTo>
                    <a:pt x="203" y="764"/>
                    <a:pt x="206" y="764"/>
                    <a:pt x="209" y="764"/>
                  </a:cubicBezTo>
                  <a:cubicBezTo>
                    <a:pt x="251" y="764"/>
                    <a:pt x="294" y="774"/>
                    <a:pt x="337" y="775"/>
                  </a:cubicBezTo>
                  <a:moveTo>
                    <a:pt x="1553" y="0"/>
                  </a:moveTo>
                  <a:cubicBezTo>
                    <a:pt x="1533" y="0"/>
                    <a:pt x="1484" y="66"/>
                    <a:pt x="1384" y="66"/>
                  </a:cubicBezTo>
                  <a:cubicBezTo>
                    <a:pt x="1384" y="66"/>
                    <a:pt x="1384" y="66"/>
                    <a:pt x="1384" y="66"/>
                  </a:cubicBezTo>
                  <a:cubicBezTo>
                    <a:pt x="1284" y="66"/>
                    <a:pt x="1192" y="0"/>
                    <a:pt x="1147" y="0"/>
                  </a:cubicBezTo>
                  <a:cubicBezTo>
                    <a:pt x="1130" y="0"/>
                    <a:pt x="1120" y="10"/>
                    <a:pt x="1120" y="39"/>
                  </a:cubicBezTo>
                  <a:cubicBezTo>
                    <a:pt x="1120" y="57"/>
                    <a:pt x="1057" y="63"/>
                    <a:pt x="1064" y="79"/>
                  </a:cubicBezTo>
                  <a:cubicBezTo>
                    <a:pt x="685" y="142"/>
                    <a:pt x="390" y="363"/>
                    <a:pt x="219" y="692"/>
                  </a:cubicBezTo>
                  <a:cubicBezTo>
                    <a:pt x="63" y="708"/>
                    <a:pt x="141" y="799"/>
                    <a:pt x="141" y="925"/>
                  </a:cubicBezTo>
                  <a:cubicBezTo>
                    <a:pt x="141" y="1012"/>
                    <a:pt x="0" y="1100"/>
                    <a:pt x="88" y="1144"/>
                  </a:cubicBezTo>
                  <a:cubicBezTo>
                    <a:pt x="85" y="1178"/>
                    <a:pt x="83" y="1212"/>
                    <a:pt x="83" y="1247"/>
                  </a:cubicBezTo>
                  <a:cubicBezTo>
                    <a:pt x="83" y="1910"/>
                    <a:pt x="622" y="2448"/>
                    <a:pt x="1285" y="2448"/>
                  </a:cubicBezTo>
                  <a:cubicBezTo>
                    <a:pt x="1347" y="2448"/>
                    <a:pt x="1408" y="2443"/>
                    <a:pt x="1468" y="2434"/>
                  </a:cubicBezTo>
                  <a:cubicBezTo>
                    <a:pt x="1468" y="2434"/>
                    <a:pt x="1468" y="2435"/>
                    <a:pt x="1468" y="2436"/>
                  </a:cubicBezTo>
                  <a:cubicBezTo>
                    <a:pt x="1468" y="2444"/>
                    <a:pt x="1471" y="2447"/>
                    <a:pt x="1476" y="2447"/>
                  </a:cubicBezTo>
                  <a:cubicBezTo>
                    <a:pt x="1491" y="2447"/>
                    <a:pt x="1526" y="2415"/>
                    <a:pt x="1555" y="2415"/>
                  </a:cubicBezTo>
                  <a:cubicBezTo>
                    <a:pt x="1584" y="2415"/>
                    <a:pt x="1599" y="2447"/>
                    <a:pt x="1604" y="2447"/>
                  </a:cubicBezTo>
                  <a:cubicBezTo>
                    <a:pt x="1606" y="2447"/>
                    <a:pt x="1606" y="2444"/>
                    <a:pt x="1606" y="2436"/>
                  </a:cubicBezTo>
                  <a:cubicBezTo>
                    <a:pt x="1606" y="2425"/>
                    <a:pt x="1604" y="2415"/>
                    <a:pt x="1599" y="2406"/>
                  </a:cubicBezTo>
                  <a:cubicBezTo>
                    <a:pt x="1698" y="2380"/>
                    <a:pt x="1771" y="2347"/>
                    <a:pt x="1858" y="2297"/>
                  </a:cubicBezTo>
                  <a:cubicBezTo>
                    <a:pt x="1901" y="2309"/>
                    <a:pt x="1924" y="2315"/>
                    <a:pt x="1941" y="2315"/>
                  </a:cubicBezTo>
                  <a:cubicBezTo>
                    <a:pt x="1957" y="2315"/>
                    <a:pt x="1967" y="2310"/>
                    <a:pt x="1982" y="2300"/>
                  </a:cubicBezTo>
                  <a:cubicBezTo>
                    <a:pt x="2040" y="2261"/>
                    <a:pt x="1985" y="2212"/>
                    <a:pt x="2028" y="2212"/>
                  </a:cubicBezTo>
                  <a:cubicBezTo>
                    <a:pt x="2040" y="2212"/>
                    <a:pt x="2060" y="2216"/>
                    <a:pt x="2093" y="2225"/>
                  </a:cubicBezTo>
                  <a:cubicBezTo>
                    <a:pt x="2097" y="2227"/>
                    <a:pt x="2100" y="2227"/>
                    <a:pt x="2102" y="2227"/>
                  </a:cubicBezTo>
                  <a:cubicBezTo>
                    <a:pt x="2121" y="2227"/>
                    <a:pt x="2078" y="2189"/>
                    <a:pt x="2054" y="2169"/>
                  </a:cubicBezTo>
                  <a:cubicBezTo>
                    <a:pt x="2089" y="2140"/>
                    <a:pt x="2123" y="2108"/>
                    <a:pt x="2154" y="2075"/>
                  </a:cubicBezTo>
                  <a:cubicBezTo>
                    <a:pt x="2157" y="2079"/>
                    <a:pt x="2159" y="2081"/>
                    <a:pt x="2160" y="2081"/>
                  </a:cubicBezTo>
                  <a:cubicBezTo>
                    <a:pt x="2170" y="2081"/>
                    <a:pt x="2172" y="2030"/>
                    <a:pt x="2198" y="2030"/>
                  </a:cubicBezTo>
                  <a:cubicBezTo>
                    <a:pt x="2246" y="2030"/>
                    <a:pt x="2231" y="2011"/>
                    <a:pt x="2231" y="1958"/>
                  </a:cubicBezTo>
                  <a:cubicBezTo>
                    <a:pt x="2231" y="1943"/>
                    <a:pt x="2241" y="1939"/>
                    <a:pt x="2252" y="1939"/>
                  </a:cubicBezTo>
                  <a:cubicBezTo>
                    <a:pt x="2257" y="1939"/>
                    <a:pt x="2262" y="1940"/>
                    <a:pt x="2266" y="1941"/>
                  </a:cubicBezTo>
                  <a:cubicBezTo>
                    <a:pt x="2270" y="1942"/>
                    <a:pt x="2273" y="1943"/>
                    <a:pt x="2274" y="1943"/>
                  </a:cubicBezTo>
                  <a:cubicBezTo>
                    <a:pt x="2275" y="1943"/>
                    <a:pt x="2273" y="1942"/>
                    <a:pt x="2267" y="1938"/>
                  </a:cubicBezTo>
                  <a:cubicBezTo>
                    <a:pt x="2382" y="1775"/>
                    <a:pt x="2458" y="1581"/>
                    <a:pt x="2480" y="1372"/>
                  </a:cubicBezTo>
                  <a:cubicBezTo>
                    <a:pt x="2519" y="1352"/>
                    <a:pt x="2513" y="1263"/>
                    <a:pt x="2477" y="1147"/>
                  </a:cubicBezTo>
                  <a:cubicBezTo>
                    <a:pt x="2437" y="1017"/>
                    <a:pt x="2512" y="883"/>
                    <a:pt x="2465" y="883"/>
                  </a:cubicBezTo>
                  <a:cubicBezTo>
                    <a:pt x="2455" y="883"/>
                    <a:pt x="2444" y="889"/>
                    <a:pt x="2435" y="900"/>
                  </a:cubicBezTo>
                  <a:cubicBezTo>
                    <a:pt x="2312" y="493"/>
                    <a:pt x="2016" y="195"/>
                    <a:pt x="1600" y="96"/>
                  </a:cubicBezTo>
                  <a:cubicBezTo>
                    <a:pt x="1612" y="75"/>
                    <a:pt x="1564" y="63"/>
                    <a:pt x="1564" y="39"/>
                  </a:cubicBezTo>
                  <a:cubicBezTo>
                    <a:pt x="1564" y="10"/>
                    <a:pt x="1561" y="0"/>
                    <a:pt x="1553" y="0"/>
                  </a:cubicBez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35" name="Freeform 6"/>
            <p:cNvSpPr>
              <a:spLocks noEditPoints="1"/>
            </p:cNvSpPr>
            <p:nvPr/>
          </p:nvSpPr>
          <p:spPr bwMode="auto">
            <a:xfrm>
              <a:off x="3946526" y="593726"/>
              <a:ext cx="4335463" cy="2343150"/>
            </a:xfrm>
            <a:custGeom>
              <a:avLst/>
              <a:gdLst>
                <a:gd name="T0" fmla="*/ 2003 w 2075"/>
                <a:gd name="T1" fmla="*/ 516 h 1122"/>
                <a:gd name="T2" fmla="*/ 2074 w 2075"/>
                <a:gd name="T3" fmla="*/ 571 h 1122"/>
                <a:gd name="T4" fmla="*/ 2003 w 2075"/>
                <a:gd name="T5" fmla="*/ 516 h 1122"/>
                <a:gd name="T6" fmla="*/ 1805 w 2075"/>
                <a:gd name="T7" fmla="*/ 369 h 1122"/>
                <a:gd name="T8" fmla="*/ 2003 w 2075"/>
                <a:gd name="T9" fmla="*/ 516 h 1122"/>
                <a:gd name="T10" fmla="*/ 1880 w 2075"/>
                <a:gd name="T11" fmla="*/ 417 h 1122"/>
                <a:gd name="T12" fmla="*/ 1805 w 2075"/>
                <a:gd name="T13" fmla="*/ 369 h 1122"/>
                <a:gd name="T14" fmla="*/ 847 w 2075"/>
                <a:gd name="T15" fmla="*/ 250 h 1122"/>
                <a:gd name="T16" fmla="*/ 764 w 2075"/>
                <a:gd name="T17" fmla="*/ 214 h 1122"/>
                <a:gd name="T18" fmla="*/ 872 w 2075"/>
                <a:gd name="T19" fmla="*/ 140 h 1122"/>
                <a:gd name="T20" fmla="*/ 915 w 2075"/>
                <a:gd name="T21" fmla="*/ 136 h 1122"/>
                <a:gd name="T22" fmla="*/ 998 w 2075"/>
                <a:gd name="T23" fmla="*/ 172 h 1122"/>
                <a:gd name="T24" fmla="*/ 891 w 2075"/>
                <a:gd name="T25" fmla="*/ 246 h 1122"/>
                <a:gd name="T26" fmla="*/ 847 w 2075"/>
                <a:gd name="T27" fmla="*/ 250 h 1122"/>
                <a:gd name="T28" fmla="*/ 1101 w 2075"/>
                <a:gd name="T29" fmla="*/ 0 h 1122"/>
                <a:gd name="T30" fmla="*/ 1100 w 2075"/>
                <a:gd name="T31" fmla="*/ 0 h 1122"/>
                <a:gd name="T32" fmla="*/ 1033 w 2075"/>
                <a:gd name="T33" fmla="*/ 57 h 1122"/>
                <a:gd name="T34" fmla="*/ 738 w 2075"/>
                <a:gd name="T35" fmla="*/ 141 h 1122"/>
                <a:gd name="T36" fmla="*/ 215 w 2075"/>
                <a:gd name="T37" fmla="*/ 700 h 1122"/>
                <a:gd name="T38" fmla="*/ 87 w 2075"/>
                <a:gd name="T39" fmla="*/ 689 h 1122"/>
                <a:gd name="T40" fmla="*/ 79 w 2075"/>
                <a:gd name="T41" fmla="*/ 689 h 1122"/>
                <a:gd name="T42" fmla="*/ 69 w 2075"/>
                <a:gd name="T43" fmla="*/ 790 h 1122"/>
                <a:gd name="T44" fmla="*/ 41 w 2075"/>
                <a:gd name="T45" fmla="*/ 934 h 1122"/>
                <a:gd name="T46" fmla="*/ 59 w 2075"/>
                <a:gd name="T47" fmla="*/ 1008 h 1122"/>
                <a:gd name="T48" fmla="*/ 73 w 2075"/>
                <a:gd name="T49" fmla="*/ 1011 h 1122"/>
                <a:gd name="T50" fmla="*/ 37 w 2075"/>
                <a:gd name="T51" fmla="*/ 1122 h 1122"/>
                <a:gd name="T52" fmla="*/ 1568 w 2075"/>
                <a:gd name="T53" fmla="*/ 318 h 1122"/>
                <a:gd name="T54" fmla="*/ 1805 w 2075"/>
                <a:gd name="T55" fmla="*/ 369 h 1122"/>
                <a:gd name="T56" fmla="*/ 1410 w 2075"/>
                <a:gd name="T57" fmla="*/ 126 h 1122"/>
                <a:gd name="T58" fmla="*/ 1395 w 2075"/>
                <a:gd name="T59" fmla="*/ 23 h 1122"/>
                <a:gd name="T60" fmla="*/ 1278 w 2075"/>
                <a:gd name="T61" fmla="*/ 42 h 1122"/>
                <a:gd name="T62" fmla="*/ 1258 w 2075"/>
                <a:gd name="T63" fmla="*/ 44 h 1122"/>
                <a:gd name="T64" fmla="*/ 1117 w 2075"/>
                <a:gd name="T65" fmla="*/ 3 h 1122"/>
                <a:gd name="T66" fmla="*/ 1101 w 2075"/>
                <a:gd name="T67" fmla="*/ 0 h 1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2075" h="1122">
                  <a:moveTo>
                    <a:pt x="2003" y="516"/>
                  </a:moveTo>
                  <a:cubicBezTo>
                    <a:pt x="2052" y="555"/>
                    <a:pt x="2074" y="571"/>
                    <a:pt x="2074" y="571"/>
                  </a:cubicBezTo>
                  <a:cubicBezTo>
                    <a:pt x="2075" y="571"/>
                    <a:pt x="2047" y="550"/>
                    <a:pt x="2003" y="516"/>
                  </a:cubicBezTo>
                  <a:moveTo>
                    <a:pt x="1805" y="369"/>
                  </a:moveTo>
                  <a:cubicBezTo>
                    <a:pt x="1883" y="424"/>
                    <a:pt x="1954" y="478"/>
                    <a:pt x="2003" y="516"/>
                  </a:cubicBezTo>
                  <a:cubicBezTo>
                    <a:pt x="1973" y="492"/>
                    <a:pt x="1933" y="459"/>
                    <a:pt x="1880" y="417"/>
                  </a:cubicBezTo>
                  <a:cubicBezTo>
                    <a:pt x="1857" y="398"/>
                    <a:pt x="1831" y="382"/>
                    <a:pt x="1805" y="369"/>
                  </a:cubicBezTo>
                  <a:moveTo>
                    <a:pt x="847" y="250"/>
                  </a:moveTo>
                  <a:cubicBezTo>
                    <a:pt x="802" y="250"/>
                    <a:pt x="768" y="236"/>
                    <a:pt x="764" y="214"/>
                  </a:cubicBezTo>
                  <a:cubicBezTo>
                    <a:pt x="759" y="185"/>
                    <a:pt x="807" y="151"/>
                    <a:pt x="872" y="140"/>
                  </a:cubicBezTo>
                  <a:cubicBezTo>
                    <a:pt x="887" y="137"/>
                    <a:pt x="901" y="136"/>
                    <a:pt x="915" y="136"/>
                  </a:cubicBezTo>
                  <a:cubicBezTo>
                    <a:pt x="960" y="136"/>
                    <a:pt x="994" y="149"/>
                    <a:pt x="998" y="172"/>
                  </a:cubicBezTo>
                  <a:cubicBezTo>
                    <a:pt x="1003" y="201"/>
                    <a:pt x="955" y="234"/>
                    <a:pt x="891" y="246"/>
                  </a:cubicBezTo>
                  <a:cubicBezTo>
                    <a:pt x="875" y="249"/>
                    <a:pt x="861" y="250"/>
                    <a:pt x="847" y="250"/>
                  </a:cubicBezTo>
                  <a:moveTo>
                    <a:pt x="1101" y="0"/>
                  </a:moveTo>
                  <a:cubicBezTo>
                    <a:pt x="1101" y="0"/>
                    <a:pt x="1100" y="0"/>
                    <a:pt x="1100" y="0"/>
                  </a:cubicBezTo>
                  <a:cubicBezTo>
                    <a:pt x="1070" y="1"/>
                    <a:pt x="1055" y="35"/>
                    <a:pt x="1033" y="57"/>
                  </a:cubicBezTo>
                  <a:cubicBezTo>
                    <a:pt x="934" y="61"/>
                    <a:pt x="834" y="86"/>
                    <a:pt x="738" y="141"/>
                  </a:cubicBezTo>
                  <a:cubicBezTo>
                    <a:pt x="494" y="280"/>
                    <a:pt x="326" y="502"/>
                    <a:pt x="215" y="700"/>
                  </a:cubicBezTo>
                  <a:cubicBezTo>
                    <a:pt x="172" y="699"/>
                    <a:pt x="129" y="689"/>
                    <a:pt x="87" y="689"/>
                  </a:cubicBezTo>
                  <a:cubicBezTo>
                    <a:pt x="84" y="689"/>
                    <a:pt x="81" y="689"/>
                    <a:pt x="79" y="689"/>
                  </a:cubicBezTo>
                  <a:cubicBezTo>
                    <a:pt x="28" y="703"/>
                    <a:pt x="49" y="759"/>
                    <a:pt x="69" y="790"/>
                  </a:cubicBezTo>
                  <a:cubicBezTo>
                    <a:pt x="92" y="838"/>
                    <a:pt x="80" y="898"/>
                    <a:pt x="41" y="934"/>
                  </a:cubicBezTo>
                  <a:cubicBezTo>
                    <a:pt x="0" y="956"/>
                    <a:pt x="13" y="1007"/>
                    <a:pt x="59" y="1008"/>
                  </a:cubicBezTo>
                  <a:cubicBezTo>
                    <a:pt x="64" y="1009"/>
                    <a:pt x="69" y="1010"/>
                    <a:pt x="73" y="1011"/>
                  </a:cubicBezTo>
                  <a:cubicBezTo>
                    <a:pt x="48" y="1080"/>
                    <a:pt x="37" y="1122"/>
                    <a:pt x="37" y="1122"/>
                  </a:cubicBezTo>
                  <a:cubicBezTo>
                    <a:pt x="37" y="1122"/>
                    <a:pt x="952" y="318"/>
                    <a:pt x="1568" y="318"/>
                  </a:cubicBezTo>
                  <a:cubicBezTo>
                    <a:pt x="1654" y="318"/>
                    <a:pt x="1734" y="333"/>
                    <a:pt x="1805" y="369"/>
                  </a:cubicBezTo>
                  <a:cubicBezTo>
                    <a:pt x="1667" y="270"/>
                    <a:pt x="1507" y="164"/>
                    <a:pt x="1410" y="126"/>
                  </a:cubicBezTo>
                  <a:cubicBezTo>
                    <a:pt x="1414" y="94"/>
                    <a:pt x="1431" y="42"/>
                    <a:pt x="1395" y="23"/>
                  </a:cubicBezTo>
                  <a:cubicBezTo>
                    <a:pt x="1358" y="41"/>
                    <a:pt x="1317" y="40"/>
                    <a:pt x="1278" y="42"/>
                  </a:cubicBezTo>
                  <a:cubicBezTo>
                    <a:pt x="1271" y="44"/>
                    <a:pt x="1265" y="44"/>
                    <a:pt x="1258" y="44"/>
                  </a:cubicBezTo>
                  <a:cubicBezTo>
                    <a:pt x="1209" y="44"/>
                    <a:pt x="1165" y="15"/>
                    <a:pt x="1117" y="3"/>
                  </a:cubicBezTo>
                  <a:cubicBezTo>
                    <a:pt x="1112" y="1"/>
                    <a:pt x="1106" y="0"/>
                    <a:pt x="1101" y="0"/>
                  </a:cubicBez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36" name="Freeform 7"/>
            <p:cNvSpPr>
              <a:spLocks/>
            </p:cNvSpPr>
            <p:nvPr/>
          </p:nvSpPr>
          <p:spPr bwMode="auto">
            <a:xfrm>
              <a:off x="4946651" y="3587751"/>
              <a:ext cx="3665538" cy="1865313"/>
            </a:xfrm>
            <a:custGeom>
              <a:avLst/>
              <a:gdLst>
                <a:gd name="T0" fmla="*/ 1754 w 1754"/>
                <a:gd name="T1" fmla="*/ 0 h 893"/>
                <a:gd name="T2" fmla="*/ 255 w 1754"/>
                <a:gd name="T3" fmla="*/ 663 h 893"/>
                <a:gd name="T4" fmla="*/ 0 w 1754"/>
                <a:gd name="T5" fmla="*/ 637 h 893"/>
                <a:gd name="T6" fmla="*/ 764 w 1754"/>
                <a:gd name="T7" fmla="*/ 870 h 893"/>
                <a:gd name="T8" fmla="*/ 863 w 1754"/>
                <a:gd name="T9" fmla="*/ 865 h 893"/>
                <a:gd name="T10" fmla="*/ 898 w 1754"/>
                <a:gd name="T11" fmla="*/ 893 h 893"/>
                <a:gd name="T12" fmla="*/ 906 w 1754"/>
                <a:gd name="T13" fmla="*/ 893 h 893"/>
                <a:gd name="T14" fmla="*/ 970 w 1754"/>
                <a:gd name="T15" fmla="*/ 859 h 893"/>
                <a:gd name="T16" fmla="*/ 978 w 1754"/>
                <a:gd name="T17" fmla="*/ 846 h 893"/>
                <a:gd name="T18" fmla="*/ 1291 w 1754"/>
                <a:gd name="T19" fmla="*/ 706 h 893"/>
                <a:gd name="T20" fmla="*/ 1345 w 1754"/>
                <a:gd name="T21" fmla="*/ 739 h 893"/>
                <a:gd name="T22" fmla="*/ 1351 w 1754"/>
                <a:gd name="T23" fmla="*/ 738 h 893"/>
                <a:gd name="T24" fmla="*/ 1422 w 1754"/>
                <a:gd name="T25" fmla="*/ 651 h 893"/>
                <a:gd name="T26" fmla="*/ 1411 w 1754"/>
                <a:gd name="T27" fmla="*/ 602 h 893"/>
                <a:gd name="T28" fmla="*/ 1507 w 1754"/>
                <a:gd name="T29" fmla="*/ 492 h 893"/>
                <a:gd name="T30" fmla="*/ 1574 w 1754"/>
                <a:gd name="T31" fmla="*/ 434 h 893"/>
                <a:gd name="T32" fmla="*/ 1595 w 1754"/>
                <a:gd name="T33" fmla="*/ 379 h 893"/>
                <a:gd name="T34" fmla="*/ 1588 w 1754"/>
                <a:gd name="T35" fmla="*/ 371 h 893"/>
                <a:gd name="T36" fmla="*/ 1754 w 1754"/>
                <a:gd name="T37" fmla="*/ 0 h 8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754" h="893">
                  <a:moveTo>
                    <a:pt x="1754" y="0"/>
                  </a:moveTo>
                  <a:cubicBezTo>
                    <a:pt x="1183" y="309"/>
                    <a:pt x="788" y="663"/>
                    <a:pt x="255" y="663"/>
                  </a:cubicBezTo>
                  <a:cubicBezTo>
                    <a:pt x="174" y="663"/>
                    <a:pt x="89" y="655"/>
                    <a:pt x="0" y="637"/>
                  </a:cubicBezTo>
                  <a:cubicBezTo>
                    <a:pt x="0" y="637"/>
                    <a:pt x="356" y="870"/>
                    <a:pt x="764" y="870"/>
                  </a:cubicBezTo>
                  <a:cubicBezTo>
                    <a:pt x="796" y="870"/>
                    <a:pt x="830" y="868"/>
                    <a:pt x="863" y="865"/>
                  </a:cubicBezTo>
                  <a:cubicBezTo>
                    <a:pt x="874" y="875"/>
                    <a:pt x="884" y="887"/>
                    <a:pt x="898" y="893"/>
                  </a:cubicBezTo>
                  <a:cubicBezTo>
                    <a:pt x="901" y="893"/>
                    <a:pt x="903" y="893"/>
                    <a:pt x="906" y="893"/>
                  </a:cubicBezTo>
                  <a:cubicBezTo>
                    <a:pt x="930" y="893"/>
                    <a:pt x="953" y="875"/>
                    <a:pt x="970" y="859"/>
                  </a:cubicBezTo>
                  <a:cubicBezTo>
                    <a:pt x="974" y="855"/>
                    <a:pt x="977" y="851"/>
                    <a:pt x="978" y="846"/>
                  </a:cubicBezTo>
                  <a:cubicBezTo>
                    <a:pt x="1084" y="822"/>
                    <a:pt x="1190" y="778"/>
                    <a:pt x="1291" y="706"/>
                  </a:cubicBezTo>
                  <a:cubicBezTo>
                    <a:pt x="1308" y="721"/>
                    <a:pt x="1326" y="739"/>
                    <a:pt x="1345" y="739"/>
                  </a:cubicBezTo>
                  <a:cubicBezTo>
                    <a:pt x="1347" y="739"/>
                    <a:pt x="1349" y="738"/>
                    <a:pt x="1351" y="738"/>
                  </a:cubicBezTo>
                  <a:cubicBezTo>
                    <a:pt x="1374" y="708"/>
                    <a:pt x="1402" y="680"/>
                    <a:pt x="1422" y="651"/>
                  </a:cubicBezTo>
                  <a:cubicBezTo>
                    <a:pt x="1421" y="639"/>
                    <a:pt x="1417" y="619"/>
                    <a:pt x="1411" y="602"/>
                  </a:cubicBezTo>
                  <a:cubicBezTo>
                    <a:pt x="1444" y="569"/>
                    <a:pt x="1476" y="532"/>
                    <a:pt x="1507" y="492"/>
                  </a:cubicBezTo>
                  <a:cubicBezTo>
                    <a:pt x="1531" y="476"/>
                    <a:pt x="1554" y="456"/>
                    <a:pt x="1574" y="434"/>
                  </a:cubicBezTo>
                  <a:cubicBezTo>
                    <a:pt x="1587" y="419"/>
                    <a:pt x="1606" y="400"/>
                    <a:pt x="1595" y="379"/>
                  </a:cubicBezTo>
                  <a:cubicBezTo>
                    <a:pt x="1593" y="376"/>
                    <a:pt x="1591" y="374"/>
                    <a:pt x="1588" y="371"/>
                  </a:cubicBezTo>
                  <a:cubicBezTo>
                    <a:pt x="1649" y="267"/>
                    <a:pt x="1705" y="145"/>
                    <a:pt x="1754" y="0"/>
                  </a:cubicBez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37" name="Oval 8"/>
            <p:cNvSpPr>
              <a:spLocks noChangeArrowheads="1"/>
            </p:cNvSpPr>
            <p:nvPr/>
          </p:nvSpPr>
          <p:spPr bwMode="auto">
            <a:xfrm>
              <a:off x="5056188" y="2335213"/>
              <a:ext cx="1533525" cy="15335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38" name="Freeform 9"/>
            <p:cNvSpPr>
              <a:spLocks/>
            </p:cNvSpPr>
            <p:nvPr/>
          </p:nvSpPr>
          <p:spPr bwMode="auto">
            <a:xfrm>
              <a:off x="5114926" y="2373313"/>
              <a:ext cx="1301750" cy="744538"/>
            </a:xfrm>
            <a:custGeom>
              <a:avLst/>
              <a:gdLst>
                <a:gd name="T0" fmla="*/ 292 w 623"/>
                <a:gd name="T1" fmla="*/ 19 h 356"/>
                <a:gd name="T2" fmla="*/ 0 w 623"/>
                <a:gd name="T3" fmla="*/ 356 h 356"/>
                <a:gd name="T4" fmla="*/ 318 w 623"/>
                <a:gd name="T5" fmla="*/ 94 h 356"/>
                <a:gd name="T6" fmla="*/ 623 w 623"/>
                <a:gd name="T7" fmla="*/ 166 h 356"/>
                <a:gd name="T8" fmla="*/ 292 w 623"/>
                <a:gd name="T9" fmla="*/ 19 h 356"/>
              </a:gdLst>
              <a:ahLst/>
              <a:cxnLst>
                <a:cxn ang="0">
                  <a:pos x="T0" y="T1"/>
                </a:cxn>
                <a:cxn ang="0">
                  <a:pos x="T2" y="T3"/>
                </a:cxn>
                <a:cxn ang="0">
                  <a:pos x="T4" y="T5"/>
                </a:cxn>
                <a:cxn ang="0">
                  <a:pos x="T6" y="T7"/>
                </a:cxn>
                <a:cxn ang="0">
                  <a:pos x="T8" y="T9"/>
                </a:cxn>
              </a:cxnLst>
              <a:rect l="0" t="0" r="r" b="b"/>
              <a:pathLst>
                <a:path w="623" h="356">
                  <a:moveTo>
                    <a:pt x="292" y="19"/>
                  </a:moveTo>
                  <a:cubicBezTo>
                    <a:pt x="122" y="44"/>
                    <a:pt x="0" y="190"/>
                    <a:pt x="0" y="356"/>
                  </a:cubicBezTo>
                  <a:cubicBezTo>
                    <a:pt x="39" y="213"/>
                    <a:pt x="162" y="117"/>
                    <a:pt x="318" y="94"/>
                  </a:cubicBezTo>
                  <a:cubicBezTo>
                    <a:pt x="434" y="77"/>
                    <a:pt x="542" y="95"/>
                    <a:pt x="623" y="166"/>
                  </a:cubicBezTo>
                  <a:cubicBezTo>
                    <a:pt x="552" y="61"/>
                    <a:pt x="425" y="0"/>
                    <a:pt x="292" y="1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39" name="Freeform 10"/>
            <p:cNvSpPr>
              <a:spLocks/>
            </p:cNvSpPr>
            <p:nvPr/>
          </p:nvSpPr>
          <p:spPr bwMode="auto">
            <a:xfrm>
              <a:off x="5051426" y="2249488"/>
              <a:ext cx="1301750" cy="696913"/>
            </a:xfrm>
            <a:custGeom>
              <a:avLst/>
              <a:gdLst>
                <a:gd name="T0" fmla="*/ 302 w 623"/>
                <a:gd name="T1" fmla="*/ 19 h 333"/>
                <a:gd name="T2" fmla="*/ 0 w 623"/>
                <a:gd name="T3" fmla="*/ 333 h 333"/>
                <a:gd name="T4" fmla="*/ 316 w 623"/>
                <a:gd name="T5" fmla="*/ 52 h 333"/>
                <a:gd name="T6" fmla="*/ 623 w 623"/>
                <a:gd name="T7" fmla="*/ 143 h 333"/>
                <a:gd name="T8" fmla="*/ 302 w 623"/>
                <a:gd name="T9" fmla="*/ 19 h 333"/>
              </a:gdLst>
              <a:ahLst/>
              <a:cxnLst>
                <a:cxn ang="0">
                  <a:pos x="T0" y="T1"/>
                </a:cxn>
                <a:cxn ang="0">
                  <a:pos x="T2" y="T3"/>
                </a:cxn>
                <a:cxn ang="0">
                  <a:pos x="T4" y="T5"/>
                </a:cxn>
                <a:cxn ang="0">
                  <a:pos x="T6" y="T7"/>
                </a:cxn>
                <a:cxn ang="0">
                  <a:pos x="T8" y="T9"/>
                </a:cxn>
              </a:cxnLst>
              <a:rect l="0" t="0" r="r" b="b"/>
              <a:pathLst>
                <a:path w="623" h="333">
                  <a:moveTo>
                    <a:pt x="302" y="19"/>
                  </a:moveTo>
                  <a:cubicBezTo>
                    <a:pt x="133" y="44"/>
                    <a:pt x="0" y="166"/>
                    <a:pt x="0" y="333"/>
                  </a:cubicBezTo>
                  <a:cubicBezTo>
                    <a:pt x="39" y="189"/>
                    <a:pt x="159" y="75"/>
                    <a:pt x="316" y="52"/>
                  </a:cubicBezTo>
                  <a:cubicBezTo>
                    <a:pt x="431" y="35"/>
                    <a:pt x="542" y="72"/>
                    <a:pt x="623" y="143"/>
                  </a:cubicBezTo>
                  <a:cubicBezTo>
                    <a:pt x="552" y="38"/>
                    <a:pt x="436" y="0"/>
                    <a:pt x="302" y="1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0" name="Freeform 11"/>
            <p:cNvSpPr>
              <a:spLocks noEditPoints="1"/>
            </p:cNvSpPr>
            <p:nvPr/>
          </p:nvSpPr>
          <p:spPr bwMode="auto">
            <a:xfrm>
              <a:off x="5411788" y="3086101"/>
              <a:ext cx="1362075" cy="973138"/>
            </a:xfrm>
            <a:custGeom>
              <a:avLst/>
              <a:gdLst>
                <a:gd name="T0" fmla="*/ 565 w 652"/>
                <a:gd name="T1" fmla="*/ 0 h 466"/>
                <a:gd name="T2" fmla="*/ 545 w 652"/>
                <a:gd name="T3" fmla="*/ 108 h 466"/>
                <a:gd name="T4" fmla="*/ 574 w 652"/>
                <a:gd name="T5" fmla="*/ 95 h 466"/>
                <a:gd name="T6" fmla="*/ 565 w 652"/>
                <a:gd name="T7" fmla="*/ 0 h 466"/>
                <a:gd name="T8" fmla="*/ 640 w 652"/>
                <a:gd name="T9" fmla="*/ 129 h 466"/>
                <a:gd name="T10" fmla="*/ 561 w 652"/>
                <a:gd name="T11" fmla="*/ 240 h 466"/>
                <a:gd name="T12" fmla="*/ 489 w 652"/>
                <a:gd name="T13" fmla="*/ 216 h 466"/>
                <a:gd name="T14" fmla="*/ 469 w 652"/>
                <a:gd name="T15" fmla="*/ 240 h 466"/>
                <a:gd name="T16" fmla="*/ 457 w 652"/>
                <a:gd name="T17" fmla="*/ 234 h 466"/>
                <a:gd name="T18" fmla="*/ 467 w 652"/>
                <a:gd name="T19" fmla="*/ 242 h 466"/>
                <a:gd name="T20" fmla="*/ 320 w 652"/>
                <a:gd name="T21" fmla="*/ 344 h 466"/>
                <a:gd name="T22" fmla="*/ 0 w 652"/>
                <a:gd name="T23" fmla="*/ 324 h 466"/>
                <a:gd name="T24" fmla="*/ 367 w 652"/>
                <a:gd name="T25" fmla="*/ 417 h 466"/>
                <a:gd name="T26" fmla="*/ 518 w 652"/>
                <a:gd name="T27" fmla="*/ 287 h 466"/>
                <a:gd name="T28" fmla="*/ 576 w 652"/>
                <a:gd name="T29" fmla="*/ 264 h 466"/>
                <a:gd name="T30" fmla="*/ 640 w 652"/>
                <a:gd name="T31" fmla="*/ 129 h 4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52" h="466">
                  <a:moveTo>
                    <a:pt x="565" y="0"/>
                  </a:moveTo>
                  <a:cubicBezTo>
                    <a:pt x="564" y="37"/>
                    <a:pt x="557" y="73"/>
                    <a:pt x="545" y="108"/>
                  </a:cubicBezTo>
                  <a:cubicBezTo>
                    <a:pt x="554" y="103"/>
                    <a:pt x="564" y="98"/>
                    <a:pt x="574" y="95"/>
                  </a:cubicBezTo>
                  <a:cubicBezTo>
                    <a:pt x="575" y="63"/>
                    <a:pt x="572" y="31"/>
                    <a:pt x="565" y="0"/>
                  </a:cubicBezTo>
                  <a:close/>
                  <a:moveTo>
                    <a:pt x="640" y="129"/>
                  </a:moveTo>
                  <a:cubicBezTo>
                    <a:pt x="638" y="177"/>
                    <a:pt x="608" y="222"/>
                    <a:pt x="561" y="240"/>
                  </a:cubicBezTo>
                  <a:cubicBezTo>
                    <a:pt x="524" y="252"/>
                    <a:pt x="492" y="259"/>
                    <a:pt x="489" y="216"/>
                  </a:cubicBezTo>
                  <a:cubicBezTo>
                    <a:pt x="482" y="224"/>
                    <a:pt x="476" y="232"/>
                    <a:pt x="469" y="240"/>
                  </a:cubicBezTo>
                  <a:cubicBezTo>
                    <a:pt x="465" y="238"/>
                    <a:pt x="461" y="236"/>
                    <a:pt x="457" y="234"/>
                  </a:cubicBezTo>
                  <a:cubicBezTo>
                    <a:pt x="460" y="237"/>
                    <a:pt x="464" y="240"/>
                    <a:pt x="467" y="242"/>
                  </a:cubicBezTo>
                  <a:cubicBezTo>
                    <a:pt x="428" y="286"/>
                    <a:pt x="378" y="321"/>
                    <a:pt x="320" y="344"/>
                  </a:cubicBezTo>
                  <a:cubicBezTo>
                    <a:pt x="211" y="386"/>
                    <a:pt x="95" y="375"/>
                    <a:pt x="0" y="324"/>
                  </a:cubicBezTo>
                  <a:cubicBezTo>
                    <a:pt x="93" y="411"/>
                    <a:pt x="241" y="466"/>
                    <a:pt x="367" y="417"/>
                  </a:cubicBezTo>
                  <a:cubicBezTo>
                    <a:pt x="432" y="392"/>
                    <a:pt x="483" y="345"/>
                    <a:pt x="518" y="287"/>
                  </a:cubicBezTo>
                  <a:cubicBezTo>
                    <a:pt x="523" y="267"/>
                    <a:pt x="532" y="276"/>
                    <a:pt x="576" y="264"/>
                  </a:cubicBezTo>
                  <a:cubicBezTo>
                    <a:pt x="627" y="244"/>
                    <a:pt x="652" y="182"/>
                    <a:pt x="640" y="12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1" name="Oval 12"/>
            <p:cNvSpPr>
              <a:spLocks noChangeArrowheads="1"/>
            </p:cNvSpPr>
            <p:nvPr/>
          </p:nvSpPr>
          <p:spPr bwMode="auto">
            <a:xfrm>
              <a:off x="5616576" y="4618038"/>
              <a:ext cx="657225" cy="6572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2" name="Freeform 13"/>
            <p:cNvSpPr>
              <a:spLocks/>
            </p:cNvSpPr>
            <p:nvPr/>
          </p:nvSpPr>
          <p:spPr bwMode="auto">
            <a:xfrm>
              <a:off x="5640388" y="4632326"/>
              <a:ext cx="560388" cy="319088"/>
            </a:xfrm>
            <a:custGeom>
              <a:avLst/>
              <a:gdLst>
                <a:gd name="T0" fmla="*/ 125 w 268"/>
                <a:gd name="T1" fmla="*/ 8 h 153"/>
                <a:gd name="T2" fmla="*/ 0 w 268"/>
                <a:gd name="T3" fmla="*/ 153 h 153"/>
                <a:gd name="T4" fmla="*/ 137 w 268"/>
                <a:gd name="T5" fmla="*/ 40 h 153"/>
                <a:gd name="T6" fmla="*/ 268 w 268"/>
                <a:gd name="T7" fmla="*/ 71 h 153"/>
                <a:gd name="T8" fmla="*/ 125 w 268"/>
                <a:gd name="T9" fmla="*/ 8 h 153"/>
              </a:gdLst>
              <a:ahLst/>
              <a:cxnLst>
                <a:cxn ang="0">
                  <a:pos x="T0" y="T1"/>
                </a:cxn>
                <a:cxn ang="0">
                  <a:pos x="T2" y="T3"/>
                </a:cxn>
                <a:cxn ang="0">
                  <a:pos x="T4" y="T5"/>
                </a:cxn>
                <a:cxn ang="0">
                  <a:pos x="T6" y="T7"/>
                </a:cxn>
                <a:cxn ang="0">
                  <a:pos x="T8" y="T9"/>
                </a:cxn>
              </a:cxnLst>
              <a:rect l="0" t="0" r="r" b="b"/>
              <a:pathLst>
                <a:path w="268" h="153">
                  <a:moveTo>
                    <a:pt x="125" y="8"/>
                  </a:moveTo>
                  <a:cubicBezTo>
                    <a:pt x="53" y="19"/>
                    <a:pt x="0" y="82"/>
                    <a:pt x="0" y="153"/>
                  </a:cubicBezTo>
                  <a:cubicBezTo>
                    <a:pt x="17" y="91"/>
                    <a:pt x="70" y="50"/>
                    <a:pt x="137" y="40"/>
                  </a:cubicBezTo>
                  <a:cubicBezTo>
                    <a:pt x="186" y="33"/>
                    <a:pt x="233" y="41"/>
                    <a:pt x="268" y="71"/>
                  </a:cubicBezTo>
                  <a:cubicBezTo>
                    <a:pt x="237" y="26"/>
                    <a:pt x="183" y="0"/>
                    <a:pt x="125"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3" name="Freeform 14"/>
            <p:cNvSpPr>
              <a:spLocks/>
            </p:cNvSpPr>
            <p:nvPr/>
          </p:nvSpPr>
          <p:spPr bwMode="auto">
            <a:xfrm>
              <a:off x="5613401" y="4579938"/>
              <a:ext cx="560388" cy="298450"/>
            </a:xfrm>
            <a:custGeom>
              <a:avLst/>
              <a:gdLst>
                <a:gd name="T0" fmla="*/ 130 w 268"/>
                <a:gd name="T1" fmla="*/ 8 h 143"/>
                <a:gd name="T2" fmla="*/ 0 w 268"/>
                <a:gd name="T3" fmla="*/ 143 h 143"/>
                <a:gd name="T4" fmla="*/ 136 w 268"/>
                <a:gd name="T5" fmla="*/ 22 h 143"/>
                <a:gd name="T6" fmla="*/ 268 w 268"/>
                <a:gd name="T7" fmla="*/ 61 h 143"/>
                <a:gd name="T8" fmla="*/ 130 w 268"/>
                <a:gd name="T9" fmla="*/ 8 h 143"/>
              </a:gdLst>
              <a:ahLst/>
              <a:cxnLst>
                <a:cxn ang="0">
                  <a:pos x="T0" y="T1"/>
                </a:cxn>
                <a:cxn ang="0">
                  <a:pos x="T2" y="T3"/>
                </a:cxn>
                <a:cxn ang="0">
                  <a:pos x="T4" y="T5"/>
                </a:cxn>
                <a:cxn ang="0">
                  <a:pos x="T6" y="T7"/>
                </a:cxn>
                <a:cxn ang="0">
                  <a:pos x="T8" y="T9"/>
                </a:cxn>
              </a:cxnLst>
              <a:rect l="0" t="0" r="r" b="b"/>
              <a:pathLst>
                <a:path w="268" h="143">
                  <a:moveTo>
                    <a:pt x="130" y="8"/>
                  </a:moveTo>
                  <a:cubicBezTo>
                    <a:pt x="57" y="19"/>
                    <a:pt x="0" y="71"/>
                    <a:pt x="0" y="143"/>
                  </a:cubicBezTo>
                  <a:cubicBezTo>
                    <a:pt x="17" y="81"/>
                    <a:pt x="69" y="32"/>
                    <a:pt x="136" y="22"/>
                  </a:cubicBezTo>
                  <a:cubicBezTo>
                    <a:pt x="185" y="15"/>
                    <a:pt x="233" y="31"/>
                    <a:pt x="268" y="61"/>
                  </a:cubicBezTo>
                  <a:cubicBezTo>
                    <a:pt x="238" y="16"/>
                    <a:pt x="187" y="0"/>
                    <a:pt x="130"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4" name="Freeform 15"/>
            <p:cNvSpPr>
              <a:spLocks/>
            </p:cNvSpPr>
            <p:nvPr/>
          </p:nvSpPr>
          <p:spPr bwMode="auto">
            <a:xfrm>
              <a:off x="5770563" y="4941888"/>
              <a:ext cx="541338" cy="417513"/>
            </a:xfrm>
            <a:custGeom>
              <a:avLst/>
              <a:gdLst>
                <a:gd name="T0" fmla="*/ 158 w 259"/>
                <a:gd name="T1" fmla="*/ 179 h 200"/>
                <a:gd name="T2" fmla="*/ 243 w 259"/>
                <a:gd name="T3" fmla="*/ 0 h 200"/>
                <a:gd name="T4" fmla="*/ 138 w 259"/>
                <a:gd name="T5" fmla="*/ 148 h 200"/>
                <a:gd name="T6" fmla="*/ 0 w 259"/>
                <a:gd name="T7" fmla="*/ 139 h 200"/>
                <a:gd name="T8" fmla="*/ 158 w 259"/>
                <a:gd name="T9" fmla="*/ 179 h 200"/>
              </a:gdLst>
              <a:ahLst/>
              <a:cxnLst>
                <a:cxn ang="0">
                  <a:pos x="T0" y="T1"/>
                </a:cxn>
                <a:cxn ang="0">
                  <a:pos x="T2" y="T3"/>
                </a:cxn>
                <a:cxn ang="0">
                  <a:pos x="T4" y="T5"/>
                </a:cxn>
                <a:cxn ang="0">
                  <a:pos x="T6" y="T7"/>
                </a:cxn>
                <a:cxn ang="0">
                  <a:pos x="T8" y="T9"/>
                </a:cxn>
              </a:cxnLst>
              <a:rect l="0" t="0" r="r" b="b"/>
              <a:pathLst>
                <a:path w="259" h="200">
                  <a:moveTo>
                    <a:pt x="158" y="179"/>
                  </a:moveTo>
                  <a:cubicBezTo>
                    <a:pt x="226" y="152"/>
                    <a:pt x="259" y="70"/>
                    <a:pt x="243" y="0"/>
                  </a:cubicBezTo>
                  <a:cubicBezTo>
                    <a:pt x="241" y="64"/>
                    <a:pt x="201" y="123"/>
                    <a:pt x="138" y="148"/>
                  </a:cubicBezTo>
                  <a:cubicBezTo>
                    <a:pt x="91" y="166"/>
                    <a:pt x="41" y="161"/>
                    <a:pt x="0" y="139"/>
                  </a:cubicBezTo>
                  <a:cubicBezTo>
                    <a:pt x="40" y="176"/>
                    <a:pt x="104" y="200"/>
                    <a:pt x="158" y="17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5" name="Freeform 16"/>
            <p:cNvSpPr>
              <a:spLocks/>
            </p:cNvSpPr>
            <p:nvPr/>
          </p:nvSpPr>
          <p:spPr bwMode="auto">
            <a:xfrm>
              <a:off x="5705476" y="4916488"/>
              <a:ext cx="554038" cy="355600"/>
            </a:xfrm>
            <a:custGeom>
              <a:avLst/>
              <a:gdLst>
                <a:gd name="T0" fmla="*/ 147 w 265"/>
                <a:gd name="T1" fmla="*/ 156 h 170"/>
                <a:gd name="T2" fmla="*/ 258 w 265"/>
                <a:gd name="T3" fmla="*/ 0 h 170"/>
                <a:gd name="T4" fmla="*/ 139 w 265"/>
                <a:gd name="T5" fmla="*/ 126 h 170"/>
                <a:gd name="T6" fmla="*/ 0 w 265"/>
                <a:gd name="T7" fmla="*/ 107 h 170"/>
                <a:gd name="T8" fmla="*/ 147 w 265"/>
                <a:gd name="T9" fmla="*/ 156 h 170"/>
              </a:gdLst>
              <a:ahLst/>
              <a:cxnLst>
                <a:cxn ang="0">
                  <a:pos x="T0" y="T1"/>
                </a:cxn>
                <a:cxn ang="0">
                  <a:pos x="T2" y="T3"/>
                </a:cxn>
                <a:cxn ang="0">
                  <a:pos x="T4" y="T5"/>
                </a:cxn>
                <a:cxn ang="0">
                  <a:pos x="T6" y="T7"/>
                </a:cxn>
                <a:cxn ang="0">
                  <a:pos x="T8" y="T9"/>
                </a:cxn>
              </a:cxnLst>
              <a:rect l="0" t="0" r="r" b="b"/>
              <a:pathLst>
                <a:path w="265" h="170">
                  <a:moveTo>
                    <a:pt x="147" y="156"/>
                  </a:moveTo>
                  <a:cubicBezTo>
                    <a:pt x="219" y="138"/>
                    <a:pt x="265" y="71"/>
                    <a:pt x="258" y="0"/>
                  </a:cubicBezTo>
                  <a:cubicBezTo>
                    <a:pt x="247" y="63"/>
                    <a:pt x="205" y="110"/>
                    <a:pt x="139" y="126"/>
                  </a:cubicBezTo>
                  <a:cubicBezTo>
                    <a:pt x="91" y="138"/>
                    <a:pt x="37" y="134"/>
                    <a:pt x="0" y="107"/>
                  </a:cubicBezTo>
                  <a:cubicBezTo>
                    <a:pt x="34" y="149"/>
                    <a:pt x="91" y="170"/>
                    <a:pt x="147" y="15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6" name="Oval 17"/>
            <p:cNvSpPr>
              <a:spLocks noChangeArrowheads="1"/>
            </p:cNvSpPr>
            <p:nvPr/>
          </p:nvSpPr>
          <p:spPr bwMode="auto">
            <a:xfrm>
              <a:off x="4573588" y="3548063"/>
              <a:ext cx="315913" cy="312738"/>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7" name="Freeform 18"/>
            <p:cNvSpPr>
              <a:spLocks/>
            </p:cNvSpPr>
            <p:nvPr/>
          </p:nvSpPr>
          <p:spPr bwMode="auto">
            <a:xfrm>
              <a:off x="4586288" y="3554413"/>
              <a:ext cx="266700" cy="152400"/>
            </a:xfrm>
            <a:custGeom>
              <a:avLst/>
              <a:gdLst>
                <a:gd name="T0" fmla="*/ 60 w 128"/>
                <a:gd name="T1" fmla="*/ 4 h 73"/>
                <a:gd name="T2" fmla="*/ 0 w 128"/>
                <a:gd name="T3" fmla="*/ 73 h 73"/>
                <a:gd name="T4" fmla="*/ 65 w 128"/>
                <a:gd name="T5" fmla="*/ 20 h 73"/>
                <a:gd name="T6" fmla="*/ 128 w 128"/>
                <a:gd name="T7" fmla="*/ 34 h 73"/>
                <a:gd name="T8" fmla="*/ 60 w 128"/>
                <a:gd name="T9" fmla="*/ 4 h 73"/>
              </a:gdLst>
              <a:ahLst/>
              <a:cxnLst>
                <a:cxn ang="0">
                  <a:pos x="T0" y="T1"/>
                </a:cxn>
                <a:cxn ang="0">
                  <a:pos x="T2" y="T3"/>
                </a:cxn>
                <a:cxn ang="0">
                  <a:pos x="T4" y="T5"/>
                </a:cxn>
                <a:cxn ang="0">
                  <a:pos x="T6" y="T7"/>
                </a:cxn>
                <a:cxn ang="0">
                  <a:pos x="T8" y="T9"/>
                </a:cxn>
              </a:cxnLst>
              <a:rect l="0" t="0" r="r" b="b"/>
              <a:pathLst>
                <a:path w="128" h="73">
                  <a:moveTo>
                    <a:pt x="60" y="4"/>
                  </a:moveTo>
                  <a:cubicBezTo>
                    <a:pt x="25" y="9"/>
                    <a:pt x="0" y="39"/>
                    <a:pt x="0" y="73"/>
                  </a:cubicBezTo>
                  <a:cubicBezTo>
                    <a:pt x="8" y="44"/>
                    <a:pt x="33" y="24"/>
                    <a:pt x="65" y="20"/>
                  </a:cubicBezTo>
                  <a:cubicBezTo>
                    <a:pt x="89" y="16"/>
                    <a:pt x="111" y="20"/>
                    <a:pt x="128" y="34"/>
                  </a:cubicBezTo>
                  <a:cubicBezTo>
                    <a:pt x="113" y="13"/>
                    <a:pt x="87" y="0"/>
                    <a:pt x="60"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8" name="Freeform 19"/>
            <p:cNvSpPr>
              <a:spLocks/>
            </p:cNvSpPr>
            <p:nvPr/>
          </p:nvSpPr>
          <p:spPr bwMode="auto">
            <a:xfrm>
              <a:off x="4573588" y="3529013"/>
              <a:ext cx="266700" cy="141288"/>
            </a:xfrm>
            <a:custGeom>
              <a:avLst/>
              <a:gdLst>
                <a:gd name="T0" fmla="*/ 62 w 128"/>
                <a:gd name="T1" fmla="*/ 4 h 68"/>
                <a:gd name="T2" fmla="*/ 0 w 128"/>
                <a:gd name="T3" fmla="*/ 68 h 68"/>
                <a:gd name="T4" fmla="*/ 64 w 128"/>
                <a:gd name="T5" fmla="*/ 11 h 68"/>
                <a:gd name="T6" fmla="*/ 128 w 128"/>
                <a:gd name="T7" fmla="*/ 29 h 68"/>
                <a:gd name="T8" fmla="*/ 62 w 128"/>
                <a:gd name="T9" fmla="*/ 4 h 68"/>
              </a:gdLst>
              <a:ahLst/>
              <a:cxnLst>
                <a:cxn ang="0">
                  <a:pos x="T0" y="T1"/>
                </a:cxn>
                <a:cxn ang="0">
                  <a:pos x="T2" y="T3"/>
                </a:cxn>
                <a:cxn ang="0">
                  <a:pos x="T4" y="T5"/>
                </a:cxn>
                <a:cxn ang="0">
                  <a:pos x="T6" y="T7"/>
                </a:cxn>
                <a:cxn ang="0">
                  <a:pos x="T8" y="T9"/>
                </a:cxn>
              </a:cxnLst>
              <a:rect l="0" t="0" r="r" b="b"/>
              <a:pathLst>
                <a:path w="128" h="68">
                  <a:moveTo>
                    <a:pt x="62" y="4"/>
                  </a:moveTo>
                  <a:cubicBezTo>
                    <a:pt x="27" y="9"/>
                    <a:pt x="0" y="34"/>
                    <a:pt x="0" y="68"/>
                  </a:cubicBezTo>
                  <a:cubicBezTo>
                    <a:pt x="8" y="39"/>
                    <a:pt x="32" y="16"/>
                    <a:pt x="64" y="11"/>
                  </a:cubicBezTo>
                  <a:cubicBezTo>
                    <a:pt x="88" y="7"/>
                    <a:pt x="111" y="15"/>
                    <a:pt x="128" y="29"/>
                  </a:cubicBezTo>
                  <a:cubicBezTo>
                    <a:pt x="113" y="8"/>
                    <a:pt x="89" y="0"/>
                    <a:pt x="62"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49" name="Freeform 20"/>
            <p:cNvSpPr>
              <a:spLocks/>
            </p:cNvSpPr>
            <p:nvPr/>
          </p:nvSpPr>
          <p:spPr bwMode="auto">
            <a:xfrm>
              <a:off x="4648201" y="3702051"/>
              <a:ext cx="257175" cy="198438"/>
            </a:xfrm>
            <a:custGeom>
              <a:avLst/>
              <a:gdLst>
                <a:gd name="T0" fmla="*/ 75 w 123"/>
                <a:gd name="T1" fmla="*/ 85 h 95"/>
                <a:gd name="T2" fmla="*/ 116 w 123"/>
                <a:gd name="T3" fmla="*/ 0 h 95"/>
                <a:gd name="T4" fmla="*/ 65 w 123"/>
                <a:gd name="T5" fmla="*/ 70 h 95"/>
                <a:gd name="T6" fmla="*/ 0 w 123"/>
                <a:gd name="T7" fmla="*/ 66 h 95"/>
                <a:gd name="T8" fmla="*/ 75 w 123"/>
                <a:gd name="T9" fmla="*/ 85 h 95"/>
              </a:gdLst>
              <a:ahLst/>
              <a:cxnLst>
                <a:cxn ang="0">
                  <a:pos x="T0" y="T1"/>
                </a:cxn>
                <a:cxn ang="0">
                  <a:pos x="T2" y="T3"/>
                </a:cxn>
                <a:cxn ang="0">
                  <a:pos x="T4" y="T5"/>
                </a:cxn>
                <a:cxn ang="0">
                  <a:pos x="T6" y="T7"/>
                </a:cxn>
                <a:cxn ang="0">
                  <a:pos x="T8" y="T9"/>
                </a:cxn>
              </a:cxnLst>
              <a:rect l="0" t="0" r="r" b="b"/>
              <a:pathLst>
                <a:path w="123" h="95">
                  <a:moveTo>
                    <a:pt x="75" y="85"/>
                  </a:moveTo>
                  <a:cubicBezTo>
                    <a:pt x="108" y="73"/>
                    <a:pt x="123" y="33"/>
                    <a:pt x="116" y="0"/>
                  </a:cubicBezTo>
                  <a:cubicBezTo>
                    <a:pt x="114" y="30"/>
                    <a:pt x="95" y="59"/>
                    <a:pt x="65" y="70"/>
                  </a:cubicBezTo>
                  <a:cubicBezTo>
                    <a:pt x="43" y="79"/>
                    <a:pt x="19" y="77"/>
                    <a:pt x="0" y="66"/>
                  </a:cubicBezTo>
                  <a:cubicBezTo>
                    <a:pt x="19" y="84"/>
                    <a:pt x="49" y="95"/>
                    <a:pt x="75" y="8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50" name="Freeform 21"/>
            <p:cNvSpPr>
              <a:spLocks/>
            </p:cNvSpPr>
            <p:nvPr/>
          </p:nvSpPr>
          <p:spPr bwMode="auto">
            <a:xfrm>
              <a:off x="4614863" y="3689351"/>
              <a:ext cx="265113" cy="169863"/>
            </a:xfrm>
            <a:custGeom>
              <a:avLst/>
              <a:gdLst>
                <a:gd name="T0" fmla="*/ 71 w 127"/>
                <a:gd name="T1" fmla="*/ 75 h 81"/>
                <a:gd name="T2" fmla="*/ 124 w 127"/>
                <a:gd name="T3" fmla="*/ 0 h 81"/>
                <a:gd name="T4" fmla="*/ 67 w 127"/>
                <a:gd name="T5" fmla="*/ 60 h 81"/>
                <a:gd name="T6" fmla="*/ 0 w 127"/>
                <a:gd name="T7" fmla="*/ 51 h 81"/>
                <a:gd name="T8" fmla="*/ 71 w 127"/>
                <a:gd name="T9" fmla="*/ 75 h 81"/>
              </a:gdLst>
              <a:ahLst/>
              <a:cxnLst>
                <a:cxn ang="0">
                  <a:pos x="T0" y="T1"/>
                </a:cxn>
                <a:cxn ang="0">
                  <a:pos x="T2" y="T3"/>
                </a:cxn>
                <a:cxn ang="0">
                  <a:pos x="T4" y="T5"/>
                </a:cxn>
                <a:cxn ang="0">
                  <a:pos x="T6" y="T7"/>
                </a:cxn>
                <a:cxn ang="0">
                  <a:pos x="T8" y="T9"/>
                </a:cxn>
              </a:cxnLst>
              <a:rect l="0" t="0" r="r" b="b"/>
              <a:pathLst>
                <a:path w="127" h="81">
                  <a:moveTo>
                    <a:pt x="71" y="75"/>
                  </a:moveTo>
                  <a:cubicBezTo>
                    <a:pt x="105" y="66"/>
                    <a:pt x="127" y="34"/>
                    <a:pt x="124" y="0"/>
                  </a:cubicBezTo>
                  <a:cubicBezTo>
                    <a:pt x="119" y="30"/>
                    <a:pt x="99" y="53"/>
                    <a:pt x="67" y="60"/>
                  </a:cubicBezTo>
                  <a:cubicBezTo>
                    <a:pt x="44" y="66"/>
                    <a:pt x="18" y="64"/>
                    <a:pt x="0" y="51"/>
                  </a:cubicBezTo>
                  <a:cubicBezTo>
                    <a:pt x="17" y="71"/>
                    <a:pt x="44" y="81"/>
                    <a:pt x="71" y="7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51" name="Oval 22"/>
            <p:cNvSpPr>
              <a:spLocks noChangeArrowheads="1"/>
            </p:cNvSpPr>
            <p:nvPr/>
          </p:nvSpPr>
          <p:spPr bwMode="auto">
            <a:xfrm>
              <a:off x="4964113" y="1500188"/>
              <a:ext cx="593725" cy="5937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52" name="Freeform 23"/>
            <p:cNvSpPr>
              <a:spLocks/>
            </p:cNvSpPr>
            <p:nvPr/>
          </p:nvSpPr>
          <p:spPr bwMode="auto">
            <a:xfrm>
              <a:off x="4986338" y="1512888"/>
              <a:ext cx="504825" cy="287338"/>
            </a:xfrm>
            <a:custGeom>
              <a:avLst/>
              <a:gdLst>
                <a:gd name="T0" fmla="*/ 113 w 241"/>
                <a:gd name="T1" fmla="*/ 8 h 138"/>
                <a:gd name="T2" fmla="*/ 0 w 241"/>
                <a:gd name="T3" fmla="*/ 138 h 138"/>
                <a:gd name="T4" fmla="*/ 123 w 241"/>
                <a:gd name="T5" fmla="*/ 37 h 138"/>
                <a:gd name="T6" fmla="*/ 241 w 241"/>
                <a:gd name="T7" fmla="*/ 65 h 138"/>
                <a:gd name="T8" fmla="*/ 113 w 241"/>
                <a:gd name="T9" fmla="*/ 8 h 138"/>
              </a:gdLst>
              <a:ahLst/>
              <a:cxnLst>
                <a:cxn ang="0">
                  <a:pos x="T0" y="T1"/>
                </a:cxn>
                <a:cxn ang="0">
                  <a:pos x="T2" y="T3"/>
                </a:cxn>
                <a:cxn ang="0">
                  <a:pos x="T4" y="T5"/>
                </a:cxn>
                <a:cxn ang="0">
                  <a:pos x="T6" y="T7"/>
                </a:cxn>
                <a:cxn ang="0">
                  <a:pos x="T8" y="T9"/>
                </a:cxn>
              </a:cxnLst>
              <a:rect l="0" t="0" r="r" b="b"/>
              <a:pathLst>
                <a:path w="241" h="138">
                  <a:moveTo>
                    <a:pt x="113" y="8"/>
                  </a:moveTo>
                  <a:cubicBezTo>
                    <a:pt x="47" y="17"/>
                    <a:pt x="0" y="74"/>
                    <a:pt x="0" y="138"/>
                  </a:cubicBezTo>
                  <a:cubicBezTo>
                    <a:pt x="15" y="83"/>
                    <a:pt x="62" y="45"/>
                    <a:pt x="123" y="37"/>
                  </a:cubicBezTo>
                  <a:cubicBezTo>
                    <a:pt x="167" y="30"/>
                    <a:pt x="209" y="37"/>
                    <a:pt x="241" y="65"/>
                  </a:cubicBezTo>
                  <a:cubicBezTo>
                    <a:pt x="214" y="24"/>
                    <a:pt x="164" y="0"/>
                    <a:pt x="113"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53" name="Freeform 24"/>
            <p:cNvSpPr>
              <a:spLocks/>
            </p:cNvSpPr>
            <p:nvPr/>
          </p:nvSpPr>
          <p:spPr bwMode="auto">
            <a:xfrm>
              <a:off x="4962526" y="1465263"/>
              <a:ext cx="503238" cy="268288"/>
            </a:xfrm>
            <a:custGeom>
              <a:avLst/>
              <a:gdLst>
                <a:gd name="T0" fmla="*/ 117 w 241"/>
                <a:gd name="T1" fmla="*/ 8 h 129"/>
                <a:gd name="T2" fmla="*/ 0 w 241"/>
                <a:gd name="T3" fmla="*/ 129 h 129"/>
                <a:gd name="T4" fmla="*/ 122 w 241"/>
                <a:gd name="T5" fmla="*/ 21 h 129"/>
                <a:gd name="T6" fmla="*/ 241 w 241"/>
                <a:gd name="T7" fmla="*/ 56 h 129"/>
                <a:gd name="T8" fmla="*/ 117 w 241"/>
                <a:gd name="T9" fmla="*/ 8 h 129"/>
              </a:gdLst>
              <a:ahLst/>
              <a:cxnLst>
                <a:cxn ang="0">
                  <a:pos x="T0" y="T1"/>
                </a:cxn>
                <a:cxn ang="0">
                  <a:pos x="T2" y="T3"/>
                </a:cxn>
                <a:cxn ang="0">
                  <a:pos x="T4" y="T5"/>
                </a:cxn>
                <a:cxn ang="0">
                  <a:pos x="T6" y="T7"/>
                </a:cxn>
                <a:cxn ang="0">
                  <a:pos x="T8" y="T9"/>
                </a:cxn>
              </a:cxnLst>
              <a:rect l="0" t="0" r="r" b="b"/>
              <a:pathLst>
                <a:path w="241" h="129">
                  <a:moveTo>
                    <a:pt x="117" y="8"/>
                  </a:moveTo>
                  <a:cubicBezTo>
                    <a:pt x="51" y="18"/>
                    <a:pt x="0" y="65"/>
                    <a:pt x="0" y="129"/>
                  </a:cubicBezTo>
                  <a:cubicBezTo>
                    <a:pt x="15" y="74"/>
                    <a:pt x="62" y="29"/>
                    <a:pt x="122" y="21"/>
                  </a:cubicBezTo>
                  <a:cubicBezTo>
                    <a:pt x="167" y="14"/>
                    <a:pt x="210" y="28"/>
                    <a:pt x="241" y="56"/>
                  </a:cubicBezTo>
                  <a:cubicBezTo>
                    <a:pt x="214" y="15"/>
                    <a:pt x="169" y="0"/>
                    <a:pt x="117"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54" name="Freeform 25"/>
            <p:cNvSpPr>
              <a:spLocks/>
            </p:cNvSpPr>
            <p:nvPr/>
          </p:nvSpPr>
          <p:spPr bwMode="auto">
            <a:xfrm>
              <a:off x="5103813" y="1792288"/>
              <a:ext cx="487363" cy="376238"/>
            </a:xfrm>
            <a:custGeom>
              <a:avLst/>
              <a:gdLst>
                <a:gd name="T0" fmla="*/ 142 w 233"/>
                <a:gd name="T1" fmla="*/ 161 h 180"/>
                <a:gd name="T2" fmla="*/ 219 w 233"/>
                <a:gd name="T3" fmla="*/ 0 h 180"/>
                <a:gd name="T4" fmla="*/ 124 w 233"/>
                <a:gd name="T5" fmla="*/ 133 h 180"/>
                <a:gd name="T6" fmla="*/ 0 w 233"/>
                <a:gd name="T7" fmla="*/ 125 h 180"/>
                <a:gd name="T8" fmla="*/ 142 w 233"/>
                <a:gd name="T9" fmla="*/ 161 h 180"/>
              </a:gdLst>
              <a:ahLst/>
              <a:cxnLst>
                <a:cxn ang="0">
                  <a:pos x="T0" y="T1"/>
                </a:cxn>
                <a:cxn ang="0">
                  <a:pos x="T2" y="T3"/>
                </a:cxn>
                <a:cxn ang="0">
                  <a:pos x="T4" y="T5"/>
                </a:cxn>
                <a:cxn ang="0">
                  <a:pos x="T6" y="T7"/>
                </a:cxn>
                <a:cxn ang="0">
                  <a:pos x="T8" y="T9"/>
                </a:cxn>
              </a:cxnLst>
              <a:rect l="0" t="0" r="r" b="b"/>
              <a:pathLst>
                <a:path w="233" h="180">
                  <a:moveTo>
                    <a:pt x="142" y="161"/>
                  </a:moveTo>
                  <a:cubicBezTo>
                    <a:pt x="204" y="137"/>
                    <a:pt x="233" y="62"/>
                    <a:pt x="219" y="0"/>
                  </a:cubicBezTo>
                  <a:cubicBezTo>
                    <a:pt x="216" y="57"/>
                    <a:pt x="181" y="111"/>
                    <a:pt x="124" y="133"/>
                  </a:cubicBezTo>
                  <a:cubicBezTo>
                    <a:pt x="82" y="149"/>
                    <a:pt x="37" y="145"/>
                    <a:pt x="0" y="125"/>
                  </a:cubicBezTo>
                  <a:cubicBezTo>
                    <a:pt x="36" y="159"/>
                    <a:pt x="93" y="180"/>
                    <a:pt x="142" y="16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59" name="Freeform 26"/>
            <p:cNvSpPr>
              <a:spLocks/>
            </p:cNvSpPr>
            <p:nvPr/>
          </p:nvSpPr>
          <p:spPr bwMode="auto">
            <a:xfrm>
              <a:off x="5043488" y="1770063"/>
              <a:ext cx="498475" cy="319088"/>
            </a:xfrm>
            <a:custGeom>
              <a:avLst/>
              <a:gdLst>
                <a:gd name="T0" fmla="*/ 133 w 239"/>
                <a:gd name="T1" fmla="*/ 140 h 153"/>
                <a:gd name="T2" fmla="*/ 233 w 239"/>
                <a:gd name="T3" fmla="*/ 0 h 153"/>
                <a:gd name="T4" fmla="*/ 126 w 239"/>
                <a:gd name="T5" fmla="*/ 114 h 153"/>
                <a:gd name="T6" fmla="*/ 0 w 239"/>
                <a:gd name="T7" fmla="*/ 96 h 153"/>
                <a:gd name="T8" fmla="*/ 133 w 239"/>
                <a:gd name="T9" fmla="*/ 140 h 153"/>
              </a:gdLst>
              <a:ahLst/>
              <a:cxnLst>
                <a:cxn ang="0">
                  <a:pos x="T0" y="T1"/>
                </a:cxn>
                <a:cxn ang="0">
                  <a:pos x="T2" y="T3"/>
                </a:cxn>
                <a:cxn ang="0">
                  <a:pos x="T4" y="T5"/>
                </a:cxn>
                <a:cxn ang="0">
                  <a:pos x="T6" y="T7"/>
                </a:cxn>
                <a:cxn ang="0">
                  <a:pos x="T8" y="T9"/>
                </a:cxn>
              </a:cxnLst>
              <a:rect l="0" t="0" r="r" b="b"/>
              <a:pathLst>
                <a:path w="239" h="153">
                  <a:moveTo>
                    <a:pt x="133" y="140"/>
                  </a:moveTo>
                  <a:cubicBezTo>
                    <a:pt x="198" y="125"/>
                    <a:pt x="239" y="64"/>
                    <a:pt x="233" y="0"/>
                  </a:cubicBezTo>
                  <a:cubicBezTo>
                    <a:pt x="224" y="56"/>
                    <a:pt x="185" y="99"/>
                    <a:pt x="126" y="114"/>
                  </a:cubicBezTo>
                  <a:cubicBezTo>
                    <a:pt x="82" y="124"/>
                    <a:pt x="34" y="121"/>
                    <a:pt x="0" y="96"/>
                  </a:cubicBezTo>
                  <a:cubicBezTo>
                    <a:pt x="31" y="134"/>
                    <a:pt x="83" y="153"/>
                    <a:pt x="133" y="14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0" name="Oval 27"/>
            <p:cNvSpPr>
              <a:spLocks noChangeArrowheads="1"/>
            </p:cNvSpPr>
            <p:nvPr/>
          </p:nvSpPr>
          <p:spPr bwMode="auto">
            <a:xfrm>
              <a:off x="6869113" y="1187451"/>
              <a:ext cx="315913" cy="3143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1" name="Freeform 28"/>
            <p:cNvSpPr>
              <a:spLocks/>
            </p:cNvSpPr>
            <p:nvPr/>
          </p:nvSpPr>
          <p:spPr bwMode="auto">
            <a:xfrm>
              <a:off x="6881813" y="1195388"/>
              <a:ext cx="268288" cy="152400"/>
            </a:xfrm>
            <a:custGeom>
              <a:avLst/>
              <a:gdLst>
                <a:gd name="T0" fmla="*/ 60 w 128"/>
                <a:gd name="T1" fmla="*/ 4 h 73"/>
                <a:gd name="T2" fmla="*/ 0 w 128"/>
                <a:gd name="T3" fmla="*/ 73 h 73"/>
                <a:gd name="T4" fmla="*/ 65 w 128"/>
                <a:gd name="T5" fmla="*/ 19 h 73"/>
                <a:gd name="T6" fmla="*/ 128 w 128"/>
                <a:gd name="T7" fmla="*/ 34 h 73"/>
                <a:gd name="T8" fmla="*/ 60 w 128"/>
                <a:gd name="T9" fmla="*/ 4 h 73"/>
              </a:gdLst>
              <a:ahLst/>
              <a:cxnLst>
                <a:cxn ang="0">
                  <a:pos x="T0" y="T1"/>
                </a:cxn>
                <a:cxn ang="0">
                  <a:pos x="T2" y="T3"/>
                </a:cxn>
                <a:cxn ang="0">
                  <a:pos x="T4" y="T5"/>
                </a:cxn>
                <a:cxn ang="0">
                  <a:pos x="T6" y="T7"/>
                </a:cxn>
                <a:cxn ang="0">
                  <a:pos x="T8" y="T9"/>
                </a:cxn>
              </a:cxnLst>
              <a:rect l="0" t="0" r="r" b="b"/>
              <a:pathLst>
                <a:path w="128" h="73">
                  <a:moveTo>
                    <a:pt x="60" y="4"/>
                  </a:moveTo>
                  <a:cubicBezTo>
                    <a:pt x="25" y="9"/>
                    <a:pt x="0" y="39"/>
                    <a:pt x="0" y="73"/>
                  </a:cubicBezTo>
                  <a:cubicBezTo>
                    <a:pt x="8" y="44"/>
                    <a:pt x="33" y="24"/>
                    <a:pt x="65" y="19"/>
                  </a:cubicBezTo>
                  <a:cubicBezTo>
                    <a:pt x="89" y="16"/>
                    <a:pt x="111" y="19"/>
                    <a:pt x="128" y="34"/>
                  </a:cubicBezTo>
                  <a:cubicBezTo>
                    <a:pt x="113" y="12"/>
                    <a:pt x="87" y="0"/>
                    <a:pt x="60"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2" name="Freeform 29"/>
            <p:cNvSpPr>
              <a:spLocks/>
            </p:cNvSpPr>
            <p:nvPr/>
          </p:nvSpPr>
          <p:spPr bwMode="auto">
            <a:xfrm>
              <a:off x="6869113" y="1169988"/>
              <a:ext cx="268288" cy="141288"/>
            </a:xfrm>
            <a:custGeom>
              <a:avLst/>
              <a:gdLst>
                <a:gd name="T0" fmla="*/ 62 w 128"/>
                <a:gd name="T1" fmla="*/ 4 h 68"/>
                <a:gd name="T2" fmla="*/ 0 w 128"/>
                <a:gd name="T3" fmla="*/ 68 h 68"/>
                <a:gd name="T4" fmla="*/ 65 w 128"/>
                <a:gd name="T5" fmla="*/ 11 h 68"/>
                <a:gd name="T6" fmla="*/ 128 w 128"/>
                <a:gd name="T7" fmla="*/ 29 h 68"/>
                <a:gd name="T8" fmla="*/ 62 w 128"/>
                <a:gd name="T9" fmla="*/ 4 h 68"/>
              </a:gdLst>
              <a:ahLst/>
              <a:cxnLst>
                <a:cxn ang="0">
                  <a:pos x="T0" y="T1"/>
                </a:cxn>
                <a:cxn ang="0">
                  <a:pos x="T2" y="T3"/>
                </a:cxn>
                <a:cxn ang="0">
                  <a:pos x="T4" y="T5"/>
                </a:cxn>
                <a:cxn ang="0">
                  <a:pos x="T6" y="T7"/>
                </a:cxn>
                <a:cxn ang="0">
                  <a:pos x="T8" y="T9"/>
                </a:cxn>
              </a:cxnLst>
              <a:rect l="0" t="0" r="r" b="b"/>
              <a:pathLst>
                <a:path w="128" h="68">
                  <a:moveTo>
                    <a:pt x="62" y="4"/>
                  </a:moveTo>
                  <a:cubicBezTo>
                    <a:pt x="27" y="9"/>
                    <a:pt x="0" y="34"/>
                    <a:pt x="0" y="68"/>
                  </a:cubicBezTo>
                  <a:cubicBezTo>
                    <a:pt x="8" y="39"/>
                    <a:pt x="33" y="15"/>
                    <a:pt x="65" y="11"/>
                  </a:cubicBezTo>
                  <a:cubicBezTo>
                    <a:pt x="88" y="7"/>
                    <a:pt x="111" y="15"/>
                    <a:pt x="128" y="29"/>
                  </a:cubicBezTo>
                  <a:cubicBezTo>
                    <a:pt x="113" y="8"/>
                    <a:pt x="89" y="0"/>
                    <a:pt x="62"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3" name="Freeform 30"/>
            <p:cNvSpPr>
              <a:spLocks/>
            </p:cNvSpPr>
            <p:nvPr/>
          </p:nvSpPr>
          <p:spPr bwMode="auto">
            <a:xfrm>
              <a:off x="6945313" y="1343026"/>
              <a:ext cx="257175" cy="198438"/>
            </a:xfrm>
            <a:custGeom>
              <a:avLst/>
              <a:gdLst>
                <a:gd name="T0" fmla="*/ 75 w 123"/>
                <a:gd name="T1" fmla="*/ 85 h 95"/>
                <a:gd name="T2" fmla="*/ 116 w 123"/>
                <a:gd name="T3" fmla="*/ 0 h 95"/>
                <a:gd name="T4" fmla="*/ 66 w 123"/>
                <a:gd name="T5" fmla="*/ 70 h 95"/>
                <a:gd name="T6" fmla="*/ 0 w 123"/>
                <a:gd name="T7" fmla="*/ 66 h 95"/>
                <a:gd name="T8" fmla="*/ 75 w 123"/>
                <a:gd name="T9" fmla="*/ 85 h 95"/>
              </a:gdLst>
              <a:ahLst/>
              <a:cxnLst>
                <a:cxn ang="0">
                  <a:pos x="T0" y="T1"/>
                </a:cxn>
                <a:cxn ang="0">
                  <a:pos x="T2" y="T3"/>
                </a:cxn>
                <a:cxn ang="0">
                  <a:pos x="T4" y="T5"/>
                </a:cxn>
                <a:cxn ang="0">
                  <a:pos x="T6" y="T7"/>
                </a:cxn>
                <a:cxn ang="0">
                  <a:pos x="T8" y="T9"/>
                </a:cxn>
              </a:cxnLst>
              <a:rect l="0" t="0" r="r" b="b"/>
              <a:pathLst>
                <a:path w="123" h="95">
                  <a:moveTo>
                    <a:pt x="75" y="85"/>
                  </a:moveTo>
                  <a:cubicBezTo>
                    <a:pt x="108" y="72"/>
                    <a:pt x="123" y="33"/>
                    <a:pt x="116" y="0"/>
                  </a:cubicBezTo>
                  <a:cubicBezTo>
                    <a:pt x="115" y="30"/>
                    <a:pt x="96" y="58"/>
                    <a:pt x="66" y="70"/>
                  </a:cubicBezTo>
                  <a:cubicBezTo>
                    <a:pt x="43" y="79"/>
                    <a:pt x="20" y="76"/>
                    <a:pt x="0" y="66"/>
                  </a:cubicBezTo>
                  <a:cubicBezTo>
                    <a:pt x="19" y="84"/>
                    <a:pt x="49" y="95"/>
                    <a:pt x="75" y="8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4" name="Freeform 31"/>
            <p:cNvSpPr>
              <a:spLocks/>
            </p:cNvSpPr>
            <p:nvPr/>
          </p:nvSpPr>
          <p:spPr bwMode="auto">
            <a:xfrm>
              <a:off x="6913563" y="1330326"/>
              <a:ext cx="263525" cy="169863"/>
            </a:xfrm>
            <a:custGeom>
              <a:avLst/>
              <a:gdLst>
                <a:gd name="T0" fmla="*/ 70 w 126"/>
                <a:gd name="T1" fmla="*/ 74 h 81"/>
                <a:gd name="T2" fmla="*/ 123 w 126"/>
                <a:gd name="T3" fmla="*/ 0 h 81"/>
                <a:gd name="T4" fmla="*/ 66 w 126"/>
                <a:gd name="T5" fmla="*/ 60 h 81"/>
                <a:gd name="T6" fmla="*/ 0 w 126"/>
                <a:gd name="T7" fmla="*/ 51 h 81"/>
                <a:gd name="T8" fmla="*/ 70 w 126"/>
                <a:gd name="T9" fmla="*/ 74 h 81"/>
              </a:gdLst>
              <a:ahLst/>
              <a:cxnLst>
                <a:cxn ang="0">
                  <a:pos x="T0" y="T1"/>
                </a:cxn>
                <a:cxn ang="0">
                  <a:pos x="T2" y="T3"/>
                </a:cxn>
                <a:cxn ang="0">
                  <a:pos x="T4" y="T5"/>
                </a:cxn>
                <a:cxn ang="0">
                  <a:pos x="T6" y="T7"/>
                </a:cxn>
                <a:cxn ang="0">
                  <a:pos x="T8" y="T9"/>
                </a:cxn>
              </a:cxnLst>
              <a:rect l="0" t="0" r="r" b="b"/>
              <a:pathLst>
                <a:path w="126" h="81">
                  <a:moveTo>
                    <a:pt x="70" y="74"/>
                  </a:moveTo>
                  <a:cubicBezTo>
                    <a:pt x="104" y="66"/>
                    <a:pt x="126" y="34"/>
                    <a:pt x="123" y="0"/>
                  </a:cubicBezTo>
                  <a:cubicBezTo>
                    <a:pt x="118" y="30"/>
                    <a:pt x="98" y="52"/>
                    <a:pt x="66" y="60"/>
                  </a:cubicBezTo>
                  <a:cubicBezTo>
                    <a:pt x="43" y="66"/>
                    <a:pt x="18" y="64"/>
                    <a:pt x="0" y="51"/>
                  </a:cubicBezTo>
                  <a:cubicBezTo>
                    <a:pt x="16" y="71"/>
                    <a:pt x="43" y="81"/>
                    <a:pt x="70" y="7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5" name="Freeform 32"/>
            <p:cNvSpPr>
              <a:spLocks/>
            </p:cNvSpPr>
            <p:nvPr/>
          </p:nvSpPr>
          <p:spPr bwMode="auto">
            <a:xfrm>
              <a:off x="7972426" y="3679826"/>
              <a:ext cx="474663" cy="547688"/>
            </a:xfrm>
            <a:custGeom>
              <a:avLst/>
              <a:gdLst>
                <a:gd name="T0" fmla="*/ 214 w 227"/>
                <a:gd name="T1" fmla="*/ 151 h 262"/>
                <a:gd name="T2" fmla="*/ 90 w 227"/>
                <a:gd name="T3" fmla="*/ 251 h 262"/>
                <a:gd name="T4" fmla="*/ 13 w 227"/>
                <a:gd name="T5" fmla="*/ 111 h 262"/>
                <a:gd name="T6" fmla="*/ 137 w 227"/>
                <a:gd name="T7" fmla="*/ 11 h 262"/>
                <a:gd name="T8" fmla="*/ 214 w 227"/>
                <a:gd name="T9" fmla="*/ 151 h 262"/>
              </a:gdLst>
              <a:ahLst/>
              <a:cxnLst>
                <a:cxn ang="0">
                  <a:pos x="T0" y="T1"/>
                </a:cxn>
                <a:cxn ang="0">
                  <a:pos x="T2" y="T3"/>
                </a:cxn>
                <a:cxn ang="0">
                  <a:pos x="T4" y="T5"/>
                </a:cxn>
                <a:cxn ang="0">
                  <a:pos x="T6" y="T7"/>
                </a:cxn>
                <a:cxn ang="0">
                  <a:pos x="T8" y="T9"/>
                </a:cxn>
              </a:cxnLst>
              <a:rect l="0" t="0" r="r" b="b"/>
              <a:pathLst>
                <a:path w="227" h="262">
                  <a:moveTo>
                    <a:pt x="214" y="151"/>
                  </a:moveTo>
                  <a:cubicBezTo>
                    <a:pt x="201" y="217"/>
                    <a:pt x="145" y="262"/>
                    <a:pt x="90" y="251"/>
                  </a:cubicBezTo>
                  <a:cubicBezTo>
                    <a:pt x="34" y="240"/>
                    <a:pt x="0" y="177"/>
                    <a:pt x="13" y="111"/>
                  </a:cubicBezTo>
                  <a:cubicBezTo>
                    <a:pt x="26" y="45"/>
                    <a:pt x="82" y="0"/>
                    <a:pt x="137" y="11"/>
                  </a:cubicBezTo>
                  <a:cubicBezTo>
                    <a:pt x="193" y="22"/>
                    <a:pt x="227" y="85"/>
                    <a:pt x="214" y="15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6" name="Freeform 33"/>
            <p:cNvSpPr>
              <a:spLocks/>
            </p:cNvSpPr>
            <p:nvPr/>
          </p:nvSpPr>
          <p:spPr bwMode="auto">
            <a:xfrm>
              <a:off x="8015288" y="3719513"/>
              <a:ext cx="384175" cy="200025"/>
            </a:xfrm>
            <a:custGeom>
              <a:avLst/>
              <a:gdLst>
                <a:gd name="T0" fmla="*/ 102 w 184"/>
                <a:gd name="T1" fmla="*/ 2 h 96"/>
                <a:gd name="T2" fmla="*/ 0 w 184"/>
                <a:gd name="T3" fmla="*/ 96 h 96"/>
                <a:gd name="T4" fmla="*/ 105 w 184"/>
                <a:gd name="T5" fmla="*/ 27 h 96"/>
                <a:gd name="T6" fmla="*/ 184 w 184"/>
                <a:gd name="T7" fmla="*/ 68 h 96"/>
                <a:gd name="T8" fmla="*/ 102 w 184"/>
                <a:gd name="T9" fmla="*/ 2 h 96"/>
              </a:gdLst>
              <a:ahLst/>
              <a:cxnLst>
                <a:cxn ang="0">
                  <a:pos x="T0" y="T1"/>
                </a:cxn>
                <a:cxn ang="0">
                  <a:pos x="T2" y="T3"/>
                </a:cxn>
                <a:cxn ang="0">
                  <a:pos x="T4" y="T5"/>
                </a:cxn>
                <a:cxn ang="0">
                  <a:pos x="T6" y="T7"/>
                </a:cxn>
                <a:cxn ang="0">
                  <a:pos x="T8" y="T9"/>
                </a:cxn>
              </a:cxnLst>
              <a:rect l="0" t="0" r="r" b="b"/>
              <a:pathLst>
                <a:path w="184" h="96">
                  <a:moveTo>
                    <a:pt x="102" y="2"/>
                  </a:moveTo>
                  <a:cubicBezTo>
                    <a:pt x="54" y="0"/>
                    <a:pt x="11" y="41"/>
                    <a:pt x="0" y="96"/>
                  </a:cubicBezTo>
                  <a:cubicBezTo>
                    <a:pt x="20" y="51"/>
                    <a:pt x="60" y="26"/>
                    <a:pt x="105" y="27"/>
                  </a:cubicBezTo>
                  <a:cubicBezTo>
                    <a:pt x="137" y="28"/>
                    <a:pt x="166" y="40"/>
                    <a:pt x="184" y="68"/>
                  </a:cubicBezTo>
                  <a:cubicBezTo>
                    <a:pt x="171" y="30"/>
                    <a:pt x="140" y="3"/>
                    <a:pt x="102"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7" name="Freeform 34"/>
            <p:cNvSpPr>
              <a:spLocks/>
            </p:cNvSpPr>
            <p:nvPr/>
          </p:nvSpPr>
          <p:spPr bwMode="auto">
            <a:xfrm>
              <a:off x="8008938" y="3676651"/>
              <a:ext cx="384175" cy="182563"/>
            </a:xfrm>
            <a:custGeom>
              <a:avLst/>
              <a:gdLst>
                <a:gd name="T0" fmla="*/ 104 w 184"/>
                <a:gd name="T1" fmla="*/ 1 h 87"/>
                <a:gd name="T2" fmla="*/ 0 w 184"/>
                <a:gd name="T3" fmla="*/ 87 h 87"/>
                <a:gd name="T4" fmla="*/ 105 w 184"/>
                <a:gd name="T5" fmla="*/ 13 h 87"/>
                <a:gd name="T6" fmla="*/ 184 w 184"/>
                <a:gd name="T7" fmla="*/ 59 h 87"/>
                <a:gd name="T8" fmla="*/ 104 w 184"/>
                <a:gd name="T9" fmla="*/ 1 h 87"/>
              </a:gdLst>
              <a:ahLst/>
              <a:cxnLst>
                <a:cxn ang="0">
                  <a:pos x="T0" y="T1"/>
                </a:cxn>
                <a:cxn ang="0">
                  <a:pos x="T2" y="T3"/>
                </a:cxn>
                <a:cxn ang="0">
                  <a:pos x="T4" y="T5"/>
                </a:cxn>
                <a:cxn ang="0">
                  <a:pos x="T6" y="T7"/>
                </a:cxn>
                <a:cxn ang="0">
                  <a:pos x="T8" y="T9"/>
                </a:cxn>
              </a:cxnLst>
              <a:rect l="0" t="0" r="r" b="b"/>
              <a:pathLst>
                <a:path w="184" h="87">
                  <a:moveTo>
                    <a:pt x="104" y="1"/>
                  </a:moveTo>
                  <a:cubicBezTo>
                    <a:pt x="56" y="0"/>
                    <a:pt x="11" y="33"/>
                    <a:pt x="0" y="87"/>
                  </a:cubicBezTo>
                  <a:cubicBezTo>
                    <a:pt x="20" y="42"/>
                    <a:pt x="61" y="12"/>
                    <a:pt x="105" y="13"/>
                  </a:cubicBezTo>
                  <a:cubicBezTo>
                    <a:pt x="138" y="14"/>
                    <a:pt x="166" y="32"/>
                    <a:pt x="184" y="59"/>
                  </a:cubicBezTo>
                  <a:cubicBezTo>
                    <a:pt x="171" y="21"/>
                    <a:pt x="142" y="2"/>
                    <a:pt x="104" y="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8" name="Freeform 35"/>
            <p:cNvSpPr>
              <a:spLocks/>
            </p:cNvSpPr>
            <p:nvPr/>
          </p:nvSpPr>
          <p:spPr bwMode="auto">
            <a:xfrm>
              <a:off x="8056563" y="3992563"/>
              <a:ext cx="366713" cy="280988"/>
            </a:xfrm>
            <a:custGeom>
              <a:avLst/>
              <a:gdLst>
                <a:gd name="T0" fmla="*/ 94 w 176"/>
                <a:gd name="T1" fmla="*/ 125 h 134"/>
                <a:gd name="T2" fmla="*/ 176 w 176"/>
                <a:gd name="T3" fmla="*/ 0 h 134"/>
                <a:gd name="T4" fmla="*/ 86 w 176"/>
                <a:gd name="T5" fmla="*/ 99 h 134"/>
                <a:gd name="T6" fmla="*/ 0 w 176"/>
                <a:gd name="T7" fmla="*/ 75 h 134"/>
                <a:gd name="T8" fmla="*/ 94 w 176"/>
                <a:gd name="T9" fmla="*/ 125 h 134"/>
              </a:gdLst>
              <a:ahLst/>
              <a:cxnLst>
                <a:cxn ang="0">
                  <a:pos x="T0" y="T1"/>
                </a:cxn>
                <a:cxn ang="0">
                  <a:pos x="T2" y="T3"/>
                </a:cxn>
                <a:cxn ang="0">
                  <a:pos x="T4" y="T5"/>
                </a:cxn>
                <a:cxn ang="0">
                  <a:pos x="T6" y="T7"/>
                </a:cxn>
                <a:cxn ang="0">
                  <a:pos x="T8" y="T9"/>
                </a:cxn>
              </a:cxnLst>
              <a:rect l="0" t="0" r="r" b="b"/>
              <a:pathLst>
                <a:path w="176" h="134">
                  <a:moveTo>
                    <a:pt x="94" y="125"/>
                  </a:moveTo>
                  <a:cubicBezTo>
                    <a:pt x="142" y="114"/>
                    <a:pt x="175" y="55"/>
                    <a:pt x="176" y="0"/>
                  </a:cubicBezTo>
                  <a:cubicBezTo>
                    <a:pt x="165" y="48"/>
                    <a:pt x="130" y="88"/>
                    <a:pt x="86" y="99"/>
                  </a:cubicBezTo>
                  <a:cubicBezTo>
                    <a:pt x="54" y="106"/>
                    <a:pt x="23" y="96"/>
                    <a:pt x="0" y="75"/>
                  </a:cubicBezTo>
                  <a:cubicBezTo>
                    <a:pt x="19" y="108"/>
                    <a:pt x="56" y="134"/>
                    <a:pt x="94" y="12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69" name="Freeform 36"/>
            <p:cNvSpPr>
              <a:spLocks/>
            </p:cNvSpPr>
            <p:nvPr/>
          </p:nvSpPr>
          <p:spPr bwMode="auto">
            <a:xfrm>
              <a:off x="8026401" y="3967163"/>
              <a:ext cx="379413" cy="228600"/>
            </a:xfrm>
            <a:custGeom>
              <a:avLst/>
              <a:gdLst>
                <a:gd name="T0" fmla="*/ 87 w 181"/>
                <a:gd name="T1" fmla="*/ 105 h 109"/>
                <a:gd name="T2" fmla="*/ 181 w 181"/>
                <a:gd name="T3" fmla="*/ 0 h 109"/>
                <a:gd name="T4" fmla="*/ 86 w 181"/>
                <a:gd name="T5" fmla="*/ 81 h 109"/>
                <a:gd name="T6" fmla="*/ 0 w 181"/>
                <a:gd name="T7" fmla="*/ 49 h 109"/>
                <a:gd name="T8" fmla="*/ 87 w 181"/>
                <a:gd name="T9" fmla="*/ 105 h 109"/>
              </a:gdLst>
              <a:ahLst/>
              <a:cxnLst>
                <a:cxn ang="0">
                  <a:pos x="T0" y="T1"/>
                </a:cxn>
                <a:cxn ang="0">
                  <a:pos x="T2" y="T3"/>
                </a:cxn>
                <a:cxn ang="0">
                  <a:pos x="T4" y="T5"/>
                </a:cxn>
                <a:cxn ang="0">
                  <a:pos x="T6" y="T7"/>
                </a:cxn>
                <a:cxn ang="0">
                  <a:pos x="T8" y="T9"/>
                </a:cxn>
              </a:cxnLst>
              <a:rect l="0" t="0" r="r" b="b"/>
              <a:pathLst>
                <a:path w="181" h="109">
                  <a:moveTo>
                    <a:pt x="87" y="105"/>
                  </a:moveTo>
                  <a:cubicBezTo>
                    <a:pt x="135" y="101"/>
                    <a:pt x="175" y="55"/>
                    <a:pt x="181" y="0"/>
                  </a:cubicBezTo>
                  <a:cubicBezTo>
                    <a:pt x="165" y="47"/>
                    <a:pt x="131" y="77"/>
                    <a:pt x="86" y="81"/>
                  </a:cubicBezTo>
                  <a:cubicBezTo>
                    <a:pt x="54" y="84"/>
                    <a:pt x="20" y="74"/>
                    <a:pt x="0" y="49"/>
                  </a:cubicBezTo>
                  <a:cubicBezTo>
                    <a:pt x="16" y="85"/>
                    <a:pt x="49" y="109"/>
                    <a:pt x="87" y="10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0" name="Oval 37"/>
            <p:cNvSpPr>
              <a:spLocks noChangeArrowheads="1"/>
            </p:cNvSpPr>
            <p:nvPr/>
          </p:nvSpPr>
          <p:spPr bwMode="auto">
            <a:xfrm>
              <a:off x="6254751" y="3117851"/>
              <a:ext cx="495300" cy="496888"/>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1" name="Freeform 38"/>
            <p:cNvSpPr>
              <a:spLocks/>
            </p:cNvSpPr>
            <p:nvPr/>
          </p:nvSpPr>
          <p:spPr bwMode="auto">
            <a:xfrm>
              <a:off x="5273676" y="3405188"/>
              <a:ext cx="1393825" cy="492125"/>
            </a:xfrm>
            <a:custGeom>
              <a:avLst/>
              <a:gdLst>
                <a:gd name="T0" fmla="*/ 667 w 667"/>
                <a:gd name="T1" fmla="*/ 0 h 235"/>
                <a:gd name="T2" fmla="*/ 529 w 667"/>
                <a:gd name="T3" fmla="*/ 60 h 235"/>
                <a:gd name="T4" fmla="*/ 332 w 667"/>
                <a:gd name="T5" fmla="*/ 156 h 235"/>
                <a:gd name="T6" fmla="*/ 0 w 667"/>
                <a:gd name="T7" fmla="*/ 93 h 235"/>
                <a:gd name="T8" fmla="*/ 367 w 667"/>
                <a:gd name="T9" fmla="*/ 186 h 235"/>
                <a:gd name="T10" fmla="*/ 530 w 667"/>
                <a:gd name="T11" fmla="*/ 77 h 235"/>
                <a:gd name="T12" fmla="*/ 594 w 667"/>
                <a:gd name="T13" fmla="*/ 87 h 235"/>
                <a:gd name="T14" fmla="*/ 667 w 667"/>
                <a:gd name="T15" fmla="*/ 0 h 23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667" h="235">
                  <a:moveTo>
                    <a:pt x="667" y="0"/>
                  </a:moveTo>
                  <a:cubicBezTo>
                    <a:pt x="665" y="48"/>
                    <a:pt x="586" y="69"/>
                    <a:pt x="529" y="60"/>
                  </a:cubicBezTo>
                  <a:cubicBezTo>
                    <a:pt x="462" y="107"/>
                    <a:pt x="423" y="119"/>
                    <a:pt x="332" y="156"/>
                  </a:cubicBezTo>
                  <a:cubicBezTo>
                    <a:pt x="202" y="182"/>
                    <a:pt x="95" y="144"/>
                    <a:pt x="0" y="93"/>
                  </a:cubicBezTo>
                  <a:cubicBezTo>
                    <a:pt x="93" y="180"/>
                    <a:pt x="241" y="235"/>
                    <a:pt x="367" y="186"/>
                  </a:cubicBezTo>
                  <a:cubicBezTo>
                    <a:pt x="432" y="160"/>
                    <a:pt x="495" y="135"/>
                    <a:pt x="530" y="77"/>
                  </a:cubicBezTo>
                  <a:cubicBezTo>
                    <a:pt x="548" y="79"/>
                    <a:pt x="561" y="89"/>
                    <a:pt x="594" y="87"/>
                  </a:cubicBezTo>
                  <a:cubicBezTo>
                    <a:pt x="615" y="89"/>
                    <a:pt x="667" y="95"/>
                    <a:pt x="667"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2" name="Oval 39"/>
            <p:cNvSpPr>
              <a:spLocks noChangeArrowheads="1"/>
            </p:cNvSpPr>
            <p:nvPr/>
          </p:nvSpPr>
          <p:spPr bwMode="auto">
            <a:xfrm>
              <a:off x="6496051" y="3814763"/>
              <a:ext cx="620713" cy="622300"/>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3" name="Freeform 40"/>
            <p:cNvSpPr>
              <a:spLocks/>
            </p:cNvSpPr>
            <p:nvPr/>
          </p:nvSpPr>
          <p:spPr bwMode="auto">
            <a:xfrm>
              <a:off x="6518276" y="3829051"/>
              <a:ext cx="528638" cy="303213"/>
            </a:xfrm>
            <a:custGeom>
              <a:avLst/>
              <a:gdLst>
                <a:gd name="T0" fmla="*/ 118 w 253"/>
                <a:gd name="T1" fmla="*/ 8 h 145"/>
                <a:gd name="T2" fmla="*/ 0 w 253"/>
                <a:gd name="T3" fmla="*/ 145 h 145"/>
                <a:gd name="T4" fmla="*/ 129 w 253"/>
                <a:gd name="T5" fmla="*/ 39 h 145"/>
                <a:gd name="T6" fmla="*/ 253 w 253"/>
                <a:gd name="T7" fmla="*/ 68 h 145"/>
                <a:gd name="T8" fmla="*/ 118 w 253"/>
                <a:gd name="T9" fmla="*/ 8 h 145"/>
              </a:gdLst>
              <a:ahLst/>
              <a:cxnLst>
                <a:cxn ang="0">
                  <a:pos x="T0" y="T1"/>
                </a:cxn>
                <a:cxn ang="0">
                  <a:pos x="T2" y="T3"/>
                </a:cxn>
                <a:cxn ang="0">
                  <a:pos x="T4" y="T5"/>
                </a:cxn>
                <a:cxn ang="0">
                  <a:pos x="T6" y="T7"/>
                </a:cxn>
                <a:cxn ang="0">
                  <a:pos x="T8" y="T9"/>
                </a:cxn>
              </a:cxnLst>
              <a:rect l="0" t="0" r="r" b="b"/>
              <a:pathLst>
                <a:path w="253" h="145">
                  <a:moveTo>
                    <a:pt x="118" y="8"/>
                  </a:moveTo>
                  <a:cubicBezTo>
                    <a:pt x="49" y="18"/>
                    <a:pt x="0" y="77"/>
                    <a:pt x="0" y="145"/>
                  </a:cubicBezTo>
                  <a:cubicBezTo>
                    <a:pt x="16" y="87"/>
                    <a:pt x="66" y="48"/>
                    <a:pt x="129" y="39"/>
                  </a:cubicBezTo>
                  <a:cubicBezTo>
                    <a:pt x="176" y="32"/>
                    <a:pt x="220" y="39"/>
                    <a:pt x="253" y="68"/>
                  </a:cubicBezTo>
                  <a:cubicBezTo>
                    <a:pt x="224" y="25"/>
                    <a:pt x="172" y="0"/>
                    <a:pt x="118"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4" name="Freeform 41"/>
            <p:cNvSpPr>
              <a:spLocks/>
            </p:cNvSpPr>
            <p:nvPr/>
          </p:nvSpPr>
          <p:spPr bwMode="auto">
            <a:xfrm>
              <a:off x="6492876" y="3779838"/>
              <a:ext cx="528638" cy="282575"/>
            </a:xfrm>
            <a:custGeom>
              <a:avLst/>
              <a:gdLst>
                <a:gd name="T0" fmla="*/ 122 w 253"/>
                <a:gd name="T1" fmla="*/ 8 h 135"/>
                <a:gd name="T2" fmla="*/ 0 w 253"/>
                <a:gd name="T3" fmla="*/ 135 h 135"/>
                <a:gd name="T4" fmla="*/ 128 w 253"/>
                <a:gd name="T5" fmla="*/ 22 h 135"/>
                <a:gd name="T6" fmla="*/ 253 w 253"/>
                <a:gd name="T7" fmla="*/ 58 h 135"/>
                <a:gd name="T8" fmla="*/ 122 w 253"/>
                <a:gd name="T9" fmla="*/ 8 h 135"/>
              </a:gdLst>
              <a:ahLst/>
              <a:cxnLst>
                <a:cxn ang="0">
                  <a:pos x="T0" y="T1"/>
                </a:cxn>
                <a:cxn ang="0">
                  <a:pos x="T2" y="T3"/>
                </a:cxn>
                <a:cxn ang="0">
                  <a:pos x="T4" y="T5"/>
                </a:cxn>
                <a:cxn ang="0">
                  <a:pos x="T6" y="T7"/>
                </a:cxn>
                <a:cxn ang="0">
                  <a:pos x="T8" y="T9"/>
                </a:cxn>
              </a:cxnLst>
              <a:rect l="0" t="0" r="r" b="b"/>
              <a:pathLst>
                <a:path w="253" h="135">
                  <a:moveTo>
                    <a:pt x="122" y="8"/>
                  </a:moveTo>
                  <a:cubicBezTo>
                    <a:pt x="54" y="19"/>
                    <a:pt x="0" y="68"/>
                    <a:pt x="0" y="135"/>
                  </a:cubicBezTo>
                  <a:cubicBezTo>
                    <a:pt x="16" y="77"/>
                    <a:pt x="64" y="31"/>
                    <a:pt x="128" y="22"/>
                  </a:cubicBezTo>
                  <a:cubicBezTo>
                    <a:pt x="175" y="15"/>
                    <a:pt x="219" y="30"/>
                    <a:pt x="253" y="58"/>
                  </a:cubicBezTo>
                  <a:cubicBezTo>
                    <a:pt x="224" y="16"/>
                    <a:pt x="176" y="0"/>
                    <a:pt x="122"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5" name="Freeform 42"/>
            <p:cNvSpPr>
              <a:spLocks/>
            </p:cNvSpPr>
            <p:nvPr/>
          </p:nvSpPr>
          <p:spPr bwMode="auto">
            <a:xfrm>
              <a:off x="6642101" y="4122738"/>
              <a:ext cx="509588" cy="393700"/>
            </a:xfrm>
            <a:custGeom>
              <a:avLst/>
              <a:gdLst>
                <a:gd name="T0" fmla="*/ 148 w 244"/>
                <a:gd name="T1" fmla="*/ 169 h 189"/>
                <a:gd name="T2" fmla="*/ 229 w 244"/>
                <a:gd name="T3" fmla="*/ 0 h 189"/>
                <a:gd name="T4" fmla="*/ 130 w 244"/>
                <a:gd name="T5" fmla="*/ 139 h 189"/>
                <a:gd name="T6" fmla="*/ 0 w 244"/>
                <a:gd name="T7" fmla="*/ 131 h 189"/>
                <a:gd name="T8" fmla="*/ 148 w 244"/>
                <a:gd name="T9" fmla="*/ 169 h 189"/>
              </a:gdLst>
              <a:ahLst/>
              <a:cxnLst>
                <a:cxn ang="0">
                  <a:pos x="T0" y="T1"/>
                </a:cxn>
                <a:cxn ang="0">
                  <a:pos x="T2" y="T3"/>
                </a:cxn>
                <a:cxn ang="0">
                  <a:pos x="T4" y="T5"/>
                </a:cxn>
                <a:cxn ang="0">
                  <a:pos x="T6" y="T7"/>
                </a:cxn>
                <a:cxn ang="0">
                  <a:pos x="T8" y="T9"/>
                </a:cxn>
              </a:cxnLst>
              <a:rect l="0" t="0" r="r" b="b"/>
              <a:pathLst>
                <a:path w="244" h="189">
                  <a:moveTo>
                    <a:pt x="148" y="169"/>
                  </a:moveTo>
                  <a:cubicBezTo>
                    <a:pt x="213" y="144"/>
                    <a:pt x="244" y="66"/>
                    <a:pt x="229" y="0"/>
                  </a:cubicBezTo>
                  <a:cubicBezTo>
                    <a:pt x="227" y="60"/>
                    <a:pt x="189" y="116"/>
                    <a:pt x="130" y="139"/>
                  </a:cubicBezTo>
                  <a:cubicBezTo>
                    <a:pt x="86" y="156"/>
                    <a:pt x="38" y="152"/>
                    <a:pt x="0" y="131"/>
                  </a:cubicBezTo>
                  <a:cubicBezTo>
                    <a:pt x="37" y="166"/>
                    <a:pt x="97" y="189"/>
                    <a:pt x="148" y="16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6" name="Freeform 43"/>
            <p:cNvSpPr>
              <a:spLocks/>
            </p:cNvSpPr>
            <p:nvPr/>
          </p:nvSpPr>
          <p:spPr bwMode="auto">
            <a:xfrm>
              <a:off x="6578601" y="4098926"/>
              <a:ext cx="522288" cy="334963"/>
            </a:xfrm>
            <a:custGeom>
              <a:avLst/>
              <a:gdLst>
                <a:gd name="T0" fmla="*/ 139 w 250"/>
                <a:gd name="T1" fmla="*/ 147 h 160"/>
                <a:gd name="T2" fmla="*/ 244 w 250"/>
                <a:gd name="T3" fmla="*/ 0 h 160"/>
                <a:gd name="T4" fmla="*/ 132 w 250"/>
                <a:gd name="T5" fmla="*/ 119 h 160"/>
                <a:gd name="T6" fmla="*/ 0 w 250"/>
                <a:gd name="T7" fmla="*/ 101 h 160"/>
                <a:gd name="T8" fmla="*/ 139 w 250"/>
                <a:gd name="T9" fmla="*/ 147 h 160"/>
              </a:gdLst>
              <a:ahLst/>
              <a:cxnLst>
                <a:cxn ang="0">
                  <a:pos x="T0" y="T1"/>
                </a:cxn>
                <a:cxn ang="0">
                  <a:pos x="T2" y="T3"/>
                </a:cxn>
                <a:cxn ang="0">
                  <a:pos x="T4" y="T5"/>
                </a:cxn>
                <a:cxn ang="0">
                  <a:pos x="T6" y="T7"/>
                </a:cxn>
                <a:cxn ang="0">
                  <a:pos x="T8" y="T9"/>
                </a:cxn>
              </a:cxnLst>
              <a:rect l="0" t="0" r="r" b="b"/>
              <a:pathLst>
                <a:path w="250" h="160">
                  <a:moveTo>
                    <a:pt x="139" y="147"/>
                  </a:moveTo>
                  <a:cubicBezTo>
                    <a:pt x="207" y="130"/>
                    <a:pt x="250" y="67"/>
                    <a:pt x="244" y="0"/>
                  </a:cubicBezTo>
                  <a:cubicBezTo>
                    <a:pt x="234" y="59"/>
                    <a:pt x="194" y="103"/>
                    <a:pt x="132" y="119"/>
                  </a:cubicBezTo>
                  <a:cubicBezTo>
                    <a:pt x="86" y="130"/>
                    <a:pt x="35" y="126"/>
                    <a:pt x="0" y="101"/>
                  </a:cubicBezTo>
                  <a:cubicBezTo>
                    <a:pt x="32" y="140"/>
                    <a:pt x="86" y="160"/>
                    <a:pt x="139" y="14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7" name="Freeform 44"/>
            <p:cNvSpPr>
              <a:spLocks/>
            </p:cNvSpPr>
            <p:nvPr/>
          </p:nvSpPr>
          <p:spPr bwMode="auto">
            <a:xfrm>
              <a:off x="5532438" y="877888"/>
              <a:ext cx="509588" cy="238125"/>
            </a:xfrm>
            <a:custGeom>
              <a:avLst/>
              <a:gdLst>
                <a:gd name="T0" fmla="*/ 156 w 244"/>
                <a:gd name="T1" fmla="*/ 0 h 114"/>
                <a:gd name="T2" fmla="*/ 113 w 244"/>
                <a:gd name="T3" fmla="*/ 4 h 114"/>
                <a:gd name="T4" fmla="*/ 5 w 244"/>
                <a:gd name="T5" fmla="*/ 78 h 114"/>
                <a:gd name="T6" fmla="*/ 88 w 244"/>
                <a:gd name="T7" fmla="*/ 114 h 114"/>
                <a:gd name="T8" fmla="*/ 132 w 244"/>
                <a:gd name="T9" fmla="*/ 110 h 114"/>
                <a:gd name="T10" fmla="*/ 239 w 244"/>
                <a:gd name="T11" fmla="*/ 36 h 114"/>
                <a:gd name="T12" fmla="*/ 156 w 244"/>
                <a:gd name="T13" fmla="*/ 0 h 114"/>
              </a:gdLst>
              <a:ahLst/>
              <a:cxnLst>
                <a:cxn ang="0">
                  <a:pos x="T0" y="T1"/>
                </a:cxn>
                <a:cxn ang="0">
                  <a:pos x="T2" y="T3"/>
                </a:cxn>
                <a:cxn ang="0">
                  <a:pos x="T4" y="T5"/>
                </a:cxn>
                <a:cxn ang="0">
                  <a:pos x="T6" y="T7"/>
                </a:cxn>
                <a:cxn ang="0">
                  <a:pos x="T8" y="T9"/>
                </a:cxn>
                <a:cxn ang="0">
                  <a:pos x="T10" y="T11"/>
                </a:cxn>
                <a:cxn ang="0">
                  <a:pos x="T12" y="T13"/>
                </a:cxn>
              </a:cxnLst>
              <a:rect l="0" t="0" r="r" b="b"/>
              <a:pathLst>
                <a:path w="244" h="114">
                  <a:moveTo>
                    <a:pt x="156" y="0"/>
                  </a:moveTo>
                  <a:cubicBezTo>
                    <a:pt x="142" y="0"/>
                    <a:pt x="128" y="1"/>
                    <a:pt x="113" y="4"/>
                  </a:cubicBezTo>
                  <a:cubicBezTo>
                    <a:pt x="48" y="15"/>
                    <a:pt x="0" y="49"/>
                    <a:pt x="5" y="78"/>
                  </a:cubicBezTo>
                  <a:cubicBezTo>
                    <a:pt x="9" y="100"/>
                    <a:pt x="43" y="114"/>
                    <a:pt x="88" y="114"/>
                  </a:cubicBezTo>
                  <a:cubicBezTo>
                    <a:pt x="102" y="114"/>
                    <a:pt x="116" y="113"/>
                    <a:pt x="132" y="110"/>
                  </a:cubicBezTo>
                  <a:cubicBezTo>
                    <a:pt x="196" y="98"/>
                    <a:pt x="244" y="65"/>
                    <a:pt x="239" y="36"/>
                  </a:cubicBezTo>
                  <a:cubicBezTo>
                    <a:pt x="235" y="13"/>
                    <a:pt x="201" y="0"/>
                    <a:pt x="156" y="0"/>
                  </a:cubicBez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8" name="Freeform 45"/>
            <p:cNvSpPr>
              <a:spLocks/>
            </p:cNvSpPr>
            <p:nvPr/>
          </p:nvSpPr>
          <p:spPr bwMode="auto">
            <a:xfrm>
              <a:off x="5553076" y="879476"/>
              <a:ext cx="414338" cy="158750"/>
            </a:xfrm>
            <a:custGeom>
              <a:avLst/>
              <a:gdLst>
                <a:gd name="T0" fmla="*/ 88 w 198"/>
                <a:gd name="T1" fmla="*/ 11 h 76"/>
                <a:gd name="T2" fmla="*/ 4 w 198"/>
                <a:gd name="T3" fmla="*/ 76 h 76"/>
                <a:gd name="T4" fmla="*/ 99 w 198"/>
                <a:gd name="T5" fmla="*/ 20 h 76"/>
                <a:gd name="T6" fmla="*/ 198 w 198"/>
                <a:gd name="T7" fmla="*/ 13 h 76"/>
                <a:gd name="T8" fmla="*/ 88 w 198"/>
                <a:gd name="T9" fmla="*/ 11 h 76"/>
              </a:gdLst>
              <a:ahLst/>
              <a:cxnLst>
                <a:cxn ang="0">
                  <a:pos x="T0" y="T1"/>
                </a:cxn>
                <a:cxn ang="0">
                  <a:pos x="T2" y="T3"/>
                </a:cxn>
                <a:cxn ang="0">
                  <a:pos x="T4" y="T5"/>
                </a:cxn>
                <a:cxn ang="0">
                  <a:pos x="T6" y="T7"/>
                </a:cxn>
                <a:cxn ang="0">
                  <a:pos x="T8" y="T9"/>
                </a:cxn>
              </a:cxnLst>
              <a:rect l="0" t="0" r="r" b="b"/>
              <a:pathLst>
                <a:path w="198" h="76">
                  <a:moveTo>
                    <a:pt x="88" y="11"/>
                  </a:moveTo>
                  <a:cubicBezTo>
                    <a:pt x="35" y="24"/>
                    <a:pt x="0" y="52"/>
                    <a:pt x="4" y="76"/>
                  </a:cubicBezTo>
                  <a:cubicBezTo>
                    <a:pt x="13" y="53"/>
                    <a:pt x="50" y="32"/>
                    <a:pt x="99" y="20"/>
                  </a:cubicBezTo>
                  <a:cubicBezTo>
                    <a:pt x="135" y="11"/>
                    <a:pt x="170" y="7"/>
                    <a:pt x="198" y="13"/>
                  </a:cubicBezTo>
                  <a:cubicBezTo>
                    <a:pt x="172" y="2"/>
                    <a:pt x="130" y="0"/>
                    <a:pt x="88" y="1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79" name="Freeform 46"/>
            <p:cNvSpPr>
              <a:spLocks/>
            </p:cNvSpPr>
            <p:nvPr/>
          </p:nvSpPr>
          <p:spPr bwMode="auto">
            <a:xfrm>
              <a:off x="5530851" y="863601"/>
              <a:ext cx="411163" cy="153988"/>
            </a:xfrm>
            <a:custGeom>
              <a:avLst/>
              <a:gdLst>
                <a:gd name="T0" fmla="*/ 92 w 197"/>
                <a:gd name="T1" fmla="*/ 12 h 74"/>
                <a:gd name="T2" fmla="*/ 4 w 197"/>
                <a:gd name="T3" fmla="*/ 74 h 74"/>
                <a:gd name="T4" fmla="*/ 97 w 197"/>
                <a:gd name="T5" fmla="*/ 15 h 74"/>
                <a:gd name="T6" fmla="*/ 197 w 197"/>
                <a:gd name="T7" fmla="*/ 11 h 74"/>
                <a:gd name="T8" fmla="*/ 92 w 197"/>
                <a:gd name="T9" fmla="*/ 12 h 74"/>
              </a:gdLst>
              <a:ahLst/>
              <a:cxnLst>
                <a:cxn ang="0">
                  <a:pos x="T0" y="T1"/>
                </a:cxn>
                <a:cxn ang="0">
                  <a:pos x="T2" y="T3"/>
                </a:cxn>
                <a:cxn ang="0">
                  <a:pos x="T4" y="T5"/>
                </a:cxn>
                <a:cxn ang="0">
                  <a:pos x="T6" y="T7"/>
                </a:cxn>
                <a:cxn ang="0">
                  <a:pos x="T8" y="T9"/>
                </a:cxn>
              </a:cxnLst>
              <a:rect l="0" t="0" r="r" b="b"/>
              <a:pathLst>
                <a:path w="197" h="74">
                  <a:moveTo>
                    <a:pt x="92" y="12"/>
                  </a:moveTo>
                  <a:cubicBezTo>
                    <a:pt x="38" y="25"/>
                    <a:pt x="0" y="50"/>
                    <a:pt x="4" y="74"/>
                  </a:cubicBezTo>
                  <a:cubicBezTo>
                    <a:pt x="12" y="51"/>
                    <a:pt x="48" y="28"/>
                    <a:pt x="97" y="15"/>
                  </a:cubicBezTo>
                  <a:cubicBezTo>
                    <a:pt x="133" y="6"/>
                    <a:pt x="169" y="5"/>
                    <a:pt x="197" y="11"/>
                  </a:cubicBezTo>
                  <a:cubicBezTo>
                    <a:pt x="172" y="0"/>
                    <a:pt x="134" y="1"/>
                    <a:pt x="92" y="1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0" name="Freeform 47"/>
            <p:cNvSpPr>
              <a:spLocks/>
            </p:cNvSpPr>
            <p:nvPr/>
          </p:nvSpPr>
          <p:spPr bwMode="auto">
            <a:xfrm>
              <a:off x="5676901" y="950913"/>
              <a:ext cx="390525" cy="179388"/>
            </a:xfrm>
            <a:custGeom>
              <a:avLst/>
              <a:gdLst>
                <a:gd name="T0" fmla="*/ 119 w 187"/>
                <a:gd name="T1" fmla="*/ 71 h 86"/>
                <a:gd name="T2" fmla="*/ 171 w 187"/>
                <a:gd name="T3" fmla="*/ 0 h 86"/>
                <a:gd name="T4" fmla="*/ 102 w 187"/>
                <a:gd name="T5" fmla="*/ 63 h 86"/>
                <a:gd name="T6" fmla="*/ 0 w 187"/>
                <a:gd name="T7" fmla="*/ 79 h 86"/>
                <a:gd name="T8" fmla="*/ 119 w 187"/>
                <a:gd name="T9" fmla="*/ 71 h 86"/>
              </a:gdLst>
              <a:ahLst/>
              <a:cxnLst>
                <a:cxn ang="0">
                  <a:pos x="T0" y="T1"/>
                </a:cxn>
                <a:cxn ang="0">
                  <a:pos x="T2" y="T3"/>
                </a:cxn>
                <a:cxn ang="0">
                  <a:pos x="T4" y="T5"/>
                </a:cxn>
                <a:cxn ang="0">
                  <a:pos x="T6" y="T7"/>
                </a:cxn>
                <a:cxn ang="0">
                  <a:pos x="T8" y="T9"/>
                </a:cxn>
              </a:cxnLst>
              <a:rect l="0" t="0" r="r" b="b"/>
              <a:pathLst>
                <a:path w="187" h="86">
                  <a:moveTo>
                    <a:pt x="119" y="71"/>
                  </a:moveTo>
                  <a:cubicBezTo>
                    <a:pt x="168" y="53"/>
                    <a:pt x="187" y="21"/>
                    <a:pt x="171" y="0"/>
                  </a:cubicBezTo>
                  <a:cubicBezTo>
                    <a:pt x="173" y="22"/>
                    <a:pt x="147" y="47"/>
                    <a:pt x="102" y="63"/>
                  </a:cubicBezTo>
                  <a:cubicBezTo>
                    <a:pt x="69" y="76"/>
                    <a:pt x="31" y="81"/>
                    <a:pt x="0" y="79"/>
                  </a:cubicBezTo>
                  <a:cubicBezTo>
                    <a:pt x="31" y="86"/>
                    <a:pt x="80" y="86"/>
                    <a:pt x="119" y="7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1" name="Freeform 48"/>
            <p:cNvSpPr>
              <a:spLocks/>
            </p:cNvSpPr>
            <p:nvPr/>
          </p:nvSpPr>
          <p:spPr bwMode="auto">
            <a:xfrm>
              <a:off x="5619751" y="946151"/>
              <a:ext cx="407988" cy="166688"/>
            </a:xfrm>
            <a:custGeom>
              <a:avLst/>
              <a:gdLst>
                <a:gd name="T0" fmla="*/ 113 w 195"/>
                <a:gd name="T1" fmla="*/ 67 h 80"/>
                <a:gd name="T2" fmla="*/ 185 w 195"/>
                <a:gd name="T3" fmla="*/ 0 h 80"/>
                <a:gd name="T4" fmla="*/ 105 w 195"/>
                <a:gd name="T5" fmla="*/ 58 h 80"/>
                <a:gd name="T6" fmla="*/ 0 w 195"/>
                <a:gd name="T7" fmla="*/ 70 h 80"/>
                <a:gd name="T8" fmla="*/ 113 w 195"/>
                <a:gd name="T9" fmla="*/ 67 h 80"/>
              </a:gdLst>
              <a:ahLst/>
              <a:cxnLst>
                <a:cxn ang="0">
                  <a:pos x="T0" y="T1"/>
                </a:cxn>
                <a:cxn ang="0">
                  <a:pos x="T2" y="T3"/>
                </a:cxn>
                <a:cxn ang="0">
                  <a:pos x="T4" y="T5"/>
                </a:cxn>
                <a:cxn ang="0">
                  <a:pos x="T6" y="T7"/>
                </a:cxn>
                <a:cxn ang="0">
                  <a:pos x="T8" y="T9"/>
                </a:cxn>
              </a:cxnLst>
              <a:rect l="0" t="0" r="r" b="b"/>
              <a:pathLst>
                <a:path w="195" h="80">
                  <a:moveTo>
                    <a:pt x="113" y="67"/>
                  </a:moveTo>
                  <a:cubicBezTo>
                    <a:pt x="165" y="52"/>
                    <a:pt x="195" y="23"/>
                    <a:pt x="185" y="0"/>
                  </a:cubicBezTo>
                  <a:cubicBezTo>
                    <a:pt x="181" y="22"/>
                    <a:pt x="153" y="44"/>
                    <a:pt x="105" y="58"/>
                  </a:cubicBezTo>
                  <a:cubicBezTo>
                    <a:pt x="70" y="69"/>
                    <a:pt x="30" y="74"/>
                    <a:pt x="0" y="70"/>
                  </a:cubicBezTo>
                  <a:cubicBezTo>
                    <a:pt x="29" y="80"/>
                    <a:pt x="72" y="79"/>
                    <a:pt x="113" y="6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2" name="Freeform 49"/>
            <p:cNvSpPr>
              <a:spLocks/>
            </p:cNvSpPr>
            <p:nvPr/>
          </p:nvSpPr>
          <p:spPr bwMode="auto">
            <a:xfrm>
              <a:off x="4552951" y="4435476"/>
              <a:ext cx="346075" cy="565150"/>
            </a:xfrm>
            <a:custGeom>
              <a:avLst/>
              <a:gdLst>
                <a:gd name="T0" fmla="*/ 136 w 166"/>
                <a:gd name="T1" fmla="*/ 112 h 270"/>
                <a:gd name="T2" fmla="*/ 137 w 166"/>
                <a:gd name="T3" fmla="*/ 258 h 270"/>
                <a:gd name="T4" fmla="*/ 30 w 166"/>
                <a:gd name="T5" fmla="*/ 158 h 270"/>
                <a:gd name="T6" fmla="*/ 30 w 166"/>
                <a:gd name="T7" fmla="*/ 13 h 270"/>
                <a:gd name="T8" fmla="*/ 136 w 166"/>
                <a:gd name="T9" fmla="*/ 112 h 270"/>
              </a:gdLst>
              <a:ahLst/>
              <a:cxnLst>
                <a:cxn ang="0">
                  <a:pos x="T0" y="T1"/>
                </a:cxn>
                <a:cxn ang="0">
                  <a:pos x="T2" y="T3"/>
                </a:cxn>
                <a:cxn ang="0">
                  <a:pos x="T4" y="T5"/>
                </a:cxn>
                <a:cxn ang="0">
                  <a:pos x="T6" y="T7"/>
                </a:cxn>
                <a:cxn ang="0">
                  <a:pos x="T8" y="T9"/>
                </a:cxn>
              </a:cxnLst>
              <a:rect l="0" t="0" r="r" b="b"/>
              <a:pathLst>
                <a:path w="166" h="270">
                  <a:moveTo>
                    <a:pt x="136" y="112"/>
                  </a:moveTo>
                  <a:cubicBezTo>
                    <a:pt x="165" y="180"/>
                    <a:pt x="166" y="245"/>
                    <a:pt x="137" y="258"/>
                  </a:cubicBezTo>
                  <a:cubicBezTo>
                    <a:pt x="108" y="270"/>
                    <a:pt x="60" y="226"/>
                    <a:pt x="30" y="158"/>
                  </a:cubicBezTo>
                  <a:cubicBezTo>
                    <a:pt x="1" y="91"/>
                    <a:pt x="0" y="26"/>
                    <a:pt x="30" y="13"/>
                  </a:cubicBezTo>
                  <a:cubicBezTo>
                    <a:pt x="59" y="0"/>
                    <a:pt x="106" y="45"/>
                    <a:pt x="136" y="11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3" name="Freeform 50"/>
            <p:cNvSpPr>
              <a:spLocks/>
            </p:cNvSpPr>
            <p:nvPr/>
          </p:nvSpPr>
          <p:spPr bwMode="auto">
            <a:xfrm>
              <a:off x="4567238" y="4462463"/>
              <a:ext cx="187325" cy="304800"/>
            </a:xfrm>
            <a:custGeom>
              <a:avLst/>
              <a:gdLst>
                <a:gd name="T0" fmla="*/ 21 w 90"/>
                <a:gd name="T1" fmla="*/ 15 h 146"/>
                <a:gd name="T2" fmla="*/ 28 w 90"/>
                <a:gd name="T3" fmla="*/ 146 h 146"/>
                <a:gd name="T4" fmla="*/ 36 w 90"/>
                <a:gd name="T5" fmla="*/ 38 h 146"/>
                <a:gd name="T6" fmla="*/ 90 w 90"/>
                <a:gd name="T7" fmla="*/ 43 h 146"/>
                <a:gd name="T8" fmla="*/ 21 w 90"/>
                <a:gd name="T9" fmla="*/ 15 h 146"/>
              </a:gdLst>
              <a:ahLst/>
              <a:cxnLst>
                <a:cxn ang="0">
                  <a:pos x="T0" y="T1"/>
                </a:cxn>
                <a:cxn ang="0">
                  <a:pos x="T2" y="T3"/>
                </a:cxn>
                <a:cxn ang="0">
                  <a:pos x="T4" y="T5"/>
                </a:cxn>
                <a:cxn ang="0">
                  <a:pos x="T6" y="T7"/>
                </a:cxn>
                <a:cxn ang="0">
                  <a:pos x="T8" y="T9"/>
                </a:cxn>
              </a:cxnLst>
              <a:rect l="0" t="0" r="r" b="b"/>
              <a:pathLst>
                <a:path w="90" h="146">
                  <a:moveTo>
                    <a:pt x="21" y="15"/>
                  </a:moveTo>
                  <a:cubicBezTo>
                    <a:pt x="0" y="34"/>
                    <a:pt x="4" y="90"/>
                    <a:pt x="28" y="146"/>
                  </a:cubicBezTo>
                  <a:cubicBezTo>
                    <a:pt x="13" y="96"/>
                    <a:pt x="17" y="56"/>
                    <a:pt x="36" y="38"/>
                  </a:cubicBezTo>
                  <a:cubicBezTo>
                    <a:pt x="50" y="25"/>
                    <a:pt x="68" y="25"/>
                    <a:pt x="90" y="43"/>
                  </a:cubicBezTo>
                  <a:cubicBezTo>
                    <a:pt x="65" y="13"/>
                    <a:pt x="38" y="0"/>
                    <a:pt x="21" y="1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4" name="Freeform 51"/>
            <p:cNvSpPr>
              <a:spLocks/>
            </p:cNvSpPr>
            <p:nvPr/>
          </p:nvSpPr>
          <p:spPr bwMode="auto">
            <a:xfrm>
              <a:off x="4541838" y="4425951"/>
              <a:ext cx="179388" cy="287338"/>
            </a:xfrm>
            <a:custGeom>
              <a:avLst/>
              <a:gdLst>
                <a:gd name="T0" fmla="*/ 22 w 86"/>
                <a:gd name="T1" fmla="*/ 15 h 138"/>
                <a:gd name="T2" fmla="*/ 24 w 86"/>
                <a:gd name="T3" fmla="*/ 138 h 138"/>
                <a:gd name="T4" fmla="*/ 28 w 86"/>
                <a:gd name="T5" fmla="*/ 25 h 138"/>
                <a:gd name="T6" fmla="*/ 86 w 86"/>
                <a:gd name="T7" fmla="*/ 36 h 138"/>
                <a:gd name="T8" fmla="*/ 22 w 86"/>
                <a:gd name="T9" fmla="*/ 15 h 138"/>
              </a:gdLst>
              <a:ahLst/>
              <a:cxnLst>
                <a:cxn ang="0">
                  <a:pos x="T0" y="T1"/>
                </a:cxn>
                <a:cxn ang="0">
                  <a:pos x="T2" y="T3"/>
                </a:cxn>
                <a:cxn ang="0">
                  <a:pos x="T4" y="T5"/>
                </a:cxn>
                <a:cxn ang="0">
                  <a:pos x="T6" y="T7"/>
                </a:cxn>
                <a:cxn ang="0">
                  <a:pos x="T8" y="T9"/>
                </a:cxn>
              </a:cxnLst>
              <a:rect l="0" t="0" r="r" b="b"/>
              <a:pathLst>
                <a:path w="86" h="138">
                  <a:moveTo>
                    <a:pt x="22" y="15"/>
                  </a:moveTo>
                  <a:cubicBezTo>
                    <a:pt x="1" y="34"/>
                    <a:pt x="0" y="83"/>
                    <a:pt x="24" y="138"/>
                  </a:cubicBezTo>
                  <a:cubicBezTo>
                    <a:pt x="9" y="88"/>
                    <a:pt x="9" y="42"/>
                    <a:pt x="28" y="25"/>
                  </a:cubicBezTo>
                  <a:cubicBezTo>
                    <a:pt x="43" y="12"/>
                    <a:pt x="64" y="17"/>
                    <a:pt x="86" y="36"/>
                  </a:cubicBezTo>
                  <a:cubicBezTo>
                    <a:pt x="60" y="5"/>
                    <a:pt x="38" y="0"/>
                    <a:pt x="22" y="1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5" name="Freeform 52"/>
            <p:cNvSpPr>
              <a:spLocks/>
            </p:cNvSpPr>
            <p:nvPr/>
          </p:nvSpPr>
          <p:spPr bwMode="auto">
            <a:xfrm>
              <a:off x="4765676" y="4665663"/>
              <a:ext cx="166688" cy="368300"/>
            </a:xfrm>
            <a:custGeom>
              <a:avLst/>
              <a:gdLst>
                <a:gd name="T0" fmla="*/ 66 w 80"/>
                <a:gd name="T1" fmla="*/ 151 h 176"/>
                <a:gd name="T2" fmla="*/ 34 w 80"/>
                <a:gd name="T3" fmla="*/ 0 h 176"/>
                <a:gd name="T4" fmla="*/ 49 w 80"/>
                <a:gd name="T5" fmla="*/ 130 h 176"/>
                <a:gd name="T6" fmla="*/ 0 w 80"/>
                <a:gd name="T7" fmla="*/ 144 h 176"/>
                <a:gd name="T8" fmla="*/ 66 w 80"/>
                <a:gd name="T9" fmla="*/ 151 h 176"/>
              </a:gdLst>
              <a:ahLst/>
              <a:cxnLst>
                <a:cxn ang="0">
                  <a:pos x="T0" y="T1"/>
                </a:cxn>
                <a:cxn ang="0">
                  <a:pos x="T2" y="T3"/>
                </a:cxn>
                <a:cxn ang="0">
                  <a:pos x="T4" y="T5"/>
                </a:cxn>
                <a:cxn ang="0">
                  <a:pos x="T6" y="T7"/>
                </a:cxn>
                <a:cxn ang="0">
                  <a:pos x="T8" y="T9"/>
                </a:cxn>
              </a:cxnLst>
              <a:rect l="0" t="0" r="r" b="b"/>
              <a:pathLst>
                <a:path w="80" h="176">
                  <a:moveTo>
                    <a:pt x="66" y="151"/>
                  </a:moveTo>
                  <a:cubicBezTo>
                    <a:pt x="80" y="121"/>
                    <a:pt x="63" y="52"/>
                    <a:pt x="34" y="0"/>
                  </a:cubicBezTo>
                  <a:cubicBezTo>
                    <a:pt x="55" y="50"/>
                    <a:pt x="62" y="102"/>
                    <a:pt x="49" y="130"/>
                  </a:cubicBezTo>
                  <a:cubicBezTo>
                    <a:pt x="39" y="151"/>
                    <a:pt x="21" y="155"/>
                    <a:pt x="0" y="144"/>
                  </a:cubicBezTo>
                  <a:cubicBezTo>
                    <a:pt x="26" y="167"/>
                    <a:pt x="55" y="176"/>
                    <a:pt x="66" y="15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6" name="Freeform 53"/>
            <p:cNvSpPr>
              <a:spLocks/>
            </p:cNvSpPr>
            <p:nvPr/>
          </p:nvSpPr>
          <p:spPr bwMode="auto">
            <a:xfrm>
              <a:off x="4711701" y="4651376"/>
              <a:ext cx="174625" cy="325438"/>
            </a:xfrm>
            <a:custGeom>
              <a:avLst/>
              <a:gdLst>
                <a:gd name="T0" fmla="*/ 66 w 84"/>
                <a:gd name="T1" fmla="*/ 137 h 156"/>
                <a:gd name="T2" fmla="*/ 50 w 84"/>
                <a:gd name="T3" fmla="*/ 0 h 156"/>
                <a:gd name="T4" fmla="*/ 53 w 84"/>
                <a:gd name="T5" fmla="*/ 115 h 156"/>
                <a:gd name="T6" fmla="*/ 0 w 84"/>
                <a:gd name="T7" fmla="*/ 121 h 156"/>
                <a:gd name="T8" fmla="*/ 66 w 84"/>
                <a:gd name="T9" fmla="*/ 137 h 156"/>
              </a:gdLst>
              <a:ahLst/>
              <a:cxnLst>
                <a:cxn ang="0">
                  <a:pos x="T0" y="T1"/>
                </a:cxn>
                <a:cxn ang="0">
                  <a:pos x="T2" y="T3"/>
                </a:cxn>
                <a:cxn ang="0">
                  <a:pos x="T4" y="T5"/>
                </a:cxn>
                <a:cxn ang="0">
                  <a:pos x="T6" y="T7"/>
                </a:cxn>
                <a:cxn ang="0">
                  <a:pos x="T8" y="T9"/>
                </a:cxn>
              </a:cxnLst>
              <a:rect l="0" t="0" r="r" b="b"/>
              <a:pathLst>
                <a:path w="84" h="156">
                  <a:moveTo>
                    <a:pt x="66" y="137"/>
                  </a:moveTo>
                  <a:cubicBezTo>
                    <a:pt x="84" y="113"/>
                    <a:pt x="77" y="54"/>
                    <a:pt x="50" y="0"/>
                  </a:cubicBezTo>
                  <a:cubicBezTo>
                    <a:pt x="68" y="50"/>
                    <a:pt x="70" y="93"/>
                    <a:pt x="53" y="115"/>
                  </a:cubicBezTo>
                  <a:cubicBezTo>
                    <a:pt x="41" y="132"/>
                    <a:pt x="22" y="136"/>
                    <a:pt x="0" y="121"/>
                  </a:cubicBezTo>
                  <a:cubicBezTo>
                    <a:pt x="26" y="149"/>
                    <a:pt x="52" y="156"/>
                    <a:pt x="66" y="13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7" name="Freeform 54"/>
            <p:cNvSpPr>
              <a:spLocks/>
            </p:cNvSpPr>
            <p:nvPr/>
          </p:nvSpPr>
          <p:spPr bwMode="auto">
            <a:xfrm>
              <a:off x="7156451" y="1752601"/>
              <a:ext cx="927100" cy="831850"/>
            </a:xfrm>
            <a:custGeom>
              <a:avLst/>
              <a:gdLst>
                <a:gd name="T0" fmla="*/ 419 w 444"/>
                <a:gd name="T1" fmla="*/ 146 h 398"/>
                <a:gd name="T2" fmla="*/ 267 w 444"/>
                <a:gd name="T3" fmla="*/ 368 h 398"/>
                <a:gd name="T4" fmla="*/ 25 w 444"/>
                <a:gd name="T5" fmla="*/ 252 h 398"/>
                <a:gd name="T6" fmla="*/ 177 w 444"/>
                <a:gd name="T7" fmla="*/ 29 h 398"/>
                <a:gd name="T8" fmla="*/ 419 w 444"/>
                <a:gd name="T9" fmla="*/ 146 h 398"/>
              </a:gdLst>
              <a:ahLst/>
              <a:cxnLst>
                <a:cxn ang="0">
                  <a:pos x="T0" y="T1"/>
                </a:cxn>
                <a:cxn ang="0">
                  <a:pos x="T2" y="T3"/>
                </a:cxn>
                <a:cxn ang="0">
                  <a:pos x="T4" y="T5"/>
                </a:cxn>
                <a:cxn ang="0">
                  <a:pos x="T6" y="T7"/>
                </a:cxn>
                <a:cxn ang="0">
                  <a:pos x="T8" y="T9"/>
                </a:cxn>
              </a:cxnLst>
              <a:rect l="0" t="0" r="r" b="b"/>
              <a:pathLst>
                <a:path w="444" h="398">
                  <a:moveTo>
                    <a:pt x="419" y="146"/>
                  </a:moveTo>
                  <a:cubicBezTo>
                    <a:pt x="444" y="240"/>
                    <a:pt x="376" y="339"/>
                    <a:pt x="267" y="368"/>
                  </a:cubicBezTo>
                  <a:cubicBezTo>
                    <a:pt x="159" y="398"/>
                    <a:pt x="50" y="345"/>
                    <a:pt x="25" y="252"/>
                  </a:cubicBezTo>
                  <a:cubicBezTo>
                    <a:pt x="0" y="158"/>
                    <a:pt x="68" y="58"/>
                    <a:pt x="177" y="29"/>
                  </a:cubicBezTo>
                  <a:cubicBezTo>
                    <a:pt x="286" y="0"/>
                    <a:pt x="394" y="53"/>
                    <a:pt x="419" y="14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8" name="Freeform 55"/>
            <p:cNvSpPr>
              <a:spLocks/>
            </p:cNvSpPr>
            <p:nvPr/>
          </p:nvSpPr>
          <p:spPr bwMode="auto">
            <a:xfrm>
              <a:off x="7197726" y="1804988"/>
              <a:ext cx="693738" cy="473075"/>
            </a:xfrm>
            <a:custGeom>
              <a:avLst/>
              <a:gdLst>
                <a:gd name="T0" fmla="*/ 136 w 332"/>
                <a:gd name="T1" fmla="*/ 28 h 226"/>
                <a:gd name="T2" fmla="*/ 21 w 332"/>
                <a:gd name="T3" fmla="*/ 226 h 226"/>
                <a:gd name="T4" fmla="*/ 159 w 332"/>
                <a:gd name="T5" fmla="*/ 59 h 226"/>
                <a:gd name="T6" fmla="*/ 332 w 332"/>
                <a:gd name="T7" fmla="*/ 48 h 226"/>
                <a:gd name="T8" fmla="*/ 136 w 332"/>
                <a:gd name="T9" fmla="*/ 28 h 226"/>
              </a:gdLst>
              <a:ahLst/>
              <a:cxnLst>
                <a:cxn ang="0">
                  <a:pos x="T0" y="T1"/>
                </a:cxn>
                <a:cxn ang="0">
                  <a:pos x="T2" y="T3"/>
                </a:cxn>
                <a:cxn ang="0">
                  <a:pos x="T4" y="T5"/>
                </a:cxn>
                <a:cxn ang="0">
                  <a:pos x="T6" y="T7"/>
                </a:cxn>
                <a:cxn ang="0">
                  <a:pos x="T8" y="T9"/>
                </a:cxn>
              </a:cxnLst>
              <a:rect l="0" t="0" r="r" b="b"/>
              <a:pathLst>
                <a:path w="332" h="226">
                  <a:moveTo>
                    <a:pt x="136" y="28"/>
                  </a:moveTo>
                  <a:cubicBezTo>
                    <a:pt x="48" y="64"/>
                    <a:pt x="0" y="149"/>
                    <a:pt x="21" y="226"/>
                  </a:cubicBezTo>
                  <a:cubicBezTo>
                    <a:pt x="24" y="154"/>
                    <a:pt x="78" y="92"/>
                    <a:pt x="159" y="59"/>
                  </a:cubicBezTo>
                  <a:cubicBezTo>
                    <a:pt x="219" y="34"/>
                    <a:pt x="280" y="27"/>
                    <a:pt x="332" y="48"/>
                  </a:cubicBezTo>
                  <a:cubicBezTo>
                    <a:pt x="281" y="10"/>
                    <a:pt x="205" y="0"/>
                    <a:pt x="136" y="2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89" name="Freeform 56"/>
            <p:cNvSpPr>
              <a:spLocks/>
            </p:cNvSpPr>
            <p:nvPr/>
          </p:nvSpPr>
          <p:spPr bwMode="auto">
            <a:xfrm>
              <a:off x="7143751" y="1752601"/>
              <a:ext cx="693738" cy="454025"/>
            </a:xfrm>
            <a:custGeom>
              <a:avLst/>
              <a:gdLst>
                <a:gd name="T0" fmla="*/ 144 w 332"/>
                <a:gd name="T1" fmla="*/ 29 h 217"/>
                <a:gd name="T2" fmla="*/ 21 w 332"/>
                <a:gd name="T3" fmla="*/ 217 h 217"/>
                <a:gd name="T4" fmla="*/ 155 w 332"/>
                <a:gd name="T5" fmla="*/ 42 h 217"/>
                <a:gd name="T6" fmla="*/ 332 w 332"/>
                <a:gd name="T7" fmla="*/ 39 h 217"/>
                <a:gd name="T8" fmla="*/ 144 w 332"/>
                <a:gd name="T9" fmla="*/ 29 h 217"/>
              </a:gdLst>
              <a:ahLst/>
              <a:cxnLst>
                <a:cxn ang="0">
                  <a:pos x="T0" y="T1"/>
                </a:cxn>
                <a:cxn ang="0">
                  <a:pos x="T2" y="T3"/>
                </a:cxn>
                <a:cxn ang="0">
                  <a:pos x="T4" y="T5"/>
                </a:cxn>
                <a:cxn ang="0">
                  <a:pos x="T6" y="T7"/>
                </a:cxn>
                <a:cxn ang="0">
                  <a:pos x="T8" y="T9"/>
                </a:cxn>
              </a:cxnLst>
              <a:rect l="0" t="0" r="r" b="b"/>
              <a:pathLst>
                <a:path w="332" h="217">
                  <a:moveTo>
                    <a:pt x="144" y="29"/>
                  </a:moveTo>
                  <a:cubicBezTo>
                    <a:pt x="56" y="64"/>
                    <a:pt x="0" y="140"/>
                    <a:pt x="21" y="217"/>
                  </a:cubicBezTo>
                  <a:cubicBezTo>
                    <a:pt x="24" y="145"/>
                    <a:pt x="74" y="75"/>
                    <a:pt x="155" y="42"/>
                  </a:cubicBezTo>
                  <a:cubicBezTo>
                    <a:pt x="215" y="18"/>
                    <a:pt x="279" y="18"/>
                    <a:pt x="332" y="39"/>
                  </a:cubicBezTo>
                  <a:cubicBezTo>
                    <a:pt x="281" y="1"/>
                    <a:pt x="213" y="0"/>
                    <a:pt x="144" y="2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0" name="Freeform 57"/>
            <p:cNvSpPr>
              <a:spLocks/>
            </p:cNvSpPr>
            <p:nvPr/>
          </p:nvSpPr>
          <p:spPr bwMode="auto">
            <a:xfrm>
              <a:off x="7483476" y="2051051"/>
              <a:ext cx="635000" cy="547688"/>
            </a:xfrm>
            <a:custGeom>
              <a:avLst/>
              <a:gdLst>
                <a:gd name="T0" fmla="*/ 209 w 304"/>
                <a:gd name="T1" fmla="*/ 221 h 262"/>
                <a:gd name="T2" fmla="*/ 264 w 304"/>
                <a:gd name="T3" fmla="*/ 0 h 262"/>
                <a:gd name="T4" fmla="*/ 175 w 304"/>
                <a:gd name="T5" fmla="*/ 194 h 262"/>
                <a:gd name="T6" fmla="*/ 0 w 304"/>
                <a:gd name="T7" fmla="*/ 231 h 262"/>
                <a:gd name="T8" fmla="*/ 209 w 304"/>
                <a:gd name="T9" fmla="*/ 221 h 262"/>
              </a:gdLst>
              <a:ahLst/>
              <a:cxnLst>
                <a:cxn ang="0">
                  <a:pos x="T0" y="T1"/>
                </a:cxn>
                <a:cxn ang="0">
                  <a:pos x="T2" y="T3"/>
                </a:cxn>
                <a:cxn ang="0">
                  <a:pos x="T4" y="T5"/>
                </a:cxn>
                <a:cxn ang="0">
                  <a:pos x="T6" y="T7"/>
                </a:cxn>
                <a:cxn ang="0">
                  <a:pos x="T8" y="T9"/>
                </a:cxn>
              </a:cxnLst>
              <a:rect l="0" t="0" r="r" b="b"/>
              <a:pathLst>
                <a:path w="304" h="262">
                  <a:moveTo>
                    <a:pt x="209" y="221"/>
                  </a:moveTo>
                  <a:cubicBezTo>
                    <a:pt x="287" y="170"/>
                    <a:pt x="304" y="70"/>
                    <a:pt x="264" y="0"/>
                  </a:cubicBezTo>
                  <a:cubicBezTo>
                    <a:pt x="279" y="70"/>
                    <a:pt x="247" y="147"/>
                    <a:pt x="175" y="194"/>
                  </a:cubicBezTo>
                  <a:cubicBezTo>
                    <a:pt x="121" y="229"/>
                    <a:pt x="58" y="241"/>
                    <a:pt x="0" y="231"/>
                  </a:cubicBezTo>
                  <a:cubicBezTo>
                    <a:pt x="61" y="258"/>
                    <a:pt x="147" y="262"/>
                    <a:pt x="209" y="22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1" name="Freeform 58"/>
            <p:cNvSpPr>
              <a:spLocks/>
            </p:cNvSpPr>
            <p:nvPr/>
          </p:nvSpPr>
          <p:spPr bwMode="auto">
            <a:xfrm>
              <a:off x="7375526" y="2036763"/>
              <a:ext cx="669925" cy="496888"/>
            </a:xfrm>
            <a:custGeom>
              <a:avLst/>
              <a:gdLst>
                <a:gd name="T0" fmla="*/ 199 w 321"/>
                <a:gd name="T1" fmla="*/ 204 h 238"/>
                <a:gd name="T2" fmla="*/ 292 w 321"/>
                <a:gd name="T3" fmla="*/ 0 h 238"/>
                <a:gd name="T4" fmla="*/ 180 w 321"/>
                <a:gd name="T5" fmla="*/ 175 h 238"/>
                <a:gd name="T6" fmla="*/ 0 w 321"/>
                <a:gd name="T7" fmla="*/ 201 h 238"/>
                <a:gd name="T8" fmla="*/ 199 w 321"/>
                <a:gd name="T9" fmla="*/ 204 h 238"/>
              </a:gdLst>
              <a:ahLst/>
              <a:cxnLst>
                <a:cxn ang="0">
                  <a:pos x="T0" y="T1"/>
                </a:cxn>
                <a:cxn ang="0">
                  <a:pos x="T2" y="T3"/>
                </a:cxn>
                <a:cxn ang="0">
                  <a:pos x="T4" y="T5"/>
                </a:cxn>
                <a:cxn ang="0">
                  <a:pos x="T6" y="T7"/>
                </a:cxn>
                <a:cxn ang="0">
                  <a:pos x="T8" y="T9"/>
                </a:cxn>
              </a:cxnLst>
              <a:rect l="0" t="0" r="r" b="b"/>
              <a:pathLst>
                <a:path w="321" h="238">
                  <a:moveTo>
                    <a:pt x="199" y="204"/>
                  </a:moveTo>
                  <a:cubicBezTo>
                    <a:pt x="283" y="162"/>
                    <a:pt x="321" y="74"/>
                    <a:pt x="292" y="0"/>
                  </a:cubicBezTo>
                  <a:cubicBezTo>
                    <a:pt x="297" y="71"/>
                    <a:pt x="258" y="136"/>
                    <a:pt x="180" y="175"/>
                  </a:cubicBezTo>
                  <a:cubicBezTo>
                    <a:pt x="123" y="204"/>
                    <a:pt x="55" y="218"/>
                    <a:pt x="0" y="201"/>
                  </a:cubicBezTo>
                  <a:cubicBezTo>
                    <a:pt x="55" y="235"/>
                    <a:pt x="132" y="238"/>
                    <a:pt x="199" y="20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2" name="Freeform 59"/>
            <p:cNvSpPr>
              <a:spLocks/>
            </p:cNvSpPr>
            <p:nvPr/>
          </p:nvSpPr>
          <p:spPr bwMode="auto">
            <a:xfrm>
              <a:off x="7394576" y="2155826"/>
              <a:ext cx="133350" cy="92075"/>
            </a:xfrm>
            <a:custGeom>
              <a:avLst/>
              <a:gdLst>
                <a:gd name="T0" fmla="*/ 26 w 64"/>
                <a:gd name="T1" fmla="*/ 5 h 44"/>
                <a:gd name="T2" fmla="*/ 4 w 64"/>
                <a:gd name="T3" fmla="*/ 44 h 44"/>
                <a:gd name="T4" fmla="*/ 31 w 64"/>
                <a:gd name="T5" fmla="*/ 11 h 44"/>
                <a:gd name="T6" fmla="*/ 64 w 64"/>
                <a:gd name="T7" fmla="*/ 9 h 44"/>
                <a:gd name="T8" fmla="*/ 26 w 64"/>
                <a:gd name="T9" fmla="*/ 5 h 44"/>
              </a:gdLst>
              <a:ahLst/>
              <a:cxnLst>
                <a:cxn ang="0">
                  <a:pos x="T0" y="T1"/>
                </a:cxn>
                <a:cxn ang="0">
                  <a:pos x="T2" y="T3"/>
                </a:cxn>
                <a:cxn ang="0">
                  <a:pos x="T4" y="T5"/>
                </a:cxn>
                <a:cxn ang="0">
                  <a:pos x="T6" y="T7"/>
                </a:cxn>
                <a:cxn ang="0">
                  <a:pos x="T8" y="T9"/>
                </a:cxn>
              </a:cxnLst>
              <a:rect l="0" t="0" r="r" b="b"/>
              <a:pathLst>
                <a:path w="64" h="44">
                  <a:moveTo>
                    <a:pt x="26" y="5"/>
                  </a:moveTo>
                  <a:cubicBezTo>
                    <a:pt x="9" y="12"/>
                    <a:pt x="0" y="29"/>
                    <a:pt x="4" y="44"/>
                  </a:cubicBezTo>
                  <a:cubicBezTo>
                    <a:pt x="4" y="30"/>
                    <a:pt x="15" y="18"/>
                    <a:pt x="31" y="11"/>
                  </a:cubicBezTo>
                  <a:cubicBezTo>
                    <a:pt x="42" y="6"/>
                    <a:pt x="54" y="5"/>
                    <a:pt x="64" y="9"/>
                  </a:cubicBezTo>
                  <a:cubicBezTo>
                    <a:pt x="54" y="2"/>
                    <a:pt x="39" y="0"/>
                    <a:pt x="26" y="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3" name="Freeform 60"/>
            <p:cNvSpPr>
              <a:spLocks/>
            </p:cNvSpPr>
            <p:nvPr/>
          </p:nvSpPr>
          <p:spPr bwMode="auto">
            <a:xfrm>
              <a:off x="7381876" y="2146301"/>
              <a:ext cx="134938" cy="87313"/>
            </a:xfrm>
            <a:custGeom>
              <a:avLst/>
              <a:gdLst>
                <a:gd name="T0" fmla="*/ 28 w 65"/>
                <a:gd name="T1" fmla="*/ 5 h 42"/>
                <a:gd name="T2" fmla="*/ 4 w 65"/>
                <a:gd name="T3" fmla="*/ 42 h 42"/>
                <a:gd name="T4" fmla="*/ 31 w 65"/>
                <a:gd name="T5" fmla="*/ 8 h 42"/>
                <a:gd name="T6" fmla="*/ 65 w 65"/>
                <a:gd name="T7" fmla="*/ 8 h 42"/>
                <a:gd name="T8" fmla="*/ 28 w 65"/>
                <a:gd name="T9" fmla="*/ 5 h 42"/>
              </a:gdLst>
              <a:ahLst/>
              <a:cxnLst>
                <a:cxn ang="0">
                  <a:pos x="T0" y="T1"/>
                </a:cxn>
                <a:cxn ang="0">
                  <a:pos x="T2" y="T3"/>
                </a:cxn>
                <a:cxn ang="0">
                  <a:pos x="T4" y="T5"/>
                </a:cxn>
                <a:cxn ang="0">
                  <a:pos x="T6" y="T7"/>
                </a:cxn>
                <a:cxn ang="0">
                  <a:pos x="T8" y="T9"/>
                </a:cxn>
              </a:cxnLst>
              <a:rect l="0" t="0" r="r" b="b"/>
              <a:pathLst>
                <a:path w="65" h="42">
                  <a:moveTo>
                    <a:pt x="28" y="5"/>
                  </a:moveTo>
                  <a:cubicBezTo>
                    <a:pt x="11" y="12"/>
                    <a:pt x="0" y="27"/>
                    <a:pt x="4" y="42"/>
                  </a:cubicBezTo>
                  <a:cubicBezTo>
                    <a:pt x="5" y="28"/>
                    <a:pt x="15" y="14"/>
                    <a:pt x="31" y="8"/>
                  </a:cubicBezTo>
                  <a:cubicBezTo>
                    <a:pt x="42" y="3"/>
                    <a:pt x="55" y="3"/>
                    <a:pt x="65" y="8"/>
                  </a:cubicBezTo>
                  <a:cubicBezTo>
                    <a:pt x="55" y="0"/>
                    <a:pt x="42" y="0"/>
                    <a:pt x="28" y="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4" name="Freeform 61"/>
            <p:cNvSpPr>
              <a:spLocks/>
            </p:cNvSpPr>
            <p:nvPr/>
          </p:nvSpPr>
          <p:spPr bwMode="auto">
            <a:xfrm>
              <a:off x="7448551" y="2203451"/>
              <a:ext cx="122238" cy="107950"/>
            </a:xfrm>
            <a:custGeom>
              <a:avLst/>
              <a:gdLst>
                <a:gd name="T0" fmla="*/ 41 w 59"/>
                <a:gd name="T1" fmla="*/ 43 h 51"/>
                <a:gd name="T2" fmla="*/ 52 w 59"/>
                <a:gd name="T3" fmla="*/ 0 h 51"/>
                <a:gd name="T4" fmla="*/ 34 w 59"/>
                <a:gd name="T5" fmla="*/ 38 h 51"/>
                <a:gd name="T6" fmla="*/ 0 w 59"/>
                <a:gd name="T7" fmla="*/ 45 h 51"/>
                <a:gd name="T8" fmla="*/ 41 w 59"/>
                <a:gd name="T9" fmla="*/ 43 h 51"/>
              </a:gdLst>
              <a:ahLst/>
              <a:cxnLst>
                <a:cxn ang="0">
                  <a:pos x="T0" y="T1"/>
                </a:cxn>
                <a:cxn ang="0">
                  <a:pos x="T2" y="T3"/>
                </a:cxn>
                <a:cxn ang="0">
                  <a:pos x="T4" y="T5"/>
                </a:cxn>
                <a:cxn ang="0">
                  <a:pos x="T6" y="T7"/>
                </a:cxn>
                <a:cxn ang="0">
                  <a:pos x="T8" y="T9"/>
                </a:cxn>
              </a:cxnLst>
              <a:rect l="0" t="0" r="r" b="b"/>
              <a:pathLst>
                <a:path w="59" h="51">
                  <a:moveTo>
                    <a:pt x="41" y="43"/>
                  </a:moveTo>
                  <a:cubicBezTo>
                    <a:pt x="56" y="33"/>
                    <a:pt x="59" y="13"/>
                    <a:pt x="52" y="0"/>
                  </a:cubicBezTo>
                  <a:cubicBezTo>
                    <a:pt x="55" y="13"/>
                    <a:pt x="48" y="28"/>
                    <a:pt x="34" y="38"/>
                  </a:cubicBezTo>
                  <a:cubicBezTo>
                    <a:pt x="24" y="44"/>
                    <a:pt x="11" y="47"/>
                    <a:pt x="0" y="45"/>
                  </a:cubicBezTo>
                  <a:cubicBezTo>
                    <a:pt x="12" y="50"/>
                    <a:pt x="29" y="51"/>
                    <a:pt x="41" y="4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5" name="Freeform 62"/>
            <p:cNvSpPr>
              <a:spLocks/>
            </p:cNvSpPr>
            <p:nvPr/>
          </p:nvSpPr>
          <p:spPr bwMode="auto">
            <a:xfrm>
              <a:off x="7427913" y="2200276"/>
              <a:ext cx="131763" cy="98425"/>
            </a:xfrm>
            <a:custGeom>
              <a:avLst/>
              <a:gdLst>
                <a:gd name="T0" fmla="*/ 39 w 63"/>
                <a:gd name="T1" fmla="*/ 40 h 47"/>
                <a:gd name="T2" fmla="*/ 57 w 63"/>
                <a:gd name="T3" fmla="*/ 0 h 47"/>
                <a:gd name="T4" fmla="*/ 35 w 63"/>
                <a:gd name="T5" fmla="*/ 35 h 47"/>
                <a:gd name="T6" fmla="*/ 0 w 63"/>
                <a:gd name="T7" fmla="*/ 40 h 47"/>
                <a:gd name="T8" fmla="*/ 39 w 63"/>
                <a:gd name="T9" fmla="*/ 40 h 47"/>
              </a:gdLst>
              <a:ahLst/>
              <a:cxnLst>
                <a:cxn ang="0">
                  <a:pos x="T0" y="T1"/>
                </a:cxn>
                <a:cxn ang="0">
                  <a:pos x="T2" y="T3"/>
                </a:cxn>
                <a:cxn ang="0">
                  <a:pos x="T4" y="T5"/>
                </a:cxn>
                <a:cxn ang="0">
                  <a:pos x="T6" y="T7"/>
                </a:cxn>
                <a:cxn ang="0">
                  <a:pos x="T8" y="T9"/>
                </a:cxn>
              </a:cxnLst>
              <a:rect l="0" t="0" r="r" b="b"/>
              <a:pathLst>
                <a:path w="63" h="47">
                  <a:moveTo>
                    <a:pt x="39" y="40"/>
                  </a:moveTo>
                  <a:cubicBezTo>
                    <a:pt x="55" y="32"/>
                    <a:pt x="63" y="15"/>
                    <a:pt x="57" y="0"/>
                  </a:cubicBezTo>
                  <a:cubicBezTo>
                    <a:pt x="58" y="14"/>
                    <a:pt x="50" y="27"/>
                    <a:pt x="35" y="35"/>
                  </a:cubicBezTo>
                  <a:cubicBezTo>
                    <a:pt x="24" y="40"/>
                    <a:pt x="11" y="43"/>
                    <a:pt x="0" y="40"/>
                  </a:cubicBezTo>
                  <a:cubicBezTo>
                    <a:pt x="11" y="46"/>
                    <a:pt x="26" y="47"/>
                    <a:pt x="39" y="4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6" name="Freeform 63"/>
            <p:cNvSpPr>
              <a:spLocks/>
            </p:cNvSpPr>
            <p:nvPr/>
          </p:nvSpPr>
          <p:spPr bwMode="auto">
            <a:xfrm>
              <a:off x="7583488" y="1982788"/>
              <a:ext cx="98425" cy="66675"/>
            </a:xfrm>
            <a:custGeom>
              <a:avLst/>
              <a:gdLst>
                <a:gd name="T0" fmla="*/ 19 w 47"/>
                <a:gd name="T1" fmla="*/ 4 h 32"/>
                <a:gd name="T2" fmla="*/ 3 w 47"/>
                <a:gd name="T3" fmla="*/ 32 h 32"/>
                <a:gd name="T4" fmla="*/ 22 w 47"/>
                <a:gd name="T5" fmla="*/ 9 h 32"/>
                <a:gd name="T6" fmla="*/ 47 w 47"/>
                <a:gd name="T7" fmla="*/ 7 h 32"/>
                <a:gd name="T8" fmla="*/ 19 w 47"/>
                <a:gd name="T9" fmla="*/ 4 h 32"/>
              </a:gdLst>
              <a:ahLst/>
              <a:cxnLst>
                <a:cxn ang="0">
                  <a:pos x="T0" y="T1"/>
                </a:cxn>
                <a:cxn ang="0">
                  <a:pos x="T2" y="T3"/>
                </a:cxn>
                <a:cxn ang="0">
                  <a:pos x="T4" y="T5"/>
                </a:cxn>
                <a:cxn ang="0">
                  <a:pos x="T6" y="T7"/>
                </a:cxn>
                <a:cxn ang="0">
                  <a:pos x="T8" y="T9"/>
                </a:cxn>
              </a:cxnLst>
              <a:rect l="0" t="0" r="r" b="b"/>
              <a:pathLst>
                <a:path w="47" h="32">
                  <a:moveTo>
                    <a:pt x="19" y="4"/>
                  </a:moveTo>
                  <a:cubicBezTo>
                    <a:pt x="7" y="9"/>
                    <a:pt x="0" y="21"/>
                    <a:pt x="3" y="32"/>
                  </a:cubicBezTo>
                  <a:cubicBezTo>
                    <a:pt x="3" y="22"/>
                    <a:pt x="11" y="13"/>
                    <a:pt x="22" y="9"/>
                  </a:cubicBezTo>
                  <a:cubicBezTo>
                    <a:pt x="31" y="5"/>
                    <a:pt x="39" y="4"/>
                    <a:pt x="47" y="7"/>
                  </a:cubicBezTo>
                  <a:cubicBezTo>
                    <a:pt x="39" y="2"/>
                    <a:pt x="29" y="0"/>
                    <a:pt x="19"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7" name="Freeform 64"/>
            <p:cNvSpPr>
              <a:spLocks/>
            </p:cNvSpPr>
            <p:nvPr/>
          </p:nvSpPr>
          <p:spPr bwMode="auto">
            <a:xfrm>
              <a:off x="7575551" y="1976438"/>
              <a:ext cx="98425" cy="63500"/>
            </a:xfrm>
            <a:custGeom>
              <a:avLst/>
              <a:gdLst>
                <a:gd name="T0" fmla="*/ 20 w 47"/>
                <a:gd name="T1" fmla="*/ 4 h 30"/>
                <a:gd name="T2" fmla="*/ 3 w 47"/>
                <a:gd name="T3" fmla="*/ 30 h 30"/>
                <a:gd name="T4" fmla="*/ 22 w 47"/>
                <a:gd name="T5" fmla="*/ 6 h 30"/>
                <a:gd name="T6" fmla="*/ 47 w 47"/>
                <a:gd name="T7" fmla="*/ 5 h 30"/>
                <a:gd name="T8" fmla="*/ 20 w 47"/>
                <a:gd name="T9" fmla="*/ 4 h 30"/>
              </a:gdLst>
              <a:ahLst/>
              <a:cxnLst>
                <a:cxn ang="0">
                  <a:pos x="T0" y="T1"/>
                </a:cxn>
                <a:cxn ang="0">
                  <a:pos x="T2" y="T3"/>
                </a:cxn>
                <a:cxn ang="0">
                  <a:pos x="T4" y="T5"/>
                </a:cxn>
                <a:cxn ang="0">
                  <a:pos x="T6" y="T7"/>
                </a:cxn>
                <a:cxn ang="0">
                  <a:pos x="T8" y="T9"/>
                </a:cxn>
              </a:cxnLst>
              <a:rect l="0" t="0" r="r" b="b"/>
              <a:pathLst>
                <a:path w="47" h="30">
                  <a:moveTo>
                    <a:pt x="20" y="4"/>
                  </a:moveTo>
                  <a:cubicBezTo>
                    <a:pt x="8" y="9"/>
                    <a:pt x="0" y="20"/>
                    <a:pt x="3" y="30"/>
                  </a:cubicBezTo>
                  <a:cubicBezTo>
                    <a:pt x="4" y="20"/>
                    <a:pt x="11" y="10"/>
                    <a:pt x="22" y="6"/>
                  </a:cubicBezTo>
                  <a:cubicBezTo>
                    <a:pt x="30" y="2"/>
                    <a:pt x="39" y="2"/>
                    <a:pt x="47" y="5"/>
                  </a:cubicBezTo>
                  <a:cubicBezTo>
                    <a:pt x="40" y="0"/>
                    <a:pt x="30" y="0"/>
                    <a:pt x="20"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8" name="Freeform 65"/>
            <p:cNvSpPr>
              <a:spLocks/>
            </p:cNvSpPr>
            <p:nvPr/>
          </p:nvSpPr>
          <p:spPr bwMode="auto">
            <a:xfrm>
              <a:off x="7623176" y="2017713"/>
              <a:ext cx="90488" cy="77788"/>
            </a:xfrm>
            <a:custGeom>
              <a:avLst/>
              <a:gdLst>
                <a:gd name="T0" fmla="*/ 29 w 43"/>
                <a:gd name="T1" fmla="*/ 31 h 37"/>
                <a:gd name="T2" fmla="*/ 37 w 43"/>
                <a:gd name="T3" fmla="*/ 0 h 37"/>
                <a:gd name="T4" fmla="*/ 25 w 43"/>
                <a:gd name="T5" fmla="*/ 27 h 37"/>
                <a:gd name="T6" fmla="*/ 0 w 43"/>
                <a:gd name="T7" fmla="*/ 32 h 37"/>
                <a:gd name="T8" fmla="*/ 29 w 43"/>
                <a:gd name="T9" fmla="*/ 31 h 37"/>
              </a:gdLst>
              <a:ahLst/>
              <a:cxnLst>
                <a:cxn ang="0">
                  <a:pos x="T0" y="T1"/>
                </a:cxn>
                <a:cxn ang="0">
                  <a:pos x="T2" y="T3"/>
                </a:cxn>
                <a:cxn ang="0">
                  <a:pos x="T4" y="T5"/>
                </a:cxn>
                <a:cxn ang="0">
                  <a:pos x="T6" y="T7"/>
                </a:cxn>
                <a:cxn ang="0">
                  <a:pos x="T8" y="T9"/>
                </a:cxn>
              </a:cxnLst>
              <a:rect l="0" t="0" r="r" b="b"/>
              <a:pathLst>
                <a:path w="43" h="37">
                  <a:moveTo>
                    <a:pt x="29" y="31"/>
                  </a:moveTo>
                  <a:cubicBezTo>
                    <a:pt x="40" y="24"/>
                    <a:pt x="43" y="10"/>
                    <a:pt x="37" y="0"/>
                  </a:cubicBezTo>
                  <a:cubicBezTo>
                    <a:pt x="39" y="10"/>
                    <a:pt x="35" y="21"/>
                    <a:pt x="25" y="27"/>
                  </a:cubicBezTo>
                  <a:cubicBezTo>
                    <a:pt x="17" y="32"/>
                    <a:pt x="8" y="34"/>
                    <a:pt x="0" y="32"/>
                  </a:cubicBezTo>
                  <a:cubicBezTo>
                    <a:pt x="9" y="36"/>
                    <a:pt x="21" y="37"/>
                    <a:pt x="29" y="3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99" name="Freeform 66"/>
            <p:cNvSpPr>
              <a:spLocks/>
            </p:cNvSpPr>
            <p:nvPr/>
          </p:nvSpPr>
          <p:spPr bwMode="auto">
            <a:xfrm>
              <a:off x="7608888" y="2016126"/>
              <a:ext cx="93663" cy="68263"/>
            </a:xfrm>
            <a:custGeom>
              <a:avLst/>
              <a:gdLst>
                <a:gd name="T0" fmla="*/ 28 w 45"/>
                <a:gd name="T1" fmla="*/ 29 h 33"/>
                <a:gd name="T2" fmla="*/ 41 w 45"/>
                <a:gd name="T3" fmla="*/ 0 h 33"/>
                <a:gd name="T4" fmla="*/ 25 w 45"/>
                <a:gd name="T5" fmla="*/ 25 h 33"/>
                <a:gd name="T6" fmla="*/ 0 w 45"/>
                <a:gd name="T7" fmla="*/ 28 h 33"/>
                <a:gd name="T8" fmla="*/ 28 w 45"/>
                <a:gd name="T9" fmla="*/ 29 h 33"/>
              </a:gdLst>
              <a:ahLst/>
              <a:cxnLst>
                <a:cxn ang="0">
                  <a:pos x="T0" y="T1"/>
                </a:cxn>
                <a:cxn ang="0">
                  <a:pos x="T2" y="T3"/>
                </a:cxn>
                <a:cxn ang="0">
                  <a:pos x="T4" y="T5"/>
                </a:cxn>
                <a:cxn ang="0">
                  <a:pos x="T6" y="T7"/>
                </a:cxn>
                <a:cxn ang="0">
                  <a:pos x="T8" y="T9"/>
                </a:cxn>
              </a:cxnLst>
              <a:rect l="0" t="0" r="r" b="b"/>
              <a:pathLst>
                <a:path w="45" h="33">
                  <a:moveTo>
                    <a:pt x="28" y="29"/>
                  </a:moveTo>
                  <a:cubicBezTo>
                    <a:pt x="40" y="23"/>
                    <a:pt x="45" y="10"/>
                    <a:pt x="41" y="0"/>
                  </a:cubicBezTo>
                  <a:cubicBezTo>
                    <a:pt x="42" y="10"/>
                    <a:pt x="36" y="19"/>
                    <a:pt x="25" y="25"/>
                  </a:cubicBezTo>
                  <a:cubicBezTo>
                    <a:pt x="17" y="29"/>
                    <a:pt x="8" y="31"/>
                    <a:pt x="0" y="28"/>
                  </a:cubicBezTo>
                  <a:cubicBezTo>
                    <a:pt x="8" y="33"/>
                    <a:pt x="18" y="33"/>
                    <a:pt x="28" y="2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0" name="Oval 67"/>
            <p:cNvSpPr>
              <a:spLocks noChangeArrowheads="1"/>
            </p:cNvSpPr>
            <p:nvPr/>
          </p:nvSpPr>
          <p:spPr bwMode="auto">
            <a:xfrm>
              <a:off x="5640388" y="2644776"/>
              <a:ext cx="400050" cy="369888"/>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1" name="Freeform 68"/>
            <p:cNvSpPr>
              <a:spLocks/>
            </p:cNvSpPr>
            <p:nvPr/>
          </p:nvSpPr>
          <p:spPr bwMode="auto">
            <a:xfrm>
              <a:off x="5656263" y="2652713"/>
              <a:ext cx="339725" cy="180975"/>
            </a:xfrm>
            <a:custGeom>
              <a:avLst/>
              <a:gdLst>
                <a:gd name="T0" fmla="*/ 76 w 163"/>
                <a:gd name="T1" fmla="*/ 5 h 86"/>
                <a:gd name="T2" fmla="*/ 0 w 163"/>
                <a:gd name="T3" fmla="*/ 86 h 86"/>
                <a:gd name="T4" fmla="*/ 83 w 163"/>
                <a:gd name="T5" fmla="*/ 23 h 86"/>
                <a:gd name="T6" fmla="*/ 163 w 163"/>
                <a:gd name="T7" fmla="*/ 40 h 86"/>
                <a:gd name="T8" fmla="*/ 76 w 163"/>
                <a:gd name="T9" fmla="*/ 5 h 86"/>
              </a:gdLst>
              <a:ahLst/>
              <a:cxnLst>
                <a:cxn ang="0">
                  <a:pos x="T0" y="T1"/>
                </a:cxn>
                <a:cxn ang="0">
                  <a:pos x="T2" y="T3"/>
                </a:cxn>
                <a:cxn ang="0">
                  <a:pos x="T4" y="T5"/>
                </a:cxn>
                <a:cxn ang="0">
                  <a:pos x="T6" y="T7"/>
                </a:cxn>
                <a:cxn ang="0">
                  <a:pos x="T8" y="T9"/>
                </a:cxn>
              </a:cxnLst>
              <a:rect l="0" t="0" r="r" b="b"/>
              <a:pathLst>
                <a:path w="163" h="86">
                  <a:moveTo>
                    <a:pt x="76" y="5"/>
                  </a:moveTo>
                  <a:cubicBezTo>
                    <a:pt x="32" y="11"/>
                    <a:pt x="0" y="46"/>
                    <a:pt x="0" y="86"/>
                  </a:cubicBezTo>
                  <a:cubicBezTo>
                    <a:pt x="10" y="52"/>
                    <a:pt x="42" y="29"/>
                    <a:pt x="83" y="23"/>
                  </a:cubicBezTo>
                  <a:cubicBezTo>
                    <a:pt x="113" y="19"/>
                    <a:pt x="142" y="23"/>
                    <a:pt x="163" y="40"/>
                  </a:cubicBezTo>
                  <a:cubicBezTo>
                    <a:pt x="144" y="15"/>
                    <a:pt x="111" y="0"/>
                    <a:pt x="76" y="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2" name="Freeform 69"/>
            <p:cNvSpPr>
              <a:spLocks/>
            </p:cNvSpPr>
            <p:nvPr/>
          </p:nvSpPr>
          <p:spPr bwMode="auto">
            <a:xfrm>
              <a:off x="5638801" y="2624138"/>
              <a:ext cx="341313" cy="166688"/>
            </a:xfrm>
            <a:custGeom>
              <a:avLst/>
              <a:gdLst>
                <a:gd name="T0" fmla="*/ 79 w 163"/>
                <a:gd name="T1" fmla="*/ 5 h 80"/>
                <a:gd name="T2" fmla="*/ 0 w 163"/>
                <a:gd name="T3" fmla="*/ 80 h 80"/>
                <a:gd name="T4" fmla="*/ 83 w 163"/>
                <a:gd name="T5" fmla="*/ 13 h 80"/>
                <a:gd name="T6" fmla="*/ 163 w 163"/>
                <a:gd name="T7" fmla="*/ 35 h 80"/>
                <a:gd name="T8" fmla="*/ 79 w 163"/>
                <a:gd name="T9" fmla="*/ 5 h 80"/>
              </a:gdLst>
              <a:ahLst/>
              <a:cxnLst>
                <a:cxn ang="0">
                  <a:pos x="T0" y="T1"/>
                </a:cxn>
                <a:cxn ang="0">
                  <a:pos x="T2" y="T3"/>
                </a:cxn>
                <a:cxn ang="0">
                  <a:pos x="T4" y="T5"/>
                </a:cxn>
                <a:cxn ang="0">
                  <a:pos x="T6" y="T7"/>
                </a:cxn>
                <a:cxn ang="0">
                  <a:pos x="T8" y="T9"/>
                </a:cxn>
              </a:cxnLst>
              <a:rect l="0" t="0" r="r" b="b"/>
              <a:pathLst>
                <a:path w="163" h="80">
                  <a:moveTo>
                    <a:pt x="79" y="5"/>
                  </a:moveTo>
                  <a:cubicBezTo>
                    <a:pt x="35" y="11"/>
                    <a:pt x="0" y="40"/>
                    <a:pt x="0" y="80"/>
                  </a:cubicBezTo>
                  <a:cubicBezTo>
                    <a:pt x="11" y="46"/>
                    <a:pt x="42" y="18"/>
                    <a:pt x="83" y="13"/>
                  </a:cubicBezTo>
                  <a:cubicBezTo>
                    <a:pt x="113" y="9"/>
                    <a:pt x="142" y="17"/>
                    <a:pt x="163" y="35"/>
                  </a:cubicBezTo>
                  <a:cubicBezTo>
                    <a:pt x="145" y="9"/>
                    <a:pt x="114" y="0"/>
                    <a:pt x="79" y="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3" name="Freeform 70"/>
            <p:cNvSpPr>
              <a:spLocks/>
            </p:cNvSpPr>
            <p:nvPr/>
          </p:nvSpPr>
          <p:spPr bwMode="auto">
            <a:xfrm>
              <a:off x="5735638" y="2827338"/>
              <a:ext cx="327025" cy="234950"/>
            </a:xfrm>
            <a:custGeom>
              <a:avLst/>
              <a:gdLst>
                <a:gd name="T0" fmla="*/ 96 w 157"/>
                <a:gd name="T1" fmla="*/ 101 h 113"/>
                <a:gd name="T2" fmla="*/ 148 w 157"/>
                <a:gd name="T3" fmla="*/ 0 h 113"/>
                <a:gd name="T4" fmla="*/ 84 w 157"/>
                <a:gd name="T5" fmla="*/ 83 h 113"/>
                <a:gd name="T6" fmla="*/ 0 w 157"/>
                <a:gd name="T7" fmla="*/ 79 h 113"/>
                <a:gd name="T8" fmla="*/ 96 w 157"/>
                <a:gd name="T9" fmla="*/ 101 h 113"/>
              </a:gdLst>
              <a:ahLst/>
              <a:cxnLst>
                <a:cxn ang="0">
                  <a:pos x="T0" y="T1"/>
                </a:cxn>
                <a:cxn ang="0">
                  <a:pos x="T2" y="T3"/>
                </a:cxn>
                <a:cxn ang="0">
                  <a:pos x="T4" y="T5"/>
                </a:cxn>
                <a:cxn ang="0">
                  <a:pos x="T6" y="T7"/>
                </a:cxn>
                <a:cxn ang="0">
                  <a:pos x="T8" y="T9"/>
                </a:cxn>
              </a:cxnLst>
              <a:rect l="0" t="0" r="r" b="b"/>
              <a:pathLst>
                <a:path w="157" h="113">
                  <a:moveTo>
                    <a:pt x="96" y="101"/>
                  </a:moveTo>
                  <a:cubicBezTo>
                    <a:pt x="137" y="86"/>
                    <a:pt x="157" y="40"/>
                    <a:pt x="148" y="0"/>
                  </a:cubicBezTo>
                  <a:cubicBezTo>
                    <a:pt x="146" y="36"/>
                    <a:pt x="122" y="70"/>
                    <a:pt x="84" y="83"/>
                  </a:cubicBezTo>
                  <a:cubicBezTo>
                    <a:pt x="55" y="94"/>
                    <a:pt x="25" y="91"/>
                    <a:pt x="0" y="79"/>
                  </a:cubicBezTo>
                  <a:cubicBezTo>
                    <a:pt x="24" y="100"/>
                    <a:pt x="63" y="113"/>
                    <a:pt x="96" y="10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4" name="Freeform 71"/>
            <p:cNvSpPr>
              <a:spLocks/>
            </p:cNvSpPr>
            <p:nvPr/>
          </p:nvSpPr>
          <p:spPr bwMode="auto">
            <a:xfrm>
              <a:off x="5695951" y="2814638"/>
              <a:ext cx="334963" cy="198438"/>
            </a:xfrm>
            <a:custGeom>
              <a:avLst/>
              <a:gdLst>
                <a:gd name="T0" fmla="*/ 90 w 161"/>
                <a:gd name="T1" fmla="*/ 87 h 95"/>
                <a:gd name="T2" fmla="*/ 157 w 161"/>
                <a:gd name="T3" fmla="*/ 0 h 95"/>
                <a:gd name="T4" fmla="*/ 85 w 161"/>
                <a:gd name="T5" fmla="*/ 71 h 95"/>
                <a:gd name="T6" fmla="*/ 0 w 161"/>
                <a:gd name="T7" fmla="*/ 60 h 95"/>
                <a:gd name="T8" fmla="*/ 90 w 161"/>
                <a:gd name="T9" fmla="*/ 87 h 95"/>
              </a:gdLst>
              <a:ahLst/>
              <a:cxnLst>
                <a:cxn ang="0">
                  <a:pos x="T0" y="T1"/>
                </a:cxn>
                <a:cxn ang="0">
                  <a:pos x="T2" y="T3"/>
                </a:cxn>
                <a:cxn ang="0">
                  <a:pos x="T4" y="T5"/>
                </a:cxn>
                <a:cxn ang="0">
                  <a:pos x="T6" y="T7"/>
                </a:cxn>
                <a:cxn ang="0">
                  <a:pos x="T8" y="T9"/>
                </a:cxn>
              </a:cxnLst>
              <a:rect l="0" t="0" r="r" b="b"/>
              <a:pathLst>
                <a:path w="161" h="95">
                  <a:moveTo>
                    <a:pt x="90" y="87"/>
                  </a:moveTo>
                  <a:cubicBezTo>
                    <a:pt x="133" y="78"/>
                    <a:pt x="161" y="40"/>
                    <a:pt x="157" y="0"/>
                  </a:cubicBezTo>
                  <a:cubicBezTo>
                    <a:pt x="150" y="35"/>
                    <a:pt x="125" y="62"/>
                    <a:pt x="85" y="71"/>
                  </a:cubicBezTo>
                  <a:cubicBezTo>
                    <a:pt x="55" y="77"/>
                    <a:pt x="23" y="75"/>
                    <a:pt x="0" y="60"/>
                  </a:cubicBezTo>
                  <a:cubicBezTo>
                    <a:pt x="21" y="84"/>
                    <a:pt x="55" y="95"/>
                    <a:pt x="90" y="8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5" name="Oval 72"/>
            <p:cNvSpPr>
              <a:spLocks noChangeArrowheads="1"/>
            </p:cNvSpPr>
            <p:nvPr/>
          </p:nvSpPr>
          <p:spPr bwMode="auto">
            <a:xfrm>
              <a:off x="6572251" y="4597401"/>
              <a:ext cx="257175" cy="255588"/>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6" name="Freeform 73"/>
            <p:cNvSpPr>
              <a:spLocks/>
            </p:cNvSpPr>
            <p:nvPr/>
          </p:nvSpPr>
          <p:spPr bwMode="auto">
            <a:xfrm>
              <a:off x="6583363" y="4602163"/>
              <a:ext cx="217488" cy="125413"/>
            </a:xfrm>
            <a:custGeom>
              <a:avLst/>
              <a:gdLst>
                <a:gd name="T0" fmla="*/ 49 w 104"/>
                <a:gd name="T1" fmla="*/ 4 h 60"/>
                <a:gd name="T2" fmla="*/ 0 w 104"/>
                <a:gd name="T3" fmla="*/ 60 h 60"/>
                <a:gd name="T4" fmla="*/ 53 w 104"/>
                <a:gd name="T5" fmla="*/ 16 h 60"/>
                <a:gd name="T6" fmla="*/ 104 w 104"/>
                <a:gd name="T7" fmla="*/ 28 h 60"/>
                <a:gd name="T8" fmla="*/ 49 w 104"/>
                <a:gd name="T9" fmla="*/ 4 h 60"/>
              </a:gdLst>
              <a:ahLst/>
              <a:cxnLst>
                <a:cxn ang="0">
                  <a:pos x="T0" y="T1"/>
                </a:cxn>
                <a:cxn ang="0">
                  <a:pos x="T2" y="T3"/>
                </a:cxn>
                <a:cxn ang="0">
                  <a:pos x="T4" y="T5"/>
                </a:cxn>
                <a:cxn ang="0">
                  <a:pos x="T6" y="T7"/>
                </a:cxn>
                <a:cxn ang="0">
                  <a:pos x="T8" y="T9"/>
                </a:cxn>
              </a:cxnLst>
              <a:rect l="0" t="0" r="r" b="b"/>
              <a:pathLst>
                <a:path w="104" h="60">
                  <a:moveTo>
                    <a:pt x="49" y="4"/>
                  </a:moveTo>
                  <a:cubicBezTo>
                    <a:pt x="20" y="8"/>
                    <a:pt x="0" y="32"/>
                    <a:pt x="0" y="60"/>
                  </a:cubicBezTo>
                  <a:cubicBezTo>
                    <a:pt x="7" y="36"/>
                    <a:pt x="27" y="20"/>
                    <a:pt x="53" y="16"/>
                  </a:cubicBezTo>
                  <a:cubicBezTo>
                    <a:pt x="72" y="13"/>
                    <a:pt x="90" y="16"/>
                    <a:pt x="104" y="28"/>
                  </a:cubicBezTo>
                  <a:cubicBezTo>
                    <a:pt x="92" y="11"/>
                    <a:pt x="71" y="0"/>
                    <a:pt x="49"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7" name="Freeform 74"/>
            <p:cNvSpPr>
              <a:spLocks/>
            </p:cNvSpPr>
            <p:nvPr/>
          </p:nvSpPr>
          <p:spPr bwMode="auto">
            <a:xfrm>
              <a:off x="6572251" y="4584701"/>
              <a:ext cx="217488" cy="114300"/>
            </a:xfrm>
            <a:custGeom>
              <a:avLst/>
              <a:gdLst>
                <a:gd name="T0" fmla="*/ 50 w 104"/>
                <a:gd name="T1" fmla="*/ 3 h 55"/>
                <a:gd name="T2" fmla="*/ 0 w 104"/>
                <a:gd name="T3" fmla="*/ 55 h 55"/>
                <a:gd name="T4" fmla="*/ 53 w 104"/>
                <a:gd name="T5" fmla="*/ 8 h 55"/>
                <a:gd name="T6" fmla="*/ 104 w 104"/>
                <a:gd name="T7" fmla="*/ 23 h 55"/>
                <a:gd name="T8" fmla="*/ 50 w 104"/>
                <a:gd name="T9" fmla="*/ 3 h 55"/>
              </a:gdLst>
              <a:ahLst/>
              <a:cxnLst>
                <a:cxn ang="0">
                  <a:pos x="T0" y="T1"/>
                </a:cxn>
                <a:cxn ang="0">
                  <a:pos x="T2" y="T3"/>
                </a:cxn>
                <a:cxn ang="0">
                  <a:pos x="T4" y="T5"/>
                </a:cxn>
                <a:cxn ang="0">
                  <a:pos x="T6" y="T7"/>
                </a:cxn>
                <a:cxn ang="0">
                  <a:pos x="T8" y="T9"/>
                </a:cxn>
              </a:cxnLst>
              <a:rect l="0" t="0" r="r" b="b"/>
              <a:pathLst>
                <a:path w="104" h="55">
                  <a:moveTo>
                    <a:pt x="50" y="3"/>
                  </a:moveTo>
                  <a:cubicBezTo>
                    <a:pt x="22" y="7"/>
                    <a:pt x="0" y="27"/>
                    <a:pt x="0" y="55"/>
                  </a:cubicBezTo>
                  <a:cubicBezTo>
                    <a:pt x="7" y="31"/>
                    <a:pt x="27" y="12"/>
                    <a:pt x="53" y="8"/>
                  </a:cubicBezTo>
                  <a:cubicBezTo>
                    <a:pt x="72" y="5"/>
                    <a:pt x="90" y="11"/>
                    <a:pt x="104" y="23"/>
                  </a:cubicBezTo>
                  <a:cubicBezTo>
                    <a:pt x="92" y="6"/>
                    <a:pt x="73" y="0"/>
                    <a:pt x="50" y="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8" name="Freeform 75"/>
            <p:cNvSpPr>
              <a:spLocks/>
            </p:cNvSpPr>
            <p:nvPr/>
          </p:nvSpPr>
          <p:spPr bwMode="auto">
            <a:xfrm>
              <a:off x="6634163" y="4724401"/>
              <a:ext cx="209550" cy="160338"/>
            </a:xfrm>
            <a:custGeom>
              <a:avLst/>
              <a:gdLst>
                <a:gd name="T0" fmla="*/ 61 w 101"/>
                <a:gd name="T1" fmla="*/ 69 h 77"/>
                <a:gd name="T2" fmla="*/ 94 w 101"/>
                <a:gd name="T3" fmla="*/ 0 h 77"/>
                <a:gd name="T4" fmla="*/ 54 w 101"/>
                <a:gd name="T5" fmla="*/ 57 h 77"/>
                <a:gd name="T6" fmla="*/ 0 w 101"/>
                <a:gd name="T7" fmla="*/ 54 h 77"/>
                <a:gd name="T8" fmla="*/ 61 w 101"/>
                <a:gd name="T9" fmla="*/ 69 h 77"/>
              </a:gdLst>
              <a:ahLst/>
              <a:cxnLst>
                <a:cxn ang="0">
                  <a:pos x="T0" y="T1"/>
                </a:cxn>
                <a:cxn ang="0">
                  <a:pos x="T2" y="T3"/>
                </a:cxn>
                <a:cxn ang="0">
                  <a:pos x="T4" y="T5"/>
                </a:cxn>
                <a:cxn ang="0">
                  <a:pos x="T6" y="T7"/>
                </a:cxn>
                <a:cxn ang="0">
                  <a:pos x="T8" y="T9"/>
                </a:cxn>
              </a:cxnLst>
              <a:rect l="0" t="0" r="r" b="b"/>
              <a:pathLst>
                <a:path w="101" h="77">
                  <a:moveTo>
                    <a:pt x="61" y="69"/>
                  </a:moveTo>
                  <a:cubicBezTo>
                    <a:pt x="88" y="59"/>
                    <a:pt x="101" y="27"/>
                    <a:pt x="94" y="0"/>
                  </a:cubicBezTo>
                  <a:cubicBezTo>
                    <a:pt x="93" y="24"/>
                    <a:pt x="78" y="47"/>
                    <a:pt x="54" y="57"/>
                  </a:cubicBezTo>
                  <a:cubicBezTo>
                    <a:pt x="35" y="64"/>
                    <a:pt x="16" y="62"/>
                    <a:pt x="0" y="54"/>
                  </a:cubicBezTo>
                  <a:cubicBezTo>
                    <a:pt x="16" y="68"/>
                    <a:pt x="40" y="77"/>
                    <a:pt x="61" y="6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09" name="Freeform 76"/>
            <p:cNvSpPr>
              <a:spLocks/>
            </p:cNvSpPr>
            <p:nvPr/>
          </p:nvSpPr>
          <p:spPr bwMode="auto">
            <a:xfrm>
              <a:off x="6608763" y="4713288"/>
              <a:ext cx="214313" cy="138113"/>
            </a:xfrm>
            <a:custGeom>
              <a:avLst/>
              <a:gdLst>
                <a:gd name="T0" fmla="*/ 57 w 103"/>
                <a:gd name="T1" fmla="*/ 60 h 66"/>
                <a:gd name="T2" fmla="*/ 100 w 103"/>
                <a:gd name="T3" fmla="*/ 0 h 66"/>
                <a:gd name="T4" fmla="*/ 54 w 103"/>
                <a:gd name="T5" fmla="*/ 49 h 66"/>
                <a:gd name="T6" fmla="*/ 0 w 103"/>
                <a:gd name="T7" fmla="*/ 42 h 66"/>
                <a:gd name="T8" fmla="*/ 57 w 103"/>
                <a:gd name="T9" fmla="*/ 60 h 66"/>
              </a:gdLst>
              <a:ahLst/>
              <a:cxnLst>
                <a:cxn ang="0">
                  <a:pos x="T0" y="T1"/>
                </a:cxn>
                <a:cxn ang="0">
                  <a:pos x="T2" y="T3"/>
                </a:cxn>
                <a:cxn ang="0">
                  <a:pos x="T4" y="T5"/>
                </a:cxn>
                <a:cxn ang="0">
                  <a:pos x="T6" y="T7"/>
                </a:cxn>
                <a:cxn ang="0">
                  <a:pos x="T8" y="T9"/>
                </a:cxn>
              </a:cxnLst>
              <a:rect l="0" t="0" r="r" b="b"/>
              <a:pathLst>
                <a:path w="103" h="66">
                  <a:moveTo>
                    <a:pt x="57" y="60"/>
                  </a:moveTo>
                  <a:cubicBezTo>
                    <a:pt x="85" y="54"/>
                    <a:pt x="103" y="28"/>
                    <a:pt x="100" y="0"/>
                  </a:cubicBezTo>
                  <a:cubicBezTo>
                    <a:pt x="96" y="24"/>
                    <a:pt x="80" y="43"/>
                    <a:pt x="54" y="49"/>
                  </a:cubicBezTo>
                  <a:cubicBezTo>
                    <a:pt x="35" y="54"/>
                    <a:pt x="15" y="52"/>
                    <a:pt x="0" y="42"/>
                  </a:cubicBezTo>
                  <a:cubicBezTo>
                    <a:pt x="13" y="58"/>
                    <a:pt x="35" y="66"/>
                    <a:pt x="57" y="6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0" name="Oval 77"/>
            <p:cNvSpPr>
              <a:spLocks noChangeArrowheads="1"/>
            </p:cNvSpPr>
            <p:nvPr/>
          </p:nvSpPr>
          <p:spPr bwMode="auto">
            <a:xfrm>
              <a:off x="5751513" y="4765676"/>
              <a:ext cx="196850" cy="195263"/>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1" name="Freeform 78"/>
            <p:cNvSpPr>
              <a:spLocks/>
            </p:cNvSpPr>
            <p:nvPr/>
          </p:nvSpPr>
          <p:spPr bwMode="auto">
            <a:xfrm>
              <a:off x="5759451" y="4770438"/>
              <a:ext cx="165100" cy="93663"/>
            </a:xfrm>
            <a:custGeom>
              <a:avLst/>
              <a:gdLst>
                <a:gd name="T0" fmla="*/ 37 w 79"/>
                <a:gd name="T1" fmla="*/ 3 h 45"/>
                <a:gd name="T2" fmla="*/ 0 w 79"/>
                <a:gd name="T3" fmla="*/ 45 h 45"/>
                <a:gd name="T4" fmla="*/ 40 w 79"/>
                <a:gd name="T5" fmla="*/ 12 h 45"/>
                <a:gd name="T6" fmla="*/ 79 w 79"/>
                <a:gd name="T7" fmla="*/ 21 h 45"/>
                <a:gd name="T8" fmla="*/ 37 w 79"/>
                <a:gd name="T9" fmla="*/ 3 h 45"/>
              </a:gdLst>
              <a:ahLst/>
              <a:cxnLst>
                <a:cxn ang="0">
                  <a:pos x="T0" y="T1"/>
                </a:cxn>
                <a:cxn ang="0">
                  <a:pos x="T2" y="T3"/>
                </a:cxn>
                <a:cxn ang="0">
                  <a:pos x="T4" y="T5"/>
                </a:cxn>
                <a:cxn ang="0">
                  <a:pos x="T6" y="T7"/>
                </a:cxn>
                <a:cxn ang="0">
                  <a:pos x="T8" y="T9"/>
                </a:cxn>
              </a:cxnLst>
              <a:rect l="0" t="0" r="r" b="b"/>
              <a:pathLst>
                <a:path w="79" h="45">
                  <a:moveTo>
                    <a:pt x="37" y="3"/>
                  </a:moveTo>
                  <a:cubicBezTo>
                    <a:pt x="16" y="6"/>
                    <a:pt x="0" y="24"/>
                    <a:pt x="0" y="45"/>
                  </a:cubicBezTo>
                  <a:cubicBezTo>
                    <a:pt x="5" y="27"/>
                    <a:pt x="21" y="15"/>
                    <a:pt x="40" y="12"/>
                  </a:cubicBezTo>
                  <a:cubicBezTo>
                    <a:pt x="55" y="10"/>
                    <a:pt x="69" y="12"/>
                    <a:pt x="79" y="21"/>
                  </a:cubicBezTo>
                  <a:cubicBezTo>
                    <a:pt x="70" y="8"/>
                    <a:pt x="54" y="0"/>
                    <a:pt x="37" y="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2" name="Freeform 79"/>
            <p:cNvSpPr>
              <a:spLocks/>
            </p:cNvSpPr>
            <p:nvPr/>
          </p:nvSpPr>
          <p:spPr bwMode="auto">
            <a:xfrm>
              <a:off x="5751513" y="4756151"/>
              <a:ext cx="165100" cy="87313"/>
            </a:xfrm>
            <a:custGeom>
              <a:avLst/>
              <a:gdLst>
                <a:gd name="T0" fmla="*/ 39 w 79"/>
                <a:gd name="T1" fmla="*/ 2 h 42"/>
                <a:gd name="T2" fmla="*/ 0 w 79"/>
                <a:gd name="T3" fmla="*/ 42 h 42"/>
                <a:gd name="T4" fmla="*/ 40 w 79"/>
                <a:gd name="T5" fmla="*/ 6 h 42"/>
                <a:gd name="T6" fmla="*/ 79 w 79"/>
                <a:gd name="T7" fmla="*/ 18 h 42"/>
                <a:gd name="T8" fmla="*/ 39 w 79"/>
                <a:gd name="T9" fmla="*/ 2 h 42"/>
              </a:gdLst>
              <a:ahLst/>
              <a:cxnLst>
                <a:cxn ang="0">
                  <a:pos x="T0" y="T1"/>
                </a:cxn>
                <a:cxn ang="0">
                  <a:pos x="T2" y="T3"/>
                </a:cxn>
                <a:cxn ang="0">
                  <a:pos x="T4" y="T5"/>
                </a:cxn>
                <a:cxn ang="0">
                  <a:pos x="T6" y="T7"/>
                </a:cxn>
                <a:cxn ang="0">
                  <a:pos x="T8" y="T9"/>
                </a:cxn>
              </a:cxnLst>
              <a:rect l="0" t="0" r="r" b="b"/>
              <a:pathLst>
                <a:path w="79" h="42">
                  <a:moveTo>
                    <a:pt x="39" y="2"/>
                  </a:moveTo>
                  <a:cubicBezTo>
                    <a:pt x="17" y="5"/>
                    <a:pt x="0" y="21"/>
                    <a:pt x="0" y="42"/>
                  </a:cubicBezTo>
                  <a:cubicBezTo>
                    <a:pt x="5" y="24"/>
                    <a:pt x="20" y="9"/>
                    <a:pt x="40" y="6"/>
                  </a:cubicBezTo>
                  <a:cubicBezTo>
                    <a:pt x="55" y="4"/>
                    <a:pt x="69" y="9"/>
                    <a:pt x="79" y="18"/>
                  </a:cubicBezTo>
                  <a:cubicBezTo>
                    <a:pt x="70" y="4"/>
                    <a:pt x="55" y="0"/>
                    <a:pt x="39"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3" name="Freeform 80"/>
            <p:cNvSpPr>
              <a:spLocks/>
            </p:cNvSpPr>
            <p:nvPr/>
          </p:nvSpPr>
          <p:spPr bwMode="auto">
            <a:xfrm>
              <a:off x="5797551" y="4862513"/>
              <a:ext cx="160338" cy="122238"/>
            </a:xfrm>
            <a:custGeom>
              <a:avLst/>
              <a:gdLst>
                <a:gd name="T0" fmla="*/ 47 w 77"/>
                <a:gd name="T1" fmla="*/ 53 h 59"/>
                <a:gd name="T2" fmla="*/ 72 w 77"/>
                <a:gd name="T3" fmla="*/ 0 h 59"/>
                <a:gd name="T4" fmla="*/ 41 w 77"/>
                <a:gd name="T5" fmla="*/ 43 h 59"/>
                <a:gd name="T6" fmla="*/ 0 w 77"/>
                <a:gd name="T7" fmla="*/ 41 h 59"/>
                <a:gd name="T8" fmla="*/ 47 w 77"/>
                <a:gd name="T9" fmla="*/ 53 h 59"/>
              </a:gdLst>
              <a:ahLst/>
              <a:cxnLst>
                <a:cxn ang="0">
                  <a:pos x="T0" y="T1"/>
                </a:cxn>
                <a:cxn ang="0">
                  <a:pos x="T2" y="T3"/>
                </a:cxn>
                <a:cxn ang="0">
                  <a:pos x="T4" y="T5"/>
                </a:cxn>
                <a:cxn ang="0">
                  <a:pos x="T6" y="T7"/>
                </a:cxn>
                <a:cxn ang="0">
                  <a:pos x="T8" y="T9"/>
                </a:cxn>
              </a:cxnLst>
              <a:rect l="0" t="0" r="r" b="b"/>
              <a:pathLst>
                <a:path w="77" h="59">
                  <a:moveTo>
                    <a:pt x="47" y="53"/>
                  </a:moveTo>
                  <a:cubicBezTo>
                    <a:pt x="67" y="45"/>
                    <a:pt x="77" y="20"/>
                    <a:pt x="72" y="0"/>
                  </a:cubicBezTo>
                  <a:cubicBezTo>
                    <a:pt x="71" y="19"/>
                    <a:pt x="60" y="36"/>
                    <a:pt x="41" y="43"/>
                  </a:cubicBezTo>
                  <a:cubicBezTo>
                    <a:pt x="27" y="49"/>
                    <a:pt x="13" y="47"/>
                    <a:pt x="0" y="41"/>
                  </a:cubicBezTo>
                  <a:cubicBezTo>
                    <a:pt x="12" y="52"/>
                    <a:pt x="31" y="59"/>
                    <a:pt x="47" y="5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4" name="Freeform 81"/>
            <p:cNvSpPr>
              <a:spLocks/>
            </p:cNvSpPr>
            <p:nvPr/>
          </p:nvSpPr>
          <p:spPr bwMode="auto">
            <a:xfrm>
              <a:off x="5778501" y="4852988"/>
              <a:ext cx="163513" cy="104775"/>
            </a:xfrm>
            <a:custGeom>
              <a:avLst/>
              <a:gdLst>
                <a:gd name="T0" fmla="*/ 44 w 78"/>
                <a:gd name="T1" fmla="*/ 46 h 50"/>
                <a:gd name="T2" fmla="*/ 76 w 78"/>
                <a:gd name="T3" fmla="*/ 0 h 50"/>
                <a:gd name="T4" fmla="*/ 41 w 78"/>
                <a:gd name="T5" fmla="*/ 37 h 50"/>
                <a:gd name="T6" fmla="*/ 0 w 78"/>
                <a:gd name="T7" fmla="*/ 32 h 50"/>
                <a:gd name="T8" fmla="*/ 44 w 78"/>
                <a:gd name="T9" fmla="*/ 46 h 50"/>
              </a:gdLst>
              <a:ahLst/>
              <a:cxnLst>
                <a:cxn ang="0">
                  <a:pos x="T0" y="T1"/>
                </a:cxn>
                <a:cxn ang="0">
                  <a:pos x="T2" y="T3"/>
                </a:cxn>
                <a:cxn ang="0">
                  <a:pos x="T4" y="T5"/>
                </a:cxn>
                <a:cxn ang="0">
                  <a:pos x="T6" y="T7"/>
                </a:cxn>
                <a:cxn ang="0">
                  <a:pos x="T8" y="T9"/>
                </a:cxn>
              </a:cxnLst>
              <a:rect l="0" t="0" r="r" b="b"/>
              <a:pathLst>
                <a:path w="78" h="50">
                  <a:moveTo>
                    <a:pt x="44" y="46"/>
                  </a:moveTo>
                  <a:cubicBezTo>
                    <a:pt x="65" y="41"/>
                    <a:pt x="78" y="21"/>
                    <a:pt x="76" y="0"/>
                  </a:cubicBezTo>
                  <a:cubicBezTo>
                    <a:pt x="73" y="19"/>
                    <a:pt x="61" y="33"/>
                    <a:pt x="41" y="37"/>
                  </a:cubicBezTo>
                  <a:cubicBezTo>
                    <a:pt x="27" y="41"/>
                    <a:pt x="11" y="40"/>
                    <a:pt x="0" y="32"/>
                  </a:cubicBezTo>
                  <a:cubicBezTo>
                    <a:pt x="10" y="44"/>
                    <a:pt x="27" y="50"/>
                    <a:pt x="44" y="4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5" name="Oval 82"/>
            <p:cNvSpPr>
              <a:spLocks noChangeArrowheads="1"/>
            </p:cNvSpPr>
            <p:nvPr/>
          </p:nvSpPr>
          <p:spPr bwMode="auto">
            <a:xfrm>
              <a:off x="6311901" y="4613276"/>
              <a:ext cx="150813" cy="150813"/>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6" name="Freeform 83"/>
            <p:cNvSpPr>
              <a:spLocks/>
            </p:cNvSpPr>
            <p:nvPr/>
          </p:nvSpPr>
          <p:spPr bwMode="auto">
            <a:xfrm>
              <a:off x="6318251" y="4618038"/>
              <a:ext cx="127000" cy="73025"/>
            </a:xfrm>
            <a:custGeom>
              <a:avLst/>
              <a:gdLst>
                <a:gd name="T0" fmla="*/ 28 w 61"/>
                <a:gd name="T1" fmla="*/ 2 h 35"/>
                <a:gd name="T2" fmla="*/ 0 w 61"/>
                <a:gd name="T3" fmla="*/ 35 h 35"/>
                <a:gd name="T4" fmla="*/ 31 w 61"/>
                <a:gd name="T5" fmla="*/ 9 h 35"/>
                <a:gd name="T6" fmla="*/ 61 w 61"/>
                <a:gd name="T7" fmla="*/ 16 h 35"/>
                <a:gd name="T8" fmla="*/ 28 w 61"/>
                <a:gd name="T9" fmla="*/ 2 h 35"/>
              </a:gdLst>
              <a:ahLst/>
              <a:cxnLst>
                <a:cxn ang="0">
                  <a:pos x="T0" y="T1"/>
                </a:cxn>
                <a:cxn ang="0">
                  <a:pos x="T2" y="T3"/>
                </a:cxn>
                <a:cxn ang="0">
                  <a:pos x="T4" y="T5"/>
                </a:cxn>
                <a:cxn ang="0">
                  <a:pos x="T6" y="T7"/>
                </a:cxn>
                <a:cxn ang="0">
                  <a:pos x="T8" y="T9"/>
                </a:cxn>
              </a:cxnLst>
              <a:rect l="0" t="0" r="r" b="b"/>
              <a:pathLst>
                <a:path w="61" h="35">
                  <a:moveTo>
                    <a:pt x="28" y="2"/>
                  </a:moveTo>
                  <a:cubicBezTo>
                    <a:pt x="12" y="4"/>
                    <a:pt x="0" y="18"/>
                    <a:pt x="0" y="35"/>
                  </a:cubicBezTo>
                  <a:cubicBezTo>
                    <a:pt x="4" y="21"/>
                    <a:pt x="16" y="11"/>
                    <a:pt x="31" y="9"/>
                  </a:cubicBezTo>
                  <a:cubicBezTo>
                    <a:pt x="42" y="7"/>
                    <a:pt x="53" y="9"/>
                    <a:pt x="61" y="16"/>
                  </a:cubicBezTo>
                  <a:cubicBezTo>
                    <a:pt x="54" y="6"/>
                    <a:pt x="42" y="0"/>
                    <a:pt x="28"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7" name="Freeform 84"/>
            <p:cNvSpPr>
              <a:spLocks/>
            </p:cNvSpPr>
            <p:nvPr/>
          </p:nvSpPr>
          <p:spPr bwMode="auto">
            <a:xfrm>
              <a:off x="6311901" y="4605338"/>
              <a:ext cx="127000" cy="68263"/>
            </a:xfrm>
            <a:custGeom>
              <a:avLst/>
              <a:gdLst>
                <a:gd name="T0" fmla="*/ 30 w 61"/>
                <a:gd name="T1" fmla="*/ 2 h 33"/>
                <a:gd name="T2" fmla="*/ 0 w 61"/>
                <a:gd name="T3" fmla="*/ 33 h 33"/>
                <a:gd name="T4" fmla="*/ 31 w 61"/>
                <a:gd name="T5" fmla="*/ 5 h 33"/>
                <a:gd name="T6" fmla="*/ 61 w 61"/>
                <a:gd name="T7" fmla="*/ 14 h 33"/>
                <a:gd name="T8" fmla="*/ 30 w 61"/>
                <a:gd name="T9" fmla="*/ 2 h 33"/>
              </a:gdLst>
              <a:ahLst/>
              <a:cxnLst>
                <a:cxn ang="0">
                  <a:pos x="T0" y="T1"/>
                </a:cxn>
                <a:cxn ang="0">
                  <a:pos x="T2" y="T3"/>
                </a:cxn>
                <a:cxn ang="0">
                  <a:pos x="T4" y="T5"/>
                </a:cxn>
                <a:cxn ang="0">
                  <a:pos x="T6" y="T7"/>
                </a:cxn>
                <a:cxn ang="0">
                  <a:pos x="T8" y="T9"/>
                </a:cxn>
              </a:cxnLst>
              <a:rect l="0" t="0" r="r" b="b"/>
              <a:pathLst>
                <a:path w="61" h="33">
                  <a:moveTo>
                    <a:pt x="30" y="2"/>
                  </a:moveTo>
                  <a:cubicBezTo>
                    <a:pt x="13" y="4"/>
                    <a:pt x="0" y="16"/>
                    <a:pt x="0" y="33"/>
                  </a:cubicBezTo>
                  <a:cubicBezTo>
                    <a:pt x="4" y="18"/>
                    <a:pt x="15" y="7"/>
                    <a:pt x="31" y="5"/>
                  </a:cubicBezTo>
                  <a:cubicBezTo>
                    <a:pt x="42" y="3"/>
                    <a:pt x="53" y="7"/>
                    <a:pt x="61" y="14"/>
                  </a:cubicBezTo>
                  <a:cubicBezTo>
                    <a:pt x="54" y="4"/>
                    <a:pt x="43" y="0"/>
                    <a:pt x="30"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8" name="Freeform 85"/>
            <p:cNvSpPr>
              <a:spLocks/>
            </p:cNvSpPr>
            <p:nvPr/>
          </p:nvSpPr>
          <p:spPr bwMode="auto">
            <a:xfrm>
              <a:off x="6346826" y="4686301"/>
              <a:ext cx="123825" cy="96838"/>
            </a:xfrm>
            <a:custGeom>
              <a:avLst/>
              <a:gdLst>
                <a:gd name="T0" fmla="*/ 36 w 59"/>
                <a:gd name="T1" fmla="*/ 42 h 46"/>
                <a:gd name="T2" fmla="*/ 56 w 59"/>
                <a:gd name="T3" fmla="*/ 0 h 46"/>
                <a:gd name="T4" fmla="*/ 32 w 59"/>
                <a:gd name="T5" fmla="*/ 34 h 46"/>
                <a:gd name="T6" fmla="*/ 0 w 59"/>
                <a:gd name="T7" fmla="*/ 32 h 46"/>
                <a:gd name="T8" fmla="*/ 36 w 59"/>
                <a:gd name="T9" fmla="*/ 42 h 46"/>
              </a:gdLst>
              <a:ahLst/>
              <a:cxnLst>
                <a:cxn ang="0">
                  <a:pos x="T0" y="T1"/>
                </a:cxn>
                <a:cxn ang="0">
                  <a:pos x="T2" y="T3"/>
                </a:cxn>
                <a:cxn ang="0">
                  <a:pos x="T4" y="T5"/>
                </a:cxn>
                <a:cxn ang="0">
                  <a:pos x="T6" y="T7"/>
                </a:cxn>
                <a:cxn ang="0">
                  <a:pos x="T8" y="T9"/>
                </a:cxn>
              </a:cxnLst>
              <a:rect l="0" t="0" r="r" b="b"/>
              <a:pathLst>
                <a:path w="59" h="46">
                  <a:moveTo>
                    <a:pt x="36" y="42"/>
                  </a:moveTo>
                  <a:cubicBezTo>
                    <a:pt x="52" y="35"/>
                    <a:pt x="59" y="16"/>
                    <a:pt x="56" y="0"/>
                  </a:cubicBezTo>
                  <a:cubicBezTo>
                    <a:pt x="55" y="15"/>
                    <a:pt x="46" y="29"/>
                    <a:pt x="32" y="34"/>
                  </a:cubicBezTo>
                  <a:cubicBezTo>
                    <a:pt x="21" y="38"/>
                    <a:pt x="9" y="37"/>
                    <a:pt x="0" y="32"/>
                  </a:cubicBezTo>
                  <a:cubicBezTo>
                    <a:pt x="9" y="41"/>
                    <a:pt x="24" y="46"/>
                    <a:pt x="36" y="4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19" name="Freeform 86"/>
            <p:cNvSpPr>
              <a:spLocks/>
            </p:cNvSpPr>
            <p:nvPr/>
          </p:nvSpPr>
          <p:spPr bwMode="auto">
            <a:xfrm>
              <a:off x="6332538" y="4681538"/>
              <a:ext cx="127000" cy="82550"/>
            </a:xfrm>
            <a:custGeom>
              <a:avLst/>
              <a:gdLst>
                <a:gd name="T0" fmla="*/ 34 w 61"/>
                <a:gd name="T1" fmla="*/ 36 h 39"/>
                <a:gd name="T2" fmla="*/ 59 w 61"/>
                <a:gd name="T3" fmla="*/ 0 h 39"/>
                <a:gd name="T4" fmla="*/ 32 w 61"/>
                <a:gd name="T5" fmla="*/ 29 h 39"/>
                <a:gd name="T6" fmla="*/ 0 w 61"/>
                <a:gd name="T7" fmla="*/ 24 h 39"/>
                <a:gd name="T8" fmla="*/ 34 w 61"/>
                <a:gd name="T9" fmla="*/ 36 h 39"/>
              </a:gdLst>
              <a:ahLst/>
              <a:cxnLst>
                <a:cxn ang="0">
                  <a:pos x="T0" y="T1"/>
                </a:cxn>
                <a:cxn ang="0">
                  <a:pos x="T2" y="T3"/>
                </a:cxn>
                <a:cxn ang="0">
                  <a:pos x="T4" y="T5"/>
                </a:cxn>
                <a:cxn ang="0">
                  <a:pos x="T6" y="T7"/>
                </a:cxn>
                <a:cxn ang="0">
                  <a:pos x="T8" y="T9"/>
                </a:cxn>
              </a:cxnLst>
              <a:rect l="0" t="0" r="r" b="b"/>
              <a:pathLst>
                <a:path w="61" h="39">
                  <a:moveTo>
                    <a:pt x="34" y="36"/>
                  </a:moveTo>
                  <a:cubicBezTo>
                    <a:pt x="50" y="31"/>
                    <a:pt x="61" y="16"/>
                    <a:pt x="59" y="0"/>
                  </a:cubicBezTo>
                  <a:cubicBezTo>
                    <a:pt x="57" y="14"/>
                    <a:pt x="47" y="25"/>
                    <a:pt x="32" y="29"/>
                  </a:cubicBezTo>
                  <a:cubicBezTo>
                    <a:pt x="21" y="31"/>
                    <a:pt x="8" y="30"/>
                    <a:pt x="0" y="24"/>
                  </a:cubicBezTo>
                  <a:cubicBezTo>
                    <a:pt x="8" y="34"/>
                    <a:pt x="21" y="39"/>
                    <a:pt x="34" y="3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0" name="Freeform 87"/>
            <p:cNvSpPr>
              <a:spLocks/>
            </p:cNvSpPr>
            <p:nvPr/>
          </p:nvSpPr>
          <p:spPr bwMode="auto">
            <a:xfrm>
              <a:off x="7454901" y="4743451"/>
              <a:ext cx="357188" cy="304800"/>
            </a:xfrm>
            <a:custGeom>
              <a:avLst/>
              <a:gdLst>
                <a:gd name="T0" fmla="*/ 161 w 171"/>
                <a:gd name="T1" fmla="*/ 50 h 146"/>
                <a:gd name="T2" fmla="*/ 103 w 171"/>
                <a:gd name="T3" fmla="*/ 133 h 146"/>
                <a:gd name="T4" fmla="*/ 10 w 171"/>
                <a:gd name="T5" fmla="*/ 96 h 146"/>
                <a:gd name="T6" fmla="*/ 67 w 171"/>
                <a:gd name="T7" fmla="*/ 13 h 146"/>
                <a:gd name="T8" fmla="*/ 161 w 171"/>
                <a:gd name="T9" fmla="*/ 50 h 146"/>
              </a:gdLst>
              <a:ahLst/>
              <a:cxnLst>
                <a:cxn ang="0">
                  <a:pos x="T0" y="T1"/>
                </a:cxn>
                <a:cxn ang="0">
                  <a:pos x="T2" y="T3"/>
                </a:cxn>
                <a:cxn ang="0">
                  <a:pos x="T4" y="T5"/>
                </a:cxn>
                <a:cxn ang="0">
                  <a:pos x="T6" y="T7"/>
                </a:cxn>
                <a:cxn ang="0">
                  <a:pos x="T8" y="T9"/>
                </a:cxn>
              </a:cxnLst>
              <a:rect l="0" t="0" r="r" b="b"/>
              <a:pathLst>
                <a:path w="171" h="146">
                  <a:moveTo>
                    <a:pt x="161" y="50"/>
                  </a:moveTo>
                  <a:cubicBezTo>
                    <a:pt x="171" y="84"/>
                    <a:pt x="145" y="121"/>
                    <a:pt x="103" y="133"/>
                  </a:cubicBezTo>
                  <a:cubicBezTo>
                    <a:pt x="62" y="146"/>
                    <a:pt x="20" y="129"/>
                    <a:pt x="10" y="96"/>
                  </a:cubicBezTo>
                  <a:cubicBezTo>
                    <a:pt x="0" y="62"/>
                    <a:pt x="26" y="25"/>
                    <a:pt x="67" y="13"/>
                  </a:cubicBezTo>
                  <a:cubicBezTo>
                    <a:pt x="109" y="0"/>
                    <a:pt x="151" y="17"/>
                    <a:pt x="161" y="5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1" name="Freeform 88"/>
            <p:cNvSpPr>
              <a:spLocks/>
            </p:cNvSpPr>
            <p:nvPr/>
          </p:nvSpPr>
          <p:spPr bwMode="auto">
            <a:xfrm>
              <a:off x="7470776" y="4764088"/>
              <a:ext cx="265113" cy="177800"/>
            </a:xfrm>
            <a:custGeom>
              <a:avLst/>
              <a:gdLst>
                <a:gd name="T0" fmla="*/ 52 w 127"/>
                <a:gd name="T1" fmla="*/ 12 h 85"/>
                <a:gd name="T2" fmla="*/ 8 w 127"/>
                <a:gd name="T3" fmla="*/ 85 h 85"/>
                <a:gd name="T4" fmla="*/ 61 w 127"/>
                <a:gd name="T5" fmla="*/ 22 h 85"/>
                <a:gd name="T6" fmla="*/ 127 w 127"/>
                <a:gd name="T7" fmla="*/ 15 h 85"/>
                <a:gd name="T8" fmla="*/ 52 w 127"/>
                <a:gd name="T9" fmla="*/ 12 h 85"/>
              </a:gdLst>
              <a:ahLst/>
              <a:cxnLst>
                <a:cxn ang="0">
                  <a:pos x="T0" y="T1"/>
                </a:cxn>
                <a:cxn ang="0">
                  <a:pos x="T2" y="T3"/>
                </a:cxn>
                <a:cxn ang="0">
                  <a:pos x="T4" y="T5"/>
                </a:cxn>
                <a:cxn ang="0">
                  <a:pos x="T6" y="T7"/>
                </a:cxn>
                <a:cxn ang="0">
                  <a:pos x="T8" y="T9"/>
                </a:cxn>
              </a:cxnLst>
              <a:rect l="0" t="0" r="r" b="b"/>
              <a:pathLst>
                <a:path w="127" h="85">
                  <a:moveTo>
                    <a:pt x="52" y="12"/>
                  </a:moveTo>
                  <a:cubicBezTo>
                    <a:pt x="18" y="26"/>
                    <a:pt x="0" y="58"/>
                    <a:pt x="8" y="85"/>
                  </a:cubicBezTo>
                  <a:cubicBezTo>
                    <a:pt x="9" y="59"/>
                    <a:pt x="30" y="36"/>
                    <a:pt x="61" y="22"/>
                  </a:cubicBezTo>
                  <a:cubicBezTo>
                    <a:pt x="84" y="13"/>
                    <a:pt x="107" y="9"/>
                    <a:pt x="127" y="15"/>
                  </a:cubicBezTo>
                  <a:cubicBezTo>
                    <a:pt x="107" y="3"/>
                    <a:pt x="78" y="0"/>
                    <a:pt x="52" y="1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2" name="Freeform 89"/>
            <p:cNvSpPr>
              <a:spLocks/>
            </p:cNvSpPr>
            <p:nvPr/>
          </p:nvSpPr>
          <p:spPr bwMode="auto">
            <a:xfrm>
              <a:off x="7450138" y="4745038"/>
              <a:ext cx="265113" cy="171450"/>
            </a:xfrm>
            <a:custGeom>
              <a:avLst/>
              <a:gdLst>
                <a:gd name="T0" fmla="*/ 55 w 127"/>
                <a:gd name="T1" fmla="*/ 12 h 82"/>
                <a:gd name="T2" fmla="*/ 8 w 127"/>
                <a:gd name="T3" fmla="*/ 82 h 82"/>
                <a:gd name="T4" fmla="*/ 59 w 127"/>
                <a:gd name="T5" fmla="*/ 17 h 82"/>
                <a:gd name="T6" fmla="*/ 127 w 127"/>
                <a:gd name="T7" fmla="*/ 13 h 82"/>
                <a:gd name="T8" fmla="*/ 55 w 127"/>
                <a:gd name="T9" fmla="*/ 12 h 82"/>
              </a:gdLst>
              <a:ahLst/>
              <a:cxnLst>
                <a:cxn ang="0">
                  <a:pos x="T0" y="T1"/>
                </a:cxn>
                <a:cxn ang="0">
                  <a:pos x="T2" y="T3"/>
                </a:cxn>
                <a:cxn ang="0">
                  <a:pos x="T4" y="T5"/>
                </a:cxn>
                <a:cxn ang="0">
                  <a:pos x="T6" y="T7"/>
                </a:cxn>
                <a:cxn ang="0">
                  <a:pos x="T8" y="T9"/>
                </a:cxn>
              </a:cxnLst>
              <a:rect l="0" t="0" r="r" b="b"/>
              <a:pathLst>
                <a:path w="127" h="82">
                  <a:moveTo>
                    <a:pt x="55" y="12"/>
                  </a:moveTo>
                  <a:cubicBezTo>
                    <a:pt x="21" y="27"/>
                    <a:pt x="0" y="55"/>
                    <a:pt x="8" y="82"/>
                  </a:cubicBezTo>
                  <a:cubicBezTo>
                    <a:pt x="9" y="56"/>
                    <a:pt x="28" y="30"/>
                    <a:pt x="59" y="17"/>
                  </a:cubicBezTo>
                  <a:cubicBezTo>
                    <a:pt x="82" y="7"/>
                    <a:pt x="107" y="6"/>
                    <a:pt x="127" y="13"/>
                  </a:cubicBezTo>
                  <a:cubicBezTo>
                    <a:pt x="107" y="0"/>
                    <a:pt x="81" y="1"/>
                    <a:pt x="55" y="1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3" name="Freeform 90"/>
            <p:cNvSpPr>
              <a:spLocks/>
            </p:cNvSpPr>
            <p:nvPr/>
          </p:nvSpPr>
          <p:spPr bwMode="auto">
            <a:xfrm>
              <a:off x="7581901" y="4845051"/>
              <a:ext cx="242888" cy="203200"/>
            </a:xfrm>
            <a:custGeom>
              <a:avLst/>
              <a:gdLst>
                <a:gd name="T0" fmla="*/ 80 w 116"/>
                <a:gd name="T1" fmla="*/ 81 h 97"/>
                <a:gd name="T2" fmla="*/ 101 w 116"/>
                <a:gd name="T3" fmla="*/ 0 h 97"/>
                <a:gd name="T4" fmla="*/ 67 w 116"/>
                <a:gd name="T5" fmla="*/ 72 h 97"/>
                <a:gd name="T6" fmla="*/ 0 w 116"/>
                <a:gd name="T7" fmla="*/ 88 h 97"/>
                <a:gd name="T8" fmla="*/ 80 w 116"/>
                <a:gd name="T9" fmla="*/ 81 h 97"/>
              </a:gdLst>
              <a:ahLst/>
              <a:cxnLst>
                <a:cxn ang="0">
                  <a:pos x="T0" y="T1"/>
                </a:cxn>
                <a:cxn ang="0">
                  <a:pos x="T2" y="T3"/>
                </a:cxn>
                <a:cxn ang="0">
                  <a:pos x="T4" y="T5"/>
                </a:cxn>
                <a:cxn ang="0">
                  <a:pos x="T6" y="T7"/>
                </a:cxn>
                <a:cxn ang="0">
                  <a:pos x="T8" y="T9"/>
                </a:cxn>
              </a:cxnLst>
              <a:rect l="0" t="0" r="r" b="b"/>
              <a:pathLst>
                <a:path w="116" h="97">
                  <a:moveTo>
                    <a:pt x="80" y="81"/>
                  </a:moveTo>
                  <a:cubicBezTo>
                    <a:pt x="110" y="61"/>
                    <a:pt x="116" y="25"/>
                    <a:pt x="101" y="0"/>
                  </a:cubicBezTo>
                  <a:cubicBezTo>
                    <a:pt x="107" y="25"/>
                    <a:pt x="94" y="53"/>
                    <a:pt x="67" y="72"/>
                  </a:cubicBezTo>
                  <a:cubicBezTo>
                    <a:pt x="47" y="85"/>
                    <a:pt x="22" y="91"/>
                    <a:pt x="0" y="88"/>
                  </a:cubicBezTo>
                  <a:cubicBezTo>
                    <a:pt x="23" y="97"/>
                    <a:pt x="57" y="96"/>
                    <a:pt x="80" y="8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4" name="Freeform 91"/>
            <p:cNvSpPr>
              <a:spLocks/>
            </p:cNvSpPr>
            <p:nvPr/>
          </p:nvSpPr>
          <p:spPr bwMode="auto">
            <a:xfrm>
              <a:off x="7540626" y="4841876"/>
              <a:ext cx="257175" cy="185738"/>
            </a:xfrm>
            <a:custGeom>
              <a:avLst/>
              <a:gdLst>
                <a:gd name="T0" fmla="*/ 76 w 123"/>
                <a:gd name="T1" fmla="*/ 75 h 89"/>
                <a:gd name="T2" fmla="*/ 111 w 123"/>
                <a:gd name="T3" fmla="*/ 0 h 89"/>
                <a:gd name="T4" fmla="*/ 69 w 123"/>
                <a:gd name="T5" fmla="*/ 65 h 89"/>
                <a:gd name="T6" fmla="*/ 0 w 123"/>
                <a:gd name="T7" fmla="*/ 78 h 89"/>
                <a:gd name="T8" fmla="*/ 76 w 123"/>
                <a:gd name="T9" fmla="*/ 75 h 89"/>
              </a:gdLst>
              <a:ahLst/>
              <a:cxnLst>
                <a:cxn ang="0">
                  <a:pos x="T0" y="T1"/>
                </a:cxn>
                <a:cxn ang="0">
                  <a:pos x="T2" y="T3"/>
                </a:cxn>
                <a:cxn ang="0">
                  <a:pos x="T4" y="T5"/>
                </a:cxn>
                <a:cxn ang="0">
                  <a:pos x="T6" y="T7"/>
                </a:cxn>
                <a:cxn ang="0">
                  <a:pos x="T8" y="T9"/>
                </a:cxn>
              </a:cxnLst>
              <a:rect l="0" t="0" r="r" b="b"/>
              <a:pathLst>
                <a:path w="123" h="89">
                  <a:moveTo>
                    <a:pt x="76" y="75"/>
                  </a:moveTo>
                  <a:cubicBezTo>
                    <a:pt x="108" y="58"/>
                    <a:pt x="123" y="26"/>
                    <a:pt x="111" y="0"/>
                  </a:cubicBezTo>
                  <a:cubicBezTo>
                    <a:pt x="114" y="26"/>
                    <a:pt x="99" y="49"/>
                    <a:pt x="69" y="65"/>
                  </a:cubicBezTo>
                  <a:cubicBezTo>
                    <a:pt x="47" y="77"/>
                    <a:pt x="21" y="83"/>
                    <a:pt x="0" y="78"/>
                  </a:cubicBezTo>
                  <a:cubicBezTo>
                    <a:pt x="21" y="89"/>
                    <a:pt x="51" y="89"/>
                    <a:pt x="76" y="7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5" name="Oval 92"/>
            <p:cNvSpPr>
              <a:spLocks noChangeArrowheads="1"/>
            </p:cNvSpPr>
            <p:nvPr/>
          </p:nvSpPr>
          <p:spPr bwMode="auto">
            <a:xfrm>
              <a:off x="8261351" y="2668588"/>
              <a:ext cx="319088" cy="404813"/>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6" name="Freeform 93"/>
            <p:cNvSpPr>
              <a:spLocks/>
            </p:cNvSpPr>
            <p:nvPr/>
          </p:nvSpPr>
          <p:spPr bwMode="auto">
            <a:xfrm>
              <a:off x="8274051" y="2678113"/>
              <a:ext cx="271463" cy="196850"/>
            </a:xfrm>
            <a:custGeom>
              <a:avLst/>
              <a:gdLst>
                <a:gd name="T0" fmla="*/ 61 w 130"/>
                <a:gd name="T1" fmla="*/ 5 h 94"/>
                <a:gd name="T2" fmla="*/ 0 w 130"/>
                <a:gd name="T3" fmla="*/ 94 h 94"/>
                <a:gd name="T4" fmla="*/ 66 w 130"/>
                <a:gd name="T5" fmla="*/ 25 h 94"/>
                <a:gd name="T6" fmla="*/ 130 w 130"/>
                <a:gd name="T7" fmla="*/ 44 h 94"/>
                <a:gd name="T8" fmla="*/ 61 w 130"/>
                <a:gd name="T9" fmla="*/ 5 h 94"/>
              </a:gdLst>
              <a:ahLst/>
              <a:cxnLst>
                <a:cxn ang="0">
                  <a:pos x="T0" y="T1"/>
                </a:cxn>
                <a:cxn ang="0">
                  <a:pos x="T2" y="T3"/>
                </a:cxn>
                <a:cxn ang="0">
                  <a:pos x="T4" y="T5"/>
                </a:cxn>
                <a:cxn ang="0">
                  <a:pos x="T6" y="T7"/>
                </a:cxn>
                <a:cxn ang="0">
                  <a:pos x="T8" y="T9"/>
                </a:cxn>
              </a:cxnLst>
              <a:rect l="0" t="0" r="r" b="b"/>
              <a:pathLst>
                <a:path w="130" h="94">
                  <a:moveTo>
                    <a:pt x="61" y="5"/>
                  </a:moveTo>
                  <a:cubicBezTo>
                    <a:pt x="26" y="11"/>
                    <a:pt x="0" y="50"/>
                    <a:pt x="0" y="94"/>
                  </a:cubicBezTo>
                  <a:cubicBezTo>
                    <a:pt x="8" y="56"/>
                    <a:pt x="34" y="31"/>
                    <a:pt x="66" y="25"/>
                  </a:cubicBezTo>
                  <a:cubicBezTo>
                    <a:pt x="90" y="20"/>
                    <a:pt x="113" y="25"/>
                    <a:pt x="130" y="44"/>
                  </a:cubicBezTo>
                  <a:cubicBezTo>
                    <a:pt x="115" y="16"/>
                    <a:pt x="89" y="0"/>
                    <a:pt x="61" y="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7" name="Freeform 94"/>
            <p:cNvSpPr>
              <a:spLocks/>
            </p:cNvSpPr>
            <p:nvPr/>
          </p:nvSpPr>
          <p:spPr bwMode="auto">
            <a:xfrm>
              <a:off x="8261351" y="2644776"/>
              <a:ext cx="271463" cy="184150"/>
            </a:xfrm>
            <a:custGeom>
              <a:avLst/>
              <a:gdLst>
                <a:gd name="T0" fmla="*/ 63 w 130"/>
                <a:gd name="T1" fmla="*/ 5 h 88"/>
                <a:gd name="T2" fmla="*/ 0 w 130"/>
                <a:gd name="T3" fmla="*/ 88 h 88"/>
                <a:gd name="T4" fmla="*/ 66 w 130"/>
                <a:gd name="T5" fmla="*/ 14 h 88"/>
                <a:gd name="T6" fmla="*/ 130 w 130"/>
                <a:gd name="T7" fmla="*/ 38 h 88"/>
                <a:gd name="T8" fmla="*/ 63 w 130"/>
                <a:gd name="T9" fmla="*/ 5 h 88"/>
              </a:gdLst>
              <a:ahLst/>
              <a:cxnLst>
                <a:cxn ang="0">
                  <a:pos x="T0" y="T1"/>
                </a:cxn>
                <a:cxn ang="0">
                  <a:pos x="T2" y="T3"/>
                </a:cxn>
                <a:cxn ang="0">
                  <a:pos x="T4" y="T5"/>
                </a:cxn>
                <a:cxn ang="0">
                  <a:pos x="T6" y="T7"/>
                </a:cxn>
                <a:cxn ang="0">
                  <a:pos x="T8" y="T9"/>
                </a:cxn>
              </a:cxnLst>
              <a:rect l="0" t="0" r="r" b="b"/>
              <a:pathLst>
                <a:path w="130" h="88">
                  <a:moveTo>
                    <a:pt x="63" y="5"/>
                  </a:moveTo>
                  <a:cubicBezTo>
                    <a:pt x="28" y="12"/>
                    <a:pt x="0" y="44"/>
                    <a:pt x="0" y="88"/>
                  </a:cubicBezTo>
                  <a:cubicBezTo>
                    <a:pt x="8" y="50"/>
                    <a:pt x="33" y="20"/>
                    <a:pt x="66" y="14"/>
                  </a:cubicBezTo>
                  <a:cubicBezTo>
                    <a:pt x="90" y="9"/>
                    <a:pt x="113" y="19"/>
                    <a:pt x="130" y="38"/>
                  </a:cubicBezTo>
                  <a:cubicBezTo>
                    <a:pt x="115" y="10"/>
                    <a:pt x="91" y="0"/>
                    <a:pt x="63" y="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8" name="Freeform 95"/>
            <p:cNvSpPr>
              <a:spLocks/>
            </p:cNvSpPr>
            <p:nvPr/>
          </p:nvSpPr>
          <p:spPr bwMode="auto">
            <a:xfrm>
              <a:off x="8335963" y="2868613"/>
              <a:ext cx="263525" cy="257175"/>
            </a:xfrm>
            <a:custGeom>
              <a:avLst/>
              <a:gdLst>
                <a:gd name="T0" fmla="*/ 77 w 126"/>
                <a:gd name="T1" fmla="*/ 110 h 123"/>
                <a:gd name="T2" fmla="*/ 118 w 126"/>
                <a:gd name="T3" fmla="*/ 0 h 123"/>
                <a:gd name="T4" fmla="*/ 67 w 126"/>
                <a:gd name="T5" fmla="*/ 91 h 123"/>
                <a:gd name="T6" fmla="*/ 0 w 126"/>
                <a:gd name="T7" fmla="*/ 85 h 123"/>
                <a:gd name="T8" fmla="*/ 77 w 126"/>
                <a:gd name="T9" fmla="*/ 110 h 123"/>
              </a:gdLst>
              <a:ahLst/>
              <a:cxnLst>
                <a:cxn ang="0">
                  <a:pos x="T0" y="T1"/>
                </a:cxn>
                <a:cxn ang="0">
                  <a:pos x="T2" y="T3"/>
                </a:cxn>
                <a:cxn ang="0">
                  <a:pos x="T4" y="T5"/>
                </a:cxn>
                <a:cxn ang="0">
                  <a:pos x="T6" y="T7"/>
                </a:cxn>
                <a:cxn ang="0">
                  <a:pos x="T8" y="T9"/>
                </a:cxn>
              </a:cxnLst>
              <a:rect l="0" t="0" r="r" b="b"/>
              <a:pathLst>
                <a:path w="126" h="123">
                  <a:moveTo>
                    <a:pt x="77" y="110"/>
                  </a:moveTo>
                  <a:cubicBezTo>
                    <a:pt x="110" y="94"/>
                    <a:pt x="126" y="43"/>
                    <a:pt x="118" y="0"/>
                  </a:cubicBezTo>
                  <a:cubicBezTo>
                    <a:pt x="117" y="39"/>
                    <a:pt x="98" y="76"/>
                    <a:pt x="67" y="91"/>
                  </a:cubicBezTo>
                  <a:cubicBezTo>
                    <a:pt x="44" y="102"/>
                    <a:pt x="20" y="99"/>
                    <a:pt x="0" y="85"/>
                  </a:cubicBezTo>
                  <a:cubicBezTo>
                    <a:pt x="20" y="108"/>
                    <a:pt x="50" y="123"/>
                    <a:pt x="77" y="11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29" name="Freeform 96"/>
            <p:cNvSpPr>
              <a:spLocks/>
            </p:cNvSpPr>
            <p:nvPr/>
          </p:nvSpPr>
          <p:spPr bwMode="auto">
            <a:xfrm>
              <a:off x="8304213" y="2852738"/>
              <a:ext cx="268288" cy="219075"/>
            </a:xfrm>
            <a:custGeom>
              <a:avLst/>
              <a:gdLst>
                <a:gd name="T0" fmla="*/ 72 w 128"/>
                <a:gd name="T1" fmla="*/ 96 h 105"/>
                <a:gd name="T2" fmla="*/ 125 w 128"/>
                <a:gd name="T3" fmla="*/ 0 h 105"/>
                <a:gd name="T4" fmla="*/ 68 w 128"/>
                <a:gd name="T5" fmla="*/ 78 h 105"/>
                <a:gd name="T6" fmla="*/ 0 w 128"/>
                <a:gd name="T7" fmla="*/ 66 h 105"/>
                <a:gd name="T8" fmla="*/ 72 w 128"/>
                <a:gd name="T9" fmla="*/ 96 h 105"/>
              </a:gdLst>
              <a:ahLst/>
              <a:cxnLst>
                <a:cxn ang="0">
                  <a:pos x="T0" y="T1"/>
                </a:cxn>
                <a:cxn ang="0">
                  <a:pos x="T2" y="T3"/>
                </a:cxn>
                <a:cxn ang="0">
                  <a:pos x="T4" y="T5"/>
                </a:cxn>
                <a:cxn ang="0">
                  <a:pos x="T6" y="T7"/>
                </a:cxn>
                <a:cxn ang="0">
                  <a:pos x="T8" y="T9"/>
                </a:cxn>
              </a:cxnLst>
              <a:rect l="0" t="0" r="r" b="b"/>
              <a:pathLst>
                <a:path w="128" h="105">
                  <a:moveTo>
                    <a:pt x="72" y="96"/>
                  </a:moveTo>
                  <a:cubicBezTo>
                    <a:pt x="106" y="86"/>
                    <a:pt x="128" y="44"/>
                    <a:pt x="125" y="0"/>
                  </a:cubicBezTo>
                  <a:cubicBezTo>
                    <a:pt x="120" y="39"/>
                    <a:pt x="99" y="68"/>
                    <a:pt x="68" y="78"/>
                  </a:cubicBezTo>
                  <a:cubicBezTo>
                    <a:pt x="44" y="85"/>
                    <a:pt x="18" y="83"/>
                    <a:pt x="0" y="66"/>
                  </a:cubicBezTo>
                  <a:cubicBezTo>
                    <a:pt x="17" y="92"/>
                    <a:pt x="44" y="105"/>
                    <a:pt x="72" y="9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30" name="Freeform 97"/>
            <p:cNvSpPr>
              <a:spLocks/>
            </p:cNvSpPr>
            <p:nvPr/>
          </p:nvSpPr>
          <p:spPr bwMode="auto">
            <a:xfrm>
              <a:off x="6273801" y="3178176"/>
              <a:ext cx="298450" cy="269875"/>
            </a:xfrm>
            <a:custGeom>
              <a:avLst/>
              <a:gdLst>
                <a:gd name="T0" fmla="*/ 49 w 143"/>
                <a:gd name="T1" fmla="*/ 22 h 129"/>
                <a:gd name="T2" fmla="*/ 19 w 143"/>
                <a:gd name="T3" fmla="*/ 129 h 129"/>
                <a:gd name="T4" fmla="*/ 64 w 143"/>
                <a:gd name="T5" fmla="*/ 35 h 129"/>
                <a:gd name="T6" fmla="*/ 143 w 143"/>
                <a:gd name="T7" fmla="*/ 14 h 129"/>
                <a:gd name="T8" fmla="*/ 49 w 143"/>
                <a:gd name="T9" fmla="*/ 22 h 129"/>
              </a:gdLst>
              <a:ahLst/>
              <a:cxnLst>
                <a:cxn ang="0">
                  <a:pos x="T0" y="T1"/>
                </a:cxn>
                <a:cxn ang="0">
                  <a:pos x="T2" y="T3"/>
                </a:cxn>
                <a:cxn ang="0">
                  <a:pos x="T4" y="T5"/>
                </a:cxn>
                <a:cxn ang="0">
                  <a:pos x="T6" y="T7"/>
                </a:cxn>
                <a:cxn ang="0">
                  <a:pos x="T8" y="T9"/>
                </a:cxn>
              </a:cxnLst>
              <a:rect l="0" t="0" r="r" b="b"/>
              <a:pathLst>
                <a:path w="143" h="129">
                  <a:moveTo>
                    <a:pt x="49" y="22"/>
                  </a:moveTo>
                  <a:cubicBezTo>
                    <a:pt x="13" y="47"/>
                    <a:pt x="0" y="93"/>
                    <a:pt x="19" y="129"/>
                  </a:cubicBezTo>
                  <a:cubicBezTo>
                    <a:pt x="12" y="94"/>
                    <a:pt x="30" y="58"/>
                    <a:pt x="64" y="35"/>
                  </a:cubicBezTo>
                  <a:cubicBezTo>
                    <a:pt x="89" y="18"/>
                    <a:pt x="116" y="9"/>
                    <a:pt x="143" y="14"/>
                  </a:cubicBezTo>
                  <a:cubicBezTo>
                    <a:pt x="115" y="0"/>
                    <a:pt x="78" y="2"/>
                    <a:pt x="49" y="2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31" name="Freeform 98"/>
            <p:cNvSpPr>
              <a:spLocks/>
            </p:cNvSpPr>
            <p:nvPr/>
          </p:nvSpPr>
          <p:spPr bwMode="auto">
            <a:xfrm>
              <a:off x="6246813" y="3148013"/>
              <a:ext cx="325438" cy="227013"/>
            </a:xfrm>
            <a:custGeom>
              <a:avLst/>
              <a:gdLst>
                <a:gd name="T0" fmla="*/ 67 w 156"/>
                <a:gd name="T1" fmla="*/ 14 h 108"/>
                <a:gd name="T2" fmla="*/ 11 w 156"/>
                <a:gd name="T3" fmla="*/ 108 h 108"/>
                <a:gd name="T4" fmla="*/ 72 w 156"/>
                <a:gd name="T5" fmla="*/ 21 h 108"/>
                <a:gd name="T6" fmla="*/ 156 w 156"/>
                <a:gd name="T7" fmla="*/ 21 h 108"/>
                <a:gd name="T8" fmla="*/ 67 w 156"/>
                <a:gd name="T9" fmla="*/ 14 h 108"/>
              </a:gdLst>
              <a:ahLst/>
              <a:cxnLst>
                <a:cxn ang="0">
                  <a:pos x="T0" y="T1"/>
                </a:cxn>
                <a:cxn ang="0">
                  <a:pos x="T2" y="T3"/>
                </a:cxn>
                <a:cxn ang="0">
                  <a:pos x="T4" y="T5"/>
                </a:cxn>
                <a:cxn ang="0">
                  <a:pos x="T6" y="T7"/>
                </a:cxn>
                <a:cxn ang="0">
                  <a:pos x="T8" y="T9"/>
                </a:cxn>
              </a:cxnLst>
              <a:rect l="0" t="0" r="r" b="b"/>
              <a:pathLst>
                <a:path w="156" h="108">
                  <a:moveTo>
                    <a:pt x="67" y="14"/>
                  </a:moveTo>
                  <a:cubicBezTo>
                    <a:pt x="26" y="31"/>
                    <a:pt x="0" y="69"/>
                    <a:pt x="11" y="108"/>
                  </a:cubicBezTo>
                  <a:cubicBezTo>
                    <a:pt x="11" y="72"/>
                    <a:pt x="34" y="37"/>
                    <a:pt x="72" y="21"/>
                  </a:cubicBezTo>
                  <a:cubicBezTo>
                    <a:pt x="100" y="9"/>
                    <a:pt x="131" y="10"/>
                    <a:pt x="156" y="21"/>
                  </a:cubicBezTo>
                  <a:cubicBezTo>
                    <a:pt x="131" y="1"/>
                    <a:pt x="99" y="0"/>
                    <a:pt x="67" y="1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grpSp>
      <p:grpSp>
        <p:nvGrpSpPr>
          <p:cNvPr id="132" name="Group 139"/>
          <p:cNvGrpSpPr/>
          <p:nvPr/>
        </p:nvGrpSpPr>
        <p:grpSpPr>
          <a:xfrm>
            <a:off x="876796" y="4718722"/>
            <a:ext cx="892775" cy="2003622"/>
            <a:chOff x="2284413" y="412750"/>
            <a:chExt cx="2824162" cy="6337301"/>
          </a:xfrm>
        </p:grpSpPr>
        <p:grpSp>
          <p:nvGrpSpPr>
            <p:cNvPr id="133" name="Group 138"/>
            <p:cNvGrpSpPr/>
            <p:nvPr/>
          </p:nvGrpSpPr>
          <p:grpSpPr>
            <a:xfrm>
              <a:off x="2971800" y="4267201"/>
              <a:ext cx="1501776" cy="2482850"/>
              <a:chOff x="6661150" y="2820988"/>
              <a:chExt cx="1501776" cy="2482850"/>
            </a:xfrm>
          </p:grpSpPr>
          <p:sp>
            <p:nvSpPr>
              <p:cNvPr id="156" name="Freeform 133"/>
              <p:cNvSpPr>
                <a:spLocks/>
              </p:cNvSpPr>
              <p:nvPr/>
            </p:nvSpPr>
            <p:spPr bwMode="auto">
              <a:xfrm>
                <a:off x="6661150" y="2820988"/>
                <a:ext cx="1501776" cy="2482850"/>
              </a:xfrm>
              <a:custGeom>
                <a:avLst/>
                <a:gdLst>
                  <a:gd name="T0" fmla="*/ 2 w 397"/>
                  <a:gd name="T1" fmla="*/ 268 h 659"/>
                  <a:gd name="T2" fmla="*/ 0 w 397"/>
                  <a:gd name="T3" fmla="*/ 268 h 659"/>
                  <a:gd name="T4" fmla="*/ 0 w 397"/>
                  <a:gd name="T5" fmla="*/ 268 h 659"/>
                  <a:gd name="T6" fmla="*/ 3 w 397"/>
                  <a:gd name="T7" fmla="*/ 271 h 659"/>
                  <a:gd name="T8" fmla="*/ 4 w 397"/>
                  <a:gd name="T9" fmla="*/ 282 h 659"/>
                  <a:gd name="T10" fmla="*/ 5 w 397"/>
                  <a:gd name="T11" fmla="*/ 284 h 659"/>
                  <a:gd name="T12" fmla="*/ 48 w 397"/>
                  <a:gd name="T13" fmla="*/ 418 h 659"/>
                  <a:gd name="T14" fmla="*/ 92 w 397"/>
                  <a:gd name="T15" fmla="*/ 290 h 659"/>
                  <a:gd name="T16" fmla="*/ 172 w 397"/>
                  <a:gd name="T17" fmla="*/ 441 h 659"/>
                  <a:gd name="T18" fmla="*/ 145 w 397"/>
                  <a:gd name="T19" fmla="*/ 564 h 659"/>
                  <a:gd name="T20" fmla="*/ 201 w 397"/>
                  <a:gd name="T21" fmla="*/ 659 h 659"/>
                  <a:gd name="T22" fmla="*/ 172 w 397"/>
                  <a:gd name="T23" fmla="*/ 604 h 659"/>
                  <a:gd name="T24" fmla="*/ 182 w 397"/>
                  <a:gd name="T25" fmla="*/ 528 h 659"/>
                  <a:gd name="T26" fmla="*/ 229 w 397"/>
                  <a:gd name="T27" fmla="*/ 462 h 659"/>
                  <a:gd name="T28" fmla="*/ 272 w 397"/>
                  <a:gd name="T29" fmla="*/ 386 h 659"/>
                  <a:gd name="T30" fmla="*/ 280 w 397"/>
                  <a:gd name="T31" fmla="*/ 362 h 659"/>
                  <a:gd name="T32" fmla="*/ 307 w 397"/>
                  <a:gd name="T33" fmla="*/ 484 h 659"/>
                  <a:gd name="T34" fmla="*/ 325 w 397"/>
                  <a:gd name="T35" fmla="*/ 406 h 659"/>
                  <a:gd name="T36" fmla="*/ 370 w 397"/>
                  <a:gd name="T37" fmla="*/ 198 h 659"/>
                  <a:gd name="T38" fmla="*/ 189 w 397"/>
                  <a:gd name="T39" fmla="*/ 0 h 659"/>
                  <a:gd name="T40" fmla="*/ 3 w 397"/>
                  <a:gd name="T41" fmla="*/ 254 h 659"/>
                  <a:gd name="T42" fmla="*/ 2 w 397"/>
                  <a:gd name="T43" fmla="*/ 268 h 6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97" h="659">
                    <a:moveTo>
                      <a:pt x="2" y="268"/>
                    </a:moveTo>
                    <a:cubicBezTo>
                      <a:pt x="2" y="267"/>
                      <a:pt x="0" y="264"/>
                      <a:pt x="0" y="268"/>
                    </a:cubicBezTo>
                    <a:cubicBezTo>
                      <a:pt x="0" y="268"/>
                      <a:pt x="0" y="268"/>
                      <a:pt x="0" y="268"/>
                    </a:cubicBezTo>
                    <a:cubicBezTo>
                      <a:pt x="0" y="269"/>
                      <a:pt x="2" y="270"/>
                      <a:pt x="3" y="271"/>
                    </a:cubicBezTo>
                    <a:cubicBezTo>
                      <a:pt x="3" y="275"/>
                      <a:pt x="4" y="278"/>
                      <a:pt x="4" y="282"/>
                    </a:cubicBezTo>
                    <a:cubicBezTo>
                      <a:pt x="5" y="283"/>
                      <a:pt x="5" y="283"/>
                      <a:pt x="5" y="284"/>
                    </a:cubicBezTo>
                    <a:cubicBezTo>
                      <a:pt x="10" y="335"/>
                      <a:pt x="25" y="381"/>
                      <a:pt x="48" y="418"/>
                    </a:cubicBezTo>
                    <a:cubicBezTo>
                      <a:pt x="23" y="377"/>
                      <a:pt x="37" y="299"/>
                      <a:pt x="92" y="290"/>
                    </a:cubicBezTo>
                    <a:cubicBezTo>
                      <a:pt x="158" y="280"/>
                      <a:pt x="169" y="399"/>
                      <a:pt x="172" y="441"/>
                    </a:cubicBezTo>
                    <a:cubicBezTo>
                      <a:pt x="174" y="484"/>
                      <a:pt x="145" y="521"/>
                      <a:pt x="145" y="564"/>
                    </a:cubicBezTo>
                    <a:cubicBezTo>
                      <a:pt x="145" y="613"/>
                      <a:pt x="170" y="653"/>
                      <a:pt x="201" y="659"/>
                    </a:cubicBezTo>
                    <a:cubicBezTo>
                      <a:pt x="187" y="656"/>
                      <a:pt x="174" y="616"/>
                      <a:pt x="172" y="604"/>
                    </a:cubicBezTo>
                    <a:cubicBezTo>
                      <a:pt x="168" y="580"/>
                      <a:pt x="175" y="551"/>
                      <a:pt x="182" y="528"/>
                    </a:cubicBezTo>
                    <a:cubicBezTo>
                      <a:pt x="190" y="501"/>
                      <a:pt x="211" y="483"/>
                      <a:pt x="229" y="462"/>
                    </a:cubicBezTo>
                    <a:cubicBezTo>
                      <a:pt x="247" y="440"/>
                      <a:pt x="262" y="414"/>
                      <a:pt x="272" y="386"/>
                    </a:cubicBezTo>
                    <a:cubicBezTo>
                      <a:pt x="275" y="378"/>
                      <a:pt x="278" y="370"/>
                      <a:pt x="280" y="362"/>
                    </a:cubicBezTo>
                    <a:cubicBezTo>
                      <a:pt x="284" y="420"/>
                      <a:pt x="307" y="484"/>
                      <a:pt x="307" y="484"/>
                    </a:cubicBezTo>
                    <a:cubicBezTo>
                      <a:pt x="299" y="437"/>
                      <a:pt x="325" y="406"/>
                      <a:pt x="325" y="406"/>
                    </a:cubicBezTo>
                    <a:cubicBezTo>
                      <a:pt x="397" y="291"/>
                      <a:pt x="370" y="198"/>
                      <a:pt x="370" y="198"/>
                    </a:cubicBezTo>
                    <a:cubicBezTo>
                      <a:pt x="351" y="85"/>
                      <a:pt x="277" y="0"/>
                      <a:pt x="189" y="0"/>
                    </a:cubicBezTo>
                    <a:cubicBezTo>
                      <a:pt x="87" y="0"/>
                      <a:pt x="3" y="114"/>
                      <a:pt x="3" y="254"/>
                    </a:cubicBezTo>
                    <a:cubicBezTo>
                      <a:pt x="3" y="258"/>
                      <a:pt x="2" y="263"/>
                      <a:pt x="2" y="268"/>
                    </a:cubicBezTo>
                    <a:close/>
                  </a:path>
                </a:pathLst>
              </a:custGeom>
              <a:solidFill>
                <a:srgbClr val="F15A2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57" name="Freeform 134"/>
              <p:cNvSpPr>
                <a:spLocks/>
              </p:cNvSpPr>
              <p:nvPr/>
            </p:nvSpPr>
            <p:spPr bwMode="auto">
              <a:xfrm>
                <a:off x="6794500" y="2892426"/>
                <a:ext cx="1223963" cy="1563688"/>
              </a:xfrm>
              <a:custGeom>
                <a:avLst/>
                <a:gdLst>
                  <a:gd name="T0" fmla="*/ 154 w 324"/>
                  <a:gd name="T1" fmla="*/ 0 h 415"/>
                  <a:gd name="T2" fmla="*/ 304 w 324"/>
                  <a:gd name="T3" fmla="*/ 172 h 415"/>
                  <a:gd name="T4" fmla="*/ 305 w 324"/>
                  <a:gd name="T5" fmla="*/ 174 h 415"/>
                  <a:gd name="T6" fmla="*/ 305 w 324"/>
                  <a:gd name="T7" fmla="*/ 176 h 415"/>
                  <a:gd name="T8" fmla="*/ 276 w 324"/>
                  <a:gd name="T9" fmla="*/ 338 h 415"/>
                  <a:gd name="T10" fmla="*/ 255 w 324"/>
                  <a:gd name="T11" fmla="*/ 261 h 415"/>
                  <a:gd name="T12" fmla="*/ 230 w 324"/>
                  <a:gd name="T13" fmla="*/ 302 h 415"/>
                  <a:gd name="T14" fmla="*/ 170 w 324"/>
                  <a:gd name="T15" fmla="*/ 412 h 415"/>
                  <a:gd name="T16" fmla="*/ 167 w 324"/>
                  <a:gd name="T17" fmla="*/ 415 h 415"/>
                  <a:gd name="T18" fmla="*/ 167 w 324"/>
                  <a:gd name="T19" fmla="*/ 409 h 415"/>
                  <a:gd name="T20" fmla="*/ 65 w 324"/>
                  <a:gd name="T21" fmla="*/ 228 h 415"/>
                  <a:gd name="T22" fmla="*/ 52 w 324"/>
                  <a:gd name="T23" fmla="*/ 229 h 415"/>
                  <a:gd name="T24" fmla="*/ 2 w 324"/>
                  <a:gd name="T25" fmla="*/ 256 h 415"/>
                  <a:gd name="T26" fmla="*/ 1 w 324"/>
                  <a:gd name="T27" fmla="*/ 251 h 415"/>
                  <a:gd name="T28" fmla="*/ 1 w 324"/>
                  <a:gd name="T29" fmla="*/ 249 h 415"/>
                  <a:gd name="T30" fmla="*/ 0 w 324"/>
                  <a:gd name="T31" fmla="*/ 239 h 415"/>
                  <a:gd name="T32" fmla="*/ 0 w 324"/>
                  <a:gd name="T33" fmla="*/ 236 h 415"/>
                  <a:gd name="T34" fmla="*/ 0 w 324"/>
                  <a:gd name="T35" fmla="*/ 223 h 415"/>
                  <a:gd name="T36" fmla="*/ 154 w 324"/>
                  <a:gd name="T37" fmla="*/ 0 h 4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324" h="415">
                    <a:moveTo>
                      <a:pt x="154" y="0"/>
                    </a:moveTo>
                    <a:cubicBezTo>
                      <a:pt x="225" y="0"/>
                      <a:pt x="288" y="73"/>
                      <a:pt x="304" y="172"/>
                    </a:cubicBezTo>
                    <a:cubicBezTo>
                      <a:pt x="305" y="174"/>
                      <a:pt x="305" y="174"/>
                      <a:pt x="305" y="174"/>
                    </a:cubicBezTo>
                    <a:cubicBezTo>
                      <a:pt x="305" y="176"/>
                      <a:pt x="305" y="176"/>
                      <a:pt x="305" y="176"/>
                    </a:cubicBezTo>
                    <a:cubicBezTo>
                      <a:pt x="306" y="179"/>
                      <a:pt x="324" y="248"/>
                      <a:pt x="276" y="338"/>
                    </a:cubicBezTo>
                    <a:cubicBezTo>
                      <a:pt x="276" y="335"/>
                      <a:pt x="256" y="263"/>
                      <a:pt x="255" y="261"/>
                    </a:cubicBezTo>
                    <a:cubicBezTo>
                      <a:pt x="256" y="270"/>
                      <a:pt x="235" y="292"/>
                      <a:pt x="230" y="302"/>
                    </a:cubicBezTo>
                    <a:cubicBezTo>
                      <a:pt x="209" y="338"/>
                      <a:pt x="198" y="379"/>
                      <a:pt x="170" y="412"/>
                    </a:cubicBezTo>
                    <a:cubicBezTo>
                      <a:pt x="169" y="413"/>
                      <a:pt x="168" y="414"/>
                      <a:pt x="167" y="415"/>
                    </a:cubicBezTo>
                    <a:cubicBezTo>
                      <a:pt x="167" y="413"/>
                      <a:pt x="167" y="411"/>
                      <a:pt x="167" y="409"/>
                    </a:cubicBezTo>
                    <a:cubicBezTo>
                      <a:pt x="159" y="260"/>
                      <a:pt x="107" y="228"/>
                      <a:pt x="65" y="228"/>
                    </a:cubicBezTo>
                    <a:cubicBezTo>
                      <a:pt x="61" y="228"/>
                      <a:pt x="57" y="229"/>
                      <a:pt x="52" y="229"/>
                    </a:cubicBezTo>
                    <a:cubicBezTo>
                      <a:pt x="33" y="232"/>
                      <a:pt x="15" y="242"/>
                      <a:pt x="2" y="256"/>
                    </a:cubicBezTo>
                    <a:cubicBezTo>
                      <a:pt x="2" y="254"/>
                      <a:pt x="1" y="253"/>
                      <a:pt x="1" y="251"/>
                    </a:cubicBezTo>
                    <a:cubicBezTo>
                      <a:pt x="1" y="249"/>
                      <a:pt x="1" y="249"/>
                      <a:pt x="1" y="249"/>
                    </a:cubicBezTo>
                    <a:cubicBezTo>
                      <a:pt x="1" y="246"/>
                      <a:pt x="1" y="242"/>
                      <a:pt x="0" y="239"/>
                    </a:cubicBezTo>
                    <a:cubicBezTo>
                      <a:pt x="0" y="239"/>
                      <a:pt x="0" y="236"/>
                      <a:pt x="0" y="236"/>
                    </a:cubicBezTo>
                    <a:cubicBezTo>
                      <a:pt x="0" y="231"/>
                      <a:pt x="0" y="227"/>
                      <a:pt x="0" y="223"/>
                    </a:cubicBezTo>
                    <a:cubicBezTo>
                      <a:pt x="0" y="100"/>
                      <a:pt x="69" y="0"/>
                      <a:pt x="154" y="0"/>
                    </a:cubicBezTo>
                    <a:close/>
                  </a:path>
                </a:pathLst>
              </a:custGeom>
              <a:solidFill>
                <a:srgbClr val="F7931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58" name="Freeform 135"/>
              <p:cNvSpPr>
                <a:spLocks/>
              </p:cNvSpPr>
              <p:nvPr/>
            </p:nvSpPr>
            <p:spPr bwMode="auto">
              <a:xfrm>
                <a:off x="6994525" y="2979738"/>
                <a:ext cx="801688" cy="1130300"/>
              </a:xfrm>
              <a:custGeom>
                <a:avLst/>
                <a:gdLst>
                  <a:gd name="T0" fmla="*/ 43 w 212"/>
                  <a:gd name="T1" fmla="*/ 142 h 300"/>
                  <a:gd name="T2" fmla="*/ 34 w 212"/>
                  <a:gd name="T3" fmla="*/ 142 h 300"/>
                  <a:gd name="T4" fmla="*/ 1 w 212"/>
                  <a:gd name="T5" fmla="*/ 159 h 300"/>
                  <a:gd name="T6" fmla="*/ 1 w 212"/>
                  <a:gd name="T7" fmla="*/ 156 h 300"/>
                  <a:gd name="T8" fmla="*/ 1 w 212"/>
                  <a:gd name="T9" fmla="*/ 155 h 300"/>
                  <a:gd name="T10" fmla="*/ 0 w 212"/>
                  <a:gd name="T11" fmla="*/ 148 h 300"/>
                  <a:gd name="T12" fmla="*/ 0 w 212"/>
                  <a:gd name="T13" fmla="*/ 146 h 300"/>
                  <a:gd name="T14" fmla="*/ 0 w 212"/>
                  <a:gd name="T15" fmla="*/ 139 h 300"/>
                  <a:gd name="T16" fmla="*/ 101 w 212"/>
                  <a:gd name="T17" fmla="*/ 0 h 300"/>
                  <a:gd name="T18" fmla="*/ 199 w 212"/>
                  <a:gd name="T19" fmla="*/ 107 h 300"/>
                  <a:gd name="T20" fmla="*/ 200 w 212"/>
                  <a:gd name="T21" fmla="*/ 108 h 300"/>
                  <a:gd name="T22" fmla="*/ 200 w 212"/>
                  <a:gd name="T23" fmla="*/ 109 h 300"/>
                  <a:gd name="T24" fmla="*/ 181 w 212"/>
                  <a:gd name="T25" fmla="*/ 210 h 300"/>
                  <a:gd name="T26" fmla="*/ 167 w 212"/>
                  <a:gd name="T27" fmla="*/ 162 h 300"/>
                  <a:gd name="T28" fmla="*/ 150 w 212"/>
                  <a:gd name="T29" fmla="*/ 187 h 300"/>
                  <a:gd name="T30" fmla="*/ 121 w 212"/>
                  <a:gd name="T31" fmla="*/ 300 h 300"/>
                  <a:gd name="T32" fmla="*/ 43 w 212"/>
                  <a:gd name="T33" fmla="*/ 142 h 3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12" h="300">
                    <a:moveTo>
                      <a:pt x="43" y="142"/>
                    </a:moveTo>
                    <a:cubicBezTo>
                      <a:pt x="40" y="142"/>
                      <a:pt x="37" y="142"/>
                      <a:pt x="34" y="142"/>
                    </a:cubicBezTo>
                    <a:cubicBezTo>
                      <a:pt x="21" y="144"/>
                      <a:pt x="10" y="150"/>
                      <a:pt x="1" y="159"/>
                    </a:cubicBezTo>
                    <a:cubicBezTo>
                      <a:pt x="1" y="158"/>
                      <a:pt x="1" y="157"/>
                      <a:pt x="1" y="156"/>
                    </a:cubicBezTo>
                    <a:cubicBezTo>
                      <a:pt x="1" y="155"/>
                      <a:pt x="1" y="155"/>
                      <a:pt x="1" y="155"/>
                    </a:cubicBezTo>
                    <a:cubicBezTo>
                      <a:pt x="0" y="152"/>
                      <a:pt x="0" y="150"/>
                      <a:pt x="0" y="148"/>
                    </a:cubicBezTo>
                    <a:cubicBezTo>
                      <a:pt x="0" y="146"/>
                      <a:pt x="0" y="146"/>
                      <a:pt x="0" y="146"/>
                    </a:cubicBezTo>
                    <a:cubicBezTo>
                      <a:pt x="0" y="143"/>
                      <a:pt x="0" y="141"/>
                      <a:pt x="0" y="139"/>
                    </a:cubicBezTo>
                    <a:cubicBezTo>
                      <a:pt x="0" y="62"/>
                      <a:pt x="45" y="0"/>
                      <a:pt x="101" y="0"/>
                    </a:cubicBezTo>
                    <a:cubicBezTo>
                      <a:pt x="147" y="0"/>
                      <a:pt x="189" y="45"/>
                      <a:pt x="199" y="107"/>
                    </a:cubicBezTo>
                    <a:cubicBezTo>
                      <a:pt x="200" y="108"/>
                      <a:pt x="200" y="108"/>
                      <a:pt x="200" y="108"/>
                    </a:cubicBezTo>
                    <a:cubicBezTo>
                      <a:pt x="200" y="109"/>
                      <a:pt x="200" y="109"/>
                      <a:pt x="200" y="109"/>
                    </a:cubicBezTo>
                    <a:cubicBezTo>
                      <a:pt x="201" y="111"/>
                      <a:pt x="212" y="154"/>
                      <a:pt x="181" y="210"/>
                    </a:cubicBezTo>
                    <a:cubicBezTo>
                      <a:pt x="181" y="208"/>
                      <a:pt x="167" y="164"/>
                      <a:pt x="167" y="162"/>
                    </a:cubicBezTo>
                    <a:cubicBezTo>
                      <a:pt x="168" y="168"/>
                      <a:pt x="154" y="181"/>
                      <a:pt x="150" y="187"/>
                    </a:cubicBezTo>
                    <a:cubicBezTo>
                      <a:pt x="137" y="210"/>
                      <a:pt x="126" y="275"/>
                      <a:pt x="121" y="300"/>
                    </a:cubicBezTo>
                    <a:cubicBezTo>
                      <a:pt x="121" y="300"/>
                      <a:pt x="94" y="134"/>
                      <a:pt x="43" y="142"/>
                    </a:cubicBezTo>
                    <a:close/>
                  </a:path>
                </a:pathLst>
              </a:custGeom>
              <a:solidFill>
                <a:srgbClr val="FBB03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grpSp>
        <p:grpSp>
          <p:nvGrpSpPr>
            <p:cNvPr id="134" name="Group 124"/>
            <p:cNvGrpSpPr/>
            <p:nvPr/>
          </p:nvGrpSpPr>
          <p:grpSpPr>
            <a:xfrm>
              <a:off x="2284413" y="412750"/>
              <a:ext cx="2824162" cy="4770438"/>
              <a:chOff x="2284413" y="412750"/>
              <a:chExt cx="2824162" cy="4770438"/>
            </a:xfrm>
          </p:grpSpPr>
          <p:sp>
            <p:nvSpPr>
              <p:cNvPr id="135" name="Freeform 102"/>
              <p:cNvSpPr>
                <a:spLocks/>
              </p:cNvSpPr>
              <p:nvPr/>
            </p:nvSpPr>
            <p:spPr bwMode="auto">
              <a:xfrm>
                <a:off x="2284413" y="3319463"/>
                <a:ext cx="1177925" cy="1860550"/>
              </a:xfrm>
              <a:custGeom>
                <a:avLst/>
                <a:gdLst>
                  <a:gd name="T0" fmla="*/ 156 w 313"/>
                  <a:gd name="T1" fmla="*/ 0 h 495"/>
                  <a:gd name="T2" fmla="*/ 0 w 313"/>
                  <a:gd name="T3" fmla="*/ 159 h 495"/>
                  <a:gd name="T4" fmla="*/ 0 w 313"/>
                  <a:gd name="T5" fmla="*/ 163 h 495"/>
                  <a:gd name="T6" fmla="*/ 0 w 313"/>
                  <a:gd name="T7" fmla="*/ 163 h 495"/>
                  <a:gd name="T8" fmla="*/ 101 w 313"/>
                  <a:gd name="T9" fmla="*/ 480 h 495"/>
                  <a:gd name="T10" fmla="*/ 106 w 313"/>
                  <a:gd name="T11" fmla="*/ 486 h 495"/>
                  <a:gd name="T12" fmla="*/ 106 w 313"/>
                  <a:gd name="T13" fmla="*/ 486 h 495"/>
                  <a:gd name="T14" fmla="*/ 106 w 313"/>
                  <a:gd name="T15" fmla="*/ 486 h 495"/>
                  <a:gd name="T16" fmla="*/ 128 w 313"/>
                  <a:gd name="T17" fmla="*/ 495 h 495"/>
                  <a:gd name="T18" fmla="*/ 158 w 313"/>
                  <a:gd name="T19" fmla="*/ 469 h 495"/>
                  <a:gd name="T20" fmla="*/ 156 w 313"/>
                  <a:gd name="T21" fmla="*/ 463 h 495"/>
                  <a:gd name="T22" fmla="*/ 156 w 313"/>
                  <a:gd name="T23" fmla="*/ 463 h 495"/>
                  <a:gd name="T24" fmla="*/ 148 w 313"/>
                  <a:gd name="T25" fmla="*/ 415 h 495"/>
                  <a:gd name="T26" fmla="*/ 191 w 313"/>
                  <a:gd name="T27" fmla="*/ 311 h 495"/>
                  <a:gd name="T28" fmla="*/ 191 w 313"/>
                  <a:gd name="T29" fmla="*/ 310 h 495"/>
                  <a:gd name="T30" fmla="*/ 270 w 313"/>
                  <a:gd name="T31" fmla="*/ 264 h 495"/>
                  <a:gd name="T32" fmla="*/ 313 w 313"/>
                  <a:gd name="T33" fmla="*/ 157 h 495"/>
                  <a:gd name="T34" fmla="*/ 156 w 313"/>
                  <a:gd name="T35" fmla="*/ 0 h 4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3" h="495">
                    <a:moveTo>
                      <a:pt x="156" y="0"/>
                    </a:moveTo>
                    <a:cubicBezTo>
                      <a:pt x="70" y="0"/>
                      <a:pt x="0" y="72"/>
                      <a:pt x="0" y="159"/>
                    </a:cubicBezTo>
                    <a:cubicBezTo>
                      <a:pt x="0" y="159"/>
                      <a:pt x="0" y="163"/>
                      <a:pt x="0" y="163"/>
                    </a:cubicBezTo>
                    <a:cubicBezTo>
                      <a:pt x="0" y="163"/>
                      <a:pt x="0" y="163"/>
                      <a:pt x="0" y="163"/>
                    </a:cubicBezTo>
                    <a:cubicBezTo>
                      <a:pt x="0" y="283"/>
                      <a:pt x="38" y="389"/>
                      <a:pt x="101" y="480"/>
                    </a:cubicBezTo>
                    <a:cubicBezTo>
                      <a:pt x="102" y="482"/>
                      <a:pt x="104" y="484"/>
                      <a:pt x="106" y="486"/>
                    </a:cubicBezTo>
                    <a:cubicBezTo>
                      <a:pt x="106" y="486"/>
                      <a:pt x="106" y="486"/>
                      <a:pt x="106" y="486"/>
                    </a:cubicBezTo>
                    <a:cubicBezTo>
                      <a:pt x="106" y="486"/>
                      <a:pt x="106" y="486"/>
                      <a:pt x="106" y="486"/>
                    </a:cubicBezTo>
                    <a:cubicBezTo>
                      <a:pt x="111" y="491"/>
                      <a:pt x="119" y="495"/>
                      <a:pt x="128" y="495"/>
                    </a:cubicBezTo>
                    <a:cubicBezTo>
                      <a:pt x="145" y="495"/>
                      <a:pt x="158" y="486"/>
                      <a:pt x="158" y="469"/>
                    </a:cubicBezTo>
                    <a:cubicBezTo>
                      <a:pt x="158" y="465"/>
                      <a:pt x="158" y="463"/>
                      <a:pt x="156" y="463"/>
                    </a:cubicBezTo>
                    <a:cubicBezTo>
                      <a:pt x="156" y="463"/>
                      <a:pt x="156" y="463"/>
                      <a:pt x="156" y="463"/>
                    </a:cubicBezTo>
                    <a:cubicBezTo>
                      <a:pt x="152" y="443"/>
                      <a:pt x="145" y="431"/>
                      <a:pt x="148" y="415"/>
                    </a:cubicBezTo>
                    <a:cubicBezTo>
                      <a:pt x="155" y="374"/>
                      <a:pt x="164" y="339"/>
                      <a:pt x="191" y="311"/>
                    </a:cubicBezTo>
                    <a:cubicBezTo>
                      <a:pt x="191" y="311"/>
                      <a:pt x="191" y="310"/>
                      <a:pt x="191" y="310"/>
                    </a:cubicBezTo>
                    <a:cubicBezTo>
                      <a:pt x="212" y="288"/>
                      <a:pt x="239" y="271"/>
                      <a:pt x="270" y="264"/>
                    </a:cubicBezTo>
                    <a:cubicBezTo>
                      <a:pt x="297" y="236"/>
                      <a:pt x="313" y="198"/>
                      <a:pt x="313" y="157"/>
                    </a:cubicBezTo>
                    <a:cubicBezTo>
                      <a:pt x="313" y="70"/>
                      <a:pt x="243" y="0"/>
                      <a:pt x="156" y="0"/>
                    </a:cubicBezTo>
                    <a:close/>
                  </a:path>
                </a:pathLst>
              </a:cu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36" name="Freeform 103"/>
              <p:cNvSpPr>
                <a:spLocks/>
              </p:cNvSpPr>
              <p:nvPr/>
            </p:nvSpPr>
            <p:spPr bwMode="auto">
              <a:xfrm>
                <a:off x="2284413" y="3319463"/>
                <a:ext cx="1177925" cy="1860550"/>
              </a:xfrm>
              <a:custGeom>
                <a:avLst/>
                <a:gdLst>
                  <a:gd name="T0" fmla="*/ 156 w 313"/>
                  <a:gd name="T1" fmla="*/ 0 h 495"/>
                  <a:gd name="T2" fmla="*/ 0 w 313"/>
                  <a:gd name="T3" fmla="*/ 159 h 495"/>
                  <a:gd name="T4" fmla="*/ 0 w 313"/>
                  <a:gd name="T5" fmla="*/ 163 h 495"/>
                  <a:gd name="T6" fmla="*/ 0 w 313"/>
                  <a:gd name="T7" fmla="*/ 163 h 495"/>
                  <a:gd name="T8" fmla="*/ 101 w 313"/>
                  <a:gd name="T9" fmla="*/ 480 h 495"/>
                  <a:gd name="T10" fmla="*/ 106 w 313"/>
                  <a:gd name="T11" fmla="*/ 486 h 495"/>
                  <a:gd name="T12" fmla="*/ 106 w 313"/>
                  <a:gd name="T13" fmla="*/ 486 h 495"/>
                  <a:gd name="T14" fmla="*/ 106 w 313"/>
                  <a:gd name="T15" fmla="*/ 486 h 495"/>
                  <a:gd name="T16" fmla="*/ 128 w 313"/>
                  <a:gd name="T17" fmla="*/ 495 h 495"/>
                  <a:gd name="T18" fmla="*/ 158 w 313"/>
                  <a:gd name="T19" fmla="*/ 469 h 495"/>
                  <a:gd name="T20" fmla="*/ 156 w 313"/>
                  <a:gd name="T21" fmla="*/ 463 h 495"/>
                  <a:gd name="T22" fmla="*/ 156 w 313"/>
                  <a:gd name="T23" fmla="*/ 463 h 495"/>
                  <a:gd name="T24" fmla="*/ 148 w 313"/>
                  <a:gd name="T25" fmla="*/ 415 h 495"/>
                  <a:gd name="T26" fmla="*/ 191 w 313"/>
                  <a:gd name="T27" fmla="*/ 311 h 495"/>
                  <a:gd name="T28" fmla="*/ 191 w 313"/>
                  <a:gd name="T29" fmla="*/ 310 h 495"/>
                  <a:gd name="T30" fmla="*/ 270 w 313"/>
                  <a:gd name="T31" fmla="*/ 264 h 495"/>
                  <a:gd name="T32" fmla="*/ 313 w 313"/>
                  <a:gd name="T33" fmla="*/ 157 h 495"/>
                  <a:gd name="T34" fmla="*/ 156 w 313"/>
                  <a:gd name="T35" fmla="*/ 0 h 4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3" h="495">
                    <a:moveTo>
                      <a:pt x="156" y="0"/>
                    </a:moveTo>
                    <a:cubicBezTo>
                      <a:pt x="70" y="0"/>
                      <a:pt x="0" y="72"/>
                      <a:pt x="0" y="159"/>
                    </a:cubicBezTo>
                    <a:cubicBezTo>
                      <a:pt x="0" y="159"/>
                      <a:pt x="0" y="163"/>
                      <a:pt x="0" y="163"/>
                    </a:cubicBezTo>
                    <a:cubicBezTo>
                      <a:pt x="0" y="163"/>
                      <a:pt x="0" y="163"/>
                      <a:pt x="0" y="163"/>
                    </a:cubicBezTo>
                    <a:cubicBezTo>
                      <a:pt x="0" y="283"/>
                      <a:pt x="38" y="389"/>
                      <a:pt x="101" y="480"/>
                    </a:cubicBezTo>
                    <a:cubicBezTo>
                      <a:pt x="102" y="482"/>
                      <a:pt x="104" y="484"/>
                      <a:pt x="106" y="486"/>
                    </a:cubicBezTo>
                    <a:cubicBezTo>
                      <a:pt x="106" y="486"/>
                      <a:pt x="106" y="486"/>
                      <a:pt x="106" y="486"/>
                    </a:cubicBezTo>
                    <a:cubicBezTo>
                      <a:pt x="106" y="486"/>
                      <a:pt x="106" y="486"/>
                      <a:pt x="106" y="486"/>
                    </a:cubicBezTo>
                    <a:cubicBezTo>
                      <a:pt x="111" y="491"/>
                      <a:pt x="119" y="495"/>
                      <a:pt x="128" y="495"/>
                    </a:cubicBezTo>
                    <a:cubicBezTo>
                      <a:pt x="145" y="495"/>
                      <a:pt x="158" y="486"/>
                      <a:pt x="158" y="469"/>
                    </a:cubicBezTo>
                    <a:cubicBezTo>
                      <a:pt x="158" y="465"/>
                      <a:pt x="158" y="463"/>
                      <a:pt x="156" y="463"/>
                    </a:cubicBezTo>
                    <a:cubicBezTo>
                      <a:pt x="156" y="463"/>
                      <a:pt x="156" y="463"/>
                      <a:pt x="156" y="463"/>
                    </a:cubicBezTo>
                    <a:cubicBezTo>
                      <a:pt x="152" y="443"/>
                      <a:pt x="145" y="431"/>
                      <a:pt x="148" y="415"/>
                    </a:cubicBezTo>
                    <a:cubicBezTo>
                      <a:pt x="155" y="374"/>
                      <a:pt x="164" y="339"/>
                      <a:pt x="191" y="311"/>
                    </a:cubicBezTo>
                    <a:cubicBezTo>
                      <a:pt x="191" y="311"/>
                      <a:pt x="191" y="310"/>
                      <a:pt x="191" y="310"/>
                    </a:cubicBezTo>
                    <a:cubicBezTo>
                      <a:pt x="212" y="288"/>
                      <a:pt x="239" y="271"/>
                      <a:pt x="270" y="264"/>
                    </a:cubicBezTo>
                    <a:cubicBezTo>
                      <a:pt x="297" y="236"/>
                      <a:pt x="313" y="198"/>
                      <a:pt x="313" y="157"/>
                    </a:cubicBezTo>
                    <a:cubicBezTo>
                      <a:pt x="313" y="70"/>
                      <a:pt x="243" y="0"/>
                      <a:pt x="156" y="0"/>
                    </a:cubicBezTo>
                    <a:close/>
                  </a:path>
                </a:pathLst>
              </a:cu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37" name="Freeform 104"/>
              <p:cNvSpPr>
                <a:spLocks/>
              </p:cNvSpPr>
              <p:nvPr/>
            </p:nvSpPr>
            <p:spPr bwMode="auto">
              <a:xfrm>
                <a:off x="2284413" y="3319463"/>
                <a:ext cx="1177925" cy="1860550"/>
              </a:xfrm>
              <a:custGeom>
                <a:avLst/>
                <a:gdLst>
                  <a:gd name="T0" fmla="*/ 156 w 313"/>
                  <a:gd name="T1" fmla="*/ 0 h 495"/>
                  <a:gd name="T2" fmla="*/ 0 w 313"/>
                  <a:gd name="T3" fmla="*/ 159 h 495"/>
                  <a:gd name="T4" fmla="*/ 0 w 313"/>
                  <a:gd name="T5" fmla="*/ 163 h 495"/>
                  <a:gd name="T6" fmla="*/ 0 w 313"/>
                  <a:gd name="T7" fmla="*/ 163 h 495"/>
                  <a:gd name="T8" fmla="*/ 101 w 313"/>
                  <a:gd name="T9" fmla="*/ 480 h 495"/>
                  <a:gd name="T10" fmla="*/ 106 w 313"/>
                  <a:gd name="T11" fmla="*/ 486 h 495"/>
                  <a:gd name="T12" fmla="*/ 106 w 313"/>
                  <a:gd name="T13" fmla="*/ 486 h 495"/>
                  <a:gd name="T14" fmla="*/ 106 w 313"/>
                  <a:gd name="T15" fmla="*/ 486 h 495"/>
                  <a:gd name="T16" fmla="*/ 128 w 313"/>
                  <a:gd name="T17" fmla="*/ 495 h 495"/>
                  <a:gd name="T18" fmla="*/ 158 w 313"/>
                  <a:gd name="T19" fmla="*/ 469 h 495"/>
                  <a:gd name="T20" fmla="*/ 156 w 313"/>
                  <a:gd name="T21" fmla="*/ 463 h 495"/>
                  <a:gd name="T22" fmla="*/ 156 w 313"/>
                  <a:gd name="T23" fmla="*/ 463 h 495"/>
                  <a:gd name="T24" fmla="*/ 148 w 313"/>
                  <a:gd name="T25" fmla="*/ 415 h 495"/>
                  <a:gd name="T26" fmla="*/ 191 w 313"/>
                  <a:gd name="T27" fmla="*/ 311 h 495"/>
                  <a:gd name="T28" fmla="*/ 191 w 313"/>
                  <a:gd name="T29" fmla="*/ 310 h 495"/>
                  <a:gd name="T30" fmla="*/ 270 w 313"/>
                  <a:gd name="T31" fmla="*/ 264 h 495"/>
                  <a:gd name="T32" fmla="*/ 313 w 313"/>
                  <a:gd name="T33" fmla="*/ 157 h 495"/>
                  <a:gd name="T34" fmla="*/ 156 w 313"/>
                  <a:gd name="T35" fmla="*/ 0 h 4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3" h="495">
                    <a:moveTo>
                      <a:pt x="156" y="0"/>
                    </a:moveTo>
                    <a:cubicBezTo>
                      <a:pt x="70" y="0"/>
                      <a:pt x="0" y="72"/>
                      <a:pt x="0" y="159"/>
                    </a:cubicBezTo>
                    <a:cubicBezTo>
                      <a:pt x="0" y="159"/>
                      <a:pt x="0" y="163"/>
                      <a:pt x="0" y="163"/>
                    </a:cubicBezTo>
                    <a:cubicBezTo>
                      <a:pt x="0" y="163"/>
                      <a:pt x="0" y="163"/>
                      <a:pt x="0" y="163"/>
                    </a:cubicBezTo>
                    <a:cubicBezTo>
                      <a:pt x="0" y="283"/>
                      <a:pt x="38" y="389"/>
                      <a:pt x="101" y="480"/>
                    </a:cubicBezTo>
                    <a:cubicBezTo>
                      <a:pt x="102" y="482"/>
                      <a:pt x="104" y="484"/>
                      <a:pt x="106" y="486"/>
                    </a:cubicBezTo>
                    <a:cubicBezTo>
                      <a:pt x="106" y="486"/>
                      <a:pt x="106" y="486"/>
                      <a:pt x="106" y="486"/>
                    </a:cubicBezTo>
                    <a:cubicBezTo>
                      <a:pt x="106" y="486"/>
                      <a:pt x="106" y="486"/>
                      <a:pt x="106" y="486"/>
                    </a:cubicBezTo>
                    <a:cubicBezTo>
                      <a:pt x="111" y="491"/>
                      <a:pt x="119" y="495"/>
                      <a:pt x="128" y="495"/>
                    </a:cubicBezTo>
                    <a:cubicBezTo>
                      <a:pt x="145" y="495"/>
                      <a:pt x="158" y="486"/>
                      <a:pt x="158" y="469"/>
                    </a:cubicBezTo>
                    <a:cubicBezTo>
                      <a:pt x="158" y="465"/>
                      <a:pt x="158" y="463"/>
                      <a:pt x="156" y="463"/>
                    </a:cubicBezTo>
                    <a:cubicBezTo>
                      <a:pt x="156" y="463"/>
                      <a:pt x="156" y="463"/>
                      <a:pt x="156" y="463"/>
                    </a:cubicBezTo>
                    <a:cubicBezTo>
                      <a:pt x="152" y="443"/>
                      <a:pt x="145" y="431"/>
                      <a:pt x="148" y="415"/>
                    </a:cubicBezTo>
                    <a:cubicBezTo>
                      <a:pt x="155" y="374"/>
                      <a:pt x="164" y="339"/>
                      <a:pt x="191" y="311"/>
                    </a:cubicBezTo>
                    <a:cubicBezTo>
                      <a:pt x="191" y="311"/>
                      <a:pt x="191" y="310"/>
                      <a:pt x="191" y="310"/>
                    </a:cubicBezTo>
                    <a:cubicBezTo>
                      <a:pt x="212" y="288"/>
                      <a:pt x="239" y="271"/>
                      <a:pt x="270" y="264"/>
                    </a:cubicBezTo>
                    <a:cubicBezTo>
                      <a:pt x="297" y="236"/>
                      <a:pt x="313" y="198"/>
                      <a:pt x="313" y="157"/>
                    </a:cubicBezTo>
                    <a:cubicBezTo>
                      <a:pt x="313" y="70"/>
                      <a:pt x="243" y="0"/>
                      <a:pt x="156" y="0"/>
                    </a:cubicBezTo>
                    <a:close/>
                  </a:path>
                </a:pathLst>
              </a:custGeom>
              <a:solidFill>
                <a:srgbClr val="7A0000"/>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38" name="Freeform 105"/>
              <p:cNvSpPr>
                <a:spLocks/>
              </p:cNvSpPr>
              <p:nvPr/>
            </p:nvSpPr>
            <p:spPr bwMode="auto">
              <a:xfrm>
                <a:off x="3933825" y="3319463"/>
                <a:ext cx="1174750" cy="1860550"/>
              </a:xfrm>
              <a:custGeom>
                <a:avLst/>
                <a:gdLst>
                  <a:gd name="T0" fmla="*/ 156 w 312"/>
                  <a:gd name="T1" fmla="*/ 0 h 495"/>
                  <a:gd name="T2" fmla="*/ 312 w 312"/>
                  <a:gd name="T3" fmla="*/ 159 h 495"/>
                  <a:gd name="T4" fmla="*/ 312 w 312"/>
                  <a:gd name="T5" fmla="*/ 163 h 495"/>
                  <a:gd name="T6" fmla="*/ 312 w 312"/>
                  <a:gd name="T7" fmla="*/ 163 h 495"/>
                  <a:gd name="T8" fmla="*/ 212 w 312"/>
                  <a:gd name="T9" fmla="*/ 480 h 495"/>
                  <a:gd name="T10" fmla="*/ 207 w 312"/>
                  <a:gd name="T11" fmla="*/ 486 h 495"/>
                  <a:gd name="T12" fmla="*/ 207 w 312"/>
                  <a:gd name="T13" fmla="*/ 486 h 495"/>
                  <a:gd name="T14" fmla="*/ 207 w 312"/>
                  <a:gd name="T15" fmla="*/ 486 h 495"/>
                  <a:gd name="T16" fmla="*/ 184 w 312"/>
                  <a:gd name="T17" fmla="*/ 495 h 495"/>
                  <a:gd name="T18" fmla="*/ 154 w 312"/>
                  <a:gd name="T19" fmla="*/ 469 h 495"/>
                  <a:gd name="T20" fmla="*/ 156 w 312"/>
                  <a:gd name="T21" fmla="*/ 463 h 495"/>
                  <a:gd name="T22" fmla="*/ 156 w 312"/>
                  <a:gd name="T23" fmla="*/ 463 h 495"/>
                  <a:gd name="T24" fmla="*/ 165 w 312"/>
                  <a:gd name="T25" fmla="*/ 415 h 495"/>
                  <a:gd name="T26" fmla="*/ 122 w 312"/>
                  <a:gd name="T27" fmla="*/ 311 h 495"/>
                  <a:gd name="T28" fmla="*/ 122 w 312"/>
                  <a:gd name="T29" fmla="*/ 310 h 495"/>
                  <a:gd name="T30" fmla="*/ 42 w 312"/>
                  <a:gd name="T31" fmla="*/ 264 h 495"/>
                  <a:gd name="T32" fmla="*/ 0 w 312"/>
                  <a:gd name="T33" fmla="*/ 157 h 495"/>
                  <a:gd name="T34" fmla="*/ 156 w 312"/>
                  <a:gd name="T35" fmla="*/ 0 h 4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2" h="495">
                    <a:moveTo>
                      <a:pt x="156" y="0"/>
                    </a:moveTo>
                    <a:cubicBezTo>
                      <a:pt x="242" y="0"/>
                      <a:pt x="312" y="72"/>
                      <a:pt x="312" y="159"/>
                    </a:cubicBezTo>
                    <a:cubicBezTo>
                      <a:pt x="312" y="159"/>
                      <a:pt x="312" y="163"/>
                      <a:pt x="312" y="163"/>
                    </a:cubicBezTo>
                    <a:cubicBezTo>
                      <a:pt x="312" y="163"/>
                      <a:pt x="312" y="163"/>
                      <a:pt x="312" y="163"/>
                    </a:cubicBezTo>
                    <a:cubicBezTo>
                      <a:pt x="312" y="283"/>
                      <a:pt x="275" y="389"/>
                      <a:pt x="212" y="480"/>
                    </a:cubicBezTo>
                    <a:cubicBezTo>
                      <a:pt x="210" y="482"/>
                      <a:pt x="209" y="484"/>
                      <a:pt x="207" y="486"/>
                    </a:cubicBezTo>
                    <a:cubicBezTo>
                      <a:pt x="207" y="486"/>
                      <a:pt x="207" y="486"/>
                      <a:pt x="207" y="486"/>
                    </a:cubicBezTo>
                    <a:cubicBezTo>
                      <a:pt x="207" y="486"/>
                      <a:pt x="207" y="486"/>
                      <a:pt x="207" y="486"/>
                    </a:cubicBezTo>
                    <a:cubicBezTo>
                      <a:pt x="201" y="491"/>
                      <a:pt x="193" y="495"/>
                      <a:pt x="184" y="495"/>
                    </a:cubicBezTo>
                    <a:cubicBezTo>
                      <a:pt x="168" y="495"/>
                      <a:pt x="154" y="486"/>
                      <a:pt x="154" y="469"/>
                    </a:cubicBezTo>
                    <a:cubicBezTo>
                      <a:pt x="154" y="465"/>
                      <a:pt x="155" y="463"/>
                      <a:pt x="156" y="463"/>
                    </a:cubicBezTo>
                    <a:cubicBezTo>
                      <a:pt x="156" y="463"/>
                      <a:pt x="156" y="463"/>
                      <a:pt x="156" y="463"/>
                    </a:cubicBezTo>
                    <a:cubicBezTo>
                      <a:pt x="160" y="443"/>
                      <a:pt x="167" y="431"/>
                      <a:pt x="165" y="415"/>
                    </a:cubicBezTo>
                    <a:cubicBezTo>
                      <a:pt x="158" y="374"/>
                      <a:pt x="148" y="339"/>
                      <a:pt x="122" y="311"/>
                    </a:cubicBezTo>
                    <a:cubicBezTo>
                      <a:pt x="122" y="311"/>
                      <a:pt x="122" y="310"/>
                      <a:pt x="122" y="310"/>
                    </a:cubicBezTo>
                    <a:cubicBezTo>
                      <a:pt x="101" y="288"/>
                      <a:pt x="73" y="271"/>
                      <a:pt x="42" y="264"/>
                    </a:cubicBezTo>
                    <a:cubicBezTo>
                      <a:pt x="16" y="236"/>
                      <a:pt x="0" y="198"/>
                      <a:pt x="0" y="157"/>
                    </a:cubicBezTo>
                    <a:cubicBezTo>
                      <a:pt x="0" y="70"/>
                      <a:pt x="70" y="0"/>
                      <a:pt x="156" y="0"/>
                    </a:cubicBezTo>
                    <a:close/>
                  </a:path>
                </a:pathLst>
              </a:cu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39" name="Freeform 106"/>
              <p:cNvSpPr>
                <a:spLocks/>
              </p:cNvSpPr>
              <p:nvPr/>
            </p:nvSpPr>
            <p:spPr bwMode="auto">
              <a:xfrm>
                <a:off x="3933825" y="3319463"/>
                <a:ext cx="1174750" cy="1860550"/>
              </a:xfrm>
              <a:custGeom>
                <a:avLst/>
                <a:gdLst>
                  <a:gd name="T0" fmla="*/ 156 w 312"/>
                  <a:gd name="T1" fmla="*/ 0 h 495"/>
                  <a:gd name="T2" fmla="*/ 312 w 312"/>
                  <a:gd name="T3" fmla="*/ 159 h 495"/>
                  <a:gd name="T4" fmla="*/ 312 w 312"/>
                  <a:gd name="T5" fmla="*/ 163 h 495"/>
                  <a:gd name="T6" fmla="*/ 312 w 312"/>
                  <a:gd name="T7" fmla="*/ 163 h 495"/>
                  <a:gd name="T8" fmla="*/ 212 w 312"/>
                  <a:gd name="T9" fmla="*/ 480 h 495"/>
                  <a:gd name="T10" fmla="*/ 207 w 312"/>
                  <a:gd name="T11" fmla="*/ 486 h 495"/>
                  <a:gd name="T12" fmla="*/ 207 w 312"/>
                  <a:gd name="T13" fmla="*/ 486 h 495"/>
                  <a:gd name="T14" fmla="*/ 207 w 312"/>
                  <a:gd name="T15" fmla="*/ 486 h 495"/>
                  <a:gd name="T16" fmla="*/ 184 w 312"/>
                  <a:gd name="T17" fmla="*/ 495 h 495"/>
                  <a:gd name="T18" fmla="*/ 154 w 312"/>
                  <a:gd name="T19" fmla="*/ 469 h 495"/>
                  <a:gd name="T20" fmla="*/ 156 w 312"/>
                  <a:gd name="T21" fmla="*/ 463 h 495"/>
                  <a:gd name="T22" fmla="*/ 156 w 312"/>
                  <a:gd name="T23" fmla="*/ 463 h 495"/>
                  <a:gd name="T24" fmla="*/ 165 w 312"/>
                  <a:gd name="T25" fmla="*/ 415 h 495"/>
                  <a:gd name="T26" fmla="*/ 122 w 312"/>
                  <a:gd name="T27" fmla="*/ 311 h 495"/>
                  <a:gd name="T28" fmla="*/ 122 w 312"/>
                  <a:gd name="T29" fmla="*/ 310 h 495"/>
                  <a:gd name="T30" fmla="*/ 42 w 312"/>
                  <a:gd name="T31" fmla="*/ 264 h 495"/>
                  <a:gd name="T32" fmla="*/ 0 w 312"/>
                  <a:gd name="T33" fmla="*/ 157 h 495"/>
                  <a:gd name="T34" fmla="*/ 156 w 312"/>
                  <a:gd name="T35" fmla="*/ 0 h 4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2" h="495">
                    <a:moveTo>
                      <a:pt x="156" y="0"/>
                    </a:moveTo>
                    <a:cubicBezTo>
                      <a:pt x="242" y="0"/>
                      <a:pt x="312" y="72"/>
                      <a:pt x="312" y="159"/>
                    </a:cubicBezTo>
                    <a:cubicBezTo>
                      <a:pt x="312" y="159"/>
                      <a:pt x="312" y="163"/>
                      <a:pt x="312" y="163"/>
                    </a:cubicBezTo>
                    <a:cubicBezTo>
                      <a:pt x="312" y="163"/>
                      <a:pt x="312" y="163"/>
                      <a:pt x="312" y="163"/>
                    </a:cubicBezTo>
                    <a:cubicBezTo>
                      <a:pt x="312" y="283"/>
                      <a:pt x="275" y="389"/>
                      <a:pt x="212" y="480"/>
                    </a:cubicBezTo>
                    <a:cubicBezTo>
                      <a:pt x="210" y="482"/>
                      <a:pt x="209" y="484"/>
                      <a:pt x="207" y="486"/>
                    </a:cubicBezTo>
                    <a:cubicBezTo>
                      <a:pt x="207" y="486"/>
                      <a:pt x="207" y="486"/>
                      <a:pt x="207" y="486"/>
                    </a:cubicBezTo>
                    <a:cubicBezTo>
                      <a:pt x="207" y="486"/>
                      <a:pt x="207" y="486"/>
                      <a:pt x="207" y="486"/>
                    </a:cubicBezTo>
                    <a:cubicBezTo>
                      <a:pt x="201" y="491"/>
                      <a:pt x="193" y="495"/>
                      <a:pt x="184" y="495"/>
                    </a:cubicBezTo>
                    <a:cubicBezTo>
                      <a:pt x="168" y="495"/>
                      <a:pt x="154" y="486"/>
                      <a:pt x="154" y="469"/>
                    </a:cubicBezTo>
                    <a:cubicBezTo>
                      <a:pt x="154" y="465"/>
                      <a:pt x="155" y="463"/>
                      <a:pt x="156" y="463"/>
                    </a:cubicBezTo>
                    <a:cubicBezTo>
                      <a:pt x="156" y="463"/>
                      <a:pt x="156" y="463"/>
                      <a:pt x="156" y="463"/>
                    </a:cubicBezTo>
                    <a:cubicBezTo>
                      <a:pt x="160" y="443"/>
                      <a:pt x="167" y="431"/>
                      <a:pt x="165" y="415"/>
                    </a:cubicBezTo>
                    <a:cubicBezTo>
                      <a:pt x="158" y="374"/>
                      <a:pt x="148" y="339"/>
                      <a:pt x="122" y="311"/>
                    </a:cubicBezTo>
                    <a:cubicBezTo>
                      <a:pt x="122" y="311"/>
                      <a:pt x="122" y="310"/>
                      <a:pt x="122" y="310"/>
                    </a:cubicBezTo>
                    <a:cubicBezTo>
                      <a:pt x="101" y="288"/>
                      <a:pt x="73" y="271"/>
                      <a:pt x="42" y="264"/>
                    </a:cubicBezTo>
                    <a:cubicBezTo>
                      <a:pt x="16" y="236"/>
                      <a:pt x="0" y="198"/>
                      <a:pt x="0" y="157"/>
                    </a:cubicBezTo>
                    <a:cubicBezTo>
                      <a:pt x="0" y="70"/>
                      <a:pt x="70" y="0"/>
                      <a:pt x="156" y="0"/>
                    </a:cubicBezTo>
                    <a:close/>
                  </a:path>
                </a:pathLst>
              </a:cu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0" name="Freeform 107"/>
              <p:cNvSpPr>
                <a:spLocks/>
              </p:cNvSpPr>
              <p:nvPr/>
            </p:nvSpPr>
            <p:spPr bwMode="auto">
              <a:xfrm>
                <a:off x="3933825" y="3319463"/>
                <a:ext cx="1174750" cy="1860550"/>
              </a:xfrm>
              <a:custGeom>
                <a:avLst/>
                <a:gdLst>
                  <a:gd name="T0" fmla="*/ 156 w 312"/>
                  <a:gd name="T1" fmla="*/ 0 h 495"/>
                  <a:gd name="T2" fmla="*/ 312 w 312"/>
                  <a:gd name="T3" fmla="*/ 159 h 495"/>
                  <a:gd name="T4" fmla="*/ 312 w 312"/>
                  <a:gd name="T5" fmla="*/ 163 h 495"/>
                  <a:gd name="T6" fmla="*/ 312 w 312"/>
                  <a:gd name="T7" fmla="*/ 163 h 495"/>
                  <a:gd name="T8" fmla="*/ 212 w 312"/>
                  <a:gd name="T9" fmla="*/ 480 h 495"/>
                  <a:gd name="T10" fmla="*/ 207 w 312"/>
                  <a:gd name="T11" fmla="*/ 486 h 495"/>
                  <a:gd name="T12" fmla="*/ 207 w 312"/>
                  <a:gd name="T13" fmla="*/ 486 h 495"/>
                  <a:gd name="T14" fmla="*/ 207 w 312"/>
                  <a:gd name="T15" fmla="*/ 486 h 495"/>
                  <a:gd name="T16" fmla="*/ 184 w 312"/>
                  <a:gd name="T17" fmla="*/ 495 h 495"/>
                  <a:gd name="T18" fmla="*/ 154 w 312"/>
                  <a:gd name="T19" fmla="*/ 469 h 495"/>
                  <a:gd name="T20" fmla="*/ 156 w 312"/>
                  <a:gd name="T21" fmla="*/ 463 h 495"/>
                  <a:gd name="T22" fmla="*/ 156 w 312"/>
                  <a:gd name="T23" fmla="*/ 463 h 495"/>
                  <a:gd name="T24" fmla="*/ 165 w 312"/>
                  <a:gd name="T25" fmla="*/ 415 h 495"/>
                  <a:gd name="T26" fmla="*/ 122 w 312"/>
                  <a:gd name="T27" fmla="*/ 311 h 495"/>
                  <a:gd name="T28" fmla="*/ 122 w 312"/>
                  <a:gd name="T29" fmla="*/ 310 h 495"/>
                  <a:gd name="T30" fmla="*/ 42 w 312"/>
                  <a:gd name="T31" fmla="*/ 264 h 495"/>
                  <a:gd name="T32" fmla="*/ 0 w 312"/>
                  <a:gd name="T33" fmla="*/ 157 h 495"/>
                  <a:gd name="T34" fmla="*/ 156 w 312"/>
                  <a:gd name="T35" fmla="*/ 0 h 4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2" h="495">
                    <a:moveTo>
                      <a:pt x="156" y="0"/>
                    </a:moveTo>
                    <a:cubicBezTo>
                      <a:pt x="242" y="0"/>
                      <a:pt x="312" y="72"/>
                      <a:pt x="312" y="159"/>
                    </a:cubicBezTo>
                    <a:cubicBezTo>
                      <a:pt x="312" y="159"/>
                      <a:pt x="312" y="163"/>
                      <a:pt x="312" y="163"/>
                    </a:cubicBezTo>
                    <a:cubicBezTo>
                      <a:pt x="312" y="163"/>
                      <a:pt x="312" y="163"/>
                      <a:pt x="312" y="163"/>
                    </a:cubicBezTo>
                    <a:cubicBezTo>
                      <a:pt x="312" y="283"/>
                      <a:pt x="275" y="389"/>
                      <a:pt x="212" y="480"/>
                    </a:cubicBezTo>
                    <a:cubicBezTo>
                      <a:pt x="210" y="482"/>
                      <a:pt x="209" y="484"/>
                      <a:pt x="207" y="486"/>
                    </a:cubicBezTo>
                    <a:cubicBezTo>
                      <a:pt x="207" y="486"/>
                      <a:pt x="207" y="486"/>
                      <a:pt x="207" y="486"/>
                    </a:cubicBezTo>
                    <a:cubicBezTo>
                      <a:pt x="207" y="486"/>
                      <a:pt x="207" y="486"/>
                      <a:pt x="207" y="486"/>
                    </a:cubicBezTo>
                    <a:cubicBezTo>
                      <a:pt x="201" y="491"/>
                      <a:pt x="193" y="495"/>
                      <a:pt x="184" y="495"/>
                    </a:cubicBezTo>
                    <a:cubicBezTo>
                      <a:pt x="168" y="495"/>
                      <a:pt x="154" y="486"/>
                      <a:pt x="154" y="469"/>
                    </a:cubicBezTo>
                    <a:cubicBezTo>
                      <a:pt x="154" y="465"/>
                      <a:pt x="155" y="463"/>
                      <a:pt x="156" y="463"/>
                    </a:cubicBezTo>
                    <a:cubicBezTo>
                      <a:pt x="156" y="463"/>
                      <a:pt x="156" y="463"/>
                      <a:pt x="156" y="463"/>
                    </a:cubicBezTo>
                    <a:cubicBezTo>
                      <a:pt x="160" y="443"/>
                      <a:pt x="167" y="431"/>
                      <a:pt x="165" y="415"/>
                    </a:cubicBezTo>
                    <a:cubicBezTo>
                      <a:pt x="158" y="374"/>
                      <a:pt x="148" y="339"/>
                      <a:pt x="122" y="311"/>
                    </a:cubicBezTo>
                    <a:cubicBezTo>
                      <a:pt x="122" y="311"/>
                      <a:pt x="122" y="310"/>
                      <a:pt x="122" y="310"/>
                    </a:cubicBezTo>
                    <a:cubicBezTo>
                      <a:pt x="101" y="288"/>
                      <a:pt x="73" y="271"/>
                      <a:pt x="42" y="264"/>
                    </a:cubicBezTo>
                    <a:cubicBezTo>
                      <a:pt x="16" y="236"/>
                      <a:pt x="0" y="198"/>
                      <a:pt x="0" y="157"/>
                    </a:cubicBezTo>
                    <a:cubicBezTo>
                      <a:pt x="0" y="70"/>
                      <a:pt x="70" y="0"/>
                      <a:pt x="156" y="0"/>
                    </a:cubicBezTo>
                    <a:close/>
                  </a:path>
                </a:pathLst>
              </a:custGeom>
              <a:solidFill>
                <a:srgbClr val="7A0000"/>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1" name="Freeform 108"/>
              <p:cNvSpPr>
                <a:spLocks/>
              </p:cNvSpPr>
              <p:nvPr/>
            </p:nvSpPr>
            <p:spPr bwMode="auto">
              <a:xfrm>
                <a:off x="2597150" y="412750"/>
                <a:ext cx="2244725" cy="4105275"/>
              </a:xfrm>
              <a:custGeom>
                <a:avLst/>
                <a:gdLst>
                  <a:gd name="T0" fmla="*/ 298 w 596"/>
                  <a:gd name="T1" fmla="*/ 1092 h 1092"/>
                  <a:gd name="T2" fmla="*/ 159 w 596"/>
                  <a:gd name="T3" fmla="*/ 1092 h 1092"/>
                  <a:gd name="T4" fmla="*/ 21 w 596"/>
                  <a:gd name="T5" fmla="*/ 513 h 1092"/>
                  <a:gd name="T6" fmla="*/ 298 w 596"/>
                  <a:gd name="T7" fmla="*/ 0 h 1092"/>
                  <a:gd name="T8" fmla="*/ 299 w 596"/>
                  <a:gd name="T9" fmla="*/ 0 h 1092"/>
                  <a:gd name="T10" fmla="*/ 575 w 596"/>
                  <a:gd name="T11" fmla="*/ 513 h 1092"/>
                  <a:gd name="T12" fmla="*/ 437 w 596"/>
                  <a:gd name="T13" fmla="*/ 1092 h 1092"/>
                  <a:gd name="T14" fmla="*/ 298 w 596"/>
                  <a:gd name="T15" fmla="*/ 1092 h 109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96" h="1092">
                    <a:moveTo>
                      <a:pt x="298" y="1092"/>
                    </a:moveTo>
                    <a:cubicBezTo>
                      <a:pt x="159" y="1092"/>
                      <a:pt x="159" y="1092"/>
                      <a:pt x="159" y="1092"/>
                    </a:cubicBezTo>
                    <a:cubicBezTo>
                      <a:pt x="31" y="824"/>
                      <a:pt x="21" y="513"/>
                      <a:pt x="21" y="513"/>
                    </a:cubicBezTo>
                    <a:cubicBezTo>
                      <a:pt x="0" y="212"/>
                      <a:pt x="298" y="0"/>
                      <a:pt x="298" y="0"/>
                    </a:cubicBezTo>
                    <a:cubicBezTo>
                      <a:pt x="299" y="0"/>
                      <a:pt x="299" y="0"/>
                      <a:pt x="299" y="0"/>
                    </a:cubicBezTo>
                    <a:cubicBezTo>
                      <a:pt x="299" y="0"/>
                      <a:pt x="596" y="212"/>
                      <a:pt x="575" y="513"/>
                    </a:cubicBezTo>
                    <a:cubicBezTo>
                      <a:pt x="575" y="513"/>
                      <a:pt x="566" y="824"/>
                      <a:pt x="437" y="1092"/>
                    </a:cubicBezTo>
                    <a:lnTo>
                      <a:pt x="298" y="1092"/>
                    </a:lnTo>
                    <a:close/>
                  </a:path>
                </a:pathLst>
              </a:custGeom>
              <a:solidFill>
                <a:srgbClr val="FF6D6D"/>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2" name="Freeform 109"/>
              <p:cNvSpPr>
                <a:spLocks/>
              </p:cNvSpPr>
              <p:nvPr/>
            </p:nvSpPr>
            <p:spPr bwMode="auto">
              <a:xfrm>
                <a:off x="2728913" y="2792413"/>
                <a:ext cx="1987550" cy="647700"/>
              </a:xfrm>
              <a:custGeom>
                <a:avLst/>
                <a:gdLst>
                  <a:gd name="T0" fmla="*/ 508 w 528"/>
                  <a:gd name="T1" fmla="*/ 124 h 172"/>
                  <a:gd name="T2" fmla="*/ 528 w 528"/>
                  <a:gd name="T3" fmla="*/ 0 h 172"/>
                  <a:gd name="T4" fmla="*/ 248 w 528"/>
                  <a:gd name="T5" fmla="*/ 66 h 172"/>
                  <a:gd name="T6" fmla="*/ 0 w 528"/>
                  <a:gd name="T7" fmla="*/ 15 h 172"/>
                  <a:gd name="T8" fmla="*/ 21 w 528"/>
                  <a:gd name="T9" fmla="*/ 136 h 172"/>
                  <a:gd name="T10" fmla="*/ 248 w 528"/>
                  <a:gd name="T11" fmla="*/ 172 h 172"/>
                  <a:gd name="T12" fmla="*/ 508 w 528"/>
                  <a:gd name="T13" fmla="*/ 124 h 172"/>
                </a:gdLst>
                <a:ahLst/>
                <a:cxnLst>
                  <a:cxn ang="0">
                    <a:pos x="T0" y="T1"/>
                  </a:cxn>
                  <a:cxn ang="0">
                    <a:pos x="T2" y="T3"/>
                  </a:cxn>
                  <a:cxn ang="0">
                    <a:pos x="T4" y="T5"/>
                  </a:cxn>
                  <a:cxn ang="0">
                    <a:pos x="T6" y="T7"/>
                  </a:cxn>
                  <a:cxn ang="0">
                    <a:pos x="T8" y="T9"/>
                  </a:cxn>
                  <a:cxn ang="0">
                    <a:pos x="T10" y="T11"/>
                  </a:cxn>
                  <a:cxn ang="0">
                    <a:pos x="T12" y="T13"/>
                  </a:cxn>
                </a:cxnLst>
                <a:rect l="0" t="0" r="r" b="b"/>
                <a:pathLst>
                  <a:path w="528" h="172">
                    <a:moveTo>
                      <a:pt x="508" y="124"/>
                    </a:moveTo>
                    <a:cubicBezTo>
                      <a:pt x="517" y="79"/>
                      <a:pt x="524" y="36"/>
                      <a:pt x="528" y="0"/>
                    </a:cubicBezTo>
                    <a:cubicBezTo>
                      <a:pt x="444" y="42"/>
                      <a:pt x="349" y="66"/>
                      <a:pt x="248" y="66"/>
                    </a:cubicBezTo>
                    <a:cubicBezTo>
                      <a:pt x="160" y="66"/>
                      <a:pt x="76" y="48"/>
                      <a:pt x="0" y="15"/>
                    </a:cubicBezTo>
                    <a:cubicBezTo>
                      <a:pt x="5" y="51"/>
                      <a:pt x="12" y="92"/>
                      <a:pt x="21" y="136"/>
                    </a:cubicBezTo>
                    <a:cubicBezTo>
                      <a:pt x="92" y="159"/>
                      <a:pt x="169" y="172"/>
                      <a:pt x="248" y="172"/>
                    </a:cubicBezTo>
                    <a:cubicBezTo>
                      <a:pt x="340" y="172"/>
                      <a:pt x="427" y="155"/>
                      <a:pt x="508" y="124"/>
                    </a:cubicBezTo>
                    <a:close/>
                  </a:path>
                </a:pathLst>
              </a:custGeom>
              <a:solidFill>
                <a:srgbClr val="7A0000"/>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3" name="Freeform 110"/>
              <p:cNvSpPr>
                <a:spLocks/>
              </p:cNvSpPr>
              <p:nvPr/>
            </p:nvSpPr>
            <p:spPr bwMode="auto">
              <a:xfrm>
                <a:off x="2668588" y="1962150"/>
                <a:ext cx="2100262" cy="530225"/>
              </a:xfrm>
              <a:custGeom>
                <a:avLst/>
                <a:gdLst>
                  <a:gd name="T0" fmla="*/ 557 w 558"/>
                  <a:gd name="T1" fmla="*/ 80 h 141"/>
                  <a:gd name="T2" fmla="*/ 552 w 558"/>
                  <a:gd name="T3" fmla="*/ 0 h 141"/>
                  <a:gd name="T4" fmla="*/ 278 w 558"/>
                  <a:gd name="T5" fmla="*/ 62 h 141"/>
                  <a:gd name="T6" fmla="*/ 6 w 558"/>
                  <a:gd name="T7" fmla="*/ 1 h 141"/>
                  <a:gd name="T8" fmla="*/ 2 w 558"/>
                  <a:gd name="T9" fmla="*/ 92 h 141"/>
                  <a:gd name="T10" fmla="*/ 264 w 558"/>
                  <a:gd name="T11" fmla="*/ 141 h 141"/>
                  <a:gd name="T12" fmla="*/ 557 w 558"/>
                  <a:gd name="T13" fmla="*/ 80 h 141"/>
                </a:gdLst>
                <a:ahLst/>
                <a:cxnLst>
                  <a:cxn ang="0">
                    <a:pos x="T0" y="T1"/>
                  </a:cxn>
                  <a:cxn ang="0">
                    <a:pos x="T2" y="T3"/>
                  </a:cxn>
                  <a:cxn ang="0">
                    <a:pos x="T4" y="T5"/>
                  </a:cxn>
                  <a:cxn ang="0">
                    <a:pos x="T6" y="T7"/>
                  </a:cxn>
                  <a:cxn ang="0">
                    <a:pos x="T8" y="T9"/>
                  </a:cxn>
                  <a:cxn ang="0">
                    <a:pos x="T10" y="T11"/>
                  </a:cxn>
                  <a:cxn ang="0">
                    <a:pos x="T12" y="T13"/>
                  </a:cxn>
                </a:cxnLst>
                <a:rect l="0" t="0" r="r" b="b"/>
                <a:pathLst>
                  <a:path w="558" h="141">
                    <a:moveTo>
                      <a:pt x="557" y="80"/>
                    </a:moveTo>
                    <a:cubicBezTo>
                      <a:pt x="558" y="53"/>
                      <a:pt x="556" y="26"/>
                      <a:pt x="552" y="0"/>
                    </a:cubicBezTo>
                    <a:cubicBezTo>
                      <a:pt x="469" y="40"/>
                      <a:pt x="376" y="62"/>
                      <a:pt x="278" y="62"/>
                    </a:cubicBezTo>
                    <a:cubicBezTo>
                      <a:pt x="181" y="62"/>
                      <a:pt x="88" y="40"/>
                      <a:pt x="6" y="1"/>
                    </a:cubicBezTo>
                    <a:cubicBezTo>
                      <a:pt x="2" y="31"/>
                      <a:pt x="0" y="61"/>
                      <a:pt x="2" y="92"/>
                    </a:cubicBezTo>
                    <a:cubicBezTo>
                      <a:pt x="84" y="123"/>
                      <a:pt x="172" y="141"/>
                      <a:pt x="264" y="141"/>
                    </a:cubicBezTo>
                    <a:cubicBezTo>
                      <a:pt x="368" y="141"/>
                      <a:pt x="467" y="119"/>
                      <a:pt x="557" y="80"/>
                    </a:cubicBezTo>
                    <a:close/>
                  </a:path>
                </a:pathLst>
              </a:custGeom>
              <a:solidFill>
                <a:srgbClr val="7A0000"/>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4" name="Oval 111"/>
              <p:cNvSpPr>
                <a:spLocks noChangeArrowheads="1"/>
              </p:cNvSpPr>
              <p:nvPr/>
            </p:nvSpPr>
            <p:spPr bwMode="auto">
              <a:xfrm>
                <a:off x="3587750" y="2214563"/>
                <a:ext cx="255587" cy="255588"/>
              </a:xfrm>
              <a:prstGeom prst="ellipse">
                <a:avLst/>
              </a:pr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5" name="Oval 112"/>
              <p:cNvSpPr>
                <a:spLocks noChangeArrowheads="1"/>
              </p:cNvSpPr>
              <p:nvPr/>
            </p:nvSpPr>
            <p:spPr bwMode="auto">
              <a:xfrm>
                <a:off x="3587750" y="2214563"/>
                <a:ext cx="255587" cy="255588"/>
              </a:xfrm>
              <a:prstGeom prst="ellipse">
                <a:avLst/>
              </a:pr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6" name="Oval 113"/>
              <p:cNvSpPr>
                <a:spLocks noChangeArrowheads="1"/>
              </p:cNvSpPr>
              <p:nvPr/>
            </p:nvSpPr>
            <p:spPr bwMode="auto">
              <a:xfrm>
                <a:off x="3587750" y="2214563"/>
                <a:ext cx="255587" cy="255588"/>
              </a:xfrm>
              <a:prstGeom prst="ellipse">
                <a:avLst/>
              </a:prstGeom>
              <a:solidFill>
                <a:srgbClr val="BFBFBF"/>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7" name="Oval 114"/>
              <p:cNvSpPr>
                <a:spLocks noChangeArrowheads="1"/>
              </p:cNvSpPr>
              <p:nvPr/>
            </p:nvSpPr>
            <p:spPr bwMode="auto">
              <a:xfrm>
                <a:off x="3602038" y="2635250"/>
                <a:ext cx="207962" cy="203200"/>
              </a:xfrm>
              <a:prstGeom prst="ellipse">
                <a:avLst/>
              </a:pr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8" name="Oval 115"/>
              <p:cNvSpPr>
                <a:spLocks noChangeArrowheads="1"/>
              </p:cNvSpPr>
              <p:nvPr/>
            </p:nvSpPr>
            <p:spPr bwMode="auto">
              <a:xfrm>
                <a:off x="3602038" y="2635250"/>
                <a:ext cx="207962" cy="203200"/>
              </a:xfrm>
              <a:prstGeom prst="ellipse">
                <a:avLst/>
              </a:pr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49" name="Oval 116"/>
              <p:cNvSpPr>
                <a:spLocks noChangeArrowheads="1"/>
              </p:cNvSpPr>
              <p:nvPr/>
            </p:nvSpPr>
            <p:spPr bwMode="auto">
              <a:xfrm>
                <a:off x="3602038" y="2635250"/>
                <a:ext cx="207962" cy="203200"/>
              </a:xfrm>
              <a:prstGeom prst="ellipse">
                <a:avLst/>
              </a:prstGeom>
              <a:solidFill>
                <a:srgbClr val="BFBFBF"/>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50" name="Oval 117"/>
              <p:cNvSpPr>
                <a:spLocks noChangeArrowheads="1"/>
              </p:cNvSpPr>
              <p:nvPr/>
            </p:nvSpPr>
            <p:spPr bwMode="auto">
              <a:xfrm>
                <a:off x="3602038" y="2987675"/>
                <a:ext cx="207962" cy="203200"/>
              </a:xfrm>
              <a:prstGeom prst="ellipse">
                <a:avLst/>
              </a:pr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51" name="Oval 118"/>
              <p:cNvSpPr>
                <a:spLocks noChangeArrowheads="1"/>
              </p:cNvSpPr>
              <p:nvPr/>
            </p:nvSpPr>
            <p:spPr bwMode="auto">
              <a:xfrm>
                <a:off x="3602038" y="2987675"/>
                <a:ext cx="207962" cy="203200"/>
              </a:xfrm>
              <a:prstGeom prst="ellipse">
                <a:avLst/>
              </a:prstGeom>
              <a:solidFill>
                <a:srgbClr val="B3B3B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52" name="Oval 119"/>
              <p:cNvSpPr>
                <a:spLocks noChangeArrowheads="1"/>
              </p:cNvSpPr>
              <p:nvPr/>
            </p:nvSpPr>
            <p:spPr bwMode="auto">
              <a:xfrm>
                <a:off x="3602038" y="2987675"/>
                <a:ext cx="207962" cy="203200"/>
              </a:xfrm>
              <a:prstGeom prst="ellipse">
                <a:avLst/>
              </a:prstGeom>
              <a:solidFill>
                <a:srgbClr val="BFBFBF"/>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53" name="Freeform 120"/>
              <p:cNvSpPr>
                <a:spLocks/>
              </p:cNvSpPr>
              <p:nvPr/>
            </p:nvSpPr>
            <p:spPr bwMode="auto">
              <a:xfrm>
                <a:off x="3568700" y="3319463"/>
                <a:ext cx="293687" cy="1863725"/>
              </a:xfrm>
              <a:custGeom>
                <a:avLst/>
                <a:gdLst>
                  <a:gd name="T0" fmla="*/ 77 w 78"/>
                  <a:gd name="T1" fmla="*/ 48 h 496"/>
                  <a:gd name="T2" fmla="*/ 78 w 78"/>
                  <a:gd name="T3" fmla="*/ 39 h 496"/>
                  <a:gd name="T4" fmla="*/ 39 w 78"/>
                  <a:gd name="T5" fmla="*/ 0 h 496"/>
                  <a:gd name="T6" fmla="*/ 0 w 78"/>
                  <a:gd name="T7" fmla="*/ 40 h 496"/>
                  <a:gd name="T8" fmla="*/ 18 w 78"/>
                  <a:gd name="T9" fmla="*/ 475 h 496"/>
                  <a:gd name="T10" fmla="*/ 19 w 78"/>
                  <a:gd name="T11" fmla="*/ 475 h 496"/>
                  <a:gd name="T12" fmla="*/ 19 w 78"/>
                  <a:gd name="T13" fmla="*/ 475 h 496"/>
                  <a:gd name="T14" fmla="*/ 40 w 78"/>
                  <a:gd name="T15" fmla="*/ 496 h 496"/>
                  <a:gd name="T16" fmla="*/ 61 w 78"/>
                  <a:gd name="T17" fmla="*/ 475 h 496"/>
                  <a:gd name="T18" fmla="*/ 61 w 78"/>
                  <a:gd name="T19" fmla="*/ 475 h 496"/>
                  <a:gd name="T20" fmla="*/ 61 w 78"/>
                  <a:gd name="T21" fmla="*/ 475 h 496"/>
                  <a:gd name="T22" fmla="*/ 77 w 78"/>
                  <a:gd name="T23" fmla="*/ 48 h 4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8" h="496">
                    <a:moveTo>
                      <a:pt x="77" y="48"/>
                    </a:moveTo>
                    <a:cubicBezTo>
                      <a:pt x="77" y="45"/>
                      <a:pt x="78" y="42"/>
                      <a:pt x="78" y="39"/>
                    </a:cubicBezTo>
                    <a:cubicBezTo>
                      <a:pt x="78" y="18"/>
                      <a:pt x="60" y="0"/>
                      <a:pt x="39" y="0"/>
                    </a:cubicBezTo>
                    <a:cubicBezTo>
                      <a:pt x="17" y="0"/>
                      <a:pt x="0" y="18"/>
                      <a:pt x="0" y="40"/>
                    </a:cubicBezTo>
                    <a:cubicBezTo>
                      <a:pt x="18" y="475"/>
                      <a:pt x="18" y="475"/>
                      <a:pt x="18" y="475"/>
                    </a:cubicBezTo>
                    <a:cubicBezTo>
                      <a:pt x="19" y="475"/>
                      <a:pt x="19" y="475"/>
                      <a:pt x="19" y="475"/>
                    </a:cubicBezTo>
                    <a:cubicBezTo>
                      <a:pt x="19" y="475"/>
                      <a:pt x="19" y="475"/>
                      <a:pt x="19" y="475"/>
                    </a:cubicBezTo>
                    <a:cubicBezTo>
                      <a:pt x="19" y="487"/>
                      <a:pt x="29" y="496"/>
                      <a:pt x="40" y="496"/>
                    </a:cubicBezTo>
                    <a:cubicBezTo>
                      <a:pt x="52" y="496"/>
                      <a:pt x="61" y="487"/>
                      <a:pt x="61" y="475"/>
                    </a:cubicBezTo>
                    <a:cubicBezTo>
                      <a:pt x="61" y="475"/>
                      <a:pt x="61" y="475"/>
                      <a:pt x="61" y="475"/>
                    </a:cubicBezTo>
                    <a:cubicBezTo>
                      <a:pt x="61" y="475"/>
                      <a:pt x="61" y="475"/>
                      <a:pt x="61" y="475"/>
                    </a:cubicBezTo>
                    <a:lnTo>
                      <a:pt x="77" y="48"/>
                    </a:lnTo>
                    <a:close/>
                  </a:path>
                </a:pathLst>
              </a:custGeom>
              <a:solidFill>
                <a:srgbClr val="7A0000"/>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54" name="Oval 121"/>
              <p:cNvSpPr>
                <a:spLocks noChangeArrowheads="1"/>
              </p:cNvSpPr>
              <p:nvPr/>
            </p:nvSpPr>
            <p:spPr bwMode="auto">
              <a:xfrm>
                <a:off x="3360738" y="1187450"/>
                <a:ext cx="735012" cy="733425"/>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55" name="Freeform 122"/>
              <p:cNvSpPr>
                <a:spLocks noEditPoints="1"/>
              </p:cNvSpPr>
              <p:nvPr/>
            </p:nvSpPr>
            <p:spPr bwMode="auto">
              <a:xfrm>
                <a:off x="3319463" y="1157288"/>
                <a:ext cx="790575" cy="790575"/>
              </a:xfrm>
              <a:custGeom>
                <a:avLst/>
                <a:gdLst>
                  <a:gd name="T0" fmla="*/ 105 w 210"/>
                  <a:gd name="T1" fmla="*/ 0 h 210"/>
                  <a:gd name="T2" fmla="*/ 0 w 210"/>
                  <a:gd name="T3" fmla="*/ 105 h 210"/>
                  <a:gd name="T4" fmla="*/ 105 w 210"/>
                  <a:gd name="T5" fmla="*/ 210 h 210"/>
                  <a:gd name="T6" fmla="*/ 210 w 210"/>
                  <a:gd name="T7" fmla="*/ 105 h 210"/>
                  <a:gd name="T8" fmla="*/ 105 w 210"/>
                  <a:gd name="T9" fmla="*/ 0 h 210"/>
                  <a:gd name="T10" fmla="*/ 105 w 210"/>
                  <a:gd name="T11" fmla="*/ 193 h 210"/>
                  <a:gd name="T12" fmla="*/ 17 w 210"/>
                  <a:gd name="T13" fmla="*/ 105 h 210"/>
                  <a:gd name="T14" fmla="*/ 105 w 210"/>
                  <a:gd name="T15" fmla="*/ 18 h 210"/>
                  <a:gd name="T16" fmla="*/ 192 w 210"/>
                  <a:gd name="T17" fmla="*/ 105 h 210"/>
                  <a:gd name="T18" fmla="*/ 105 w 210"/>
                  <a:gd name="T19" fmla="*/ 193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0" h="210">
                    <a:moveTo>
                      <a:pt x="105" y="0"/>
                    </a:moveTo>
                    <a:cubicBezTo>
                      <a:pt x="47" y="0"/>
                      <a:pt x="0" y="47"/>
                      <a:pt x="0" y="105"/>
                    </a:cubicBezTo>
                    <a:cubicBezTo>
                      <a:pt x="0" y="163"/>
                      <a:pt x="47" y="210"/>
                      <a:pt x="105" y="210"/>
                    </a:cubicBezTo>
                    <a:cubicBezTo>
                      <a:pt x="163" y="210"/>
                      <a:pt x="210" y="163"/>
                      <a:pt x="210" y="105"/>
                    </a:cubicBezTo>
                    <a:cubicBezTo>
                      <a:pt x="210" y="47"/>
                      <a:pt x="163" y="0"/>
                      <a:pt x="105" y="0"/>
                    </a:cubicBezTo>
                    <a:close/>
                    <a:moveTo>
                      <a:pt x="105" y="193"/>
                    </a:moveTo>
                    <a:cubicBezTo>
                      <a:pt x="56" y="193"/>
                      <a:pt x="17" y="154"/>
                      <a:pt x="17" y="105"/>
                    </a:cubicBezTo>
                    <a:cubicBezTo>
                      <a:pt x="17" y="57"/>
                      <a:pt x="56" y="18"/>
                      <a:pt x="105" y="18"/>
                    </a:cubicBezTo>
                    <a:cubicBezTo>
                      <a:pt x="153" y="18"/>
                      <a:pt x="192" y="57"/>
                      <a:pt x="192" y="105"/>
                    </a:cubicBezTo>
                    <a:cubicBezTo>
                      <a:pt x="192" y="154"/>
                      <a:pt x="153" y="193"/>
                      <a:pt x="105" y="193"/>
                    </a:cubicBezTo>
                    <a:close/>
                  </a:path>
                </a:pathLst>
              </a:custGeom>
              <a:solidFill>
                <a:srgbClr val="7A0000"/>
              </a:solidFill>
              <a:ln>
                <a:noFill/>
              </a:ln>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grpSp>
      </p:grpSp>
      <p:grpSp>
        <p:nvGrpSpPr>
          <p:cNvPr id="159" name="Group 399"/>
          <p:cNvGrpSpPr/>
          <p:nvPr/>
        </p:nvGrpSpPr>
        <p:grpSpPr>
          <a:xfrm>
            <a:off x="9531313" y="1191098"/>
            <a:ext cx="2319026" cy="2253591"/>
            <a:chOff x="3690938" y="436563"/>
            <a:chExt cx="5264150" cy="5114925"/>
          </a:xfrm>
        </p:grpSpPr>
        <p:sp>
          <p:nvSpPr>
            <p:cNvPr id="160" name="Freeform 400"/>
            <p:cNvSpPr>
              <a:spLocks noEditPoints="1"/>
            </p:cNvSpPr>
            <p:nvPr/>
          </p:nvSpPr>
          <p:spPr bwMode="auto">
            <a:xfrm>
              <a:off x="3690938" y="436563"/>
              <a:ext cx="5264150" cy="5114925"/>
            </a:xfrm>
            <a:custGeom>
              <a:avLst/>
              <a:gdLst>
                <a:gd name="T0" fmla="*/ 2355 w 2519"/>
                <a:gd name="T1" fmla="*/ 1508 h 2448"/>
                <a:gd name="T2" fmla="*/ 2189 w 2519"/>
                <a:gd name="T3" fmla="*/ 1879 h 2448"/>
                <a:gd name="T4" fmla="*/ 2175 w 2519"/>
                <a:gd name="T5" fmla="*/ 1942 h 2448"/>
                <a:gd name="T6" fmla="*/ 2012 w 2519"/>
                <a:gd name="T7" fmla="*/ 2110 h 2448"/>
                <a:gd name="T8" fmla="*/ 1952 w 2519"/>
                <a:gd name="T9" fmla="*/ 2246 h 2448"/>
                <a:gd name="T10" fmla="*/ 1892 w 2519"/>
                <a:gd name="T11" fmla="*/ 2214 h 2448"/>
                <a:gd name="T12" fmla="*/ 1571 w 2519"/>
                <a:gd name="T13" fmla="*/ 2367 h 2448"/>
                <a:gd name="T14" fmla="*/ 1499 w 2519"/>
                <a:gd name="T15" fmla="*/ 2401 h 2448"/>
                <a:gd name="T16" fmla="*/ 1365 w 2519"/>
                <a:gd name="T17" fmla="*/ 2378 h 2448"/>
                <a:gd name="T18" fmla="*/ 856 w 2519"/>
                <a:gd name="T19" fmla="*/ 2171 h 2448"/>
                <a:gd name="T20" fmla="*/ 337 w 2519"/>
                <a:gd name="T21" fmla="*/ 775 h 2448"/>
                <a:gd name="T22" fmla="*/ 1155 w 2519"/>
                <a:gd name="T23" fmla="*/ 132 h 2448"/>
                <a:gd name="T24" fmla="*/ 1223 w 2519"/>
                <a:gd name="T25" fmla="*/ 75 h 2448"/>
                <a:gd name="T26" fmla="*/ 1380 w 2519"/>
                <a:gd name="T27" fmla="*/ 119 h 2448"/>
                <a:gd name="T28" fmla="*/ 1517 w 2519"/>
                <a:gd name="T29" fmla="*/ 98 h 2448"/>
                <a:gd name="T30" fmla="*/ 1927 w 2519"/>
                <a:gd name="T31" fmla="*/ 444 h 2448"/>
                <a:gd name="T32" fmla="*/ 2125 w 2519"/>
                <a:gd name="T33" fmla="*/ 591 h 2448"/>
                <a:gd name="T34" fmla="*/ 2125 w 2519"/>
                <a:gd name="T35" fmla="*/ 591 h 2448"/>
                <a:gd name="T36" fmla="*/ 1690 w 2519"/>
                <a:gd name="T37" fmla="*/ 393 h 2448"/>
                <a:gd name="T38" fmla="*/ 195 w 2519"/>
                <a:gd name="T39" fmla="*/ 1086 h 2448"/>
                <a:gd name="T40" fmla="*/ 163 w 2519"/>
                <a:gd name="T41" fmla="*/ 1009 h 2448"/>
                <a:gd name="T42" fmla="*/ 201 w 2519"/>
                <a:gd name="T43" fmla="*/ 764 h 2448"/>
                <a:gd name="T44" fmla="*/ 337 w 2519"/>
                <a:gd name="T45" fmla="*/ 775 h 2448"/>
                <a:gd name="T46" fmla="*/ 1384 w 2519"/>
                <a:gd name="T47" fmla="*/ 66 h 2448"/>
                <a:gd name="T48" fmla="*/ 1147 w 2519"/>
                <a:gd name="T49" fmla="*/ 0 h 2448"/>
                <a:gd name="T50" fmla="*/ 1064 w 2519"/>
                <a:gd name="T51" fmla="*/ 79 h 2448"/>
                <a:gd name="T52" fmla="*/ 141 w 2519"/>
                <a:gd name="T53" fmla="*/ 925 h 2448"/>
                <a:gd name="T54" fmla="*/ 83 w 2519"/>
                <a:gd name="T55" fmla="*/ 1247 h 2448"/>
                <a:gd name="T56" fmla="*/ 1468 w 2519"/>
                <a:gd name="T57" fmla="*/ 2434 h 2448"/>
                <a:gd name="T58" fmla="*/ 1476 w 2519"/>
                <a:gd name="T59" fmla="*/ 2447 h 2448"/>
                <a:gd name="T60" fmla="*/ 1604 w 2519"/>
                <a:gd name="T61" fmla="*/ 2447 h 2448"/>
                <a:gd name="T62" fmla="*/ 1599 w 2519"/>
                <a:gd name="T63" fmla="*/ 2406 h 2448"/>
                <a:gd name="T64" fmla="*/ 1941 w 2519"/>
                <a:gd name="T65" fmla="*/ 2315 h 2448"/>
                <a:gd name="T66" fmla="*/ 2028 w 2519"/>
                <a:gd name="T67" fmla="*/ 2212 h 2448"/>
                <a:gd name="T68" fmla="*/ 2102 w 2519"/>
                <a:gd name="T69" fmla="*/ 2227 h 2448"/>
                <a:gd name="T70" fmla="*/ 2154 w 2519"/>
                <a:gd name="T71" fmla="*/ 2075 h 2448"/>
                <a:gd name="T72" fmla="*/ 2198 w 2519"/>
                <a:gd name="T73" fmla="*/ 2030 h 2448"/>
                <a:gd name="T74" fmla="*/ 2252 w 2519"/>
                <a:gd name="T75" fmla="*/ 1939 h 2448"/>
                <a:gd name="T76" fmla="*/ 2274 w 2519"/>
                <a:gd name="T77" fmla="*/ 1943 h 2448"/>
                <a:gd name="T78" fmla="*/ 2480 w 2519"/>
                <a:gd name="T79" fmla="*/ 1372 h 2448"/>
                <a:gd name="T80" fmla="*/ 2465 w 2519"/>
                <a:gd name="T81" fmla="*/ 883 h 2448"/>
                <a:gd name="T82" fmla="*/ 1600 w 2519"/>
                <a:gd name="T83" fmla="*/ 96 h 2448"/>
                <a:gd name="T84" fmla="*/ 1553 w 2519"/>
                <a:gd name="T85" fmla="*/ 0 h 24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19" h="2448">
                  <a:moveTo>
                    <a:pt x="2355" y="1508"/>
                  </a:moveTo>
                  <a:cubicBezTo>
                    <a:pt x="2355" y="1508"/>
                    <a:pt x="2355" y="1508"/>
                    <a:pt x="2355" y="1508"/>
                  </a:cubicBezTo>
                  <a:cubicBezTo>
                    <a:pt x="2355" y="1508"/>
                    <a:pt x="2355" y="1508"/>
                    <a:pt x="2355" y="1508"/>
                  </a:cubicBezTo>
                  <a:cubicBezTo>
                    <a:pt x="2306" y="1653"/>
                    <a:pt x="2250" y="1775"/>
                    <a:pt x="2189" y="1879"/>
                  </a:cubicBezTo>
                  <a:cubicBezTo>
                    <a:pt x="2192" y="1882"/>
                    <a:pt x="2194" y="1884"/>
                    <a:pt x="2196" y="1887"/>
                  </a:cubicBezTo>
                  <a:cubicBezTo>
                    <a:pt x="2207" y="1908"/>
                    <a:pt x="2188" y="1927"/>
                    <a:pt x="2175" y="1942"/>
                  </a:cubicBezTo>
                  <a:cubicBezTo>
                    <a:pt x="2155" y="1964"/>
                    <a:pt x="2132" y="1984"/>
                    <a:pt x="2108" y="2000"/>
                  </a:cubicBezTo>
                  <a:cubicBezTo>
                    <a:pt x="2077" y="2040"/>
                    <a:pt x="2045" y="2077"/>
                    <a:pt x="2012" y="2110"/>
                  </a:cubicBezTo>
                  <a:cubicBezTo>
                    <a:pt x="2018" y="2127"/>
                    <a:pt x="2022" y="2147"/>
                    <a:pt x="2023" y="2159"/>
                  </a:cubicBezTo>
                  <a:cubicBezTo>
                    <a:pt x="2003" y="2188"/>
                    <a:pt x="1975" y="2216"/>
                    <a:pt x="1952" y="2246"/>
                  </a:cubicBezTo>
                  <a:cubicBezTo>
                    <a:pt x="1950" y="2246"/>
                    <a:pt x="1948" y="2247"/>
                    <a:pt x="1946" y="2247"/>
                  </a:cubicBezTo>
                  <a:cubicBezTo>
                    <a:pt x="1927" y="2247"/>
                    <a:pt x="1909" y="2229"/>
                    <a:pt x="1892" y="2214"/>
                  </a:cubicBezTo>
                  <a:cubicBezTo>
                    <a:pt x="1791" y="2286"/>
                    <a:pt x="1685" y="2330"/>
                    <a:pt x="1579" y="2354"/>
                  </a:cubicBezTo>
                  <a:cubicBezTo>
                    <a:pt x="1578" y="2359"/>
                    <a:pt x="1575" y="2363"/>
                    <a:pt x="1571" y="2367"/>
                  </a:cubicBezTo>
                  <a:cubicBezTo>
                    <a:pt x="1554" y="2383"/>
                    <a:pt x="1531" y="2401"/>
                    <a:pt x="1507" y="2401"/>
                  </a:cubicBezTo>
                  <a:cubicBezTo>
                    <a:pt x="1504" y="2401"/>
                    <a:pt x="1502" y="2401"/>
                    <a:pt x="1499" y="2401"/>
                  </a:cubicBezTo>
                  <a:cubicBezTo>
                    <a:pt x="1485" y="2395"/>
                    <a:pt x="1475" y="2383"/>
                    <a:pt x="1464" y="2373"/>
                  </a:cubicBezTo>
                  <a:cubicBezTo>
                    <a:pt x="1431" y="2376"/>
                    <a:pt x="1397" y="2378"/>
                    <a:pt x="1365" y="2378"/>
                  </a:cubicBezTo>
                  <a:cubicBezTo>
                    <a:pt x="957" y="2378"/>
                    <a:pt x="601" y="2145"/>
                    <a:pt x="601" y="2145"/>
                  </a:cubicBezTo>
                  <a:cubicBezTo>
                    <a:pt x="690" y="2163"/>
                    <a:pt x="775" y="2171"/>
                    <a:pt x="856" y="2171"/>
                  </a:cubicBezTo>
                  <a:cubicBezTo>
                    <a:pt x="1389" y="2171"/>
                    <a:pt x="1784" y="1817"/>
                    <a:pt x="2355" y="1508"/>
                  </a:cubicBezTo>
                  <a:moveTo>
                    <a:pt x="337" y="775"/>
                  </a:moveTo>
                  <a:cubicBezTo>
                    <a:pt x="448" y="577"/>
                    <a:pt x="616" y="355"/>
                    <a:pt x="860" y="216"/>
                  </a:cubicBezTo>
                  <a:cubicBezTo>
                    <a:pt x="956" y="161"/>
                    <a:pt x="1056" y="136"/>
                    <a:pt x="1155" y="132"/>
                  </a:cubicBezTo>
                  <a:cubicBezTo>
                    <a:pt x="1177" y="110"/>
                    <a:pt x="1192" y="76"/>
                    <a:pt x="1222" y="75"/>
                  </a:cubicBezTo>
                  <a:cubicBezTo>
                    <a:pt x="1222" y="75"/>
                    <a:pt x="1223" y="75"/>
                    <a:pt x="1223" y="75"/>
                  </a:cubicBezTo>
                  <a:cubicBezTo>
                    <a:pt x="1228" y="75"/>
                    <a:pt x="1234" y="76"/>
                    <a:pt x="1239" y="78"/>
                  </a:cubicBezTo>
                  <a:cubicBezTo>
                    <a:pt x="1287" y="90"/>
                    <a:pt x="1331" y="119"/>
                    <a:pt x="1380" y="119"/>
                  </a:cubicBezTo>
                  <a:cubicBezTo>
                    <a:pt x="1387" y="119"/>
                    <a:pt x="1393" y="119"/>
                    <a:pt x="1400" y="117"/>
                  </a:cubicBezTo>
                  <a:cubicBezTo>
                    <a:pt x="1439" y="115"/>
                    <a:pt x="1480" y="116"/>
                    <a:pt x="1517" y="98"/>
                  </a:cubicBezTo>
                  <a:cubicBezTo>
                    <a:pt x="1553" y="117"/>
                    <a:pt x="1536" y="169"/>
                    <a:pt x="1532" y="201"/>
                  </a:cubicBezTo>
                  <a:cubicBezTo>
                    <a:pt x="1629" y="239"/>
                    <a:pt x="1789" y="345"/>
                    <a:pt x="1927" y="444"/>
                  </a:cubicBezTo>
                  <a:cubicBezTo>
                    <a:pt x="1953" y="457"/>
                    <a:pt x="1979" y="473"/>
                    <a:pt x="2002" y="492"/>
                  </a:cubicBezTo>
                  <a:cubicBezTo>
                    <a:pt x="2055" y="534"/>
                    <a:pt x="2095" y="567"/>
                    <a:pt x="2125" y="591"/>
                  </a:cubicBezTo>
                  <a:cubicBezTo>
                    <a:pt x="2169" y="625"/>
                    <a:pt x="2197" y="646"/>
                    <a:pt x="2196" y="646"/>
                  </a:cubicBezTo>
                  <a:cubicBezTo>
                    <a:pt x="2196" y="646"/>
                    <a:pt x="2174" y="630"/>
                    <a:pt x="2125" y="591"/>
                  </a:cubicBezTo>
                  <a:cubicBezTo>
                    <a:pt x="2076" y="553"/>
                    <a:pt x="2005" y="499"/>
                    <a:pt x="1927" y="444"/>
                  </a:cubicBezTo>
                  <a:cubicBezTo>
                    <a:pt x="1856" y="408"/>
                    <a:pt x="1776" y="393"/>
                    <a:pt x="1690" y="393"/>
                  </a:cubicBezTo>
                  <a:cubicBezTo>
                    <a:pt x="1074" y="393"/>
                    <a:pt x="159" y="1197"/>
                    <a:pt x="159" y="1197"/>
                  </a:cubicBezTo>
                  <a:cubicBezTo>
                    <a:pt x="159" y="1197"/>
                    <a:pt x="170" y="1155"/>
                    <a:pt x="195" y="1086"/>
                  </a:cubicBezTo>
                  <a:cubicBezTo>
                    <a:pt x="191" y="1085"/>
                    <a:pt x="186" y="1084"/>
                    <a:pt x="181" y="1083"/>
                  </a:cubicBezTo>
                  <a:cubicBezTo>
                    <a:pt x="135" y="1082"/>
                    <a:pt x="122" y="1031"/>
                    <a:pt x="163" y="1009"/>
                  </a:cubicBezTo>
                  <a:cubicBezTo>
                    <a:pt x="202" y="973"/>
                    <a:pt x="214" y="913"/>
                    <a:pt x="191" y="865"/>
                  </a:cubicBezTo>
                  <a:cubicBezTo>
                    <a:pt x="171" y="834"/>
                    <a:pt x="150" y="778"/>
                    <a:pt x="201" y="764"/>
                  </a:cubicBezTo>
                  <a:cubicBezTo>
                    <a:pt x="203" y="764"/>
                    <a:pt x="206" y="764"/>
                    <a:pt x="209" y="764"/>
                  </a:cubicBezTo>
                  <a:cubicBezTo>
                    <a:pt x="251" y="764"/>
                    <a:pt x="294" y="774"/>
                    <a:pt x="337" y="775"/>
                  </a:cubicBezTo>
                  <a:moveTo>
                    <a:pt x="1553" y="0"/>
                  </a:moveTo>
                  <a:cubicBezTo>
                    <a:pt x="1533" y="0"/>
                    <a:pt x="1484" y="66"/>
                    <a:pt x="1384" y="66"/>
                  </a:cubicBezTo>
                  <a:cubicBezTo>
                    <a:pt x="1384" y="66"/>
                    <a:pt x="1384" y="66"/>
                    <a:pt x="1384" y="66"/>
                  </a:cubicBezTo>
                  <a:cubicBezTo>
                    <a:pt x="1284" y="66"/>
                    <a:pt x="1192" y="0"/>
                    <a:pt x="1147" y="0"/>
                  </a:cubicBezTo>
                  <a:cubicBezTo>
                    <a:pt x="1130" y="0"/>
                    <a:pt x="1120" y="10"/>
                    <a:pt x="1120" y="39"/>
                  </a:cubicBezTo>
                  <a:cubicBezTo>
                    <a:pt x="1120" y="57"/>
                    <a:pt x="1057" y="63"/>
                    <a:pt x="1064" y="79"/>
                  </a:cubicBezTo>
                  <a:cubicBezTo>
                    <a:pt x="685" y="142"/>
                    <a:pt x="390" y="363"/>
                    <a:pt x="219" y="692"/>
                  </a:cubicBezTo>
                  <a:cubicBezTo>
                    <a:pt x="63" y="708"/>
                    <a:pt x="141" y="799"/>
                    <a:pt x="141" y="925"/>
                  </a:cubicBezTo>
                  <a:cubicBezTo>
                    <a:pt x="141" y="1012"/>
                    <a:pt x="0" y="1100"/>
                    <a:pt x="88" y="1144"/>
                  </a:cubicBezTo>
                  <a:cubicBezTo>
                    <a:pt x="85" y="1178"/>
                    <a:pt x="83" y="1212"/>
                    <a:pt x="83" y="1247"/>
                  </a:cubicBezTo>
                  <a:cubicBezTo>
                    <a:pt x="83" y="1910"/>
                    <a:pt x="622" y="2448"/>
                    <a:pt x="1285" y="2448"/>
                  </a:cubicBezTo>
                  <a:cubicBezTo>
                    <a:pt x="1347" y="2448"/>
                    <a:pt x="1408" y="2443"/>
                    <a:pt x="1468" y="2434"/>
                  </a:cubicBezTo>
                  <a:cubicBezTo>
                    <a:pt x="1468" y="2434"/>
                    <a:pt x="1468" y="2435"/>
                    <a:pt x="1468" y="2436"/>
                  </a:cubicBezTo>
                  <a:cubicBezTo>
                    <a:pt x="1468" y="2444"/>
                    <a:pt x="1471" y="2447"/>
                    <a:pt x="1476" y="2447"/>
                  </a:cubicBezTo>
                  <a:cubicBezTo>
                    <a:pt x="1491" y="2447"/>
                    <a:pt x="1526" y="2415"/>
                    <a:pt x="1555" y="2415"/>
                  </a:cubicBezTo>
                  <a:cubicBezTo>
                    <a:pt x="1584" y="2415"/>
                    <a:pt x="1599" y="2447"/>
                    <a:pt x="1604" y="2447"/>
                  </a:cubicBezTo>
                  <a:cubicBezTo>
                    <a:pt x="1606" y="2447"/>
                    <a:pt x="1606" y="2444"/>
                    <a:pt x="1606" y="2436"/>
                  </a:cubicBezTo>
                  <a:cubicBezTo>
                    <a:pt x="1606" y="2425"/>
                    <a:pt x="1604" y="2415"/>
                    <a:pt x="1599" y="2406"/>
                  </a:cubicBezTo>
                  <a:cubicBezTo>
                    <a:pt x="1698" y="2380"/>
                    <a:pt x="1771" y="2347"/>
                    <a:pt x="1858" y="2297"/>
                  </a:cubicBezTo>
                  <a:cubicBezTo>
                    <a:pt x="1901" y="2309"/>
                    <a:pt x="1924" y="2315"/>
                    <a:pt x="1941" y="2315"/>
                  </a:cubicBezTo>
                  <a:cubicBezTo>
                    <a:pt x="1957" y="2315"/>
                    <a:pt x="1967" y="2310"/>
                    <a:pt x="1982" y="2300"/>
                  </a:cubicBezTo>
                  <a:cubicBezTo>
                    <a:pt x="2040" y="2261"/>
                    <a:pt x="1985" y="2212"/>
                    <a:pt x="2028" y="2212"/>
                  </a:cubicBezTo>
                  <a:cubicBezTo>
                    <a:pt x="2040" y="2212"/>
                    <a:pt x="2060" y="2216"/>
                    <a:pt x="2093" y="2225"/>
                  </a:cubicBezTo>
                  <a:cubicBezTo>
                    <a:pt x="2097" y="2227"/>
                    <a:pt x="2100" y="2227"/>
                    <a:pt x="2102" y="2227"/>
                  </a:cubicBezTo>
                  <a:cubicBezTo>
                    <a:pt x="2121" y="2227"/>
                    <a:pt x="2078" y="2189"/>
                    <a:pt x="2054" y="2169"/>
                  </a:cubicBezTo>
                  <a:cubicBezTo>
                    <a:pt x="2089" y="2140"/>
                    <a:pt x="2123" y="2108"/>
                    <a:pt x="2154" y="2075"/>
                  </a:cubicBezTo>
                  <a:cubicBezTo>
                    <a:pt x="2157" y="2079"/>
                    <a:pt x="2159" y="2081"/>
                    <a:pt x="2160" y="2081"/>
                  </a:cubicBezTo>
                  <a:cubicBezTo>
                    <a:pt x="2170" y="2081"/>
                    <a:pt x="2172" y="2030"/>
                    <a:pt x="2198" y="2030"/>
                  </a:cubicBezTo>
                  <a:cubicBezTo>
                    <a:pt x="2246" y="2030"/>
                    <a:pt x="2231" y="2011"/>
                    <a:pt x="2231" y="1958"/>
                  </a:cubicBezTo>
                  <a:cubicBezTo>
                    <a:pt x="2231" y="1943"/>
                    <a:pt x="2241" y="1939"/>
                    <a:pt x="2252" y="1939"/>
                  </a:cubicBezTo>
                  <a:cubicBezTo>
                    <a:pt x="2257" y="1939"/>
                    <a:pt x="2262" y="1940"/>
                    <a:pt x="2266" y="1941"/>
                  </a:cubicBezTo>
                  <a:cubicBezTo>
                    <a:pt x="2270" y="1942"/>
                    <a:pt x="2273" y="1943"/>
                    <a:pt x="2274" y="1943"/>
                  </a:cubicBezTo>
                  <a:cubicBezTo>
                    <a:pt x="2275" y="1943"/>
                    <a:pt x="2273" y="1942"/>
                    <a:pt x="2267" y="1938"/>
                  </a:cubicBezTo>
                  <a:cubicBezTo>
                    <a:pt x="2382" y="1775"/>
                    <a:pt x="2458" y="1581"/>
                    <a:pt x="2480" y="1372"/>
                  </a:cubicBezTo>
                  <a:cubicBezTo>
                    <a:pt x="2519" y="1352"/>
                    <a:pt x="2513" y="1263"/>
                    <a:pt x="2477" y="1147"/>
                  </a:cubicBezTo>
                  <a:cubicBezTo>
                    <a:pt x="2437" y="1017"/>
                    <a:pt x="2512" y="883"/>
                    <a:pt x="2465" y="883"/>
                  </a:cubicBezTo>
                  <a:cubicBezTo>
                    <a:pt x="2455" y="883"/>
                    <a:pt x="2444" y="889"/>
                    <a:pt x="2435" y="900"/>
                  </a:cubicBezTo>
                  <a:cubicBezTo>
                    <a:pt x="2312" y="493"/>
                    <a:pt x="2016" y="195"/>
                    <a:pt x="1600" y="96"/>
                  </a:cubicBezTo>
                  <a:cubicBezTo>
                    <a:pt x="1612" y="75"/>
                    <a:pt x="1564" y="63"/>
                    <a:pt x="1564" y="39"/>
                  </a:cubicBezTo>
                  <a:cubicBezTo>
                    <a:pt x="1564" y="10"/>
                    <a:pt x="1561" y="0"/>
                    <a:pt x="1553" y="0"/>
                  </a:cubicBezTo>
                </a:path>
              </a:pathLst>
            </a:custGeom>
            <a:solidFill>
              <a:srgbClr val="D4DDD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1" name="Freeform 401"/>
            <p:cNvSpPr>
              <a:spLocks noEditPoints="1"/>
            </p:cNvSpPr>
            <p:nvPr/>
          </p:nvSpPr>
          <p:spPr bwMode="auto">
            <a:xfrm>
              <a:off x="3946526" y="593726"/>
              <a:ext cx="4335463" cy="2343150"/>
            </a:xfrm>
            <a:custGeom>
              <a:avLst/>
              <a:gdLst>
                <a:gd name="T0" fmla="*/ 2003 w 2075"/>
                <a:gd name="T1" fmla="*/ 516 h 1122"/>
                <a:gd name="T2" fmla="*/ 2074 w 2075"/>
                <a:gd name="T3" fmla="*/ 571 h 1122"/>
                <a:gd name="T4" fmla="*/ 2003 w 2075"/>
                <a:gd name="T5" fmla="*/ 516 h 1122"/>
                <a:gd name="T6" fmla="*/ 1805 w 2075"/>
                <a:gd name="T7" fmla="*/ 369 h 1122"/>
                <a:gd name="T8" fmla="*/ 2003 w 2075"/>
                <a:gd name="T9" fmla="*/ 516 h 1122"/>
                <a:gd name="T10" fmla="*/ 1880 w 2075"/>
                <a:gd name="T11" fmla="*/ 417 h 1122"/>
                <a:gd name="T12" fmla="*/ 1805 w 2075"/>
                <a:gd name="T13" fmla="*/ 369 h 1122"/>
                <a:gd name="T14" fmla="*/ 847 w 2075"/>
                <a:gd name="T15" fmla="*/ 250 h 1122"/>
                <a:gd name="T16" fmla="*/ 764 w 2075"/>
                <a:gd name="T17" fmla="*/ 214 h 1122"/>
                <a:gd name="T18" fmla="*/ 872 w 2075"/>
                <a:gd name="T19" fmla="*/ 140 h 1122"/>
                <a:gd name="T20" fmla="*/ 915 w 2075"/>
                <a:gd name="T21" fmla="*/ 136 h 1122"/>
                <a:gd name="T22" fmla="*/ 998 w 2075"/>
                <a:gd name="T23" fmla="*/ 172 h 1122"/>
                <a:gd name="T24" fmla="*/ 891 w 2075"/>
                <a:gd name="T25" fmla="*/ 246 h 1122"/>
                <a:gd name="T26" fmla="*/ 847 w 2075"/>
                <a:gd name="T27" fmla="*/ 250 h 1122"/>
                <a:gd name="T28" fmla="*/ 1101 w 2075"/>
                <a:gd name="T29" fmla="*/ 0 h 1122"/>
                <a:gd name="T30" fmla="*/ 1100 w 2075"/>
                <a:gd name="T31" fmla="*/ 0 h 1122"/>
                <a:gd name="T32" fmla="*/ 1033 w 2075"/>
                <a:gd name="T33" fmla="*/ 57 h 1122"/>
                <a:gd name="T34" fmla="*/ 738 w 2075"/>
                <a:gd name="T35" fmla="*/ 141 h 1122"/>
                <a:gd name="T36" fmla="*/ 215 w 2075"/>
                <a:gd name="T37" fmla="*/ 700 h 1122"/>
                <a:gd name="T38" fmla="*/ 87 w 2075"/>
                <a:gd name="T39" fmla="*/ 689 h 1122"/>
                <a:gd name="T40" fmla="*/ 79 w 2075"/>
                <a:gd name="T41" fmla="*/ 689 h 1122"/>
                <a:gd name="T42" fmla="*/ 69 w 2075"/>
                <a:gd name="T43" fmla="*/ 790 h 1122"/>
                <a:gd name="T44" fmla="*/ 41 w 2075"/>
                <a:gd name="T45" fmla="*/ 934 h 1122"/>
                <a:gd name="T46" fmla="*/ 59 w 2075"/>
                <a:gd name="T47" fmla="*/ 1008 h 1122"/>
                <a:gd name="T48" fmla="*/ 73 w 2075"/>
                <a:gd name="T49" fmla="*/ 1011 h 1122"/>
                <a:gd name="T50" fmla="*/ 37 w 2075"/>
                <a:gd name="T51" fmla="*/ 1122 h 1122"/>
                <a:gd name="T52" fmla="*/ 1568 w 2075"/>
                <a:gd name="T53" fmla="*/ 318 h 1122"/>
                <a:gd name="T54" fmla="*/ 1805 w 2075"/>
                <a:gd name="T55" fmla="*/ 369 h 1122"/>
                <a:gd name="T56" fmla="*/ 1410 w 2075"/>
                <a:gd name="T57" fmla="*/ 126 h 1122"/>
                <a:gd name="T58" fmla="*/ 1395 w 2075"/>
                <a:gd name="T59" fmla="*/ 23 h 1122"/>
                <a:gd name="T60" fmla="*/ 1278 w 2075"/>
                <a:gd name="T61" fmla="*/ 42 h 1122"/>
                <a:gd name="T62" fmla="*/ 1258 w 2075"/>
                <a:gd name="T63" fmla="*/ 44 h 1122"/>
                <a:gd name="T64" fmla="*/ 1117 w 2075"/>
                <a:gd name="T65" fmla="*/ 3 h 1122"/>
                <a:gd name="T66" fmla="*/ 1101 w 2075"/>
                <a:gd name="T67" fmla="*/ 0 h 1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2075" h="1122">
                  <a:moveTo>
                    <a:pt x="2003" y="516"/>
                  </a:moveTo>
                  <a:cubicBezTo>
                    <a:pt x="2052" y="555"/>
                    <a:pt x="2074" y="571"/>
                    <a:pt x="2074" y="571"/>
                  </a:cubicBezTo>
                  <a:cubicBezTo>
                    <a:pt x="2075" y="571"/>
                    <a:pt x="2047" y="550"/>
                    <a:pt x="2003" y="516"/>
                  </a:cubicBezTo>
                  <a:moveTo>
                    <a:pt x="1805" y="369"/>
                  </a:moveTo>
                  <a:cubicBezTo>
                    <a:pt x="1883" y="424"/>
                    <a:pt x="1954" y="478"/>
                    <a:pt x="2003" y="516"/>
                  </a:cubicBezTo>
                  <a:cubicBezTo>
                    <a:pt x="1973" y="492"/>
                    <a:pt x="1933" y="459"/>
                    <a:pt x="1880" y="417"/>
                  </a:cubicBezTo>
                  <a:cubicBezTo>
                    <a:pt x="1857" y="398"/>
                    <a:pt x="1831" y="382"/>
                    <a:pt x="1805" y="369"/>
                  </a:cubicBezTo>
                  <a:moveTo>
                    <a:pt x="847" y="250"/>
                  </a:moveTo>
                  <a:cubicBezTo>
                    <a:pt x="802" y="250"/>
                    <a:pt x="768" y="236"/>
                    <a:pt x="764" y="214"/>
                  </a:cubicBezTo>
                  <a:cubicBezTo>
                    <a:pt x="759" y="185"/>
                    <a:pt x="807" y="151"/>
                    <a:pt x="872" y="140"/>
                  </a:cubicBezTo>
                  <a:cubicBezTo>
                    <a:pt x="887" y="137"/>
                    <a:pt x="901" y="136"/>
                    <a:pt x="915" y="136"/>
                  </a:cubicBezTo>
                  <a:cubicBezTo>
                    <a:pt x="960" y="136"/>
                    <a:pt x="994" y="149"/>
                    <a:pt x="998" y="172"/>
                  </a:cubicBezTo>
                  <a:cubicBezTo>
                    <a:pt x="1003" y="201"/>
                    <a:pt x="955" y="234"/>
                    <a:pt x="891" y="246"/>
                  </a:cubicBezTo>
                  <a:cubicBezTo>
                    <a:pt x="875" y="249"/>
                    <a:pt x="861" y="250"/>
                    <a:pt x="847" y="250"/>
                  </a:cubicBezTo>
                  <a:moveTo>
                    <a:pt x="1101" y="0"/>
                  </a:moveTo>
                  <a:cubicBezTo>
                    <a:pt x="1101" y="0"/>
                    <a:pt x="1100" y="0"/>
                    <a:pt x="1100" y="0"/>
                  </a:cubicBezTo>
                  <a:cubicBezTo>
                    <a:pt x="1070" y="1"/>
                    <a:pt x="1055" y="35"/>
                    <a:pt x="1033" y="57"/>
                  </a:cubicBezTo>
                  <a:cubicBezTo>
                    <a:pt x="934" y="61"/>
                    <a:pt x="834" y="86"/>
                    <a:pt x="738" y="141"/>
                  </a:cubicBezTo>
                  <a:cubicBezTo>
                    <a:pt x="494" y="280"/>
                    <a:pt x="326" y="502"/>
                    <a:pt x="215" y="700"/>
                  </a:cubicBezTo>
                  <a:cubicBezTo>
                    <a:pt x="172" y="699"/>
                    <a:pt x="129" y="689"/>
                    <a:pt x="87" y="689"/>
                  </a:cubicBezTo>
                  <a:cubicBezTo>
                    <a:pt x="84" y="689"/>
                    <a:pt x="81" y="689"/>
                    <a:pt x="79" y="689"/>
                  </a:cubicBezTo>
                  <a:cubicBezTo>
                    <a:pt x="28" y="703"/>
                    <a:pt x="49" y="759"/>
                    <a:pt x="69" y="790"/>
                  </a:cubicBezTo>
                  <a:cubicBezTo>
                    <a:pt x="92" y="838"/>
                    <a:pt x="80" y="898"/>
                    <a:pt x="41" y="934"/>
                  </a:cubicBezTo>
                  <a:cubicBezTo>
                    <a:pt x="0" y="956"/>
                    <a:pt x="13" y="1007"/>
                    <a:pt x="59" y="1008"/>
                  </a:cubicBezTo>
                  <a:cubicBezTo>
                    <a:pt x="64" y="1009"/>
                    <a:pt x="69" y="1010"/>
                    <a:pt x="73" y="1011"/>
                  </a:cubicBezTo>
                  <a:cubicBezTo>
                    <a:pt x="48" y="1080"/>
                    <a:pt x="37" y="1122"/>
                    <a:pt x="37" y="1122"/>
                  </a:cubicBezTo>
                  <a:cubicBezTo>
                    <a:pt x="37" y="1122"/>
                    <a:pt x="952" y="318"/>
                    <a:pt x="1568" y="318"/>
                  </a:cubicBezTo>
                  <a:cubicBezTo>
                    <a:pt x="1654" y="318"/>
                    <a:pt x="1734" y="333"/>
                    <a:pt x="1805" y="369"/>
                  </a:cubicBezTo>
                  <a:cubicBezTo>
                    <a:pt x="1667" y="270"/>
                    <a:pt x="1507" y="164"/>
                    <a:pt x="1410" y="126"/>
                  </a:cubicBezTo>
                  <a:cubicBezTo>
                    <a:pt x="1414" y="94"/>
                    <a:pt x="1431" y="42"/>
                    <a:pt x="1395" y="23"/>
                  </a:cubicBezTo>
                  <a:cubicBezTo>
                    <a:pt x="1358" y="41"/>
                    <a:pt x="1317" y="40"/>
                    <a:pt x="1278" y="42"/>
                  </a:cubicBezTo>
                  <a:cubicBezTo>
                    <a:pt x="1271" y="44"/>
                    <a:pt x="1265" y="44"/>
                    <a:pt x="1258" y="44"/>
                  </a:cubicBezTo>
                  <a:cubicBezTo>
                    <a:pt x="1209" y="44"/>
                    <a:pt x="1165" y="15"/>
                    <a:pt x="1117" y="3"/>
                  </a:cubicBezTo>
                  <a:cubicBezTo>
                    <a:pt x="1112" y="1"/>
                    <a:pt x="1106" y="0"/>
                    <a:pt x="1101" y="0"/>
                  </a:cubicBezTo>
                </a:path>
              </a:pathLst>
            </a:custGeom>
            <a:solidFill>
              <a:srgbClr val="DCE5E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2" name="Freeform 402"/>
            <p:cNvSpPr>
              <a:spLocks/>
            </p:cNvSpPr>
            <p:nvPr/>
          </p:nvSpPr>
          <p:spPr bwMode="auto">
            <a:xfrm>
              <a:off x="4946651" y="3587751"/>
              <a:ext cx="3665538" cy="1865313"/>
            </a:xfrm>
            <a:custGeom>
              <a:avLst/>
              <a:gdLst>
                <a:gd name="T0" fmla="*/ 1754 w 1754"/>
                <a:gd name="T1" fmla="*/ 0 h 893"/>
                <a:gd name="T2" fmla="*/ 255 w 1754"/>
                <a:gd name="T3" fmla="*/ 663 h 893"/>
                <a:gd name="T4" fmla="*/ 0 w 1754"/>
                <a:gd name="T5" fmla="*/ 637 h 893"/>
                <a:gd name="T6" fmla="*/ 764 w 1754"/>
                <a:gd name="T7" fmla="*/ 870 h 893"/>
                <a:gd name="T8" fmla="*/ 863 w 1754"/>
                <a:gd name="T9" fmla="*/ 865 h 893"/>
                <a:gd name="T10" fmla="*/ 898 w 1754"/>
                <a:gd name="T11" fmla="*/ 893 h 893"/>
                <a:gd name="T12" fmla="*/ 906 w 1754"/>
                <a:gd name="T13" fmla="*/ 893 h 893"/>
                <a:gd name="T14" fmla="*/ 970 w 1754"/>
                <a:gd name="T15" fmla="*/ 859 h 893"/>
                <a:gd name="T16" fmla="*/ 978 w 1754"/>
                <a:gd name="T17" fmla="*/ 846 h 893"/>
                <a:gd name="T18" fmla="*/ 1291 w 1754"/>
                <a:gd name="T19" fmla="*/ 706 h 893"/>
                <a:gd name="T20" fmla="*/ 1345 w 1754"/>
                <a:gd name="T21" fmla="*/ 739 h 893"/>
                <a:gd name="T22" fmla="*/ 1351 w 1754"/>
                <a:gd name="T23" fmla="*/ 738 h 893"/>
                <a:gd name="T24" fmla="*/ 1422 w 1754"/>
                <a:gd name="T25" fmla="*/ 651 h 893"/>
                <a:gd name="T26" fmla="*/ 1411 w 1754"/>
                <a:gd name="T27" fmla="*/ 602 h 893"/>
                <a:gd name="T28" fmla="*/ 1507 w 1754"/>
                <a:gd name="T29" fmla="*/ 492 h 893"/>
                <a:gd name="T30" fmla="*/ 1574 w 1754"/>
                <a:gd name="T31" fmla="*/ 434 h 893"/>
                <a:gd name="T32" fmla="*/ 1595 w 1754"/>
                <a:gd name="T33" fmla="*/ 379 h 893"/>
                <a:gd name="T34" fmla="*/ 1588 w 1754"/>
                <a:gd name="T35" fmla="*/ 371 h 893"/>
                <a:gd name="T36" fmla="*/ 1754 w 1754"/>
                <a:gd name="T37" fmla="*/ 0 h 8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754" h="893">
                  <a:moveTo>
                    <a:pt x="1754" y="0"/>
                  </a:moveTo>
                  <a:cubicBezTo>
                    <a:pt x="1183" y="309"/>
                    <a:pt x="788" y="663"/>
                    <a:pt x="255" y="663"/>
                  </a:cubicBezTo>
                  <a:cubicBezTo>
                    <a:pt x="174" y="663"/>
                    <a:pt x="89" y="655"/>
                    <a:pt x="0" y="637"/>
                  </a:cubicBezTo>
                  <a:cubicBezTo>
                    <a:pt x="0" y="637"/>
                    <a:pt x="356" y="870"/>
                    <a:pt x="764" y="870"/>
                  </a:cubicBezTo>
                  <a:cubicBezTo>
                    <a:pt x="796" y="870"/>
                    <a:pt x="830" y="868"/>
                    <a:pt x="863" y="865"/>
                  </a:cubicBezTo>
                  <a:cubicBezTo>
                    <a:pt x="874" y="875"/>
                    <a:pt x="884" y="887"/>
                    <a:pt x="898" y="893"/>
                  </a:cubicBezTo>
                  <a:cubicBezTo>
                    <a:pt x="901" y="893"/>
                    <a:pt x="903" y="893"/>
                    <a:pt x="906" y="893"/>
                  </a:cubicBezTo>
                  <a:cubicBezTo>
                    <a:pt x="930" y="893"/>
                    <a:pt x="953" y="875"/>
                    <a:pt x="970" y="859"/>
                  </a:cubicBezTo>
                  <a:cubicBezTo>
                    <a:pt x="974" y="855"/>
                    <a:pt x="977" y="851"/>
                    <a:pt x="978" y="846"/>
                  </a:cubicBezTo>
                  <a:cubicBezTo>
                    <a:pt x="1084" y="822"/>
                    <a:pt x="1190" y="778"/>
                    <a:pt x="1291" y="706"/>
                  </a:cubicBezTo>
                  <a:cubicBezTo>
                    <a:pt x="1308" y="721"/>
                    <a:pt x="1326" y="739"/>
                    <a:pt x="1345" y="739"/>
                  </a:cubicBezTo>
                  <a:cubicBezTo>
                    <a:pt x="1347" y="739"/>
                    <a:pt x="1349" y="738"/>
                    <a:pt x="1351" y="738"/>
                  </a:cubicBezTo>
                  <a:cubicBezTo>
                    <a:pt x="1374" y="708"/>
                    <a:pt x="1402" y="680"/>
                    <a:pt x="1422" y="651"/>
                  </a:cubicBezTo>
                  <a:cubicBezTo>
                    <a:pt x="1421" y="639"/>
                    <a:pt x="1417" y="619"/>
                    <a:pt x="1411" y="602"/>
                  </a:cubicBezTo>
                  <a:cubicBezTo>
                    <a:pt x="1444" y="569"/>
                    <a:pt x="1476" y="532"/>
                    <a:pt x="1507" y="492"/>
                  </a:cubicBezTo>
                  <a:cubicBezTo>
                    <a:pt x="1531" y="476"/>
                    <a:pt x="1554" y="456"/>
                    <a:pt x="1574" y="434"/>
                  </a:cubicBezTo>
                  <a:cubicBezTo>
                    <a:pt x="1587" y="419"/>
                    <a:pt x="1606" y="400"/>
                    <a:pt x="1595" y="379"/>
                  </a:cubicBezTo>
                  <a:cubicBezTo>
                    <a:pt x="1593" y="376"/>
                    <a:pt x="1591" y="374"/>
                    <a:pt x="1588" y="371"/>
                  </a:cubicBezTo>
                  <a:cubicBezTo>
                    <a:pt x="1649" y="267"/>
                    <a:pt x="1705" y="145"/>
                    <a:pt x="1754" y="0"/>
                  </a:cubicBezTo>
                </a:path>
              </a:pathLst>
            </a:custGeom>
            <a:solidFill>
              <a:srgbClr val="BE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3" name="Oval 403"/>
            <p:cNvSpPr>
              <a:spLocks noChangeArrowheads="1"/>
            </p:cNvSpPr>
            <p:nvPr/>
          </p:nvSpPr>
          <p:spPr bwMode="auto">
            <a:xfrm>
              <a:off x="5056188" y="2335213"/>
              <a:ext cx="1533525" cy="1533525"/>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4" name="Freeform 404"/>
            <p:cNvSpPr>
              <a:spLocks/>
            </p:cNvSpPr>
            <p:nvPr/>
          </p:nvSpPr>
          <p:spPr bwMode="auto">
            <a:xfrm>
              <a:off x="5114926" y="2373313"/>
              <a:ext cx="1301750" cy="744538"/>
            </a:xfrm>
            <a:custGeom>
              <a:avLst/>
              <a:gdLst>
                <a:gd name="T0" fmla="*/ 292 w 623"/>
                <a:gd name="T1" fmla="*/ 19 h 356"/>
                <a:gd name="T2" fmla="*/ 0 w 623"/>
                <a:gd name="T3" fmla="*/ 356 h 356"/>
                <a:gd name="T4" fmla="*/ 318 w 623"/>
                <a:gd name="T5" fmla="*/ 94 h 356"/>
                <a:gd name="T6" fmla="*/ 623 w 623"/>
                <a:gd name="T7" fmla="*/ 166 h 356"/>
                <a:gd name="T8" fmla="*/ 292 w 623"/>
                <a:gd name="T9" fmla="*/ 19 h 356"/>
              </a:gdLst>
              <a:ahLst/>
              <a:cxnLst>
                <a:cxn ang="0">
                  <a:pos x="T0" y="T1"/>
                </a:cxn>
                <a:cxn ang="0">
                  <a:pos x="T2" y="T3"/>
                </a:cxn>
                <a:cxn ang="0">
                  <a:pos x="T4" y="T5"/>
                </a:cxn>
                <a:cxn ang="0">
                  <a:pos x="T6" y="T7"/>
                </a:cxn>
                <a:cxn ang="0">
                  <a:pos x="T8" y="T9"/>
                </a:cxn>
              </a:cxnLst>
              <a:rect l="0" t="0" r="r" b="b"/>
              <a:pathLst>
                <a:path w="623" h="356">
                  <a:moveTo>
                    <a:pt x="292" y="19"/>
                  </a:moveTo>
                  <a:cubicBezTo>
                    <a:pt x="122" y="44"/>
                    <a:pt x="0" y="190"/>
                    <a:pt x="0" y="356"/>
                  </a:cubicBezTo>
                  <a:cubicBezTo>
                    <a:pt x="39" y="213"/>
                    <a:pt x="162" y="117"/>
                    <a:pt x="318" y="94"/>
                  </a:cubicBezTo>
                  <a:cubicBezTo>
                    <a:pt x="434" y="77"/>
                    <a:pt x="542" y="95"/>
                    <a:pt x="623" y="166"/>
                  </a:cubicBezTo>
                  <a:cubicBezTo>
                    <a:pt x="552" y="61"/>
                    <a:pt x="425" y="0"/>
                    <a:pt x="292" y="19"/>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5" name="Freeform 405"/>
            <p:cNvSpPr>
              <a:spLocks/>
            </p:cNvSpPr>
            <p:nvPr/>
          </p:nvSpPr>
          <p:spPr bwMode="auto">
            <a:xfrm>
              <a:off x="5051426" y="2249488"/>
              <a:ext cx="1301750" cy="696913"/>
            </a:xfrm>
            <a:custGeom>
              <a:avLst/>
              <a:gdLst>
                <a:gd name="T0" fmla="*/ 302 w 623"/>
                <a:gd name="T1" fmla="*/ 19 h 333"/>
                <a:gd name="T2" fmla="*/ 0 w 623"/>
                <a:gd name="T3" fmla="*/ 333 h 333"/>
                <a:gd name="T4" fmla="*/ 316 w 623"/>
                <a:gd name="T5" fmla="*/ 52 h 333"/>
                <a:gd name="T6" fmla="*/ 623 w 623"/>
                <a:gd name="T7" fmla="*/ 143 h 333"/>
                <a:gd name="T8" fmla="*/ 302 w 623"/>
                <a:gd name="T9" fmla="*/ 19 h 333"/>
              </a:gdLst>
              <a:ahLst/>
              <a:cxnLst>
                <a:cxn ang="0">
                  <a:pos x="T0" y="T1"/>
                </a:cxn>
                <a:cxn ang="0">
                  <a:pos x="T2" y="T3"/>
                </a:cxn>
                <a:cxn ang="0">
                  <a:pos x="T4" y="T5"/>
                </a:cxn>
                <a:cxn ang="0">
                  <a:pos x="T6" y="T7"/>
                </a:cxn>
                <a:cxn ang="0">
                  <a:pos x="T8" y="T9"/>
                </a:cxn>
              </a:cxnLst>
              <a:rect l="0" t="0" r="r" b="b"/>
              <a:pathLst>
                <a:path w="623" h="333">
                  <a:moveTo>
                    <a:pt x="302" y="19"/>
                  </a:moveTo>
                  <a:cubicBezTo>
                    <a:pt x="133" y="44"/>
                    <a:pt x="0" y="166"/>
                    <a:pt x="0" y="333"/>
                  </a:cubicBezTo>
                  <a:cubicBezTo>
                    <a:pt x="39" y="189"/>
                    <a:pt x="159" y="75"/>
                    <a:pt x="316" y="52"/>
                  </a:cubicBezTo>
                  <a:cubicBezTo>
                    <a:pt x="431" y="35"/>
                    <a:pt x="542" y="72"/>
                    <a:pt x="623" y="143"/>
                  </a:cubicBezTo>
                  <a:cubicBezTo>
                    <a:pt x="552" y="38"/>
                    <a:pt x="436" y="0"/>
                    <a:pt x="302" y="19"/>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6" name="Freeform 406"/>
            <p:cNvSpPr>
              <a:spLocks noEditPoints="1"/>
            </p:cNvSpPr>
            <p:nvPr/>
          </p:nvSpPr>
          <p:spPr bwMode="auto">
            <a:xfrm>
              <a:off x="5411788" y="3086101"/>
              <a:ext cx="1362075" cy="973138"/>
            </a:xfrm>
            <a:custGeom>
              <a:avLst/>
              <a:gdLst>
                <a:gd name="T0" fmla="*/ 565 w 652"/>
                <a:gd name="T1" fmla="*/ 0 h 466"/>
                <a:gd name="T2" fmla="*/ 545 w 652"/>
                <a:gd name="T3" fmla="*/ 108 h 466"/>
                <a:gd name="T4" fmla="*/ 574 w 652"/>
                <a:gd name="T5" fmla="*/ 95 h 466"/>
                <a:gd name="T6" fmla="*/ 565 w 652"/>
                <a:gd name="T7" fmla="*/ 0 h 466"/>
                <a:gd name="T8" fmla="*/ 640 w 652"/>
                <a:gd name="T9" fmla="*/ 129 h 466"/>
                <a:gd name="T10" fmla="*/ 561 w 652"/>
                <a:gd name="T11" fmla="*/ 240 h 466"/>
                <a:gd name="T12" fmla="*/ 489 w 652"/>
                <a:gd name="T13" fmla="*/ 216 h 466"/>
                <a:gd name="T14" fmla="*/ 469 w 652"/>
                <a:gd name="T15" fmla="*/ 240 h 466"/>
                <a:gd name="T16" fmla="*/ 457 w 652"/>
                <a:gd name="T17" fmla="*/ 234 h 466"/>
                <a:gd name="T18" fmla="*/ 467 w 652"/>
                <a:gd name="T19" fmla="*/ 242 h 466"/>
                <a:gd name="T20" fmla="*/ 320 w 652"/>
                <a:gd name="T21" fmla="*/ 344 h 466"/>
                <a:gd name="T22" fmla="*/ 0 w 652"/>
                <a:gd name="T23" fmla="*/ 324 h 466"/>
                <a:gd name="T24" fmla="*/ 367 w 652"/>
                <a:gd name="T25" fmla="*/ 417 h 466"/>
                <a:gd name="T26" fmla="*/ 518 w 652"/>
                <a:gd name="T27" fmla="*/ 287 h 466"/>
                <a:gd name="T28" fmla="*/ 576 w 652"/>
                <a:gd name="T29" fmla="*/ 264 h 466"/>
                <a:gd name="T30" fmla="*/ 640 w 652"/>
                <a:gd name="T31" fmla="*/ 129 h 4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52" h="466">
                  <a:moveTo>
                    <a:pt x="565" y="0"/>
                  </a:moveTo>
                  <a:cubicBezTo>
                    <a:pt x="564" y="37"/>
                    <a:pt x="557" y="73"/>
                    <a:pt x="545" y="108"/>
                  </a:cubicBezTo>
                  <a:cubicBezTo>
                    <a:pt x="554" y="103"/>
                    <a:pt x="564" y="98"/>
                    <a:pt x="574" y="95"/>
                  </a:cubicBezTo>
                  <a:cubicBezTo>
                    <a:pt x="575" y="63"/>
                    <a:pt x="572" y="31"/>
                    <a:pt x="565" y="0"/>
                  </a:cubicBezTo>
                  <a:close/>
                  <a:moveTo>
                    <a:pt x="640" y="129"/>
                  </a:moveTo>
                  <a:cubicBezTo>
                    <a:pt x="638" y="177"/>
                    <a:pt x="608" y="222"/>
                    <a:pt x="561" y="240"/>
                  </a:cubicBezTo>
                  <a:cubicBezTo>
                    <a:pt x="524" y="252"/>
                    <a:pt x="492" y="259"/>
                    <a:pt x="489" y="216"/>
                  </a:cubicBezTo>
                  <a:cubicBezTo>
                    <a:pt x="482" y="224"/>
                    <a:pt x="476" y="232"/>
                    <a:pt x="469" y="240"/>
                  </a:cubicBezTo>
                  <a:cubicBezTo>
                    <a:pt x="465" y="238"/>
                    <a:pt x="461" y="236"/>
                    <a:pt x="457" y="234"/>
                  </a:cubicBezTo>
                  <a:cubicBezTo>
                    <a:pt x="460" y="237"/>
                    <a:pt x="464" y="240"/>
                    <a:pt x="467" y="242"/>
                  </a:cubicBezTo>
                  <a:cubicBezTo>
                    <a:pt x="428" y="286"/>
                    <a:pt x="378" y="321"/>
                    <a:pt x="320" y="344"/>
                  </a:cubicBezTo>
                  <a:cubicBezTo>
                    <a:pt x="211" y="386"/>
                    <a:pt x="95" y="375"/>
                    <a:pt x="0" y="324"/>
                  </a:cubicBezTo>
                  <a:cubicBezTo>
                    <a:pt x="93" y="411"/>
                    <a:pt x="241" y="466"/>
                    <a:pt x="367" y="417"/>
                  </a:cubicBezTo>
                  <a:cubicBezTo>
                    <a:pt x="432" y="392"/>
                    <a:pt x="483" y="345"/>
                    <a:pt x="518" y="287"/>
                  </a:cubicBezTo>
                  <a:cubicBezTo>
                    <a:pt x="523" y="267"/>
                    <a:pt x="532" y="276"/>
                    <a:pt x="576" y="264"/>
                  </a:cubicBezTo>
                  <a:cubicBezTo>
                    <a:pt x="627" y="244"/>
                    <a:pt x="652" y="182"/>
                    <a:pt x="640" y="129"/>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7" name="Oval 407"/>
            <p:cNvSpPr>
              <a:spLocks noChangeArrowheads="1"/>
            </p:cNvSpPr>
            <p:nvPr/>
          </p:nvSpPr>
          <p:spPr bwMode="auto">
            <a:xfrm>
              <a:off x="5616576" y="4618038"/>
              <a:ext cx="657225" cy="657225"/>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8" name="Freeform 408"/>
            <p:cNvSpPr>
              <a:spLocks/>
            </p:cNvSpPr>
            <p:nvPr/>
          </p:nvSpPr>
          <p:spPr bwMode="auto">
            <a:xfrm>
              <a:off x="5640388" y="4632326"/>
              <a:ext cx="560388" cy="319088"/>
            </a:xfrm>
            <a:custGeom>
              <a:avLst/>
              <a:gdLst>
                <a:gd name="T0" fmla="*/ 125 w 268"/>
                <a:gd name="T1" fmla="*/ 8 h 153"/>
                <a:gd name="T2" fmla="*/ 0 w 268"/>
                <a:gd name="T3" fmla="*/ 153 h 153"/>
                <a:gd name="T4" fmla="*/ 137 w 268"/>
                <a:gd name="T5" fmla="*/ 40 h 153"/>
                <a:gd name="T6" fmla="*/ 268 w 268"/>
                <a:gd name="T7" fmla="*/ 71 h 153"/>
                <a:gd name="T8" fmla="*/ 125 w 268"/>
                <a:gd name="T9" fmla="*/ 8 h 153"/>
              </a:gdLst>
              <a:ahLst/>
              <a:cxnLst>
                <a:cxn ang="0">
                  <a:pos x="T0" y="T1"/>
                </a:cxn>
                <a:cxn ang="0">
                  <a:pos x="T2" y="T3"/>
                </a:cxn>
                <a:cxn ang="0">
                  <a:pos x="T4" y="T5"/>
                </a:cxn>
                <a:cxn ang="0">
                  <a:pos x="T6" y="T7"/>
                </a:cxn>
                <a:cxn ang="0">
                  <a:pos x="T8" y="T9"/>
                </a:cxn>
              </a:cxnLst>
              <a:rect l="0" t="0" r="r" b="b"/>
              <a:pathLst>
                <a:path w="268" h="153">
                  <a:moveTo>
                    <a:pt x="125" y="8"/>
                  </a:moveTo>
                  <a:cubicBezTo>
                    <a:pt x="53" y="19"/>
                    <a:pt x="0" y="82"/>
                    <a:pt x="0" y="153"/>
                  </a:cubicBezTo>
                  <a:cubicBezTo>
                    <a:pt x="17" y="91"/>
                    <a:pt x="70" y="50"/>
                    <a:pt x="137" y="40"/>
                  </a:cubicBezTo>
                  <a:cubicBezTo>
                    <a:pt x="186" y="33"/>
                    <a:pt x="233" y="41"/>
                    <a:pt x="268" y="71"/>
                  </a:cubicBezTo>
                  <a:cubicBezTo>
                    <a:pt x="237" y="26"/>
                    <a:pt x="183" y="0"/>
                    <a:pt x="125" y="8"/>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69" name="Freeform 409"/>
            <p:cNvSpPr>
              <a:spLocks/>
            </p:cNvSpPr>
            <p:nvPr/>
          </p:nvSpPr>
          <p:spPr bwMode="auto">
            <a:xfrm>
              <a:off x="5613401" y="4579938"/>
              <a:ext cx="560388" cy="298450"/>
            </a:xfrm>
            <a:custGeom>
              <a:avLst/>
              <a:gdLst>
                <a:gd name="T0" fmla="*/ 130 w 268"/>
                <a:gd name="T1" fmla="*/ 8 h 143"/>
                <a:gd name="T2" fmla="*/ 0 w 268"/>
                <a:gd name="T3" fmla="*/ 143 h 143"/>
                <a:gd name="T4" fmla="*/ 136 w 268"/>
                <a:gd name="T5" fmla="*/ 22 h 143"/>
                <a:gd name="T6" fmla="*/ 268 w 268"/>
                <a:gd name="T7" fmla="*/ 61 h 143"/>
                <a:gd name="T8" fmla="*/ 130 w 268"/>
                <a:gd name="T9" fmla="*/ 8 h 143"/>
              </a:gdLst>
              <a:ahLst/>
              <a:cxnLst>
                <a:cxn ang="0">
                  <a:pos x="T0" y="T1"/>
                </a:cxn>
                <a:cxn ang="0">
                  <a:pos x="T2" y="T3"/>
                </a:cxn>
                <a:cxn ang="0">
                  <a:pos x="T4" y="T5"/>
                </a:cxn>
                <a:cxn ang="0">
                  <a:pos x="T6" y="T7"/>
                </a:cxn>
                <a:cxn ang="0">
                  <a:pos x="T8" y="T9"/>
                </a:cxn>
              </a:cxnLst>
              <a:rect l="0" t="0" r="r" b="b"/>
              <a:pathLst>
                <a:path w="268" h="143">
                  <a:moveTo>
                    <a:pt x="130" y="8"/>
                  </a:moveTo>
                  <a:cubicBezTo>
                    <a:pt x="57" y="19"/>
                    <a:pt x="0" y="71"/>
                    <a:pt x="0" y="143"/>
                  </a:cubicBezTo>
                  <a:cubicBezTo>
                    <a:pt x="17" y="81"/>
                    <a:pt x="69" y="32"/>
                    <a:pt x="136" y="22"/>
                  </a:cubicBezTo>
                  <a:cubicBezTo>
                    <a:pt x="185" y="15"/>
                    <a:pt x="233" y="31"/>
                    <a:pt x="268" y="61"/>
                  </a:cubicBezTo>
                  <a:cubicBezTo>
                    <a:pt x="238" y="16"/>
                    <a:pt x="187" y="0"/>
                    <a:pt x="130" y="8"/>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0" name="Freeform 410"/>
            <p:cNvSpPr>
              <a:spLocks/>
            </p:cNvSpPr>
            <p:nvPr/>
          </p:nvSpPr>
          <p:spPr bwMode="auto">
            <a:xfrm>
              <a:off x="5770563" y="4941888"/>
              <a:ext cx="541338" cy="417513"/>
            </a:xfrm>
            <a:custGeom>
              <a:avLst/>
              <a:gdLst>
                <a:gd name="T0" fmla="*/ 158 w 259"/>
                <a:gd name="T1" fmla="*/ 179 h 200"/>
                <a:gd name="T2" fmla="*/ 243 w 259"/>
                <a:gd name="T3" fmla="*/ 0 h 200"/>
                <a:gd name="T4" fmla="*/ 138 w 259"/>
                <a:gd name="T5" fmla="*/ 148 h 200"/>
                <a:gd name="T6" fmla="*/ 0 w 259"/>
                <a:gd name="T7" fmla="*/ 139 h 200"/>
                <a:gd name="T8" fmla="*/ 158 w 259"/>
                <a:gd name="T9" fmla="*/ 179 h 200"/>
              </a:gdLst>
              <a:ahLst/>
              <a:cxnLst>
                <a:cxn ang="0">
                  <a:pos x="T0" y="T1"/>
                </a:cxn>
                <a:cxn ang="0">
                  <a:pos x="T2" y="T3"/>
                </a:cxn>
                <a:cxn ang="0">
                  <a:pos x="T4" y="T5"/>
                </a:cxn>
                <a:cxn ang="0">
                  <a:pos x="T6" y="T7"/>
                </a:cxn>
                <a:cxn ang="0">
                  <a:pos x="T8" y="T9"/>
                </a:cxn>
              </a:cxnLst>
              <a:rect l="0" t="0" r="r" b="b"/>
              <a:pathLst>
                <a:path w="259" h="200">
                  <a:moveTo>
                    <a:pt x="158" y="179"/>
                  </a:moveTo>
                  <a:cubicBezTo>
                    <a:pt x="226" y="152"/>
                    <a:pt x="259" y="70"/>
                    <a:pt x="243" y="0"/>
                  </a:cubicBezTo>
                  <a:cubicBezTo>
                    <a:pt x="241" y="64"/>
                    <a:pt x="201" y="123"/>
                    <a:pt x="138" y="148"/>
                  </a:cubicBezTo>
                  <a:cubicBezTo>
                    <a:pt x="91" y="166"/>
                    <a:pt x="41" y="161"/>
                    <a:pt x="0" y="139"/>
                  </a:cubicBezTo>
                  <a:cubicBezTo>
                    <a:pt x="40" y="176"/>
                    <a:pt x="104" y="200"/>
                    <a:pt x="158" y="179"/>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1" name="Freeform 411"/>
            <p:cNvSpPr>
              <a:spLocks/>
            </p:cNvSpPr>
            <p:nvPr/>
          </p:nvSpPr>
          <p:spPr bwMode="auto">
            <a:xfrm>
              <a:off x="5705476" y="4916488"/>
              <a:ext cx="554038" cy="355600"/>
            </a:xfrm>
            <a:custGeom>
              <a:avLst/>
              <a:gdLst>
                <a:gd name="T0" fmla="*/ 147 w 265"/>
                <a:gd name="T1" fmla="*/ 156 h 170"/>
                <a:gd name="T2" fmla="*/ 258 w 265"/>
                <a:gd name="T3" fmla="*/ 0 h 170"/>
                <a:gd name="T4" fmla="*/ 139 w 265"/>
                <a:gd name="T5" fmla="*/ 126 h 170"/>
                <a:gd name="T6" fmla="*/ 0 w 265"/>
                <a:gd name="T7" fmla="*/ 107 h 170"/>
                <a:gd name="T8" fmla="*/ 147 w 265"/>
                <a:gd name="T9" fmla="*/ 156 h 170"/>
              </a:gdLst>
              <a:ahLst/>
              <a:cxnLst>
                <a:cxn ang="0">
                  <a:pos x="T0" y="T1"/>
                </a:cxn>
                <a:cxn ang="0">
                  <a:pos x="T2" y="T3"/>
                </a:cxn>
                <a:cxn ang="0">
                  <a:pos x="T4" y="T5"/>
                </a:cxn>
                <a:cxn ang="0">
                  <a:pos x="T6" y="T7"/>
                </a:cxn>
                <a:cxn ang="0">
                  <a:pos x="T8" y="T9"/>
                </a:cxn>
              </a:cxnLst>
              <a:rect l="0" t="0" r="r" b="b"/>
              <a:pathLst>
                <a:path w="265" h="170">
                  <a:moveTo>
                    <a:pt x="147" y="156"/>
                  </a:moveTo>
                  <a:cubicBezTo>
                    <a:pt x="219" y="138"/>
                    <a:pt x="265" y="71"/>
                    <a:pt x="258" y="0"/>
                  </a:cubicBezTo>
                  <a:cubicBezTo>
                    <a:pt x="247" y="63"/>
                    <a:pt x="205" y="110"/>
                    <a:pt x="139" y="126"/>
                  </a:cubicBezTo>
                  <a:cubicBezTo>
                    <a:pt x="91" y="138"/>
                    <a:pt x="37" y="134"/>
                    <a:pt x="0" y="107"/>
                  </a:cubicBezTo>
                  <a:cubicBezTo>
                    <a:pt x="34" y="149"/>
                    <a:pt x="91" y="170"/>
                    <a:pt x="147" y="156"/>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2" name="Oval 412"/>
            <p:cNvSpPr>
              <a:spLocks noChangeArrowheads="1"/>
            </p:cNvSpPr>
            <p:nvPr/>
          </p:nvSpPr>
          <p:spPr bwMode="auto">
            <a:xfrm>
              <a:off x="4573588" y="3548063"/>
              <a:ext cx="315913" cy="312738"/>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3" name="Freeform 413"/>
            <p:cNvSpPr>
              <a:spLocks/>
            </p:cNvSpPr>
            <p:nvPr/>
          </p:nvSpPr>
          <p:spPr bwMode="auto">
            <a:xfrm>
              <a:off x="4586288" y="3554413"/>
              <a:ext cx="266700" cy="152400"/>
            </a:xfrm>
            <a:custGeom>
              <a:avLst/>
              <a:gdLst>
                <a:gd name="T0" fmla="*/ 60 w 128"/>
                <a:gd name="T1" fmla="*/ 4 h 73"/>
                <a:gd name="T2" fmla="*/ 0 w 128"/>
                <a:gd name="T3" fmla="*/ 73 h 73"/>
                <a:gd name="T4" fmla="*/ 65 w 128"/>
                <a:gd name="T5" fmla="*/ 20 h 73"/>
                <a:gd name="T6" fmla="*/ 128 w 128"/>
                <a:gd name="T7" fmla="*/ 34 h 73"/>
                <a:gd name="T8" fmla="*/ 60 w 128"/>
                <a:gd name="T9" fmla="*/ 4 h 73"/>
              </a:gdLst>
              <a:ahLst/>
              <a:cxnLst>
                <a:cxn ang="0">
                  <a:pos x="T0" y="T1"/>
                </a:cxn>
                <a:cxn ang="0">
                  <a:pos x="T2" y="T3"/>
                </a:cxn>
                <a:cxn ang="0">
                  <a:pos x="T4" y="T5"/>
                </a:cxn>
                <a:cxn ang="0">
                  <a:pos x="T6" y="T7"/>
                </a:cxn>
                <a:cxn ang="0">
                  <a:pos x="T8" y="T9"/>
                </a:cxn>
              </a:cxnLst>
              <a:rect l="0" t="0" r="r" b="b"/>
              <a:pathLst>
                <a:path w="128" h="73">
                  <a:moveTo>
                    <a:pt x="60" y="4"/>
                  </a:moveTo>
                  <a:cubicBezTo>
                    <a:pt x="25" y="9"/>
                    <a:pt x="0" y="39"/>
                    <a:pt x="0" y="73"/>
                  </a:cubicBezTo>
                  <a:cubicBezTo>
                    <a:pt x="8" y="44"/>
                    <a:pt x="33" y="24"/>
                    <a:pt x="65" y="20"/>
                  </a:cubicBezTo>
                  <a:cubicBezTo>
                    <a:pt x="89" y="16"/>
                    <a:pt x="111" y="20"/>
                    <a:pt x="128" y="34"/>
                  </a:cubicBezTo>
                  <a:cubicBezTo>
                    <a:pt x="113" y="13"/>
                    <a:pt x="87" y="0"/>
                    <a:pt x="60" y="4"/>
                  </a:cubicBezTo>
                  <a:close/>
                </a:path>
              </a:pathLst>
            </a:custGeom>
            <a:solidFill>
              <a:srgbClr val="80808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4" name="Freeform 414"/>
            <p:cNvSpPr>
              <a:spLocks/>
            </p:cNvSpPr>
            <p:nvPr/>
          </p:nvSpPr>
          <p:spPr bwMode="auto">
            <a:xfrm>
              <a:off x="4573588" y="3529013"/>
              <a:ext cx="266700" cy="141288"/>
            </a:xfrm>
            <a:custGeom>
              <a:avLst/>
              <a:gdLst>
                <a:gd name="T0" fmla="*/ 62 w 128"/>
                <a:gd name="T1" fmla="*/ 4 h 68"/>
                <a:gd name="T2" fmla="*/ 0 w 128"/>
                <a:gd name="T3" fmla="*/ 68 h 68"/>
                <a:gd name="T4" fmla="*/ 64 w 128"/>
                <a:gd name="T5" fmla="*/ 11 h 68"/>
                <a:gd name="T6" fmla="*/ 128 w 128"/>
                <a:gd name="T7" fmla="*/ 29 h 68"/>
                <a:gd name="T8" fmla="*/ 62 w 128"/>
                <a:gd name="T9" fmla="*/ 4 h 68"/>
              </a:gdLst>
              <a:ahLst/>
              <a:cxnLst>
                <a:cxn ang="0">
                  <a:pos x="T0" y="T1"/>
                </a:cxn>
                <a:cxn ang="0">
                  <a:pos x="T2" y="T3"/>
                </a:cxn>
                <a:cxn ang="0">
                  <a:pos x="T4" y="T5"/>
                </a:cxn>
                <a:cxn ang="0">
                  <a:pos x="T6" y="T7"/>
                </a:cxn>
                <a:cxn ang="0">
                  <a:pos x="T8" y="T9"/>
                </a:cxn>
              </a:cxnLst>
              <a:rect l="0" t="0" r="r" b="b"/>
              <a:pathLst>
                <a:path w="128" h="68">
                  <a:moveTo>
                    <a:pt x="62" y="4"/>
                  </a:moveTo>
                  <a:cubicBezTo>
                    <a:pt x="27" y="9"/>
                    <a:pt x="0" y="34"/>
                    <a:pt x="0" y="68"/>
                  </a:cubicBezTo>
                  <a:cubicBezTo>
                    <a:pt x="8" y="39"/>
                    <a:pt x="32" y="16"/>
                    <a:pt x="64" y="11"/>
                  </a:cubicBezTo>
                  <a:cubicBezTo>
                    <a:pt x="88" y="7"/>
                    <a:pt x="111" y="15"/>
                    <a:pt x="128" y="29"/>
                  </a:cubicBezTo>
                  <a:cubicBezTo>
                    <a:pt x="113" y="8"/>
                    <a:pt x="89" y="0"/>
                    <a:pt x="62" y="4"/>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5" name="Freeform 415"/>
            <p:cNvSpPr>
              <a:spLocks/>
            </p:cNvSpPr>
            <p:nvPr/>
          </p:nvSpPr>
          <p:spPr bwMode="auto">
            <a:xfrm>
              <a:off x="4648201" y="3702051"/>
              <a:ext cx="257175" cy="198438"/>
            </a:xfrm>
            <a:custGeom>
              <a:avLst/>
              <a:gdLst>
                <a:gd name="T0" fmla="*/ 75 w 123"/>
                <a:gd name="T1" fmla="*/ 85 h 95"/>
                <a:gd name="T2" fmla="*/ 116 w 123"/>
                <a:gd name="T3" fmla="*/ 0 h 95"/>
                <a:gd name="T4" fmla="*/ 65 w 123"/>
                <a:gd name="T5" fmla="*/ 70 h 95"/>
                <a:gd name="T6" fmla="*/ 0 w 123"/>
                <a:gd name="T7" fmla="*/ 66 h 95"/>
                <a:gd name="T8" fmla="*/ 75 w 123"/>
                <a:gd name="T9" fmla="*/ 85 h 95"/>
              </a:gdLst>
              <a:ahLst/>
              <a:cxnLst>
                <a:cxn ang="0">
                  <a:pos x="T0" y="T1"/>
                </a:cxn>
                <a:cxn ang="0">
                  <a:pos x="T2" y="T3"/>
                </a:cxn>
                <a:cxn ang="0">
                  <a:pos x="T4" y="T5"/>
                </a:cxn>
                <a:cxn ang="0">
                  <a:pos x="T6" y="T7"/>
                </a:cxn>
                <a:cxn ang="0">
                  <a:pos x="T8" y="T9"/>
                </a:cxn>
              </a:cxnLst>
              <a:rect l="0" t="0" r="r" b="b"/>
              <a:pathLst>
                <a:path w="123" h="95">
                  <a:moveTo>
                    <a:pt x="75" y="85"/>
                  </a:moveTo>
                  <a:cubicBezTo>
                    <a:pt x="108" y="73"/>
                    <a:pt x="123" y="33"/>
                    <a:pt x="116" y="0"/>
                  </a:cubicBezTo>
                  <a:cubicBezTo>
                    <a:pt x="114" y="30"/>
                    <a:pt x="95" y="59"/>
                    <a:pt x="65" y="70"/>
                  </a:cubicBezTo>
                  <a:cubicBezTo>
                    <a:pt x="43" y="79"/>
                    <a:pt x="19" y="77"/>
                    <a:pt x="0" y="66"/>
                  </a:cubicBezTo>
                  <a:cubicBezTo>
                    <a:pt x="19" y="84"/>
                    <a:pt x="49" y="95"/>
                    <a:pt x="75" y="85"/>
                  </a:cubicBezTo>
                  <a:close/>
                </a:path>
              </a:pathLst>
            </a:custGeom>
            <a:solidFill>
              <a:srgbClr val="80808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6" name="Freeform 416"/>
            <p:cNvSpPr>
              <a:spLocks/>
            </p:cNvSpPr>
            <p:nvPr/>
          </p:nvSpPr>
          <p:spPr bwMode="auto">
            <a:xfrm>
              <a:off x="4614863" y="3689351"/>
              <a:ext cx="265113" cy="169863"/>
            </a:xfrm>
            <a:custGeom>
              <a:avLst/>
              <a:gdLst>
                <a:gd name="T0" fmla="*/ 71 w 127"/>
                <a:gd name="T1" fmla="*/ 75 h 81"/>
                <a:gd name="T2" fmla="*/ 124 w 127"/>
                <a:gd name="T3" fmla="*/ 0 h 81"/>
                <a:gd name="T4" fmla="*/ 67 w 127"/>
                <a:gd name="T5" fmla="*/ 60 h 81"/>
                <a:gd name="T6" fmla="*/ 0 w 127"/>
                <a:gd name="T7" fmla="*/ 51 h 81"/>
                <a:gd name="T8" fmla="*/ 71 w 127"/>
                <a:gd name="T9" fmla="*/ 75 h 81"/>
              </a:gdLst>
              <a:ahLst/>
              <a:cxnLst>
                <a:cxn ang="0">
                  <a:pos x="T0" y="T1"/>
                </a:cxn>
                <a:cxn ang="0">
                  <a:pos x="T2" y="T3"/>
                </a:cxn>
                <a:cxn ang="0">
                  <a:pos x="T4" y="T5"/>
                </a:cxn>
                <a:cxn ang="0">
                  <a:pos x="T6" y="T7"/>
                </a:cxn>
                <a:cxn ang="0">
                  <a:pos x="T8" y="T9"/>
                </a:cxn>
              </a:cxnLst>
              <a:rect l="0" t="0" r="r" b="b"/>
              <a:pathLst>
                <a:path w="127" h="81">
                  <a:moveTo>
                    <a:pt x="71" y="75"/>
                  </a:moveTo>
                  <a:cubicBezTo>
                    <a:pt x="105" y="66"/>
                    <a:pt x="127" y="34"/>
                    <a:pt x="124" y="0"/>
                  </a:cubicBezTo>
                  <a:cubicBezTo>
                    <a:pt x="119" y="30"/>
                    <a:pt x="99" y="53"/>
                    <a:pt x="67" y="60"/>
                  </a:cubicBezTo>
                  <a:cubicBezTo>
                    <a:pt x="44" y="66"/>
                    <a:pt x="18" y="64"/>
                    <a:pt x="0" y="51"/>
                  </a:cubicBezTo>
                  <a:cubicBezTo>
                    <a:pt x="17" y="71"/>
                    <a:pt x="44" y="81"/>
                    <a:pt x="71" y="75"/>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7" name="Oval 417"/>
            <p:cNvSpPr>
              <a:spLocks noChangeArrowheads="1"/>
            </p:cNvSpPr>
            <p:nvPr/>
          </p:nvSpPr>
          <p:spPr bwMode="auto">
            <a:xfrm>
              <a:off x="4964113" y="1500188"/>
              <a:ext cx="593725" cy="593725"/>
            </a:xfrm>
            <a:prstGeom prst="ellipse">
              <a:avLst/>
            </a:prstGeom>
            <a:solidFill>
              <a:srgbClr val="D7DCD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8" name="Freeform 418"/>
            <p:cNvSpPr>
              <a:spLocks/>
            </p:cNvSpPr>
            <p:nvPr/>
          </p:nvSpPr>
          <p:spPr bwMode="auto">
            <a:xfrm>
              <a:off x="4986338" y="1512888"/>
              <a:ext cx="504825" cy="287338"/>
            </a:xfrm>
            <a:custGeom>
              <a:avLst/>
              <a:gdLst>
                <a:gd name="T0" fmla="*/ 113 w 241"/>
                <a:gd name="T1" fmla="*/ 8 h 138"/>
                <a:gd name="T2" fmla="*/ 0 w 241"/>
                <a:gd name="T3" fmla="*/ 138 h 138"/>
                <a:gd name="T4" fmla="*/ 123 w 241"/>
                <a:gd name="T5" fmla="*/ 37 h 138"/>
                <a:gd name="T6" fmla="*/ 241 w 241"/>
                <a:gd name="T7" fmla="*/ 65 h 138"/>
                <a:gd name="T8" fmla="*/ 113 w 241"/>
                <a:gd name="T9" fmla="*/ 8 h 138"/>
              </a:gdLst>
              <a:ahLst/>
              <a:cxnLst>
                <a:cxn ang="0">
                  <a:pos x="T0" y="T1"/>
                </a:cxn>
                <a:cxn ang="0">
                  <a:pos x="T2" y="T3"/>
                </a:cxn>
                <a:cxn ang="0">
                  <a:pos x="T4" y="T5"/>
                </a:cxn>
                <a:cxn ang="0">
                  <a:pos x="T6" y="T7"/>
                </a:cxn>
                <a:cxn ang="0">
                  <a:pos x="T8" y="T9"/>
                </a:cxn>
              </a:cxnLst>
              <a:rect l="0" t="0" r="r" b="b"/>
              <a:pathLst>
                <a:path w="241" h="138">
                  <a:moveTo>
                    <a:pt x="113" y="8"/>
                  </a:moveTo>
                  <a:cubicBezTo>
                    <a:pt x="47" y="17"/>
                    <a:pt x="0" y="74"/>
                    <a:pt x="0" y="138"/>
                  </a:cubicBezTo>
                  <a:cubicBezTo>
                    <a:pt x="15" y="83"/>
                    <a:pt x="62" y="45"/>
                    <a:pt x="123" y="37"/>
                  </a:cubicBezTo>
                  <a:cubicBezTo>
                    <a:pt x="167" y="30"/>
                    <a:pt x="209" y="37"/>
                    <a:pt x="241" y="65"/>
                  </a:cubicBezTo>
                  <a:cubicBezTo>
                    <a:pt x="214" y="24"/>
                    <a:pt x="164" y="0"/>
                    <a:pt x="113" y="8"/>
                  </a:cubicBezTo>
                  <a:close/>
                </a:path>
              </a:pathLst>
            </a:custGeom>
            <a:solidFill>
              <a:srgbClr val="80808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79" name="Freeform 419"/>
            <p:cNvSpPr>
              <a:spLocks/>
            </p:cNvSpPr>
            <p:nvPr/>
          </p:nvSpPr>
          <p:spPr bwMode="auto">
            <a:xfrm>
              <a:off x="4962526" y="1465263"/>
              <a:ext cx="503238" cy="268288"/>
            </a:xfrm>
            <a:custGeom>
              <a:avLst/>
              <a:gdLst>
                <a:gd name="T0" fmla="*/ 117 w 241"/>
                <a:gd name="T1" fmla="*/ 8 h 129"/>
                <a:gd name="T2" fmla="*/ 0 w 241"/>
                <a:gd name="T3" fmla="*/ 129 h 129"/>
                <a:gd name="T4" fmla="*/ 122 w 241"/>
                <a:gd name="T5" fmla="*/ 21 h 129"/>
                <a:gd name="T6" fmla="*/ 241 w 241"/>
                <a:gd name="T7" fmla="*/ 56 h 129"/>
                <a:gd name="T8" fmla="*/ 117 w 241"/>
                <a:gd name="T9" fmla="*/ 8 h 129"/>
              </a:gdLst>
              <a:ahLst/>
              <a:cxnLst>
                <a:cxn ang="0">
                  <a:pos x="T0" y="T1"/>
                </a:cxn>
                <a:cxn ang="0">
                  <a:pos x="T2" y="T3"/>
                </a:cxn>
                <a:cxn ang="0">
                  <a:pos x="T4" y="T5"/>
                </a:cxn>
                <a:cxn ang="0">
                  <a:pos x="T6" y="T7"/>
                </a:cxn>
                <a:cxn ang="0">
                  <a:pos x="T8" y="T9"/>
                </a:cxn>
              </a:cxnLst>
              <a:rect l="0" t="0" r="r" b="b"/>
              <a:pathLst>
                <a:path w="241" h="129">
                  <a:moveTo>
                    <a:pt x="117" y="8"/>
                  </a:moveTo>
                  <a:cubicBezTo>
                    <a:pt x="51" y="18"/>
                    <a:pt x="0" y="65"/>
                    <a:pt x="0" y="129"/>
                  </a:cubicBezTo>
                  <a:cubicBezTo>
                    <a:pt x="15" y="74"/>
                    <a:pt x="62" y="29"/>
                    <a:pt x="122" y="21"/>
                  </a:cubicBezTo>
                  <a:cubicBezTo>
                    <a:pt x="167" y="14"/>
                    <a:pt x="210" y="28"/>
                    <a:pt x="241" y="56"/>
                  </a:cubicBezTo>
                  <a:cubicBezTo>
                    <a:pt x="214" y="15"/>
                    <a:pt x="169" y="0"/>
                    <a:pt x="117" y="8"/>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0" name="Freeform 420"/>
            <p:cNvSpPr>
              <a:spLocks/>
            </p:cNvSpPr>
            <p:nvPr/>
          </p:nvSpPr>
          <p:spPr bwMode="auto">
            <a:xfrm>
              <a:off x="5103813" y="1792288"/>
              <a:ext cx="487363" cy="376238"/>
            </a:xfrm>
            <a:custGeom>
              <a:avLst/>
              <a:gdLst>
                <a:gd name="T0" fmla="*/ 142 w 233"/>
                <a:gd name="T1" fmla="*/ 161 h 180"/>
                <a:gd name="T2" fmla="*/ 219 w 233"/>
                <a:gd name="T3" fmla="*/ 0 h 180"/>
                <a:gd name="T4" fmla="*/ 124 w 233"/>
                <a:gd name="T5" fmla="*/ 133 h 180"/>
                <a:gd name="T6" fmla="*/ 0 w 233"/>
                <a:gd name="T7" fmla="*/ 125 h 180"/>
                <a:gd name="T8" fmla="*/ 142 w 233"/>
                <a:gd name="T9" fmla="*/ 161 h 180"/>
              </a:gdLst>
              <a:ahLst/>
              <a:cxnLst>
                <a:cxn ang="0">
                  <a:pos x="T0" y="T1"/>
                </a:cxn>
                <a:cxn ang="0">
                  <a:pos x="T2" y="T3"/>
                </a:cxn>
                <a:cxn ang="0">
                  <a:pos x="T4" y="T5"/>
                </a:cxn>
                <a:cxn ang="0">
                  <a:pos x="T6" y="T7"/>
                </a:cxn>
                <a:cxn ang="0">
                  <a:pos x="T8" y="T9"/>
                </a:cxn>
              </a:cxnLst>
              <a:rect l="0" t="0" r="r" b="b"/>
              <a:pathLst>
                <a:path w="233" h="180">
                  <a:moveTo>
                    <a:pt x="142" y="161"/>
                  </a:moveTo>
                  <a:cubicBezTo>
                    <a:pt x="204" y="137"/>
                    <a:pt x="233" y="62"/>
                    <a:pt x="219" y="0"/>
                  </a:cubicBezTo>
                  <a:cubicBezTo>
                    <a:pt x="216" y="57"/>
                    <a:pt x="181" y="111"/>
                    <a:pt x="124" y="133"/>
                  </a:cubicBezTo>
                  <a:cubicBezTo>
                    <a:pt x="82" y="149"/>
                    <a:pt x="37" y="145"/>
                    <a:pt x="0" y="125"/>
                  </a:cubicBezTo>
                  <a:cubicBezTo>
                    <a:pt x="36" y="159"/>
                    <a:pt x="93" y="180"/>
                    <a:pt x="142" y="161"/>
                  </a:cubicBezTo>
                  <a:close/>
                </a:path>
              </a:pathLst>
            </a:custGeom>
            <a:solidFill>
              <a:srgbClr val="80808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1" name="Freeform 421"/>
            <p:cNvSpPr>
              <a:spLocks/>
            </p:cNvSpPr>
            <p:nvPr/>
          </p:nvSpPr>
          <p:spPr bwMode="auto">
            <a:xfrm>
              <a:off x="5043488" y="1770063"/>
              <a:ext cx="498475" cy="319088"/>
            </a:xfrm>
            <a:custGeom>
              <a:avLst/>
              <a:gdLst>
                <a:gd name="T0" fmla="*/ 133 w 239"/>
                <a:gd name="T1" fmla="*/ 140 h 153"/>
                <a:gd name="T2" fmla="*/ 233 w 239"/>
                <a:gd name="T3" fmla="*/ 0 h 153"/>
                <a:gd name="T4" fmla="*/ 126 w 239"/>
                <a:gd name="T5" fmla="*/ 114 h 153"/>
                <a:gd name="T6" fmla="*/ 0 w 239"/>
                <a:gd name="T7" fmla="*/ 96 h 153"/>
                <a:gd name="T8" fmla="*/ 133 w 239"/>
                <a:gd name="T9" fmla="*/ 140 h 153"/>
              </a:gdLst>
              <a:ahLst/>
              <a:cxnLst>
                <a:cxn ang="0">
                  <a:pos x="T0" y="T1"/>
                </a:cxn>
                <a:cxn ang="0">
                  <a:pos x="T2" y="T3"/>
                </a:cxn>
                <a:cxn ang="0">
                  <a:pos x="T4" y="T5"/>
                </a:cxn>
                <a:cxn ang="0">
                  <a:pos x="T6" y="T7"/>
                </a:cxn>
                <a:cxn ang="0">
                  <a:pos x="T8" y="T9"/>
                </a:cxn>
              </a:cxnLst>
              <a:rect l="0" t="0" r="r" b="b"/>
              <a:pathLst>
                <a:path w="239" h="153">
                  <a:moveTo>
                    <a:pt x="133" y="140"/>
                  </a:moveTo>
                  <a:cubicBezTo>
                    <a:pt x="198" y="125"/>
                    <a:pt x="239" y="64"/>
                    <a:pt x="233" y="0"/>
                  </a:cubicBezTo>
                  <a:cubicBezTo>
                    <a:pt x="224" y="56"/>
                    <a:pt x="185" y="99"/>
                    <a:pt x="126" y="114"/>
                  </a:cubicBezTo>
                  <a:cubicBezTo>
                    <a:pt x="82" y="124"/>
                    <a:pt x="34" y="121"/>
                    <a:pt x="0" y="96"/>
                  </a:cubicBezTo>
                  <a:cubicBezTo>
                    <a:pt x="31" y="134"/>
                    <a:pt x="83" y="153"/>
                    <a:pt x="133" y="140"/>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2" name="Oval 422"/>
            <p:cNvSpPr>
              <a:spLocks noChangeArrowheads="1"/>
            </p:cNvSpPr>
            <p:nvPr/>
          </p:nvSpPr>
          <p:spPr bwMode="auto">
            <a:xfrm>
              <a:off x="6869113" y="1187451"/>
              <a:ext cx="315913" cy="314325"/>
            </a:xfrm>
            <a:prstGeom prst="ellipse">
              <a:avLst/>
            </a:prstGeom>
            <a:solidFill>
              <a:srgbClr val="D7DCD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3" name="Freeform 423"/>
            <p:cNvSpPr>
              <a:spLocks/>
            </p:cNvSpPr>
            <p:nvPr/>
          </p:nvSpPr>
          <p:spPr bwMode="auto">
            <a:xfrm>
              <a:off x="6881813" y="1195388"/>
              <a:ext cx="268288" cy="152400"/>
            </a:xfrm>
            <a:custGeom>
              <a:avLst/>
              <a:gdLst>
                <a:gd name="T0" fmla="*/ 60 w 128"/>
                <a:gd name="T1" fmla="*/ 4 h 73"/>
                <a:gd name="T2" fmla="*/ 0 w 128"/>
                <a:gd name="T3" fmla="*/ 73 h 73"/>
                <a:gd name="T4" fmla="*/ 65 w 128"/>
                <a:gd name="T5" fmla="*/ 19 h 73"/>
                <a:gd name="T6" fmla="*/ 128 w 128"/>
                <a:gd name="T7" fmla="*/ 34 h 73"/>
                <a:gd name="T8" fmla="*/ 60 w 128"/>
                <a:gd name="T9" fmla="*/ 4 h 73"/>
              </a:gdLst>
              <a:ahLst/>
              <a:cxnLst>
                <a:cxn ang="0">
                  <a:pos x="T0" y="T1"/>
                </a:cxn>
                <a:cxn ang="0">
                  <a:pos x="T2" y="T3"/>
                </a:cxn>
                <a:cxn ang="0">
                  <a:pos x="T4" y="T5"/>
                </a:cxn>
                <a:cxn ang="0">
                  <a:pos x="T6" y="T7"/>
                </a:cxn>
                <a:cxn ang="0">
                  <a:pos x="T8" y="T9"/>
                </a:cxn>
              </a:cxnLst>
              <a:rect l="0" t="0" r="r" b="b"/>
              <a:pathLst>
                <a:path w="128" h="73">
                  <a:moveTo>
                    <a:pt x="60" y="4"/>
                  </a:moveTo>
                  <a:cubicBezTo>
                    <a:pt x="25" y="9"/>
                    <a:pt x="0" y="39"/>
                    <a:pt x="0" y="73"/>
                  </a:cubicBezTo>
                  <a:cubicBezTo>
                    <a:pt x="8" y="44"/>
                    <a:pt x="33" y="24"/>
                    <a:pt x="65" y="19"/>
                  </a:cubicBezTo>
                  <a:cubicBezTo>
                    <a:pt x="89" y="16"/>
                    <a:pt x="111" y="19"/>
                    <a:pt x="128" y="34"/>
                  </a:cubicBezTo>
                  <a:cubicBezTo>
                    <a:pt x="113" y="12"/>
                    <a:pt x="87" y="0"/>
                    <a:pt x="60" y="4"/>
                  </a:cubicBezTo>
                  <a:close/>
                </a:path>
              </a:pathLst>
            </a:custGeom>
            <a:solidFill>
              <a:srgbClr val="80808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4" name="Freeform 424"/>
            <p:cNvSpPr>
              <a:spLocks/>
            </p:cNvSpPr>
            <p:nvPr/>
          </p:nvSpPr>
          <p:spPr bwMode="auto">
            <a:xfrm>
              <a:off x="6869113" y="1169988"/>
              <a:ext cx="268288" cy="141288"/>
            </a:xfrm>
            <a:custGeom>
              <a:avLst/>
              <a:gdLst>
                <a:gd name="T0" fmla="*/ 62 w 128"/>
                <a:gd name="T1" fmla="*/ 4 h 68"/>
                <a:gd name="T2" fmla="*/ 0 w 128"/>
                <a:gd name="T3" fmla="*/ 68 h 68"/>
                <a:gd name="T4" fmla="*/ 65 w 128"/>
                <a:gd name="T5" fmla="*/ 11 h 68"/>
                <a:gd name="T6" fmla="*/ 128 w 128"/>
                <a:gd name="T7" fmla="*/ 29 h 68"/>
                <a:gd name="T8" fmla="*/ 62 w 128"/>
                <a:gd name="T9" fmla="*/ 4 h 68"/>
              </a:gdLst>
              <a:ahLst/>
              <a:cxnLst>
                <a:cxn ang="0">
                  <a:pos x="T0" y="T1"/>
                </a:cxn>
                <a:cxn ang="0">
                  <a:pos x="T2" y="T3"/>
                </a:cxn>
                <a:cxn ang="0">
                  <a:pos x="T4" y="T5"/>
                </a:cxn>
                <a:cxn ang="0">
                  <a:pos x="T6" y="T7"/>
                </a:cxn>
                <a:cxn ang="0">
                  <a:pos x="T8" y="T9"/>
                </a:cxn>
              </a:cxnLst>
              <a:rect l="0" t="0" r="r" b="b"/>
              <a:pathLst>
                <a:path w="128" h="68">
                  <a:moveTo>
                    <a:pt x="62" y="4"/>
                  </a:moveTo>
                  <a:cubicBezTo>
                    <a:pt x="27" y="9"/>
                    <a:pt x="0" y="34"/>
                    <a:pt x="0" y="68"/>
                  </a:cubicBezTo>
                  <a:cubicBezTo>
                    <a:pt x="8" y="39"/>
                    <a:pt x="33" y="15"/>
                    <a:pt x="65" y="11"/>
                  </a:cubicBezTo>
                  <a:cubicBezTo>
                    <a:pt x="88" y="7"/>
                    <a:pt x="111" y="15"/>
                    <a:pt x="128" y="29"/>
                  </a:cubicBezTo>
                  <a:cubicBezTo>
                    <a:pt x="113" y="8"/>
                    <a:pt x="89" y="0"/>
                    <a:pt x="62" y="4"/>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5" name="Freeform 425"/>
            <p:cNvSpPr>
              <a:spLocks/>
            </p:cNvSpPr>
            <p:nvPr/>
          </p:nvSpPr>
          <p:spPr bwMode="auto">
            <a:xfrm>
              <a:off x="6945313" y="1343026"/>
              <a:ext cx="257175" cy="198438"/>
            </a:xfrm>
            <a:custGeom>
              <a:avLst/>
              <a:gdLst>
                <a:gd name="T0" fmla="*/ 75 w 123"/>
                <a:gd name="T1" fmla="*/ 85 h 95"/>
                <a:gd name="T2" fmla="*/ 116 w 123"/>
                <a:gd name="T3" fmla="*/ 0 h 95"/>
                <a:gd name="T4" fmla="*/ 66 w 123"/>
                <a:gd name="T5" fmla="*/ 70 h 95"/>
                <a:gd name="T6" fmla="*/ 0 w 123"/>
                <a:gd name="T7" fmla="*/ 66 h 95"/>
                <a:gd name="T8" fmla="*/ 75 w 123"/>
                <a:gd name="T9" fmla="*/ 85 h 95"/>
              </a:gdLst>
              <a:ahLst/>
              <a:cxnLst>
                <a:cxn ang="0">
                  <a:pos x="T0" y="T1"/>
                </a:cxn>
                <a:cxn ang="0">
                  <a:pos x="T2" y="T3"/>
                </a:cxn>
                <a:cxn ang="0">
                  <a:pos x="T4" y="T5"/>
                </a:cxn>
                <a:cxn ang="0">
                  <a:pos x="T6" y="T7"/>
                </a:cxn>
                <a:cxn ang="0">
                  <a:pos x="T8" y="T9"/>
                </a:cxn>
              </a:cxnLst>
              <a:rect l="0" t="0" r="r" b="b"/>
              <a:pathLst>
                <a:path w="123" h="95">
                  <a:moveTo>
                    <a:pt x="75" y="85"/>
                  </a:moveTo>
                  <a:cubicBezTo>
                    <a:pt x="108" y="72"/>
                    <a:pt x="123" y="33"/>
                    <a:pt x="116" y="0"/>
                  </a:cubicBezTo>
                  <a:cubicBezTo>
                    <a:pt x="115" y="30"/>
                    <a:pt x="96" y="58"/>
                    <a:pt x="66" y="70"/>
                  </a:cubicBezTo>
                  <a:cubicBezTo>
                    <a:pt x="43" y="79"/>
                    <a:pt x="20" y="76"/>
                    <a:pt x="0" y="66"/>
                  </a:cubicBezTo>
                  <a:cubicBezTo>
                    <a:pt x="19" y="84"/>
                    <a:pt x="49" y="95"/>
                    <a:pt x="75" y="85"/>
                  </a:cubicBezTo>
                  <a:close/>
                </a:path>
              </a:pathLst>
            </a:custGeom>
            <a:solidFill>
              <a:srgbClr val="80808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6" name="Freeform 426"/>
            <p:cNvSpPr>
              <a:spLocks/>
            </p:cNvSpPr>
            <p:nvPr/>
          </p:nvSpPr>
          <p:spPr bwMode="auto">
            <a:xfrm>
              <a:off x="6913563" y="1330326"/>
              <a:ext cx="263525" cy="169863"/>
            </a:xfrm>
            <a:custGeom>
              <a:avLst/>
              <a:gdLst>
                <a:gd name="T0" fmla="*/ 70 w 126"/>
                <a:gd name="T1" fmla="*/ 74 h 81"/>
                <a:gd name="T2" fmla="*/ 123 w 126"/>
                <a:gd name="T3" fmla="*/ 0 h 81"/>
                <a:gd name="T4" fmla="*/ 66 w 126"/>
                <a:gd name="T5" fmla="*/ 60 h 81"/>
                <a:gd name="T6" fmla="*/ 0 w 126"/>
                <a:gd name="T7" fmla="*/ 51 h 81"/>
                <a:gd name="T8" fmla="*/ 70 w 126"/>
                <a:gd name="T9" fmla="*/ 74 h 81"/>
              </a:gdLst>
              <a:ahLst/>
              <a:cxnLst>
                <a:cxn ang="0">
                  <a:pos x="T0" y="T1"/>
                </a:cxn>
                <a:cxn ang="0">
                  <a:pos x="T2" y="T3"/>
                </a:cxn>
                <a:cxn ang="0">
                  <a:pos x="T4" y="T5"/>
                </a:cxn>
                <a:cxn ang="0">
                  <a:pos x="T6" y="T7"/>
                </a:cxn>
                <a:cxn ang="0">
                  <a:pos x="T8" y="T9"/>
                </a:cxn>
              </a:cxnLst>
              <a:rect l="0" t="0" r="r" b="b"/>
              <a:pathLst>
                <a:path w="126" h="81">
                  <a:moveTo>
                    <a:pt x="70" y="74"/>
                  </a:moveTo>
                  <a:cubicBezTo>
                    <a:pt x="104" y="66"/>
                    <a:pt x="126" y="34"/>
                    <a:pt x="123" y="0"/>
                  </a:cubicBezTo>
                  <a:cubicBezTo>
                    <a:pt x="118" y="30"/>
                    <a:pt x="98" y="52"/>
                    <a:pt x="66" y="60"/>
                  </a:cubicBezTo>
                  <a:cubicBezTo>
                    <a:pt x="43" y="66"/>
                    <a:pt x="18" y="64"/>
                    <a:pt x="0" y="51"/>
                  </a:cubicBezTo>
                  <a:cubicBezTo>
                    <a:pt x="16" y="71"/>
                    <a:pt x="43" y="81"/>
                    <a:pt x="70" y="74"/>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7" name="Freeform 427"/>
            <p:cNvSpPr>
              <a:spLocks/>
            </p:cNvSpPr>
            <p:nvPr/>
          </p:nvSpPr>
          <p:spPr bwMode="auto">
            <a:xfrm>
              <a:off x="7972426" y="3679826"/>
              <a:ext cx="474663" cy="547688"/>
            </a:xfrm>
            <a:custGeom>
              <a:avLst/>
              <a:gdLst>
                <a:gd name="T0" fmla="*/ 214 w 227"/>
                <a:gd name="T1" fmla="*/ 151 h 262"/>
                <a:gd name="T2" fmla="*/ 90 w 227"/>
                <a:gd name="T3" fmla="*/ 251 h 262"/>
                <a:gd name="T4" fmla="*/ 13 w 227"/>
                <a:gd name="T5" fmla="*/ 111 h 262"/>
                <a:gd name="T6" fmla="*/ 137 w 227"/>
                <a:gd name="T7" fmla="*/ 11 h 262"/>
                <a:gd name="T8" fmla="*/ 214 w 227"/>
                <a:gd name="T9" fmla="*/ 151 h 262"/>
              </a:gdLst>
              <a:ahLst/>
              <a:cxnLst>
                <a:cxn ang="0">
                  <a:pos x="T0" y="T1"/>
                </a:cxn>
                <a:cxn ang="0">
                  <a:pos x="T2" y="T3"/>
                </a:cxn>
                <a:cxn ang="0">
                  <a:pos x="T4" y="T5"/>
                </a:cxn>
                <a:cxn ang="0">
                  <a:pos x="T6" y="T7"/>
                </a:cxn>
                <a:cxn ang="0">
                  <a:pos x="T8" y="T9"/>
                </a:cxn>
              </a:cxnLst>
              <a:rect l="0" t="0" r="r" b="b"/>
              <a:pathLst>
                <a:path w="227" h="262">
                  <a:moveTo>
                    <a:pt x="214" y="151"/>
                  </a:moveTo>
                  <a:cubicBezTo>
                    <a:pt x="201" y="217"/>
                    <a:pt x="145" y="262"/>
                    <a:pt x="90" y="251"/>
                  </a:cubicBezTo>
                  <a:cubicBezTo>
                    <a:pt x="34" y="240"/>
                    <a:pt x="0" y="177"/>
                    <a:pt x="13" y="111"/>
                  </a:cubicBezTo>
                  <a:cubicBezTo>
                    <a:pt x="26" y="45"/>
                    <a:pt x="82" y="0"/>
                    <a:pt x="137" y="11"/>
                  </a:cubicBezTo>
                  <a:cubicBezTo>
                    <a:pt x="193" y="22"/>
                    <a:pt x="227" y="85"/>
                    <a:pt x="214" y="151"/>
                  </a:cubicBezTo>
                  <a:close/>
                </a:path>
              </a:pathLst>
            </a:cu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8" name="Freeform 428"/>
            <p:cNvSpPr>
              <a:spLocks/>
            </p:cNvSpPr>
            <p:nvPr/>
          </p:nvSpPr>
          <p:spPr bwMode="auto">
            <a:xfrm>
              <a:off x="8015288" y="3719513"/>
              <a:ext cx="384175" cy="200025"/>
            </a:xfrm>
            <a:custGeom>
              <a:avLst/>
              <a:gdLst>
                <a:gd name="T0" fmla="*/ 102 w 184"/>
                <a:gd name="T1" fmla="*/ 2 h 96"/>
                <a:gd name="T2" fmla="*/ 0 w 184"/>
                <a:gd name="T3" fmla="*/ 96 h 96"/>
                <a:gd name="T4" fmla="*/ 105 w 184"/>
                <a:gd name="T5" fmla="*/ 27 h 96"/>
                <a:gd name="T6" fmla="*/ 184 w 184"/>
                <a:gd name="T7" fmla="*/ 68 h 96"/>
                <a:gd name="T8" fmla="*/ 102 w 184"/>
                <a:gd name="T9" fmla="*/ 2 h 96"/>
              </a:gdLst>
              <a:ahLst/>
              <a:cxnLst>
                <a:cxn ang="0">
                  <a:pos x="T0" y="T1"/>
                </a:cxn>
                <a:cxn ang="0">
                  <a:pos x="T2" y="T3"/>
                </a:cxn>
                <a:cxn ang="0">
                  <a:pos x="T4" y="T5"/>
                </a:cxn>
                <a:cxn ang="0">
                  <a:pos x="T6" y="T7"/>
                </a:cxn>
                <a:cxn ang="0">
                  <a:pos x="T8" y="T9"/>
                </a:cxn>
              </a:cxnLst>
              <a:rect l="0" t="0" r="r" b="b"/>
              <a:pathLst>
                <a:path w="184" h="96">
                  <a:moveTo>
                    <a:pt x="102" y="2"/>
                  </a:moveTo>
                  <a:cubicBezTo>
                    <a:pt x="54" y="0"/>
                    <a:pt x="11" y="41"/>
                    <a:pt x="0" y="96"/>
                  </a:cubicBezTo>
                  <a:cubicBezTo>
                    <a:pt x="20" y="51"/>
                    <a:pt x="60" y="26"/>
                    <a:pt x="105" y="27"/>
                  </a:cubicBezTo>
                  <a:cubicBezTo>
                    <a:pt x="137" y="28"/>
                    <a:pt x="166" y="40"/>
                    <a:pt x="184" y="68"/>
                  </a:cubicBezTo>
                  <a:cubicBezTo>
                    <a:pt x="171" y="30"/>
                    <a:pt x="140" y="3"/>
                    <a:pt x="102" y="2"/>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89" name="Freeform 429"/>
            <p:cNvSpPr>
              <a:spLocks/>
            </p:cNvSpPr>
            <p:nvPr/>
          </p:nvSpPr>
          <p:spPr bwMode="auto">
            <a:xfrm>
              <a:off x="8008938" y="3676651"/>
              <a:ext cx="384175" cy="182563"/>
            </a:xfrm>
            <a:custGeom>
              <a:avLst/>
              <a:gdLst>
                <a:gd name="T0" fmla="*/ 104 w 184"/>
                <a:gd name="T1" fmla="*/ 1 h 87"/>
                <a:gd name="T2" fmla="*/ 0 w 184"/>
                <a:gd name="T3" fmla="*/ 87 h 87"/>
                <a:gd name="T4" fmla="*/ 105 w 184"/>
                <a:gd name="T5" fmla="*/ 13 h 87"/>
                <a:gd name="T6" fmla="*/ 184 w 184"/>
                <a:gd name="T7" fmla="*/ 59 h 87"/>
                <a:gd name="T8" fmla="*/ 104 w 184"/>
                <a:gd name="T9" fmla="*/ 1 h 87"/>
              </a:gdLst>
              <a:ahLst/>
              <a:cxnLst>
                <a:cxn ang="0">
                  <a:pos x="T0" y="T1"/>
                </a:cxn>
                <a:cxn ang="0">
                  <a:pos x="T2" y="T3"/>
                </a:cxn>
                <a:cxn ang="0">
                  <a:pos x="T4" y="T5"/>
                </a:cxn>
                <a:cxn ang="0">
                  <a:pos x="T6" y="T7"/>
                </a:cxn>
                <a:cxn ang="0">
                  <a:pos x="T8" y="T9"/>
                </a:cxn>
              </a:cxnLst>
              <a:rect l="0" t="0" r="r" b="b"/>
              <a:pathLst>
                <a:path w="184" h="87">
                  <a:moveTo>
                    <a:pt x="104" y="1"/>
                  </a:moveTo>
                  <a:cubicBezTo>
                    <a:pt x="56" y="0"/>
                    <a:pt x="11" y="33"/>
                    <a:pt x="0" y="87"/>
                  </a:cubicBezTo>
                  <a:cubicBezTo>
                    <a:pt x="20" y="42"/>
                    <a:pt x="61" y="12"/>
                    <a:pt x="105" y="13"/>
                  </a:cubicBezTo>
                  <a:cubicBezTo>
                    <a:pt x="138" y="14"/>
                    <a:pt x="166" y="32"/>
                    <a:pt x="184" y="59"/>
                  </a:cubicBezTo>
                  <a:cubicBezTo>
                    <a:pt x="171" y="21"/>
                    <a:pt x="142" y="2"/>
                    <a:pt x="104" y="1"/>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0" name="Freeform 430"/>
            <p:cNvSpPr>
              <a:spLocks/>
            </p:cNvSpPr>
            <p:nvPr/>
          </p:nvSpPr>
          <p:spPr bwMode="auto">
            <a:xfrm>
              <a:off x="8056563" y="3992563"/>
              <a:ext cx="366713" cy="280988"/>
            </a:xfrm>
            <a:custGeom>
              <a:avLst/>
              <a:gdLst>
                <a:gd name="T0" fmla="*/ 94 w 176"/>
                <a:gd name="T1" fmla="*/ 125 h 134"/>
                <a:gd name="T2" fmla="*/ 176 w 176"/>
                <a:gd name="T3" fmla="*/ 0 h 134"/>
                <a:gd name="T4" fmla="*/ 86 w 176"/>
                <a:gd name="T5" fmla="*/ 99 h 134"/>
                <a:gd name="T6" fmla="*/ 0 w 176"/>
                <a:gd name="T7" fmla="*/ 75 h 134"/>
                <a:gd name="T8" fmla="*/ 94 w 176"/>
                <a:gd name="T9" fmla="*/ 125 h 134"/>
              </a:gdLst>
              <a:ahLst/>
              <a:cxnLst>
                <a:cxn ang="0">
                  <a:pos x="T0" y="T1"/>
                </a:cxn>
                <a:cxn ang="0">
                  <a:pos x="T2" y="T3"/>
                </a:cxn>
                <a:cxn ang="0">
                  <a:pos x="T4" y="T5"/>
                </a:cxn>
                <a:cxn ang="0">
                  <a:pos x="T6" y="T7"/>
                </a:cxn>
                <a:cxn ang="0">
                  <a:pos x="T8" y="T9"/>
                </a:cxn>
              </a:cxnLst>
              <a:rect l="0" t="0" r="r" b="b"/>
              <a:pathLst>
                <a:path w="176" h="134">
                  <a:moveTo>
                    <a:pt x="94" y="125"/>
                  </a:moveTo>
                  <a:cubicBezTo>
                    <a:pt x="142" y="114"/>
                    <a:pt x="175" y="55"/>
                    <a:pt x="176" y="0"/>
                  </a:cubicBezTo>
                  <a:cubicBezTo>
                    <a:pt x="165" y="48"/>
                    <a:pt x="130" y="88"/>
                    <a:pt x="86" y="99"/>
                  </a:cubicBezTo>
                  <a:cubicBezTo>
                    <a:pt x="54" y="106"/>
                    <a:pt x="23" y="96"/>
                    <a:pt x="0" y="75"/>
                  </a:cubicBezTo>
                  <a:cubicBezTo>
                    <a:pt x="19" y="108"/>
                    <a:pt x="56" y="134"/>
                    <a:pt x="94" y="125"/>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1" name="Freeform 431"/>
            <p:cNvSpPr>
              <a:spLocks/>
            </p:cNvSpPr>
            <p:nvPr/>
          </p:nvSpPr>
          <p:spPr bwMode="auto">
            <a:xfrm>
              <a:off x="8026401" y="3967163"/>
              <a:ext cx="379413" cy="228600"/>
            </a:xfrm>
            <a:custGeom>
              <a:avLst/>
              <a:gdLst>
                <a:gd name="T0" fmla="*/ 87 w 181"/>
                <a:gd name="T1" fmla="*/ 105 h 109"/>
                <a:gd name="T2" fmla="*/ 181 w 181"/>
                <a:gd name="T3" fmla="*/ 0 h 109"/>
                <a:gd name="T4" fmla="*/ 86 w 181"/>
                <a:gd name="T5" fmla="*/ 81 h 109"/>
                <a:gd name="T6" fmla="*/ 0 w 181"/>
                <a:gd name="T7" fmla="*/ 49 h 109"/>
                <a:gd name="T8" fmla="*/ 87 w 181"/>
                <a:gd name="T9" fmla="*/ 105 h 109"/>
              </a:gdLst>
              <a:ahLst/>
              <a:cxnLst>
                <a:cxn ang="0">
                  <a:pos x="T0" y="T1"/>
                </a:cxn>
                <a:cxn ang="0">
                  <a:pos x="T2" y="T3"/>
                </a:cxn>
                <a:cxn ang="0">
                  <a:pos x="T4" y="T5"/>
                </a:cxn>
                <a:cxn ang="0">
                  <a:pos x="T6" y="T7"/>
                </a:cxn>
                <a:cxn ang="0">
                  <a:pos x="T8" y="T9"/>
                </a:cxn>
              </a:cxnLst>
              <a:rect l="0" t="0" r="r" b="b"/>
              <a:pathLst>
                <a:path w="181" h="109">
                  <a:moveTo>
                    <a:pt x="87" y="105"/>
                  </a:moveTo>
                  <a:cubicBezTo>
                    <a:pt x="135" y="101"/>
                    <a:pt x="175" y="55"/>
                    <a:pt x="181" y="0"/>
                  </a:cubicBezTo>
                  <a:cubicBezTo>
                    <a:pt x="165" y="47"/>
                    <a:pt x="131" y="77"/>
                    <a:pt x="86" y="81"/>
                  </a:cubicBezTo>
                  <a:cubicBezTo>
                    <a:pt x="54" y="84"/>
                    <a:pt x="20" y="74"/>
                    <a:pt x="0" y="49"/>
                  </a:cubicBezTo>
                  <a:cubicBezTo>
                    <a:pt x="16" y="85"/>
                    <a:pt x="49" y="109"/>
                    <a:pt x="87" y="105"/>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2" name="Oval 432"/>
            <p:cNvSpPr>
              <a:spLocks noChangeArrowheads="1"/>
            </p:cNvSpPr>
            <p:nvPr/>
          </p:nvSpPr>
          <p:spPr bwMode="auto">
            <a:xfrm>
              <a:off x="6254751" y="3117851"/>
              <a:ext cx="495300" cy="496888"/>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3" name="Freeform 433"/>
            <p:cNvSpPr>
              <a:spLocks/>
            </p:cNvSpPr>
            <p:nvPr/>
          </p:nvSpPr>
          <p:spPr bwMode="auto">
            <a:xfrm>
              <a:off x="5273676" y="3405188"/>
              <a:ext cx="1393825" cy="492125"/>
            </a:xfrm>
            <a:custGeom>
              <a:avLst/>
              <a:gdLst>
                <a:gd name="T0" fmla="*/ 667 w 667"/>
                <a:gd name="T1" fmla="*/ 0 h 235"/>
                <a:gd name="T2" fmla="*/ 529 w 667"/>
                <a:gd name="T3" fmla="*/ 60 h 235"/>
                <a:gd name="T4" fmla="*/ 332 w 667"/>
                <a:gd name="T5" fmla="*/ 156 h 235"/>
                <a:gd name="T6" fmla="*/ 0 w 667"/>
                <a:gd name="T7" fmla="*/ 93 h 235"/>
                <a:gd name="T8" fmla="*/ 367 w 667"/>
                <a:gd name="T9" fmla="*/ 186 h 235"/>
                <a:gd name="T10" fmla="*/ 530 w 667"/>
                <a:gd name="T11" fmla="*/ 77 h 235"/>
                <a:gd name="T12" fmla="*/ 594 w 667"/>
                <a:gd name="T13" fmla="*/ 87 h 235"/>
                <a:gd name="T14" fmla="*/ 667 w 667"/>
                <a:gd name="T15" fmla="*/ 0 h 23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667" h="235">
                  <a:moveTo>
                    <a:pt x="667" y="0"/>
                  </a:moveTo>
                  <a:cubicBezTo>
                    <a:pt x="665" y="48"/>
                    <a:pt x="586" y="69"/>
                    <a:pt x="529" y="60"/>
                  </a:cubicBezTo>
                  <a:cubicBezTo>
                    <a:pt x="462" y="107"/>
                    <a:pt x="423" y="119"/>
                    <a:pt x="332" y="156"/>
                  </a:cubicBezTo>
                  <a:cubicBezTo>
                    <a:pt x="202" y="182"/>
                    <a:pt x="95" y="144"/>
                    <a:pt x="0" y="93"/>
                  </a:cubicBezTo>
                  <a:cubicBezTo>
                    <a:pt x="93" y="180"/>
                    <a:pt x="241" y="235"/>
                    <a:pt x="367" y="186"/>
                  </a:cubicBezTo>
                  <a:cubicBezTo>
                    <a:pt x="432" y="160"/>
                    <a:pt x="495" y="135"/>
                    <a:pt x="530" y="77"/>
                  </a:cubicBezTo>
                  <a:cubicBezTo>
                    <a:pt x="548" y="79"/>
                    <a:pt x="561" y="89"/>
                    <a:pt x="594" y="87"/>
                  </a:cubicBezTo>
                  <a:cubicBezTo>
                    <a:pt x="615" y="89"/>
                    <a:pt x="667" y="95"/>
                    <a:pt x="667" y="0"/>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4" name="Oval 434"/>
            <p:cNvSpPr>
              <a:spLocks noChangeArrowheads="1"/>
            </p:cNvSpPr>
            <p:nvPr/>
          </p:nvSpPr>
          <p:spPr bwMode="auto">
            <a:xfrm>
              <a:off x="6496051" y="3814763"/>
              <a:ext cx="620713" cy="622300"/>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5" name="Freeform 435"/>
            <p:cNvSpPr>
              <a:spLocks/>
            </p:cNvSpPr>
            <p:nvPr/>
          </p:nvSpPr>
          <p:spPr bwMode="auto">
            <a:xfrm>
              <a:off x="6518276" y="3829051"/>
              <a:ext cx="528638" cy="303213"/>
            </a:xfrm>
            <a:custGeom>
              <a:avLst/>
              <a:gdLst>
                <a:gd name="T0" fmla="*/ 118 w 253"/>
                <a:gd name="T1" fmla="*/ 8 h 145"/>
                <a:gd name="T2" fmla="*/ 0 w 253"/>
                <a:gd name="T3" fmla="*/ 145 h 145"/>
                <a:gd name="T4" fmla="*/ 129 w 253"/>
                <a:gd name="T5" fmla="*/ 39 h 145"/>
                <a:gd name="T6" fmla="*/ 253 w 253"/>
                <a:gd name="T7" fmla="*/ 68 h 145"/>
                <a:gd name="T8" fmla="*/ 118 w 253"/>
                <a:gd name="T9" fmla="*/ 8 h 145"/>
              </a:gdLst>
              <a:ahLst/>
              <a:cxnLst>
                <a:cxn ang="0">
                  <a:pos x="T0" y="T1"/>
                </a:cxn>
                <a:cxn ang="0">
                  <a:pos x="T2" y="T3"/>
                </a:cxn>
                <a:cxn ang="0">
                  <a:pos x="T4" y="T5"/>
                </a:cxn>
                <a:cxn ang="0">
                  <a:pos x="T6" y="T7"/>
                </a:cxn>
                <a:cxn ang="0">
                  <a:pos x="T8" y="T9"/>
                </a:cxn>
              </a:cxnLst>
              <a:rect l="0" t="0" r="r" b="b"/>
              <a:pathLst>
                <a:path w="253" h="145">
                  <a:moveTo>
                    <a:pt x="118" y="8"/>
                  </a:moveTo>
                  <a:cubicBezTo>
                    <a:pt x="49" y="18"/>
                    <a:pt x="0" y="77"/>
                    <a:pt x="0" y="145"/>
                  </a:cubicBezTo>
                  <a:cubicBezTo>
                    <a:pt x="16" y="87"/>
                    <a:pt x="66" y="48"/>
                    <a:pt x="129" y="39"/>
                  </a:cubicBezTo>
                  <a:cubicBezTo>
                    <a:pt x="176" y="32"/>
                    <a:pt x="220" y="39"/>
                    <a:pt x="253" y="68"/>
                  </a:cubicBezTo>
                  <a:cubicBezTo>
                    <a:pt x="224" y="25"/>
                    <a:pt x="172" y="0"/>
                    <a:pt x="118" y="8"/>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6" name="Freeform 436"/>
            <p:cNvSpPr>
              <a:spLocks/>
            </p:cNvSpPr>
            <p:nvPr/>
          </p:nvSpPr>
          <p:spPr bwMode="auto">
            <a:xfrm>
              <a:off x="6492876" y="3779838"/>
              <a:ext cx="528638" cy="282575"/>
            </a:xfrm>
            <a:custGeom>
              <a:avLst/>
              <a:gdLst>
                <a:gd name="T0" fmla="*/ 122 w 253"/>
                <a:gd name="T1" fmla="*/ 8 h 135"/>
                <a:gd name="T2" fmla="*/ 0 w 253"/>
                <a:gd name="T3" fmla="*/ 135 h 135"/>
                <a:gd name="T4" fmla="*/ 128 w 253"/>
                <a:gd name="T5" fmla="*/ 22 h 135"/>
                <a:gd name="T6" fmla="*/ 253 w 253"/>
                <a:gd name="T7" fmla="*/ 58 h 135"/>
                <a:gd name="T8" fmla="*/ 122 w 253"/>
                <a:gd name="T9" fmla="*/ 8 h 135"/>
              </a:gdLst>
              <a:ahLst/>
              <a:cxnLst>
                <a:cxn ang="0">
                  <a:pos x="T0" y="T1"/>
                </a:cxn>
                <a:cxn ang="0">
                  <a:pos x="T2" y="T3"/>
                </a:cxn>
                <a:cxn ang="0">
                  <a:pos x="T4" y="T5"/>
                </a:cxn>
                <a:cxn ang="0">
                  <a:pos x="T6" y="T7"/>
                </a:cxn>
                <a:cxn ang="0">
                  <a:pos x="T8" y="T9"/>
                </a:cxn>
              </a:cxnLst>
              <a:rect l="0" t="0" r="r" b="b"/>
              <a:pathLst>
                <a:path w="253" h="135">
                  <a:moveTo>
                    <a:pt x="122" y="8"/>
                  </a:moveTo>
                  <a:cubicBezTo>
                    <a:pt x="54" y="19"/>
                    <a:pt x="0" y="68"/>
                    <a:pt x="0" y="135"/>
                  </a:cubicBezTo>
                  <a:cubicBezTo>
                    <a:pt x="16" y="77"/>
                    <a:pt x="64" y="31"/>
                    <a:pt x="128" y="22"/>
                  </a:cubicBezTo>
                  <a:cubicBezTo>
                    <a:pt x="175" y="15"/>
                    <a:pt x="219" y="30"/>
                    <a:pt x="253" y="58"/>
                  </a:cubicBezTo>
                  <a:cubicBezTo>
                    <a:pt x="224" y="16"/>
                    <a:pt x="176" y="0"/>
                    <a:pt x="122" y="8"/>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7" name="Freeform 437"/>
            <p:cNvSpPr>
              <a:spLocks/>
            </p:cNvSpPr>
            <p:nvPr/>
          </p:nvSpPr>
          <p:spPr bwMode="auto">
            <a:xfrm>
              <a:off x="6642101" y="4122738"/>
              <a:ext cx="509588" cy="393700"/>
            </a:xfrm>
            <a:custGeom>
              <a:avLst/>
              <a:gdLst>
                <a:gd name="T0" fmla="*/ 148 w 244"/>
                <a:gd name="T1" fmla="*/ 169 h 189"/>
                <a:gd name="T2" fmla="*/ 229 w 244"/>
                <a:gd name="T3" fmla="*/ 0 h 189"/>
                <a:gd name="T4" fmla="*/ 130 w 244"/>
                <a:gd name="T5" fmla="*/ 139 h 189"/>
                <a:gd name="T6" fmla="*/ 0 w 244"/>
                <a:gd name="T7" fmla="*/ 131 h 189"/>
                <a:gd name="T8" fmla="*/ 148 w 244"/>
                <a:gd name="T9" fmla="*/ 169 h 189"/>
              </a:gdLst>
              <a:ahLst/>
              <a:cxnLst>
                <a:cxn ang="0">
                  <a:pos x="T0" y="T1"/>
                </a:cxn>
                <a:cxn ang="0">
                  <a:pos x="T2" y="T3"/>
                </a:cxn>
                <a:cxn ang="0">
                  <a:pos x="T4" y="T5"/>
                </a:cxn>
                <a:cxn ang="0">
                  <a:pos x="T6" y="T7"/>
                </a:cxn>
                <a:cxn ang="0">
                  <a:pos x="T8" y="T9"/>
                </a:cxn>
              </a:cxnLst>
              <a:rect l="0" t="0" r="r" b="b"/>
              <a:pathLst>
                <a:path w="244" h="189">
                  <a:moveTo>
                    <a:pt x="148" y="169"/>
                  </a:moveTo>
                  <a:cubicBezTo>
                    <a:pt x="213" y="144"/>
                    <a:pt x="244" y="66"/>
                    <a:pt x="229" y="0"/>
                  </a:cubicBezTo>
                  <a:cubicBezTo>
                    <a:pt x="227" y="60"/>
                    <a:pt x="189" y="116"/>
                    <a:pt x="130" y="139"/>
                  </a:cubicBezTo>
                  <a:cubicBezTo>
                    <a:pt x="86" y="156"/>
                    <a:pt x="38" y="152"/>
                    <a:pt x="0" y="131"/>
                  </a:cubicBezTo>
                  <a:cubicBezTo>
                    <a:pt x="37" y="166"/>
                    <a:pt x="97" y="189"/>
                    <a:pt x="148" y="169"/>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8" name="Freeform 438"/>
            <p:cNvSpPr>
              <a:spLocks/>
            </p:cNvSpPr>
            <p:nvPr/>
          </p:nvSpPr>
          <p:spPr bwMode="auto">
            <a:xfrm>
              <a:off x="6578601" y="4098926"/>
              <a:ext cx="522288" cy="334963"/>
            </a:xfrm>
            <a:custGeom>
              <a:avLst/>
              <a:gdLst>
                <a:gd name="T0" fmla="*/ 139 w 250"/>
                <a:gd name="T1" fmla="*/ 147 h 160"/>
                <a:gd name="T2" fmla="*/ 244 w 250"/>
                <a:gd name="T3" fmla="*/ 0 h 160"/>
                <a:gd name="T4" fmla="*/ 132 w 250"/>
                <a:gd name="T5" fmla="*/ 119 h 160"/>
                <a:gd name="T6" fmla="*/ 0 w 250"/>
                <a:gd name="T7" fmla="*/ 101 h 160"/>
                <a:gd name="T8" fmla="*/ 139 w 250"/>
                <a:gd name="T9" fmla="*/ 147 h 160"/>
              </a:gdLst>
              <a:ahLst/>
              <a:cxnLst>
                <a:cxn ang="0">
                  <a:pos x="T0" y="T1"/>
                </a:cxn>
                <a:cxn ang="0">
                  <a:pos x="T2" y="T3"/>
                </a:cxn>
                <a:cxn ang="0">
                  <a:pos x="T4" y="T5"/>
                </a:cxn>
                <a:cxn ang="0">
                  <a:pos x="T6" y="T7"/>
                </a:cxn>
                <a:cxn ang="0">
                  <a:pos x="T8" y="T9"/>
                </a:cxn>
              </a:cxnLst>
              <a:rect l="0" t="0" r="r" b="b"/>
              <a:pathLst>
                <a:path w="250" h="160">
                  <a:moveTo>
                    <a:pt x="139" y="147"/>
                  </a:moveTo>
                  <a:cubicBezTo>
                    <a:pt x="207" y="130"/>
                    <a:pt x="250" y="67"/>
                    <a:pt x="244" y="0"/>
                  </a:cubicBezTo>
                  <a:cubicBezTo>
                    <a:pt x="234" y="59"/>
                    <a:pt x="194" y="103"/>
                    <a:pt x="132" y="119"/>
                  </a:cubicBezTo>
                  <a:cubicBezTo>
                    <a:pt x="86" y="130"/>
                    <a:pt x="35" y="126"/>
                    <a:pt x="0" y="101"/>
                  </a:cubicBezTo>
                  <a:cubicBezTo>
                    <a:pt x="32" y="140"/>
                    <a:pt x="86" y="160"/>
                    <a:pt x="139" y="147"/>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199" name="Freeform 439"/>
            <p:cNvSpPr>
              <a:spLocks/>
            </p:cNvSpPr>
            <p:nvPr/>
          </p:nvSpPr>
          <p:spPr bwMode="auto">
            <a:xfrm>
              <a:off x="5532438" y="877888"/>
              <a:ext cx="509588" cy="238125"/>
            </a:xfrm>
            <a:custGeom>
              <a:avLst/>
              <a:gdLst>
                <a:gd name="T0" fmla="*/ 156 w 244"/>
                <a:gd name="T1" fmla="*/ 0 h 114"/>
                <a:gd name="T2" fmla="*/ 113 w 244"/>
                <a:gd name="T3" fmla="*/ 4 h 114"/>
                <a:gd name="T4" fmla="*/ 5 w 244"/>
                <a:gd name="T5" fmla="*/ 78 h 114"/>
                <a:gd name="T6" fmla="*/ 88 w 244"/>
                <a:gd name="T7" fmla="*/ 114 h 114"/>
                <a:gd name="T8" fmla="*/ 132 w 244"/>
                <a:gd name="T9" fmla="*/ 110 h 114"/>
                <a:gd name="T10" fmla="*/ 239 w 244"/>
                <a:gd name="T11" fmla="*/ 36 h 114"/>
                <a:gd name="T12" fmla="*/ 156 w 244"/>
                <a:gd name="T13" fmla="*/ 0 h 114"/>
              </a:gdLst>
              <a:ahLst/>
              <a:cxnLst>
                <a:cxn ang="0">
                  <a:pos x="T0" y="T1"/>
                </a:cxn>
                <a:cxn ang="0">
                  <a:pos x="T2" y="T3"/>
                </a:cxn>
                <a:cxn ang="0">
                  <a:pos x="T4" y="T5"/>
                </a:cxn>
                <a:cxn ang="0">
                  <a:pos x="T6" y="T7"/>
                </a:cxn>
                <a:cxn ang="0">
                  <a:pos x="T8" y="T9"/>
                </a:cxn>
                <a:cxn ang="0">
                  <a:pos x="T10" y="T11"/>
                </a:cxn>
                <a:cxn ang="0">
                  <a:pos x="T12" y="T13"/>
                </a:cxn>
              </a:cxnLst>
              <a:rect l="0" t="0" r="r" b="b"/>
              <a:pathLst>
                <a:path w="244" h="114">
                  <a:moveTo>
                    <a:pt x="156" y="0"/>
                  </a:moveTo>
                  <a:cubicBezTo>
                    <a:pt x="142" y="0"/>
                    <a:pt x="128" y="1"/>
                    <a:pt x="113" y="4"/>
                  </a:cubicBezTo>
                  <a:cubicBezTo>
                    <a:pt x="48" y="15"/>
                    <a:pt x="0" y="49"/>
                    <a:pt x="5" y="78"/>
                  </a:cubicBezTo>
                  <a:cubicBezTo>
                    <a:pt x="9" y="100"/>
                    <a:pt x="43" y="114"/>
                    <a:pt x="88" y="114"/>
                  </a:cubicBezTo>
                  <a:cubicBezTo>
                    <a:pt x="102" y="114"/>
                    <a:pt x="116" y="113"/>
                    <a:pt x="132" y="110"/>
                  </a:cubicBezTo>
                  <a:cubicBezTo>
                    <a:pt x="196" y="98"/>
                    <a:pt x="244" y="65"/>
                    <a:pt x="239" y="36"/>
                  </a:cubicBezTo>
                  <a:cubicBezTo>
                    <a:pt x="235" y="13"/>
                    <a:pt x="201" y="0"/>
                    <a:pt x="156" y="0"/>
                  </a:cubicBezTo>
                </a:path>
              </a:pathLst>
            </a:custGeom>
            <a:solidFill>
              <a:srgbClr val="E0E2E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0" name="Freeform 440"/>
            <p:cNvSpPr>
              <a:spLocks/>
            </p:cNvSpPr>
            <p:nvPr/>
          </p:nvSpPr>
          <p:spPr bwMode="auto">
            <a:xfrm>
              <a:off x="5553076" y="879476"/>
              <a:ext cx="414338" cy="158750"/>
            </a:xfrm>
            <a:custGeom>
              <a:avLst/>
              <a:gdLst>
                <a:gd name="T0" fmla="*/ 88 w 198"/>
                <a:gd name="T1" fmla="*/ 11 h 76"/>
                <a:gd name="T2" fmla="*/ 4 w 198"/>
                <a:gd name="T3" fmla="*/ 76 h 76"/>
                <a:gd name="T4" fmla="*/ 99 w 198"/>
                <a:gd name="T5" fmla="*/ 20 h 76"/>
                <a:gd name="T6" fmla="*/ 198 w 198"/>
                <a:gd name="T7" fmla="*/ 13 h 76"/>
                <a:gd name="T8" fmla="*/ 88 w 198"/>
                <a:gd name="T9" fmla="*/ 11 h 76"/>
              </a:gdLst>
              <a:ahLst/>
              <a:cxnLst>
                <a:cxn ang="0">
                  <a:pos x="T0" y="T1"/>
                </a:cxn>
                <a:cxn ang="0">
                  <a:pos x="T2" y="T3"/>
                </a:cxn>
                <a:cxn ang="0">
                  <a:pos x="T4" y="T5"/>
                </a:cxn>
                <a:cxn ang="0">
                  <a:pos x="T6" y="T7"/>
                </a:cxn>
                <a:cxn ang="0">
                  <a:pos x="T8" y="T9"/>
                </a:cxn>
              </a:cxnLst>
              <a:rect l="0" t="0" r="r" b="b"/>
              <a:pathLst>
                <a:path w="198" h="76">
                  <a:moveTo>
                    <a:pt x="88" y="11"/>
                  </a:moveTo>
                  <a:cubicBezTo>
                    <a:pt x="35" y="24"/>
                    <a:pt x="0" y="52"/>
                    <a:pt x="4" y="76"/>
                  </a:cubicBezTo>
                  <a:cubicBezTo>
                    <a:pt x="13" y="53"/>
                    <a:pt x="50" y="32"/>
                    <a:pt x="99" y="20"/>
                  </a:cubicBezTo>
                  <a:cubicBezTo>
                    <a:pt x="135" y="11"/>
                    <a:pt x="170" y="7"/>
                    <a:pt x="198" y="13"/>
                  </a:cubicBezTo>
                  <a:cubicBezTo>
                    <a:pt x="172" y="2"/>
                    <a:pt x="130" y="0"/>
                    <a:pt x="88" y="11"/>
                  </a:cubicBezTo>
                  <a:close/>
                </a:path>
              </a:pathLst>
            </a:custGeom>
            <a:solidFill>
              <a:srgbClr val="80808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1" name="Freeform 441"/>
            <p:cNvSpPr>
              <a:spLocks/>
            </p:cNvSpPr>
            <p:nvPr/>
          </p:nvSpPr>
          <p:spPr bwMode="auto">
            <a:xfrm>
              <a:off x="5530851" y="863601"/>
              <a:ext cx="411163" cy="153988"/>
            </a:xfrm>
            <a:custGeom>
              <a:avLst/>
              <a:gdLst>
                <a:gd name="T0" fmla="*/ 92 w 197"/>
                <a:gd name="T1" fmla="*/ 12 h 74"/>
                <a:gd name="T2" fmla="*/ 4 w 197"/>
                <a:gd name="T3" fmla="*/ 74 h 74"/>
                <a:gd name="T4" fmla="*/ 97 w 197"/>
                <a:gd name="T5" fmla="*/ 15 h 74"/>
                <a:gd name="T6" fmla="*/ 197 w 197"/>
                <a:gd name="T7" fmla="*/ 11 h 74"/>
                <a:gd name="T8" fmla="*/ 92 w 197"/>
                <a:gd name="T9" fmla="*/ 12 h 74"/>
              </a:gdLst>
              <a:ahLst/>
              <a:cxnLst>
                <a:cxn ang="0">
                  <a:pos x="T0" y="T1"/>
                </a:cxn>
                <a:cxn ang="0">
                  <a:pos x="T2" y="T3"/>
                </a:cxn>
                <a:cxn ang="0">
                  <a:pos x="T4" y="T5"/>
                </a:cxn>
                <a:cxn ang="0">
                  <a:pos x="T6" y="T7"/>
                </a:cxn>
                <a:cxn ang="0">
                  <a:pos x="T8" y="T9"/>
                </a:cxn>
              </a:cxnLst>
              <a:rect l="0" t="0" r="r" b="b"/>
              <a:pathLst>
                <a:path w="197" h="74">
                  <a:moveTo>
                    <a:pt x="92" y="12"/>
                  </a:moveTo>
                  <a:cubicBezTo>
                    <a:pt x="38" y="25"/>
                    <a:pt x="0" y="50"/>
                    <a:pt x="4" y="74"/>
                  </a:cubicBezTo>
                  <a:cubicBezTo>
                    <a:pt x="12" y="51"/>
                    <a:pt x="48" y="28"/>
                    <a:pt x="97" y="15"/>
                  </a:cubicBezTo>
                  <a:cubicBezTo>
                    <a:pt x="133" y="6"/>
                    <a:pt x="169" y="5"/>
                    <a:pt x="197" y="11"/>
                  </a:cubicBezTo>
                  <a:cubicBezTo>
                    <a:pt x="172" y="0"/>
                    <a:pt x="134" y="1"/>
                    <a:pt x="92" y="12"/>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2" name="Freeform 442"/>
            <p:cNvSpPr>
              <a:spLocks/>
            </p:cNvSpPr>
            <p:nvPr/>
          </p:nvSpPr>
          <p:spPr bwMode="auto">
            <a:xfrm>
              <a:off x="5676901" y="950913"/>
              <a:ext cx="390525" cy="179388"/>
            </a:xfrm>
            <a:custGeom>
              <a:avLst/>
              <a:gdLst>
                <a:gd name="T0" fmla="*/ 119 w 187"/>
                <a:gd name="T1" fmla="*/ 71 h 86"/>
                <a:gd name="T2" fmla="*/ 171 w 187"/>
                <a:gd name="T3" fmla="*/ 0 h 86"/>
                <a:gd name="T4" fmla="*/ 102 w 187"/>
                <a:gd name="T5" fmla="*/ 63 h 86"/>
                <a:gd name="T6" fmla="*/ 0 w 187"/>
                <a:gd name="T7" fmla="*/ 79 h 86"/>
                <a:gd name="T8" fmla="*/ 119 w 187"/>
                <a:gd name="T9" fmla="*/ 71 h 86"/>
              </a:gdLst>
              <a:ahLst/>
              <a:cxnLst>
                <a:cxn ang="0">
                  <a:pos x="T0" y="T1"/>
                </a:cxn>
                <a:cxn ang="0">
                  <a:pos x="T2" y="T3"/>
                </a:cxn>
                <a:cxn ang="0">
                  <a:pos x="T4" y="T5"/>
                </a:cxn>
                <a:cxn ang="0">
                  <a:pos x="T6" y="T7"/>
                </a:cxn>
                <a:cxn ang="0">
                  <a:pos x="T8" y="T9"/>
                </a:cxn>
              </a:cxnLst>
              <a:rect l="0" t="0" r="r" b="b"/>
              <a:pathLst>
                <a:path w="187" h="86">
                  <a:moveTo>
                    <a:pt x="119" y="71"/>
                  </a:moveTo>
                  <a:cubicBezTo>
                    <a:pt x="168" y="53"/>
                    <a:pt x="187" y="21"/>
                    <a:pt x="171" y="0"/>
                  </a:cubicBezTo>
                  <a:cubicBezTo>
                    <a:pt x="173" y="22"/>
                    <a:pt x="147" y="47"/>
                    <a:pt x="102" y="63"/>
                  </a:cubicBezTo>
                  <a:cubicBezTo>
                    <a:pt x="69" y="76"/>
                    <a:pt x="31" y="81"/>
                    <a:pt x="0" y="79"/>
                  </a:cubicBezTo>
                  <a:cubicBezTo>
                    <a:pt x="31" y="86"/>
                    <a:pt x="80" y="86"/>
                    <a:pt x="119" y="71"/>
                  </a:cubicBezTo>
                  <a:close/>
                </a:path>
              </a:pathLst>
            </a:custGeom>
            <a:solidFill>
              <a:srgbClr val="80808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3" name="Freeform 443"/>
            <p:cNvSpPr>
              <a:spLocks/>
            </p:cNvSpPr>
            <p:nvPr/>
          </p:nvSpPr>
          <p:spPr bwMode="auto">
            <a:xfrm>
              <a:off x="5619751" y="946151"/>
              <a:ext cx="407988" cy="166688"/>
            </a:xfrm>
            <a:custGeom>
              <a:avLst/>
              <a:gdLst>
                <a:gd name="T0" fmla="*/ 113 w 195"/>
                <a:gd name="T1" fmla="*/ 67 h 80"/>
                <a:gd name="T2" fmla="*/ 185 w 195"/>
                <a:gd name="T3" fmla="*/ 0 h 80"/>
                <a:gd name="T4" fmla="*/ 105 w 195"/>
                <a:gd name="T5" fmla="*/ 58 h 80"/>
                <a:gd name="T6" fmla="*/ 0 w 195"/>
                <a:gd name="T7" fmla="*/ 70 h 80"/>
                <a:gd name="T8" fmla="*/ 113 w 195"/>
                <a:gd name="T9" fmla="*/ 67 h 80"/>
              </a:gdLst>
              <a:ahLst/>
              <a:cxnLst>
                <a:cxn ang="0">
                  <a:pos x="T0" y="T1"/>
                </a:cxn>
                <a:cxn ang="0">
                  <a:pos x="T2" y="T3"/>
                </a:cxn>
                <a:cxn ang="0">
                  <a:pos x="T4" y="T5"/>
                </a:cxn>
                <a:cxn ang="0">
                  <a:pos x="T6" y="T7"/>
                </a:cxn>
                <a:cxn ang="0">
                  <a:pos x="T8" y="T9"/>
                </a:cxn>
              </a:cxnLst>
              <a:rect l="0" t="0" r="r" b="b"/>
              <a:pathLst>
                <a:path w="195" h="80">
                  <a:moveTo>
                    <a:pt x="113" y="67"/>
                  </a:moveTo>
                  <a:cubicBezTo>
                    <a:pt x="165" y="52"/>
                    <a:pt x="195" y="23"/>
                    <a:pt x="185" y="0"/>
                  </a:cubicBezTo>
                  <a:cubicBezTo>
                    <a:pt x="181" y="22"/>
                    <a:pt x="153" y="44"/>
                    <a:pt x="105" y="58"/>
                  </a:cubicBezTo>
                  <a:cubicBezTo>
                    <a:pt x="70" y="69"/>
                    <a:pt x="30" y="74"/>
                    <a:pt x="0" y="70"/>
                  </a:cubicBezTo>
                  <a:cubicBezTo>
                    <a:pt x="29" y="80"/>
                    <a:pt x="72" y="79"/>
                    <a:pt x="113" y="67"/>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4" name="Freeform 444"/>
            <p:cNvSpPr>
              <a:spLocks/>
            </p:cNvSpPr>
            <p:nvPr/>
          </p:nvSpPr>
          <p:spPr bwMode="auto">
            <a:xfrm>
              <a:off x="4552951" y="4435476"/>
              <a:ext cx="346075" cy="565150"/>
            </a:xfrm>
            <a:custGeom>
              <a:avLst/>
              <a:gdLst>
                <a:gd name="T0" fmla="*/ 136 w 166"/>
                <a:gd name="T1" fmla="*/ 112 h 270"/>
                <a:gd name="T2" fmla="*/ 137 w 166"/>
                <a:gd name="T3" fmla="*/ 258 h 270"/>
                <a:gd name="T4" fmla="*/ 30 w 166"/>
                <a:gd name="T5" fmla="*/ 158 h 270"/>
                <a:gd name="T6" fmla="*/ 30 w 166"/>
                <a:gd name="T7" fmla="*/ 13 h 270"/>
                <a:gd name="T8" fmla="*/ 136 w 166"/>
                <a:gd name="T9" fmla="*/ 112 h 270"/>
              </a:gdLst>
              <a:ahLst/>
              <a:cxnLst>
                <a:cxn ang="0">
                  <a:pos x="T0" y="T1"/>
                </a:cxn>
                <a:cxn ang="0">
                  <a:pos x="T2" y="T3"/>
                </a:cxn>
                <a:cxn ang="0">
                  <a:pos x="T4" y="T5"/>
                </a:cxn>
                <a:cxn ang="0">
                  <a:pos x="T6" y="T7"/>
                </a:cxn>
                <a:cxn ang="0">
                  <a:pos x="T8" y="T9"/>
                </a:cxn>
              </a:cxnLst>
              <a:rect l="0" t="0" r="r" b="b"/>
              <a:pathLst>
                <a:path w="166" h="270">
                  <a:moveTo>
                    <a:pt x="136" y="112"/>
                  </a:moveTo>
                  <a:cubicBezTo>
                    <a:pt x="165" y="180"/>
                    <a:pt x="166" y="245"/>
                    <a:pt x="137" y="258"/>
                  </a:cubicBezTo>
                  <a:cubicBezTo>
                    <a:pt x="108" y="270"/>
                    <a:pt x="60" y="226"/>
                    <a:pt x="30" y="158"/>
                  </a:cubicBezTo>
                  <a:cubicBezTo>
                    <a:pt x="1" y="91"/>
                    <a:pt x="0" y="26"/>
                    <a:pt x="30" y="13"/>
                  </a:cubicBezTo>
                  <a:cubicBezTo>
                    <a:pt x="59" y="0"/>
                    <a:pt x="106" y="45"/>
                    <a:pt x="136" y="112"/>
                  </a:cubicBezTo>
                  <a:close/>
                </a:path>
              </a:pathLst>
            </a:cu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5" name="Freeform 445"/>
            <p:cNvSpPr>
              <a:spLocks/>
            </p:cNvSpPr>
            <p:nvPr/>
          </p:nvSpPr>
          <p:spPr bwMode="auto">
            <a:xfrm>
              <a:off x="4567238" y="4462463"/>
              <a:ext cx="187325" cy="304800"/>
            </a:xfrm>
            <a:custGeom>
              <a:avLst/>
              <a:gdLst>
                <a:gd name="T0" fmla="*/ 21 w 90"/>
                <a:gd name="T1" fmla="*/ 15 h 146"/>
                <a:gd name="T2" fmla="*/ 28 w 90"/>
                <a:gd name="T3" fmla="*/ 146 h 146"/>
                <a:gd name="T4" fmla="*/ 36 w 90"/>
                <a:gd name="T5" fmla="*/ 38 h 146"/>
                <a:gd name="T6" fmla="*/ 90 w 90"/>
                <a:gd name="T7" fmla="*/ 43 h 146"/>
                <a:gd name="T8" fmla="*/ 21 w 90"/>
                <a:gd name="T9" fmla="*/ 15 h 146"/>
              </a:gdLst>
              <a:ahLst/>
              <a:cxnLst>
                <a:cxn ang="0">
                  <a:pos x="T0" y="T1"/>
                </a:cxn>
                <a:cxn ang="0">
                  <a:pos x="T2" y="T3"/>
                </a:cxn>
                <a:cxn ang="0">
                  <a:pos x="T4" y="T5"/>
                </a:cxn>
                <a:cxn ang="0">
                  <a:pos x="T6" y="T7"/>
                </a:cxn>
                <a:cxn ang="0">
                  <a:pos x="T8" y="T9"/>
                </a:cxn>
              </a:cxnLst>
              <a:rect l="0" t="0" r="r" b="b"/>
              <a:pathLst>
                <a:path w="90" h="146">
                  <a:moveTo>
                    <a:pt x="21" y="15"/>
                  </a:moveTo>
                  <a:cubicBezTo>
                    <a:pt x="0" y="34"/>
                    <a:pt x="4" y="90"/>
                    <a:pt x="28" y="146"/>
                  </a:cubicBezTo>
                  <a:cubicBezTo>
                    <a:pt x="13" y="96"/>
                    <a:pt x="17" y="56"/>
                    <a:pt x="36" y="38"/>
                  </a:cubicBezTo>
                  <a:cubicBezTo>
                    <a:pt x="50" y="25"/>
                    <a:pt x="68" y="25"/>
                    <a:pt x="90" y="43"/>
                  </a:cubicBezTo>
                  <a:cubicBezTo>
                    <a:pt x="65" y="13"/>
                    <a:pt x="38" y="0"/>
                    <a:pt x="21" y="15"/>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6" name="Freeform 446"/>
            <p:cNvSpPr>
              <a:spLocks/>
            </p:cNvSpPr>
            <p:nvPr/>
          </p:nvSpPr>
          <p:spPr bwMode="auto">
            <a:xfrm>
              <a:off x="4541838" y="4425951"/>
              <a:ext cx="179388" cy="287338"/>
            </a:xfrm>
            <a:custGeom>
              <a:avLst/>
              <a:gdLst>
                <a:gd name="T0" fmla="*/ 22 w 86"/>
                <a:gd name="T1" fmla="*/ 15 h 138"/>
                <a:gd name="T2" fmla="*/ 24 w 86"/>
                <a:gd name="T3" fmla="*/ 138 h 138"/>
                <a:gd name="T4" fmla="*/ 28 w 86"/>
                <a:gd name="T5" fmla="*/ 25 h 138"/>
                <a:gd name="T6" fmla="*/ 86 w 86"/>
                <a:gd name="T7" fmla="*/ 36 h 138"/>
                <a:gd name="T8" fmla="*/ 22 w 86"/>
                <a:gd name="T9" fmla="*/ 15 h 138"/>
              </a:gdLst>
              <a:ahLst/>
              <a:cxnLst>
                <a:cxn ang="0">
                  <a:pos x="T0" y="T1"/>
                </a:cxn>
                <a:cxn ang="0">
                  <a:pos x="T2" y="T3"/>
                </a:cxn>
                <a:cxn ang="0">
                  <a:pos x="T4" y="T5"/>
                </a:cxn>
                <a:cxn ang="0">
                  <a:pos x="T6" y="T7"/>
                </a:cxn>
                <a:cxn ang="0">
                  <a:pos x="T8" y="T9"/>
                </a:cxn>
              </a:cxnLst>
              <a:rect l="0" t="0" r="r" b="b"/>
              <a:pathLst>
                <a:path w="86" h="138">
                  <a:moveTo>
                    <a:pt x="22" y="15"/>
                  </a:moveTo>
                  <a:cubicBezTo>
                    <a:pt x="1" y="34"/>
                    <a:pt x="0" y="83"/>
                    <a:pt x="24" y="138"/>
                  </a:cubicBezTo>
                  <a:cubicBezTo>
                    <a:pt x="9" y="88"/>
                    <a:pt x="9" y="42"/>
                    <a:pt x="28" y="25"/>
                  </a:cubicBezTo>
                  <a:cubicBezTo>
                    <a:pt x="43" y="12"/>
                    <a:pt x="64" y="17"/>
                    <a:pt x="86" y="36"/>
                  </a:cubicBezTo>
                  <a:cubicBezTo>
                    <a:pt x="60" y="5"/>
                    <a:pt x="38" y="0"/>
                    <a:pt x="22" y="15"/>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7" name="Freeform 447"/>
            <p:cNvSpPr>
              <a:spLocks/>
            </p:cNvSpPr>
            <p:nvPr/>
          </p:nvSpPr>
          <p:spPr bwMode="auto">
            <a:xfrm>
              <a:off x="4765676" y="4665663"/>
              <a:ext cx="166688" cy="368300"/>
            </a:xfrm>
            <a:custGeom>
              <a:avLst/>
              <a:gdLst>
                <a:gd name="T0" fmla="*/ 66 w 80"/>
                <a:gd name="T1" fmla="*/ 151 h 176"/>
                <a:gd name="T2" fmla="*/ 34 w 80"/>
                <a:gd name="T3" fmla="*/ 0 h 176"/>
                <a:gd name="T4" fmla="*/ 49 w 80"/>
                <a:gd name="T5" fmla="*/ 130 h 176"/>
                <a:gd name="T6" fmla="*/ 0 w 80"/>
                <a:gd name="T7" fmla="*/ 144 h 176"/>
                <a:gd name="T8" fmla="*/ 66 w 80"/>
                <a:gd name="T9" fmla="*/ 151 h 176"/>
              </a:gdLst>
              <a:ahLst/>
              <a:cxnLst>
                <a:cxn ang="0">
                  <a:pos x="T0" y="T1"/>
                </a:cxn>
                <a:cxn ang="0">
                  <a:pos x="T2" y="T3"/>
                </a:cxn>
                <a:cxn ang="0">
                  <a:pos x="T4" y="T5"/>
                </a:cxn>
                <a:cxn ang="0">
                  <a:pos x="T6" y="T7"/>
                </a:cxn>
                <a:cxn ang="0">
                  <a:pos x="T8" y="T9"/>
                </a:cxn>
              </a:cxnLst>
              <a:rect l="0" t="0" r="r" b="b"/>
              <a:pathLst>
                <a:path w="80" h="176">
                  <a:moveTo>
                    <a:pt x="66" y="151"/>
                  </a:moveTo>
                  <a:cubicBezTo>
                    <a:pt x="80" y="121"/>
                    <a:pt x="63" y="52"/>
                    <a:pt x="34" y="0"/>
                  </a:cubicBezTo>
                  <a:cubicBezTo>
                    <a:pt x="55" y="50"/>
                    <a:pt x="62" y="102"/>
                    <a:pt x="49" y="130"/>
                  </a:cubicBezTo>
                  <a:cubicBezTo>
                    <a:pt x="39" y="151"/>
                    <a:pt x="21" y="155"/>
                    <a:pt x="0" y="144"/>
                  </a:cubicBezTo>
                  <a:cubicBezTo>
                    <a:pt x="26" y="167"/>
                    <a:pt x="55" y="176"/>
                    <a:pt x="66" y="151"/>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8" name="Freeform 448"/>
            <p:cNvSpPr>
              <a:spLocks/>
            </p:cNvSpPr>
            <p:nvPr/>
          </p:nvSpPr>
          <p:spPr bwMode="auto">
            <a:xfrm>
              <a:off x="4711701" y="4651376"/>
              <a:ext cx="174625" cy="325438"/>
            </a:xfrm>
            <a:custGeom>
              <a:avLst/>
              <a:gdLst>
                <a:gd name="T0" fmla="*/ 66 w 84"/>
                <a:gd name="T1" fmla="*/ 137 h 156"/>
                <a:gd name="T2" fmla="*/ 50 w 84"/>
                <a:gd name="T3" fmla="*/ 0 h 156"/>
                <a:gd name="T4" fmla="*/ 53 w 84"/>
                <a:gd name="T5" fmla="*/ 115 h 156"/>
                <a:gd name="T6" fmla="*/ 0 w 84"/>
                <a:gd name="T7" fmla="*/ 121 h 156"/>
                <a:gd name="T8" fmla="*/ 66 w 84"/>
                <a:gd name="T9" fmla="*/ 137 h 156"/>
              </a:gdLst>
              <a:ahLst/>
              <a:cxnLst>
                <a:cxn ang="0">
                  <a:pos x="T0" y="T1"/>
                </a:cxn>
                <a:cxn ang="0">
                  <a:pos x="T2" y="T3"/>
                </a:cxn>
                <a:cxn ang="0">
                  <a:pos x="T4" y="T5"/>
                </a:cxn>
                <a:cxn ang="0">
                  <a:pos x="T6" y="T7"/>
                </a:cxn>
                <a:cxn ang="0">
                  <a:pos x="T8" y="T9"/>
                </a:cxn>
              </a:cxnLst>
              <a:rect l="0" t="0" r="r" b="b"/>
              <a:pathLst>
                <a:path w="84" h="156">
                  <a:moveTo>
                    <a:pt x="66" y="137"/>
                  </a:moveTo>
                  <a:cubicBezTo>
                    <a:pt x="84" y="113"/>
                    <a:pt x="77" y="54"/>
                    <a:pt x="50" y="0"/>
                  </a:cubicBezTo>
                  <a:cubicBezTo>
                    <a:pt x="68" y="50"/>
                    <a:pt x="70" y="93"/>
                    <a:pt x="53" y="115"/>
                  </a:cubicBezTo>
                  <a:cubicBezTo>
                    <a:pt x="41" y="132"/>
                    <a:pt x="22" y="136"/>
                    <a:pt x="0" y="121"/>
                  </a:cubicBezTo>
                  <a:cubicBezTo>
                    <a:pt x="26" y="149"/>
                    <a:pt x="52" y="156"/>
                    <a:pt x="66" y="137"/>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09" name="Freeform 449"/>
            <p:cNvSpPr>
              <a:spLocks/>
            </p:cNvSpPr>
            <p:nvPr/>
          </p:nvSpPr>
          <p:spPr bwMode="auto">
            <a:xfrm>
              <a:off x="7156451" y="1752601"/>
              <a:ext cx="927100" cy="831850"/>
            </a:xfrm>
            <a:custGeom>
              <a:avLst/>
              <a:gdLst>
                <a:gd name="T0" fmla="*/ 419 w 444"/>
                <a:gd name="T1" fmla="*/ 146 h 398"/>
                <a:gd name="T2" fmla="*/ 267 w 444"/>
                <a:gd name="T3" fmla="*/ 368 h 398"/>
                <a:gd name="T4" fmla="*/ 25 w 444"/>
                <a:gd name="T5" fmla="*/ 252 h 398"/>
                <a:gd name="T6" fmla="*/ 177 w 444"/>
                <a:gd name="T7" fmla="*/ 29 h 398"/>
                <a:gd name="T8" fmla="*/ 419 w 444"/>
                <a:gd name="T9" fmla="*/ 146 h 398"/>
              </a:gdLst>
              <a:ahLst/>
              <a:cxnLst>
                <a:cxn ang="0">
                  <a:pos x="T0" y="T1"/>
                </a:cxn>
                <a:cxn ang="0">
                  <a:pos x="T2" y="T3"/>
                </a:cxn>
                <a:cxn ang="0">
                  <a:pos x="T4" y="T5"/>
                </a:cxn>
                <a:cxn ang="0">
                  <a:pos x="T6" y="T7"/>
                </a:cxn>
                <a:cxn ang="0">
                  <a:pos x="T8" y="T9"/>
                </a:cxn>
              </a:cxnLst>
              <a:rect l="0" t="0" r="r" b="b"/>
              <a:pathLst>
                <a:path w="444" h="398">
                  <a:moveTo>
                    <a:pt x="419" y="146"/>
                  </a:moveTo>
                  <a:cubicBezTo>
                    <a:pt x="444" y="240"/>
                    <a:pt x="376" y="339"/>
                    <a:pt x="267" y="368"/>
                  </a:cubicBezTo>
                  <a:cubicBezTo>
                    <a:pt x="159" y="398"/>
                    <a:pt x="50" y="345"/>
                    <a:pt x="25" y="252"/>
                  </a:cubicBezTo>
                  <a:cubicBezTo>
                    <a:pt x="0" y="158"/>
                    <a:pt x="68" y="58"/>
                    <a:pt x="177" y="29"/>
                  </a:cubicBezTo>
                  <a:cubicBezTo>
                    <a:pt x="286" y="0"/>
                    <a:pt x="394" y="53"/>
                    <a:pt x="419" y="146"/>
                  </a:cubicBezTo>
                  <a:close/>
                </a:path>
              </a:pathLst>
            </a:cu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0" name="Freeform 450"/>
            <p:cNvSpPr>
              <a:spLocks/>
            </p:cNvSpPr>
            <p:nvPr/>
          </p:nvSpPr>
          <p:spPr bwMode="auto">
            <a:xfrm>
              <a:off x="7197726" y="1804988"/>
              <a:ext cx="693738" cy="473075"/>
            </a:xfrm>
            <a:custGeom>
              <a:avLst/>
              <a:gdLst>
                <a:gd name="T0" fmla="*/ 136 w 332"/>
                <a:gd name="T1" fmla="*/ 28 h 226"/>
                <a:gd name="T2" fmla="*/ 21 w 332"/>
                <a:gd name="T3" fmla="*/ 226 h 226"/>
                <a:gd name="T4" fmla="*/ 159 w 332"/>
                <a:gd name="T5" fmla="*/ 59 h 226"/>
                <a:gd name="T6" fmla="*/ 332 w 332"/>
                <a:gd name="T7" fmla="*/ 48 h 226"/>
                <a:gd name="T8" fmla="*/ 136 w 332"/>
                <a:gd name="T9" fmla="*/ 28 h 226"/>
              </a:gdLst>
              <a:ahLst/>
              <a:cxnLst>
                <a:cxn ang="0">
                  <a:pos x="T0" y="T1"/>
                </a:cxn>
                <a:cxn ang="0">
                  <a:pos x="T2" y="T3"/>
                </a:cxn>
                <a:cxn ang="0">
                  <a:pos x="T4" y="T5"/>
                </a:cxn>
                <a:cxn ang="0">
                  <a:pos x="T6" y="T7"/>
                </a:cxn>
                <a:cxn ang="0">
                  <a:pos x="T8" y="T9"/>
                </a:cxn>
              </a:cxnLst>
              <a:rect l="0" t="0" r="r" b="b"/>
              <a:pathLst>
                <a:path w="332" h="226">
                  <a:moveTo>
                    <a:pt x="136" y="28"/>
                  </a:moveTo>
                  <a:cubicBezTo>
                    <a:pt x="48" y="64"/>
                    <a:pt x="0" y="149"/>
                    <a:pt x="21" y="226"/>
                  </a:cubicBezTo>
                  <a:cubicBezTo>
                    <a:pt x="24" y="154"/>
                    <a:pt x="78" y="92"/>
                    <a:pt x="159" y="59"/>
                  </a:cubicBezTo>
                  <a:cubicBezTo>
                    <a:pt x="219" y="34"/>
                    <a:pt x="280" y="27"/>
                    <a:pt x="332" y="48"/>
                  </a:cubicBezTo>
                  <a:cubicBezTo>
                    <a:pt x="281" y="10"/>
                    <a:pt x="205" y="0"/>
                    <a:pt x="136" y="28"/>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1" name="Freeform 451"/>
            <p:cNvSpPr>
              <a:spLocks/>
            </p:cNvSpPr>
            <p:nvPr/>
          </p:nvSpPr>
          <p:spPr bwMode="auto">
            <a:xfrm>
              <a:off x="7143751" y="1752601"/>
              <a:ext cx="693738" cy="454025"/>
            </a:xfrm>
            <a:custGeom>
              <a:avLst/>
              <a:gdLst>
                <a:gd name="T0" fmla="*/ 144 w 332"/>
                <a:gd name="T1" fmla="*/ 29 h 217"/>
                <a:gd name="T2" fmla="*/ 21 w 332"/>
                <a:gd name="T3" fmla="*/ 217 h 217"/>
                <a:gd name="T4" fmla="*/ 155 w 332"/>
                <a:gd name="T5" fmla="*/ 42 h 217"/>
                <a:gd name="T6" fmla="*/ 332 w 332"/>
                <a:gd name="T7" fmla="*/ 39 h 217"/>
                <a:gd name="T8" fmla="*/ 144 w 332"/>
                <a:gd name="T9" fmla="*/ 29 h 217"/>
              </a:gdLst>
              <a:ahLst/>
              <a:cxnLst>
                <a:cxn ang="0">
                  <a:pos x="T0" y="T1"/>
                </a:cxn>
                <a:cxn ang="0">
                  <a:pos x="T2" y="T3"/>
                </a:cxn>
                <a:cxn ang="0">
                  <a:pos x="T4" y="T5"/>
                </a:cxn>
                <a:cxn ang="0">
                  <a:pos x="T6" y="T7"/>
                </a:cxn>
                <a:cxn ang="0">
                  <a:pos x="T8" y="T9"/>
                </a:cxn>
              </a:cxnLst>
              <a:rect l="0" t="0" r="r" b="b"/>
              <a:pathLst>
                <a:path w="332" h="217">
                  <a:moveTo>
                    <a:pt x="144" y="29"/>
                  </a:moveTo>
                  <a:cubicBezTo>
                    <a:pt x="56" y="64"/>
                    <a:pt x="0" y="140"/>
                    <a:pt x="21" y="217"/>
                  </a:cubicBezTo>
                  <a:cubicBezTo>
                    <a:pt x="24" y="145"/>
                    <a:pt x="74" y="75"/>
                    <a:pt x="155" y="42"/>
                  </a:cubicBezTo>
                  <a:cubicBezTo>
                    <a:pt x="215" y="18"/>
                    <a:pt x="279" y="18"/>
                    <a:pt x="332" y="39"/>
                  </a:cubicBezTo>
                  <a:cubicBezTo>
                    <a:pt x="281" y="1"/>
                    <a:pt x="213" y="0"/>
                    <a:pt x="144" y="29"/>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2" name="Freeform 452"/>
            <p:cNvSpPr>
              <a:spLocks/>
            </p:cNvSpPr>
            <p:nvPr/>
          </p:nvSpPr>
          <p:spPr bwMode="auto">
            <a:xfrm>
              <a:off x="7483476" y="2051051"/>
              <a:ext cx="635000" cy="547688"/>
            </a:xfrm>
            <a:custGeom>
              <a:avLst/>
              <a:gdLst>
                <a:gd name="T0" fmla="*/ 209 w 304"/>
                <a:gd name="T1" fmla="*/ 221 h 262"/>
                <a:gd name="T2" fmla="*/ 264 w 304"/>
                <a:gd name="T3" fmla="*/ 0 h 262"/>
                <a:gd name="T4" fmla="*/ 175 w 304"/>
                <a:gd name="T5" fmla="*/ 194 h 262"/>
                <a:gd name="T6" fmla="*/ 0 w 304"/>
                <a:gd name="T7" fmla="*/ 231 h 262"/>
                <a:gd name="T8" fmla="*/ 209 w 304"/>
                <a:gd name="T9" fmla="*/ 221 h 262"/>
              </a:gdLst>
              <a:ahLst/>
              <a:cxnLst>
                <a:cxn ang="0">
                  <a:pos x="T0" y="T1"/>
                </a:cxn>
                <a:cxn ang="0">
                  <a:pos x="T2" y="T3"/>
                </a:cxn>
                <a:cxn ang="0">
                  <a:pos x="T4" y="T5"/>
                </a:cxn>
                <a:cxn ang="0">
                  <a:pos x="T6" y="T7"/>
                </a:cxn>
                <a:cxn ang="0">
                  <a:pos x="T8" y="T9"/>
                </a:cxn>
              </a:cxnLst>
              <a:rect l="0" t="0" r="r" b="b"/>
              <a:pathLst>
                <a:path w="304" h="262">
                  <a:moveTo>
                    <a:pt x="209" y="221"/>
                  </a:moveTo>
                  <a:cubicBezTo>
                    <a:pt x="287" y="170"/>
                    <a:pt x="304" y="70"/>
                    <a:pt x="264" y="0"/>
                  </a:cubicBezTo>
                  <a:cubicBezTo>
                    <a:pt x="279" y="70"/>
                    <a:pt x="247" y="147"/>
                    <a:pt x="175" y="194"/>
                  </a:cubicBezTo>
                  <a:cubicBezTo>
                    <a:pt x="121" y="229"/>
                    <a:pt x="58" y="241"/>
                    <a:pt x="0" y="231"/>
                  </a:cubicBezTo>
                  <a:cubicBezTo>
                    <a:pt x="61" y="258"/>
                    <a:pt x="147" y="262"/>
                    <a:pt x="209" y="221"/>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3" name="Freeform 453"/>
            <p:cNvSpPr>
              <a:spLocks/>
            </p:cNvSpPr>
            <p:nvPr/>
          </p:nvSpPr>
          <p:spPr bwMode="auto">
            <a:xfrm>
              <a:off x="7375526" y="2036763"/>
              <a:ext cx="669925" cy="496888"/>
            </a:xfrm>
            <a:custGeom>
              <a:avLst/>
              <a:gdLst>
                <a:gd name="T0" fmla="*/ 199 w 321"/>
                <a:gd name="T1" fmla="*/ 204 h 238"/>
                <a:gd name="T2" fmla="*/ 292 w 321"/>
                <a:gd name="T3" fmla="*/ 0 h 238"/>
                <a:gd name="T4" fmla="*/ 180 w 321"/>
                <a:gd name="T5" fmla="*/ 175 h 238"/>
                <a:gd name="T6" fmla="*/ 0 w 321"/>
                <a:gd name="T7" fmla="*/ 201 h 238"/>
                <a:gd name="T8" fmla="*/ 199 w 321"/>
                <a:gd name="T9" fmla="*/ 204 h 238"/>
              </a:gdLst>
              <a:ahLst/>
              <a:cxnLst>
                <a:cxn ang="0">
                  <a:pos x="T0" y="T1"/>
                </a:cxn>
                <a:cxn ang="0">
                  <a:pos x="T2" y="T3"/>
                </a:cxn>
                <a:cxn ang="0">
                  <a:pos x="T4" y="T5"/>
                </a:cxn>
                <a:cxn ang="0">
                  <a:pos x="T6" y="T7"/>
                </a:cxn>
                <a:cxn ang="0">
                  <a:pos x="T8" y="T9"/>
                </a:cxn>
              </a:cxnLst>
              <a:rect l="0" t="0" r="r" b="b"/>
              <a:pathLst>
                <a:path w="321" h="238">
                  <a:moveTo>
                    <a:pt x="199" y="204"/>
                  </a:moveTo>
                  <a:cubicBezTo>
                    <a:pt x="283" y="162"/>
                    <a:pt x="321" y="74"/>
                    <a:pt x="292" y="0"/>
                  </a:cubicBezTo>
                  <a:cubicBezTo>
                    <a:pt x="297" y="71"/>
                    <a:pt x="258" y="136"/>
                    <a:pt x="180" y="175"/>
                  </a:cubicBezTo>
                  <a:cubicBezTo>
                    <a:pt x="123" y="204"/>
                    <a:pt x="55" y="218"/>
                    <a:pt x="0" y="201"/>
                  </a:cubicBezTo>
                  <a:cubicBezTo>
                    <a:pt x="55" y="235"/>
                    <a:pt x="132" y="238"/>
                    <a:pt x="199" y="204"/>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4" name="Freeform 454"/>
            <p:cNvSpPr>
              <a:spLocks/>
            </p:cNvSpPr>
            <p:nvPr/>
          </p:nvSpPr>
          <p:spPr bwMode="auto">
            <a:xfrm>
              <a:off x="7394576" y="2155826"/>
              <a:ext cx="133350" cy="92075"/>
            </a:xfrm>
            <a:custGeom>
              <a:avLst/>
              <a:gdLst>
                <a:gd name="T0" fmla="*/ 26 w 64"/>
                <a:gd name="T1" fmla="*/ 5 h 44"/>
                <a:gd name="T2" fmla="*/ 4 w 64"/>
                <a:gd name="T3" fmla="*/ 44 h 44"/>
                <a:gd name="T4" fmla="*/ 31 w 64"/>
                <a:gd name="T5" fmla="*/ 11 h 44"/>
                <a:gd name="T6" fmla="*/ 64 w 64"/>
                <a:gd name="T7" fmla="*/ 9 h 44"/>
                <a:gd name="T8" fmla="*/ 26 w 64"/>
                <a:gd name="T9" fmla="*/ 5 h 44"/>
              </a:gdLst>
              <a:ahLst/>
              <a:cxnLst>
                <a:cxn ang="0">
                  <a:pos x="T0" y="T1"/>
                </a:cxn>
                <a:cxn ang="0">
                  <a:pos x="T2" y="T3"/>
                </a:cxn>
                <a:cxn ang="0">
                  <a:pos x="T4" y="T5"/>
                </a:cxn>
                <a:cxn ang="0">
                  <a:pos x="T6" y="T7"/>
                </a:cxn>
                <a:cxn ang="0">
                  <a:pos x="T8" y="T9"/>
                </a:cxn>
              </a:cxnLst>
              <a:rect l="0" t="0" r="r" b="b"/>
              <a:pathLst>
                <a:path w="64" h="44">
                  <a:moveTo>
                    <a:pt x="26" y="5"/>
                  </a:moveTo>
                  <a:cubicBezTo>
                    <a:pt x="9" y="12"/>
                    <a:pt x="0" y="29"/>
                    <a:pt x="4" y="44"/>
                  </a:cubicBezTo>
                  <a:cubicBezTo>
                    <a:pt x="4" y="30"/>
                    <a:pt x="15" y="18"/>
                    <a:pt x="31" y="11"/>
                  </a:cubicBezTo>
                  <a:cubicBezTo>
                    <a:pt x="42" y="6"/>
                    <a:pt x="54" y="5"/>
                    <a:pt x="64" y="9"/>
                  </a:cubicBezTo>
                  <a:cubicBezTo>
                    <a:pt x="54" y="2"/>
                    <a:pt x="39" y="0"/>
                    <a:pt x="26" y="5"/>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5" name="Freeform 455"/>
            <p:cNvSpPr>
              <a:spLocks/>
            </p:cNvSpPr>
            <p:nvPr/>
          </p:nvSpPr>
          <p:spPr bwMode="auto">
            <a:xfrm>
              <a:off x="7381876" y="2146301"/>
              <a:ext cx="134938" cy="87313"/>
            </a:xfrm>
            <a:custGeom>
              <a:avLst/>
              <a:gdLst>
                <a:gd name="T0" fmla="*/ 28 w 65"/>
                <a:gd name="T1" fmla="*/ 5 h 42"/>
                <a:gd name="T2" fmla="*/ 4 w 65"/>
                <a:gd name="T3" fmla="*/ 42 h 42"/>
                <a:gd name="T4" fmla="*/ 31 w 65"/>
                <a:gd name="T5" fmla="*/ 8 h 42"/>
                <a:gd name="T6" fmla="*/ 65 w 65"/>
                <a:gd name="T7" fmla="*/ 8 h 42"/>
                <a:gd name="T8" fmla="*/ 28 w 65"/>
                <a:gd name="T9" fmla="*/ 5 h 42"/>
              </a:gdLst>
              <a:ahLst/>
              <a:cxnLst>
                <a:cxn ang="0">
                  <a:pos x="T0" y="T1"/>
                </a:cxn>
                <a:cxn ang="0">
                  <a:pos x="T2" y="T3"/>
                </a:cxn>
                <a:cxn ang="0">
                  <a:pos x="T4" y="T5"/>
                </a:cxn>
                <a:cxn ang="0">
                  <a:pos x="T6" y="T7"/>
                </a:cxn>
                <a:cxn ang="0">
                  <a:pos x="T8" y="T9"/>
                </a:cxn>
              </a:cxnLst>
              <a:rect l="0" t="0" r="r" b="b"/>
              <a:pathLst>
                <a:path w="65" h="42">
                  <a:moveTo>
                    <a:pt x="28" y="5"/>
                  </a:moveTo>
                  <a:cubicBezTo>
                    <a:pt x="11" y="12"/>
                    <a:pt x="0" y="27"/>
                    <a:pt x="4" y="42"/>
                  </a:cubicBezTo>
                  <a:cubicBezTo>
                    <a:pt x="5" y="28"/>
                    <a:pt x="15" y="14"/>
                    <a:pt x="31" y="8"/>
                  </a:cubicBezTo>
                  <a:cubicBezTo>
                    <a:pt x="42" y="3"/>
                    <a:pt x="55" y="3"/>
                    <a:pt x="65" y="8"/>
                  </a:cubicBezTo>
                  <a:cubicBezTo>
                    <a:pt x="55" y="0"/>
                    <a:pt x="42" y="0"/>
                    <a:pt x="28" y="5"/>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6" name="Freeform 456"/>
            <p:cNvSpPr>
              <a:spLocks/>
            </p:cNvSpPr>
            <p:nvPr/>
          </p:nvSpPr>
          <p:spPr bwMode="auto">
            <a:xfrm>
              <a:off x="7448551" y="2203451"/>
              <a:ext cx="122238" cy="107950"/>
            </a:xfrm>
            <a:custGeom>
              <a:avLst/>
              <a:gdLst>
                <a:gd name="T0" fmla="*/ 41 w 59"/>
                <a:gd name="T1" fmla="*/ 43 h 51"/>
                <a:gd name="T2" fmla="*/ 52 w 59"/>
                <a:gd name="T3" fmla="*/ 0 h 51"/>
                <a:gd name="T4" fmla="*/ 34 w 59"/>
                <a:gd name="T5" fmla="*/ 38 h 51"/>
                <a:gd name="T6" fmla="*/ 0 w 59"/>
                <a:gd name="T7" fmla="*/ 45 h 51"/>
                <a:gd name="T8" fmla="*/ 41 w 59"/>
                <a:gd name="T9" fmla="*/ 43 h 51"/>
              </a:gdLst>
              <a:ahLst/>
              <a:cxnLst>
                <a:cxn ang="0">
                  <a:pos x="T0" y="T1"/>
                </a:cxn>
                <a:cxn ang="0">
                  <a:pos x="T2" y="T3"/>
                </a:cxn>
                <a:cxn ang="0">
                  <a:pos x="T4" y="T5"/>
                </a:cxn>
                <a:cxn ang="0">
                  <a:pos x="T6" y="T7"/>
                </a:cxn>
                <a:cxn ang="0">
                  <a:pos x="T8" y="T9"/>
                </a:cxn>
              </a:cxnLst>
              <a:rect l="0" t="0" r="r" b="b"/>
              <a:pathLst>
                <a:path w="59" h="51">
                  <a:moveTo>
                    <a:pt x="41" y="43"/>
                  </a:moveTo>
                  <a:cubicBezTo>
                    <a:pt x="56" y="33"/>
                    <a:pt x="59" y="13"/>
                    <a:pt x="52" y="0"/>
                  </a:cubicBezTo>
                  <a:cubicBezTo>
                    <a:pt x="55" y="13"/>
                    <a:pt x="48" y="28"/>
                    <a:pt x="34" y="38"/>
                  </a:cubicBezTo>
                  <a:cubicBezTo>
                    <a:pt x="24" y="44"/>
                    <a:pt x="11" y="47"/>
                    <a:pt x="0" y="45"/>
                  </a:cubicBezTo>
                  <a:cubicBezTo>
                    <a:pt x="12" y="50"/>
                    <a:pt x="29" y="51"/>
                    <a:pt x="41" y="43"/>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7" name="Freeform 457"/>
            <p:cNvSpPr>
              <a:spLocks/>
            </p:cNvSpPr>
            <p:nvPr/>
          </p:nvSpPr>
          <p:spPr bwMode="auto">
            <a:xfrm>
              <a:off x="7427913" y="2200276"/>
              <a:ext cx="131763" cy="98425"/>
            </a:xfrm>
            <a:custGeom>
              <a:avLst/>
              <a:gdLst>
                <a:gd name="T0" fmla="*/ 39 w 63"/>
                <a:gd name="T1" fmla="*/ 40 h 47"/>
                <a:gd name="T2" fmla="*/ 57 w 63"/>
                <a:gd name="T3" fmla="*/ 0 h 47"/>
                <a:gd name="T4" fmla="*/ 35 w 63"/>
                <a:gd name="T5" fmla="*/ 35 h 47"/>
                <a:gd name="T6" fmla="*/ 0 w 63"/>
                <a:gd name="T7" fmla="*/ 40 h 47"/>
                <a:gd name="T8" fmla="*/ 39 w 63"/>
                <a:gd name="T9" fmla="*/ 40 h 47"/>
              </a:gdLst>
              <a:ahLst/>
              <a:cxnLst>
                <a:cxn ang="0">
                  <a:pos x="T0" y="T1"/>
                </a:cxn>
                <a:cxn ang="0">
                  <a:pos x="T2" y="T3"/>
                </a:cxn>
                <a:cxn ang="0">
                  <a:pos x="T4" y="T5"/>
                </a:cxn>
                <a:cxn ang="0">
                  <a:pos x="T6" y="T7"/>
                </a:cxn>
                <a:cxn ang="0">
                  <a:pos x="T8" y="T9"/>
                </a:cxn>
              </a:cxnLst>
              <a:rect l="0" t="0" r="r" b="b"/>
              <a:pathLst>
                <a:path w="63" h="47">
                  <a:moveTo>
                    <a:pt x="39" y="40"/>
                  </a:moveTo>
                  <a:cubicBezTo>
                    <a:pt x="55" y="32"/>
                    <a:pt x="63" y="15"/>
                    <a:pt x="57" y="0"/>
                  </a:cubicBezTo>
                  <a:cubicBezTo>
                    <a:pt x="58" y="14"/>
                    <a:pt x="50" y="27"/>
                    <a:pt x="35" y="35"/>
                  </a:cubicBezTo>
                  <a:cubicBezTo>
                    <a:pt x="24" y="40"/>
                    <a:pt x="11" y="43"/>
                    <a:pt x="0" y="40"/>
                  </a:cubicBezTo>
                  <a:cubicBezTo>
                    <a:pt x="11" y="46"/>
                    <a:pt x="26" y="47"/>
                    <a:pt x="39" y="40"/>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8" name="Freeform 458"/>
            <p:cNvSpPr>
              <a:spLocks/>
            </p:cNvSpPr>
            <p:nvPr/>
          </p:nvSpPr>
          <p:spPr bwMode="auto">
            <a:xfrm>
              <a:off x="7583488" y="1982788"/>
              <a:ext cx="98425" cy="66675"/>
            </a:xfrm>
            <a:custGeom>
              <a:avLst/>
              <a:gdLst>
                <a:gd name="T0" fmla="*/ 19 w 47"/>
                <a:gd name="T1" fmla="*/ 4 h 32"/>
                <a:gd name="T2" fmla="*/ 3 w 47"/>
                <a:gd name="T3" fmla="*/ 32 h 32"/>
                <a:gd name="T4" fmla="*/ 22 w 47"/>
                <a:gd name="T5" fmla="*/ 9 h 32"/>
                <a:gd name="T6" fmla="*/ 47 w 47"/>
                <a:gd name="T7" fmla="*/ 7 h 32"/>
                <a:gd name="T8" fmla="*/ 19 w 47"/>
                <a:gd name="T9" fmla="*/ 4 h 32"/>
              </a:gdLst>
              <a:ahLst/>
              <a:cxnLst>
                <a:cxn ang="0">
                  <a:pos x="T0" y="T1"/>
                </a:cxn>
                <a:cxn ang="0">
                  <a:pos x="T2" y="T3"/>
                </a:cxn>
                <a:cxn ang="0">
                  <a:pos x="T4" y="T5"/>
                </a:cxn>
                <a:cxn ang="0">
                  <a:pos x="T6" y="T7"/>
                </a:cxn>
                <a:cxn ang="0">
                  <a:pos x="T8" y="T9"/>
                </a:cxn>
              </a:cxnLst>
              <a:rect l="0" t="0" r="r" b="b"/>
              <a:pathLst>
                <a:path w="47" h="32">
                  <a:moveTo>
                    <a:pt x="19" y="4"/>
                  </a:moveTo>
                  <a:cubicBezTo>
                    <a:pt x="7" y="9"/>
                    <a:pt x="0" y="21"/>
                    <a:pt x="3" y="32"/>
                  </a:cubicBezTo>
                  <a:cubicBezTo>
                    <a:pt x="3" y="22"/>
                    <a:pt x="11" y="13"/>
                    <a:pt x="22" y="9"/>
                  </a:cubicBezTo>
                  <a:cubicBezTo>
                    <a:pt x="31" y="5"/>
                    <a:pt x="39" y="4"/>
                    <a:pt x="47" y="7"/>
                  </a:cubicBezTo>
                  <a:cubicBezTo>
                    <a:pt x="39" y="2"/>
                    <a:pt x="29" y="0"/>
                    <a:pt x="19" y="4"/>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19" name="Freeform 459"/>
            <p:cNvSpPr>
              <a:spLocks/>
            </p:cNvSpPr>
            <p:nvPr/>
          </p:nvSpPr>
          <p:spPr bwMode="auto">
            <a:xfrm>
              <a:off x="7575551" y="1976438"/>
              <a:ext cx="98425" cy="63500"/>
            </a:xfrm>
            <a:custGeom>
              <a:avLst/>
              <a:gdLst>
                <a:gd name="T0" fmla="*/ 20 w 47"/>
                <a:gd name="T1" fmla="*/ 4 h 30"/>
                <a:gd name="T2" fmla="*/ 3 w 47"/>
                <a:gd name="T3" fmla="*/ 30 h 30"/>
                <a:gd name="T4" fmla="*/ 22 w 47"/>
                <a:gd name="T5" fmla="*/ 6 h 30"/>
                <a:gd name="T6" fmla="*/ 47 w 47"/>
                <a:gd name="T7" fmla="*/ 5 h 30"/>
                <a:gd name="T8" fmla="*/ 20 w 47"/>
                <a:gd name="T9" fmla="*/ 4 h 30"/>
              </a:gdLst>
              <a:ahLst/>
              <a:cxnLst>
                <a:cxn ang="0">
                  <a:pos x="T0" y="T1"/>
                </a:cxn>
                <a:cxn ang="0">
                  <a:pos x="T2" y="T3"/>
                </a:cxn>
                <a:cxn ang="0">
                  <a:pos x="T4" y="T5"/>
                </a:cxn>
                <a:cxn ang="0">
                  <a:pos x="T6" y="T7"/>
                </a:cxn>
                <a:cxn ang="0">
                  <a:pos x="T8" y="T9"/>
                </a:cxn>
              </a:cxnLst>
              <a:rect l="0" t="0" r="r" b="b"/>
              <a:pathLst>
                <a:path w="47" h="30">
                  <a:moveTo>
                    <a:pt x="20" y="4"/>
                  </a:moveTo>
                  <a:cubicBezTo>
                    <a:pt x="8" y="9"/>
                    <a:pt x="0" y="20"/>
                    <a:pt x="3" y="30"/>
                  </a:cubicBezTo>
                  <a:cubicBezTo>
                    <a:pt x="4" y="20"/>
                    <a:pt x="11" y="10"/>
                    <a:pt x="22" y="6"/>
                  </a:cubicBezTo>
                  <a:cubicBezTo>
                    <a:pt x="30" y="2"/>
                    <a:pt x="39" y="2"/>
                    <a:pt x="47" y="5"/>
                  </a:cubicBezTo>
                  <a:cubicBezTo>
                    <a:pt x="40" y="0"/>
                    <a:pt x="30" y="0"/>
                    <a:pt x="20" y="4"/>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0" name="Freeform 460"/>
            <p:cNvSpPr>
              <a:spLocks/>
            </p:cNvSpPr>
            <p:nvPr/>
          </p:nvSpPr>
          <p:spPr bwMode="auto">
            <a:xfrm>
              <a:off x="7623176" y="2017713"/>
              <a:ext cx="90488" cy="77788"/>
            </a:xfrm>
            <a:custGeom>
              <a:avLst/>
              <a:gdLst>
                <a:gd name="T0" fmla="*/ 29 w 43"/>
                <a:gd name="T1" fmla="*/ 31 h 37"/>
                <a:gd name="T2" fmla="*/ 37 w 43"/>
                <a:gd name="T3" fmla="*/ 0 h 37"/>
                <a:gd name="T4" fmla="*/ 25 w 43"/>
                <a:gd name="T5" fmla="*/ 27 h 37"/>
                <a:gd name="T6" fmla="*/ 0 w 43"/>
                <a:gd name="T7" fmla="*/ 32 h 37"/>
                <a:gd name="T8" fmla="*/ 29 w 43"/>
                <a:gd name="T9" fmla="*/ 31 h 37"/>
              </a:gdLst>
              <a:ahLst/>
              <a:cxnLst>
                <a:cxn ang="0">
                  <a:pos x="T0" y="T1"/>
                </a:cxn>
                <a:cxn ang="0">
                  <a:pos x="T2" y="T3"/>
                </a:cxn>
                <a:cxn ang="0">
                  <a:pos x="T4" y="T5"/>
                </a:cxn>
                <a:cxn ang="0">
                  <a:pos x="T6" y="T7"/>
                </a:cxn>
                <a:cxn ang="0">
                  <a:pos x="T8" y="T9"/>
                </a:cxn>
              </a:cxnLst>
              <a:rect l="0" t="0" r="r" b="b"/>
              <a:pathLst>
                <a:path w="43" h="37">
                  <a:moveTo>
                    <a:pt x="29" y="31"/>
                  </a:moveTo>
                  <a:cubicBezTo>
                    <a:pt x="40" y="24"/>
                    <a:pt x="43" y="10"/>
                    <a:pt x="37" y="0"/>
                  </a:cubicBezTo>
                  <a:cubicBezTo>
                    <a:pt x="39" y="10"/>
                    <a:pt x="35" y="21"/>
                    <a:pt x="25" y="27"/>
                  </a:cubicBezTo>
                  <a:cubicBezTo>
                    <a:pt x="17" y="32"/>
                    <a:pt x="8" y="34"/>
                    <a:pt x="0" y="32"/>
                  </a:cubicBezTo>
                  <a:cubicBezTo>
                    <a:pt x="9" y="36"/>
                    <a:pt x="21" y="37"/>
                    <a:pt x="29" y="31"/>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1" name="Freeform 461"/>
            <p:cNvSpPr>
              <a:spLocks/>
            </p:cNvSpPr>
            <p:nvPr/>
          </p:nvSpPr>
          <p:spPr bwMode="auto">
            <a:xfrm>
              <a:off x="7608888" y="2016126"/>
              <a:ext cx="93663" cy="68263"/>
            </a:xfrm>
            <a:custGeom>
              <a:avLst/>
              <a:gdLst>
                <a:gd name="T0" fmla="*/ 28 w 45"/>
                <a:gd name="T1" fmla="*/ 29 h 33"/>
                <a:gd name="T2" fmla="*/ 41 w 45"/>
                <a:gd name="T3" fmla="*/ 0 h 33"/>
                <a:gd name="T4" fmla="*/ 25 w 45"/>
                <a:gd name="T5" fmla="*/ 25 h 33"/>
                <a:gd name="T6" fmla="*/ 0 w 45"/>
                <a:gd name="T7" fmla="*/ 28 h 33"/>
                <a:gd name="T8" fmla="*/ 28 w 45"/>
                <a:gd name="T9" fmla="*/ 29 h 33"/>
              </a:gdLst>
              <a:ahLst/>
              <a:cxnLst>
                <a:cxn ang="0">
                  <a:pos x="T0" y="T1"/>
                </a:cxn>
                <a:cxn ang="0">
                  <a:pos x="T2" y="T3"/>
                </a:cxn>
                <a:cxn ang="0">
                  <a:pos x="T4" y="T5"/>
                </a:cxn>
                <a:cxn ang="0">
                  <a:pos x="T6" y="T7"/>
                </a:cxn>
                <a:cxn ang="0">
                  <a:pos x="T8" y="T9"/>
                </a:cxn>
              </a:cxnLst>
              <a:rect l="0" t="0" r="r" b="b"/>
              <a:pathLst>
                <a:path w="45" h="33">
                  <a:moveTo>
                    <a:pt x="28" y="29"/>
                  </a:moveTo>
                  <a:cubicBezTo>
                    <a:pt x="40" y="23"/>
                    <a:pt x="45" y="10"/>
                    <a:pt x="41" y="0"/>
                  </a:cubicBezTo>
                  <a:cubicBezTo>
                    <a:pt x="42" y="10"/>
                    <a:pt x="36" y="19"/>
                    <a:pt x="25" y="25"/>
                  </a:cubicBezTo>
                  <a:cubicBezTo>
                    <a:pt x="17" y="29"/>
                    <a:pt x="8" y="31"/>
                    <a:pt x="0" y="28"/>
                  </a:cubicBezTo>
                  <a:cubicBezTo>
                    <a:pt x="8" y="33"/>
                    <a:pt x="18" y="33"/>
                    <a:pt x="28" y="29"/>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2" name="Oval 462"/>
            <p:cNvSpPr>
              <a:spLocks noChangeArrowheads="1"/>
            </p:cNvSpPr>
            <p:nvPr/>
          </p:nvSpPr>
          <p:spPr bwMode="auto">
            <a:xfrm>
              <a:off x="5640388" y="2644776"/>
              <a:ext cx="400050" cy="369888"/>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3" name="Freeform 463"/>
            <p:cNvSpPr>
              <a:spLocks/>
            </p:cNvSpPr>
            <p:nvPr/>
          </p:nvSpPr>
          <p:spPr bwMode="auto">
            <a:xfrm>
              <a:off x="5656263" y="2652713"/>
              <a:ext cx="339725" cy="180975"/>
            </a:xfrm>
            <a:custGeom>
              <a:avLst/>
              <a:gdLst>
                <a:gd name="T0" fmla="*/ 76 w 163"/>
                <a:gd name="T1" fmla="*/ 5 h 86"/>
                <a:gd name="T2" fmla="*/ 0 w 163"/>
                <a:gd name="T3" fmla="*/ 86 h 86"/>
                <a:gd name="T4" fmla="*/ 83 w 163"/>
                <a:gd name="T5" fmla="*/ 23 h 86"/>
                <a:gd name="T6" fmla="*/ 163 w 163"/>
                <a:gd name="T7" fmla="*/ 40 h 86"/>
                <a:gd name="T8" fmla="*/ 76 w 163"/>
                <a:gd name="T9" fmla="*/ 5 h 86"/>
              </a:gdLst>
              <a:ahLst/>
              <a:cxnLst>
                <a:cxn ang="0">
                  <a:pos x="T0" y="T1"/>
                </a:cxn>
                <a:cxn ang="0">
                  <a:pos x="T2" y="T3"/>
                </a:cxn>
                <a:cxn ang="0">
                  <a:pos x="T4" y="T5"/>
                </a:cxn>
                <a:cxn ang="0">
                  <a:pos x="T6" y="T7"/>
                </a:cxn>
                <a:cxn ang="0">
                  <a:pos x="T8" y="T9"/>
                </a:cxn>
              </a:cxnLst>
              <a:rect l="0" t="0" r="r" b="b"/>
              <a:pathLst>
                <a:path w="163" h="86">
                  <a:moveTo>
                    <a:pt x="76" y="5"/>
                  </a:moveTo>
                  <a:cubicBezTo>
                    <a:pt x="32" y="11"/>
                    <a:pt x="0" y="46"/>
                    <a:pt x="0" y="86"/>
                  </a:cubicBezTo>
                  <a:cubicBezTo>
                    <a:pt x="10" y="52"/>
                    <a:pt x="42" y="29"/>
                    <a:pt x="83" y="23"/>
                  </a:cubicBezTo>
                  <a:cubicBezTo>
                    <a:pt x="113" y="19"/>
                    <a:pt x="142" y="23"/>
                    <a:pt x="163" y="40"/>
                  </a:cubicBezTo>
                  <a:cubicBezTo>
                    <a:pt x="144" y="15"/>
                    <a:pt x="111" y="0"/>
                    <a:pt x="76" y="5"/>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4" name="Freeform 464"/>
            <p:cNvSpPr>
              <a:spLocks/>
            </p:cNvSpPr>
            <p:nvPr/>
          </p:nvSpPr>
          <p:spPr bwMode="auto">
            <a:xfrm>
              <a:off x="5638801" y="2624138"/>
              <a:ext cx="341313" cy="166688"/>
            </a:xfrm>
            <a:custGeom>
              <a:avLst/>
              <a:gdLst>
                <a:gd name="T0" fmla="*/ 79 w 163"/>
                <a:gd name="T1" fmla="*/ 5 h 80"/>
                <a:gd name="T2" fmla="*/ 0 w 163"/>
                <a:gd name="T3" fmla="*/ 80 h 80"/>
                <a:gd name="T4" fmla="*/ 83 w 163"/>
                <a:gd name="T5" fmla="*/ 13 h 80"/>
                <a:gd name="T6" fmla="*/ 163 w 163"/>
                <a:gd name="T7" fmla="*/ 35 h 80"/>
                <a:gd name="T8" fmla="*/ 79 w 163"/>
                <a:gd name="T9" fmla="*/ 5 h 80"/>
              </a:gdLst>
              <a:ahLst/>
              <a:cxnLst>
                <a:cxn ang="0">
                  <a:pos x="T0" y="T1"/>
                </a:cxn>
                <a:cxn ang="0">
                  <a:pos x="T2" y="T3"/>
                </a:cxn>
                <a:cxn ang="0">
                  <a:pos x="T4" y="T5"/>
                </a:cxn>
                <a:cxn ang="0">
                  <a:pos x="T6" y="T7"/>
                </a:cxn>
                <a:cxn ang="0">
                  <a:pos x="T8" y="T9"/>
                </a:cxn>
              </a:cxnLst>
              <a:rect l="0" t="0" r="r" b="b"/>
              <a:pathLst>
                <a:path w="163" h="80">
                  <a:moveTo>
                    <a:pt x="79" y="5"/>
                  </a:moveTo>
                  <a:cubicBezTo>
                    <a:pt x="35" y="11"/>
                    <a:pt x="0" y="40"/>
                    <a:pt x="0" y="80"/>
                  </a:cubicBezTo>
                  <a:cubicBezTo>
                    <a:pt x="11" y="46"/>
                    <a:pt x="42" y="18"/>
                    <a:pt x="83" y="13"/>
                  </a:cubicBezTo>
                  <a:cubicBezTo>
                    <a:pt x="113" y="9"/>
                    <a:pt x="142" y="17"/>
                    <a:pt x="163" y="35"/>
                  </a:cubicBezTo>
                  <a:cubicBezTo>
                    <a:pt x="145" y="9"/>
                    <a:pt x="114" y="0"/>
                    <a:pt x="79" y="5"/>
                  </a:cubicBezTo>
                  <a:close/>
                </a:path>
              </a:pathLst>
            </a:custGeom>
            <a:solidFill>
              <a:srgbClr val="EAEAE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5" name="Freeform 465"/>
            <p:cNvSpPr>
              <a:spLocks/>
            </p:cNvSpPr>
            <p:nvPr/>
          </p:nvSpPr>
          <p:spPr bwMode="auto">
            <a:xfrm>
              <a:off x="5735638" y="2827338"/>
              <a:ext cx="327025" cy="234950"/>
            </a:xfrm>
            <a:custGeom>
              <a:avLst/>
              <a:gdLst>
                <a:gd name="T0" fmla="*/ 96 w 157"/>
                <a:gd name="T1" fmla="*/ 101 h 113"/>
                <a:gd name="T2" fmla="*/ 148 w 157"/>
                <a:gd name="T3" fmla="*/ 0 h 113"/>
                <a:gd name="T4" fmla="*/ 84 w 157"/>
                <a:gd name="T5" fmla="*/ 83 h 113"/>
                <a:gd name="T6" fmla="*/ 0 w 157"/>
                <a:gd name="T7" fmla="*/ 79 h 113"/>
                <a:gd name="T8" fmla="*/ 96 w 157"/>
                <a:gd name="T9" fmla="*/ 101 h 113"/>
              </a:gdLst>
              <a:ahLst/>
              <a:cxnLst>
                <a:cxn ang="0">
                  <a:pos x="T0" y="T1"/>
                </a:cxn>
                <a:cxn ang="0">
                  <a:pos x="T2" y="T3"/>
                </a:cxn>
                <a:cxn ang="0">
                  <a:pos x="T4" y="T5"/>
                </a:cxn>
                <a:cxn ang="0">
                  <a:pos x="T6" y="T7"/>
                </a:cxn>
                <a:cxn ang="0">
                  <a:pos x="T8" y="T9"/>
                </a:cxn>
              </a:cxnLst>
              <a:rect l="0" t="0" r="r" b="b"/>
              <a:pathLst>
                <a:path w="157" h="113">
                  <a:moveTo>
                    <a:pt x="96" y="101"/>
                  </a:moveTo>
                  <a:cubicBezTo>
                    <a:pt x="137" y="86"/>
                    <a:pt x="157" y="40"/>
                    <a:pt x="148" y="0"/>
                  </a:cubicBezTo>
                  <a:cubicBezTo>
                    <a:pt x="146" y="36"/>
                    <a:pt x="122" y="70"/>
                    <a:pt x="84" y="83"/>
                  </a:cubicBezTo>
                  <a:cubicBezTo>
                    <a:pt x="55" y="94"/>
                    <a:pt x="25" y="91"/>
                    <a:pt x="0" y="79"/>
                  </a:cubicBezTo>
                  <a:cubicBezTo>
                    <a:pt x="24" y="100"/>
                    <a:pt x="63" y="113"/>
                    <a:pt x="96" y="101"/>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6" name="Freeform 466"/>
            <p:cNvSpPr>
              <a:spLocks/>
            </p:cNvSpPr>
            <p:nvPr/>
          </p:nvSpPr>
          <p:spPr bwMode="auto">
            <a:xfrm>
              <a:off x="5695951" y="2814638"/>
              <a:ext cx="334963" cy="198438"/>
            </a:xfrm>
            <a:custGeom>
              <a:avLst/>
              <a:gdLst>
                <a:gd name="T0" fmla="*/ 90 w 161"/>
                <a:gd name="T1" fmla="*/ 87 h 95"/>
                <a:gd name="T2" fmla="*/ 157 w 161"/>
                <a:gd name="T3" fmla="*/ 0 h 95"/>
                <a:gd name="T4" fmla="*/ 85 w 161"/>
                <a:gd name="T5" fmla="*/ 71 h 95"/>
                <a:gd name="T6" fmla="*/ 0 w 161"/>
                <a:gd name="T7" fmla="*/ 60 h 95"/>
                <a:gd name="T8" fmla="*/ 90 w 161"/>
                <a:gd name="T9" fmla="*/ 87 h 95"/>
              </a:gdLst>
              <a:ahLst/>
              <a:cxnLst>
                <a:cxn ang="0">
                  <a:pos x="T0" y="T1"/>
                </a:cxn>
                <a:cxn ang="0">
                  <a:pos x="T2" y="T3"/>
                </a:cxn>
                <a:cxn ang="0">
                  <a:pos x="T4" y="T5"/>
                </a:cxn>
                <a:cxn ang="0">
                  <a:pos x="T6" y="T7"/>
                </a:cxn>
                <a:cxn ang="0">
                  <a:pos x="T8" y="T9"/>
                </a:cxn>
              </a:cxnLst>
              <a:rect l="0" t="0" r="r" b="b"/>
              <a:pathLst>
                <a:path w="161" h="95">
                  <a:moveTo>
                    <a:pt x="90" y="87"/>
                  </a:moveTo>
                  <a:cubicBezTo>
                    <a:pt x="133" y="78"/>
                    <a:pt x="161" y="40"/>
                    <a:pt x="157" y="0"/>
                  </a:cubicBezTo>
                  <a:cubicBezTo>
                    <a:pt x="150" y="35"/>
                    <a:pt x="125" y="62"/>
                    <a:pt x="85" y="71"/>
                  </a:cubicBezTo>
                  <a:cubicBezTo>
                    <a:pt x="55" y="77"/>
                    <a:pt x="23" y="75"/>
                    <a:pt x="0" y="60"/>
                  </a:cubicBezTo>
                  <a:cubicBezTo>
                    <a:pt x="21" y="84"/>
                    <a:pt x="55" y="95"/>
                    <a:pt x="90" y="87"/>
                  </a:cubicBezTo>
                  <a:close/>
                </a:path>
              </a:pathLst>
            </a:custGeom>
            <a:solidFill>
              <a:srgbClr val="EAEAE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7" name="Oval 467"/>
            <p:cNvSpPr>
              <a:spLocks noChangeArrowheads="1"/>
            </p:cNvSpPr>
            <p:nvPr/>
          </p:nvSpPr>
          <p:spPr bwMode="auto">
            <a:xfrm>
              <a:off x="6572251" y="4597401"/>
              <a:ext cx="257175" cy="255588"/>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8" name="Freeform 468"/>
            <p:cNvSpPr>
              <a:spLocks/>
            </p:cNvSpPr>
            <p:nvPr/>
          </p:nvSpPr>
          <p:spPr bwMode="auto">
            <a:xfrm>
              <a:off x="6583363" y="4602163"/>
              <a:ext cx="217488" cy="125413"/>
            </a:xfrm>
            <a:custGeom>
              <a:avLst/>
              <a:gdLst>
                <a:gd name="T0" fmla="*/ 49 w 104"/>
                <a:gd name="T1" fmla="*/ 4 h 60"/>
                <a:gd name="T2" fmla="*/ 0 w 104"/>
                <a:gd name="T3" fmla="*/ 60 h 60"/>
                <a:gd name="T4" fmla="*/ 53 w 104"/>
                <a:gd name="T5" fmla="*/ 16 h 60"/>
                <a:gd name="T6" fmla="*/ 104 w 104"/>
                <a:gd name="T7" fmla="*/ 28 h 60"/>
                <a:gd name="T8" fmla="*/ 49 w 104"/>
                <a:gd name="T9" fmla="*/ 4 h 60"/>
              </a:gdLst>
              <a:ahLst/>
              <a:cxnLst>
                <a:cxn ang="0">
                  <a:pos x="T0" y="T1"/>
                </a:cxn>
                <a:cxn ang="0">
                  <a:pos x="T2" y="T3"/>
                </a:cxn>
                <a:cxn ang="0">
                  <a:pos x="T4" y="T5"/>
                </a:cxn>
                <a:cxn ang="0">
                  <a:pos x="T6" y="T7"/>
                </a:cxn>
                <a:cxn ang="0">
                  <a:pos x="T8" y="T9"/>
                </a:cxn>
              </a:cxnLst>
              <a:rect l="0" t="0" r="r" b="b"/>
              <a:pathLst>
                <a:path w="104" h="60">
                  <a:moveTo>
                    <a:pt x="49" y="4"/>
                  </a:moveTo>
                  <a:cubicBezTo>
                    <a:pt x="20" y="8"/>
                    <a:pt x="0" y="32"/>
                    <a:pt x="0" y="60"/>
                  </a:cubicBezTo>
                  <a:cubicBezTo>
                    <a:pt x="7" y="36"/>
                    <a:pt x="27" y="20"/>
                    <a:pt x="53" y="16"/>
                  </a:cubicBezTo>
                  <a:cubicBezTo>
                    <a:pt x="72" y="13"/>
                    <a:pt x="90" y="16"/>
                    <a:pt x="104" y="28"/>
                  </a:cubicBezTo>
                  <a:cubicBezTo>
                    <a:pt x="92" y="11"/>
                    <a:pt x="71" y="0"/>
                    <a:pt x="49" y="4"/>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29" name="Freeform 469"/>
            <p:cNvSpPr>
              <a:spLocks/>
            </p:cNvSpPr>
            <p:nvPr/>
          </p:nvSpPr>
          <p:spPr bwMode="auto">
            <a:xfrm>
              <a:off x="6572251" y="4584701"/>
              <a:ext cx="217488" cy="114300"/>
            </a:xfrm>
            <a:custGeom>
              <a:avLst/>
              <a:gdLst>
                <a:gd name="T0" fmla="*/ 50 w 104"/>
                <a:gd name="T1" fmla="*/ 3 h 55"/>
                <a:gd name="T2" fmla="*/ 0 w 104"/>
                <a:gd name="T3" fmla="*/ 55 h 55"/>
                <a:gd name="T4" fmla="*/ 53 w 104"/>
                <a:gd name="T5" fmla="*/ 8 h 55"/>
                <a:gd name="T6" fmla="*/ 104 w 104"/>
                <a:gd name="T7" fmla="*/ 23 h 55"/>
                <a:gd name="T8" fmla="*/ 50 w 104"/>
                <a:gd name="T9" fmla="*/ 3 h 55"/>
              </a:gdLst>
              <a:ahLst/>
              <a:cxnLst>
                <a:cxn ang="0">
                  <a:pos x="T0" y="T1"/>
                </a:cxn>
                <a:cxn ang="0">
                  <a:pos x="T2" y="T3"/>
                </a:cxn>
                <a:cxn ang="0">
                  <a:pos x="T4" y="T5"/>
                </a:cxn>
                <a:cxn ang="0">
                  <a:pos x="T6" y="T7"/>
                </a:cxn>
                <a:cxn ang="0">
                  <a:pos x="T8" y="T9"/>
                </a:cxn>
              </a:cxnLst>
              <a:rect l="0" t="0" r="r" b="b"/>
              <a:pathLst>
                <a:path w="104" h="55">
                  <a:moveTo>
                    <a:pt x="50" y="3"/>
                  </a:moveTo>
                  <a:cubicBezTo>
                    <a:pt x="22" y="7"/>
                    <a:pt x="0" y="27"/>
                    <a:pt x="0" y="55"/>
                  </a:cubicBezTo>
                  <a:cubicBezTo>
                    <a:pt x="7" y="31"/>
                    <a:pt x="27" y="12"/>
                    <a:pt x="53" y="8"/>
                  </a:cubicBezTo>
                  <a:cubicBezTo>
                    <a:pt x="72" y="5"/>
                    <a:pt x="90" y="11"/>
                    <a:pt x="104" y="23"/>
                  </a:cubicBezTo>
                  <a:cubicBezTo>
                    <a:pt x="92" y="6"/>
                    <a:pt x="73" y="0"/>
                    <a:pt x="50" y="3"/>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0" name="Freeform 470"/>
            <p:cNvSpPr>
              <a:spLocks/>
            </p:cNvSpPr>
            <p:nvPr/>
          </p:nvSpPr>
          <p:spPr bwMode="auto">
            <a:xfrm>
              <a:off x="6634163" y="4724401"/>
              <a:ext cx="209550" cy="160338"/>
            </a:xfrm>
            <a:custGeom>
              <a:avLst/>
              <a:gdLst>
                <a:gd name="T0" fmla="*/ 61 w 101"/>
                <a:gd name="T1" fmla="*/ 69 h 77"/>
                <a:gd name="T2" fmla="*/ 94 w 101"/>
                <a:gd name="T3" fmla="*/ 0 h 77"/>
                <a:gd name="T4" fmla="*/ 54 w 101"/>
                <a:gd name="T5" fmla="*/ 57 h 77"/>
                <a:gd name="T6" fmla="*/ 0 w 101"/>
                <a:gd name="T7" fmla="*/ 54 h 77"/>
                <a:gd name="T8" fmla="*/ 61 w 101"/>
                <a:gd name="T9" fmla="*/ 69 h 77"/>
              </a:gdLst>
              <a:ahLst/>
              <a:cxnLst>
                <a:cxn ang="0">
                  <a:pos x="T0" y="T1"/>
                </a:cxn>
                <a:cxn ang="0">
                  <a:pos x="T2" y="T3"/>
                </a:cxn>
                <a:cxn ang="0">
                  <a:pos x="T4" y="T5"/>
                </a:cxn>
                <a:cxn ang="0">
                  <a:pos x="T6" y="T7"/>
                </a:cxn>
                <a:cxn ang="0">
                  <a:pos x="T8" y="T9"/>
                </a:cxn>
              </a:cxnLst>
              <a:rect l="0" t="0" r="r" b="b"/>
              <a:pathLst>
                <a:path w="101" h="77">
                  <a:moveTo>
                    <a:pt x="61" y="69"/>
                  </a:moveTo>
                  <a:cubicBezTo>
                    <a:pt x="88" y="59"/>
                    <a:pt x="101" y="27"/>
                    <a:pt x="94" y="0"/>
                  </a:cubicBezTo>
                  <a:cubicBezTo>
                    <a:pt x="93" y="24"/>
                    <a:pt x="78" y="47"/>
                    <a:pt x="54" y="57"/>
                  </a:cubicBezTo>
                  <a:cubicBezTo>
                    <a:pt x="35" y="64"/>
                    <a:pt x="16" y="62"/>
                    <a:pt x="0" y="54"/>
                  </a:cubicBezTo>
                  <a:cubicBezTo>
                    <a:pt x="16" y="68"/>
                    <a:pt x="40" y="77"/>
                    <a:pt x="61" y="69"/>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1" name="Freeform 471"/>
            <p:cNvSpPr>
              <a:spLocks/>
            </p:cNvSpPr>
            <p:nvPr/>
          </p:nvSpPr>
          <p:spPr bwMode="auto">
            <a:xfrm>
              <a:off x="6608763" y="4713288"/>
              <a:ext cx="214313" cy="138113"/>
            </a:xfrm>
            <a:custGeom>
              <a:avLst/>
              <a:gdLst>
                <a:gd name="T0" fmla="*/ 57 w 103"/>
                <a:gd name="T1" fmla="*/ 60 h 66"/>
                <a:gd name="T2" fmla="*/ 100 w 103"/>
                <a:gd name="T3" fmla="*/ 0 h 66"/>
                <a:gd name="T4" fmla="*/ 54 w 103"/>
                <a:gd name="T5" fmla="*/ 49 h 66"/>
                <a:gd name="T6" fmla="*/ 0 w 103"/>
                <a:gd name="T7" fmla="*/ 42 h 66"/>
                <a:gd name="T8" fmla="*/ 57 w 103"/>
                <a:gd name="T9" fmla="*/ 60 h 66"/>
              </a:gdLst>
              <a:ahLst/>
              <a:cxnLst>
                <a:cxn ang="0">
                  <a:pos x="T0" y="T1"/>
                </a:cxn>
                <a:cxn ang="0">
                  <a:pos x="T2" y="T3"/>
                </a:cxn>
                <a:cxn ang="0">
                  <a:pos x="T4" y="T5"/>
                </a:cxn>
                <a:cxn ang="0">
                  <a:pos x="T6" y="T7"/>
                </a:cxn>
                <a:cxn ang="0">
                  <a:pos x="T8" y="T9"/>
                </a:cxn>
              </a:cxnLst>
              <a:rect l="0" t="0" r="r" b="b"/>
              <a:pathLst>
                <a:path w="103" h="66">
                  <a:moveTo>
                    <a:pt x="57" y="60"/>
                  </a:moveTo>
                  <a:cubicBezTo>
                    <a:pt x="85" y="54"/>
                    <a:pt x="103" y="28"/>
                    <a:pt x="100" y="0"/>
                  </a:cubicBezTo>
                  <a:cubicBezTo>
                    <a:pt x="96" y="24"/>
                    <a:pt x="80" y="43"/>
                    <a:pt x="54" y="49"/>
                  </a:cubicBezTo>
                  <a:cubicBezTo>
                    <a:pt x="35" y="54"/>
                    <a:pt x="15" y="52"/>
                    <a:pt x="0" y="42"/>
                  </a:cubicBezTo>
                  <a:cubicBezTo>
                    <a:pt x="13" y="58"/>
                    <a:pt x="35" y="66"/>
                    <a:pt x="57" y="60"/>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2" name="Oval 472"/>
            <p:cNvSpPr>
              <a:spLocks noChangeArrowheads="1"/>
            </p:cNvSpPr>
            <p:nvPr/>
          </p:nvSpPr>
          <p:spPr bwMode="auto">
            <a:xfrm>
              <a:off x="5751513" y="4765676"/>
              <a:ext cx="196850" cy="195263"/>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3" name="Freeform 473"/>
            <p:cNvSpPr>
              <a:spLocks/>
            </p:cNvSpPr>
            <p:nvPr/>
          </p:nvSpPr>
          <p:spPr bwMode="auto">
            <a:xfrm>
              <a:off x="5759451" y="4770438"/>
              <a:ext cx="165100" cy="93663"/>
            </a:xfrm>
            <a:custGeom>
              <a:avLst/>
              <a:gdLst>
                <a:gd name="T0" fmla="*/ 37 w 79"/>
                <a:gd name="T1" fmla="*/ 3 h 45"/>
                <a:gd name="T2" fmla="*/ 0 w 79"/>
                <a:gd name="T3" fmla="*/ 45 h 45"/>
                <a:gd name="T4" fmla="*/ 40 w 79"/>
                <a:gd name="T5" fmla="*/ 12 h 45"/>
                <a:gd name="T6" fmla="*/ 79 w 79"/>
                <a:gd name="T7" fmla="*/ 21 h 45"/>
                <a:gd name="T8" fmla="*/ 37 w 79"/>
                <a:gd name="T9" fmla="*/ 3 h 45"/>
              </a:gdLst>
              <a:ahLst/>
              <a:cxnLst>
                <a:cxn ang="0">
                  <a:pos x="T0" y="T1"/>
                </a:cxn>
                <a:cxn ang="0">
                  <a:pos x="T2" y="T3"/>
                </a:cxn>
                <a:cxn ang="0">
                  <a:pos x="T4" y="T5"/>
                </a:cxn>
                <a:cxn ang="0">
                  <a:pos x="T6" y="T7"/>
                </a:cxn>
                <a:cxn ang="0">
                  <a:pos x="T8" y="T9"/>
                </a:cxn>
              </a:cxnLst>
              <a:rect l="0" t="0" r="r" b="b"/>
              <a:pathLst>
                <a:path w="79" h="45">
                  <a:moveTo>
                    <a:pt x="37" y="3"/>
                  </a:moveTo>
                  <a:cubicBezTo>
                    <a:pt x="16" y="6"/>
                    <a:pt x="0" y="24"/>
                    <a:pt x="0" y="45"/>
                  </a:cubicBezTo>
                  <a:cubicBezTo>
                    <a:pt x="5" y="27"/>
                    <a:pt x="21" y="15"/>
                    <a:pt x="40" y="12"/>
                  </a:cubicBezTo>
                  <a:cubicBezTo>
                    <a:pt x="55" y="10"/>
                    <a:pt x="69" y="12"/>
                    <a:pt x="79" y="21"/>
                  </a:cubicBezTo>
                  <a:cubicBezTo>
                    <a:pt x="70" y="8"/>
                    <a:pt x="54" y="0"/>
                    <a:pt x="37" y="3"/>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4" name="Freeform 474"/>
            <p:cNvSpPr>
              <a:spLocks/>
            </p:cNvSpPr>
            <p:nvPr/>
          </p:nvSpPr>
          <p:spPr bwMode="auto">
            <a:xfrm>
              <a:off x="5751513" y="4756151"/>
              <a:ext cx="165100" cy="87313"/>
            </a:xfrm>
            <a:custGeom>
              <a:avLst/>
              <a:gdLst>
                <a:gd name="T0" fmla="*/ 39 w 79"/>
                <a:gd name="T1" fmla="*/ 2 h 42"/>
                <a:gd name="T2" fmla="*/ 0 w 79"/>
                <a:gd name="T3" fmla="*/ 42 h 42"/>
                <a:gd name="T4" fmla="*/ 40 w 79"/>
                <a:gd name="T5" fmla="*/ 6 h 42"/>
                <a:gd name="T6" fmla="*/ 79 w 79"/>
                <a:gd name="T7" fmla="*/ 18 h 42"/>
                <a:gd name="T8" fmla="*/ 39 w 79"/>
                <a:gd name="T9" fmla="*/ 2 h 42"/>
              </a:gdLst>
              <a:ahLst/>
              <a:cxnLst>
                <a:cxn ang="0">
                  <a:pos x="T0" y="T1"/>
                </a:cxn>
                <a:cxn ang="0">
                  <a:pos x="T2" y="T3"/>
                </a:cxn>
                <a:cxn ang="0">
                  <a:pos x="T4" y="T5"/>
                </a:cxn>
                <a:cxn ang="0">
                  <a:pos x="T6" y="T7"/>
                </a:cxn>
                <a:cxn ang="0">
                  <a:pos x="T8" y="T9"/>
                </a:cxn>
              </a:cxnLst>
              <a:rect l="0" t="0" r="r" b="b"/>
              <a:pathLst>
                <a:path w="79" h="42">
                  <a:moveTo>
                    <a:pt x="39" y="2"/>
                  </a:moveTo>
                  <a:cubicBezTo>
                    <a:pt x="17" y="5"/>
                    <a:pt x="0" y="21"/>
                    <a:pt x="0" y="42"/>
                  </a:cubicBezTo>
                  <a:cubicBezTo>
                    <a:pt x="5" y="24"/>
                    <a:pt x="20" y="9"/>
                    <a:pt x="40" y="6"/>
                  </a:cubicBezTo>
                  <a:cubicBezTo>
                    <a:pt x="55" y="4"/>
                    <a:pt x="69" y="9"/>
                    <a:pt x="79" y="18"/>
                  </a:cubicBezTo>
                  <a:cubicBezTo>
                    <a:pt x="70" y="4"/>
                    <a:pt x="55" y="0"/>
                    <a:pt x="39" y="2"/>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5" name="Freeform 475"/>
            <p:cNvSpPr>
              <a:spLocks/>
            </p:cNvSpPr>
            <p:nvPr/>
          </p:nvSpPr>
          <p:spPr bwMode="auto">
            <a:xfrm>
              <a:off x="5797551" y="4862513"/>
              <a:ext cx="160338" cy="122238"/>
            </a:xfrm>
            <a:custGeom>
              <a:avLst/>
              <a:gdLst>
                <a:gd name="T0" fmla="*/ 47 w 77"/>
                <a:gd name="T1" fmla="*/ 53 h 59"/>
                <a:gd name="T2" fmla="*/ 72 w 77"/>
                <a:gd name="T3" fmla="*/ 0 h 59"/>
                <a:gd name="T4" fmla="*/ 41 w 77"/>
                <a:gd name="T5" fmla="*/ 43 h 59"/>
                <a:gd name="T6" fmla="*/ 0 w 77"/>
                <a:gd name="T7" fmla="*/ 41 h 59"/>
                <a:gd name="T8" fmla="*/ 47 w 77"/>
                <a:gd name="T9" fmla="*/ 53 h 59"/>
              </a:gdLst>
              <a:ahLst/>
              <a:cxnLst>
                <a:cxn ang="0">
                  <a:pos x="T0" y="T1"/>
                </a:cxn>
                <a:cxn ang="0">
                  <a:pos x="T2" y="T3"/>
                </a:cxn>
                <a:cxn ang="0">
                  <a:pos x="T4" y="T5"/>
                </a:cxn>
                <a:cxn ang="0">
                  <a:pos x="T6" y="T7"/>
                </a:cxn>
                <a:cxn ang="0">
                  <a:pos x="T8" y="T9"/>
                </a:cxn>
              </a:cxnLst>
              <a:rect l="0" t="0" r="r" b="b"/>
              <a:pathLst>
                <a:path w="77" h="59">
                  <a:moveTo>
                    <a:pt x="47" y="53"/>
                  </a:moveTo>
                  <a:cubicBezTo>
                    <a:pt x="67" y="45"/>
                    <a:pt x="77" y="20"/>
                    <a:pt x="72" y="0"/>
                  </a:cubicBezTo>
                  <a:cubicBezTo>
                    <a:pt x="71" y="19"/>
                    <a:pt x="60" y="36"/>
                    <a:pt x="41" y="43"/>
                  </a:cubicBezTo>
                  <a:cubicBezTo>
                    <a:pt x="27" y="49"/>
                    <a:pt x="13" y="47"/>
                    <a:pt x="0" y="41"/>
                  </a:cubicBezTo>
                  <a:cubicBezTo>
                    <a:pt x="12" y="52"/>
                    <a:pt x="31" y="59"/>
                    <a:pt x="47" y="53"/>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6" name="Freeform 476"/>
            <p:cNvSpPr>
              <a:spLocks/>
            </p:cNvSpPr>
            <p:nvPr/>
          </p:nvSpPr>
          <p:spPr bwMode="auto">
            <a:xfrm>
              <a:off x="5778501" y="4852988"/>
              <a:ext cx="163513" cy="104775"/>
            </a:xfrm>
            <a:custGeom>
              <a:avLst/>
              <a:gdLst>
                <a:gd name="T0" fmla="*/ 44 w 78"/>
                <a:gd name="T1" fmla="*/ 46 h 50"/>
                <a:gd name="T2" fmla="*/ 76 w 78"/>
                <a:gd name="T3" fmla="*/ 0 h 50"/>
                <a:gd name="T4" fmla="*/ 41 w 78"/>
                <a:gd name="T5" fmla="*/ 37 h 50"/>
                <a:gd name="T6" fmla="*/ 0 w 78"/>
                <a:gd name="T7" fmla="*/ 32 h 50"/>
                <a:gd name="T8" fmla="*/ 44 w 78"/>
                <a:gd name="T9" fmla="*/ 46 h 50"/>
              </a:gdLst>
              <a:ahLst/>
              <a:cxnLst>
                <a:cxn ang="0">
                  <a:pos x="T0" y="T1"/>
                </a:cxn>
                <a:cxn ang="0">
                  <a:pos x="T2" y="T3"/>
                </a:cxn>
                <a:cxn ang="0">
                  <a:pos x="T4" y="T5"/>
                </a:cxn>
                <a:cxn ang="0">
                  <a:pos x="T6" y="T7"/>
                </a:cxn>
                <a:cxn ang="0">
                  <a:pos x="T8" y="T9"/>
                </a:cxn>
              </a:cxnLst>
              <a:rect l="0" t="0" r="r" b="b"/>
              <a:pathLst>
                <a:path w="78" h="50">
                  <a:moveTo>
                    <a:pt x="44" y="46"/>
                  </a:moveTo>
                  <a:cubicBezTo>
                    <a:pt x="65" y="41"/>
                    <a:pt x="78" y="21"/>
                    <a:pt x="76" y="0"/>
                  </a:cubicBezTo>
                  <a:cubicBezTo>
                    <a:pt x="73" y="19"/>
                    <a:pt x="61" y="33"/>
                    <a:pt x="41" y="37"/>
                  </a:cubicBezTo>
                  <a:cubicBezTo>
                    <a:pt x="27" y="41"/>
                    <a:pt x="11" y="40"/>
                    <a:pt x="0" y="32"/>
                  </a:cubicBezTo>
                  <a:cubicBezTo>
                    <a:pt x="10" y="44"/>
                    <a:pt x="27" y="50"/>
                    <a:pt x="44" y="46"/>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7" name="Oval 477"/>
            <p:cNvSpPr>
              <a:spLocks noChangeArrowheads="1"/>
            </p:cNvSpPr>
            <p:nvPr/>
          </p:nvSpPr>
          <p:spPr bwMode="auto">
            <a:xfrm>
              <a:off x="6311901" y="4613276"/>
              <a:ext cx="150813" cy="150813"/>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8" name="Freeform 478"/>
            <p:cNvSpPr>
              <a:spLocks/>
            </p:cNvSpPr>
            <p:nvPr/>
          </p:nvSpPr>
          <p:spPr bwMode="auto">
            <a:xfrm>
              <a:off x="6318251" y="4618038"/>
              <a:ext cx="127000" cy="73025"/>
            </a:xfrm>
            <a:custGeom>
              <a:avLst/>
              <a:gdLst>
                <a:gd name="T0" fmla="*/ 28 w 61"/>
                <a:gd name="T1" fmla="*/ 2 h 35"/>
                <a:gd name="T2" fmla="*/ 0 w 61"/>
                <a:gd name="T3" fmla="*/ 35 h 35"/>
                <a:gd name="T4" fmla="*/ 31 w 61"/>
                <a:gd name="T5" fmla="*/ 9 h 35"/>
                <a:gd name="T6" fmla="*/ 61 w 61"/>
                <a:gd name="T7" fmla="*/ 16 h 35"/>
                <a:gd name="T8" fmla="*/ 28 w 61"/>
                <a:gd name="T9" fmla="*/ 2 h 35"/>
              </a:gdLst>
              <a:ahLst/>
              <a:cxnLst>
                <a:cxn ang="0">
                  <a:pos x="T0" y="T1"/>
                </a:cxn>
                <a:cxn ang="0">
                  <a:pos x="T2" y="T3"/>
                </a:cxn>
                <a:cxn ang="0">
                  <a:pos x="T4" y="T5"/>
                </a:cxn>
                <a:cxn ang="0">
                  <a:pos x="T6" y="T7"/>
                </a:cxn>
                <a:cxn ang="0">
                  <a:pos x="T8" y="T9"/>
                </a:cxn>
              </a:cxnLst>
              <a:rect l="0" t="0" r="r" b="b"/>
              <a:pathLst>
                <a:path w="61" h="35">
                  <a:moveTo>
                    <a:pt x="28" y="2"/>
                  </a:moveTo>
                  <a:cubicBezTo>
                    <a:pt x="12" y="4"/>
                    <a:pt x="0" y="18"/>
                    <a:pt x="0" y="35"/>
                  </a:cubicBezTo>
                  <a:cubicBezTo>
                    <a:pt x="4" y="21"/>
                    <a:pt x="16" y="11"/>
                    <a:pt x="31" y="9"/>
                  </a:cubicBezTo>
                  <a:cubicBezTo>
                    <a:pt x="42" y="7"/>
                    <a:pt x="53" y="9"/>
                    <a:pt x="61" y="16"/>
                  </a:cubicBezTo>
                  <a:cubicBezTo>
                    <a:pt x="54" y="6"/>
                    <a:pt x="42" y="0"/>
                    <a:pt x="28" y="2"/>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39" name="Freeform 479"/>
            <p:cNvSpPr>
              <a:spLocks/>
            </p:cNvSpPr>
            <p:nvPr/>
          </p:nvSpPr>
          <p:spPr bwMode="auto">
            <a:xfrm>
              <a:off x="6311901" y="4605338"/>
              <a:ext cx="127000" cy="68263"/>
            </a:xfrm>
            <a:custGeom>
              <a:avLst/>
              <a:gdLst>
                <a:gd name="T0" fmla="*/ 30 w 61"/>
                <a:gd name="T1" fmla="*/ 2 h 33"/>
                <a:gd name="T2" fmla="*/ 0 w 61"/>
                <a:gd name="T3" fmla="*/ 33 h 33"/>
                <a:gd name="T4" fmla="*/ 31 w 61"/>
                <a:gd name="T5" fmla="*/ 5 h 33"/>
                <a:gd name="T6" fmla="*/ 61 w 61"/>
                <a:gd name="T7" fmla="*/ 14 h 33"/>
                <a:gd name="T8" fmla="*/ 30 w 61"/>
                <a:gd name="T9" fmla="*/ 2 h 33"/>
              </a:gdLst>
              <a:ahLst/>
              <a:cxnLst>
                <a:cxn ang="0">
                  <a:pos x="T0" y="T1"/>
                </a:cxn>
                <a:cxn ang="0">
                  <a:pos x="T2" y="T3"/>
                </a:cxn>
                <a:cxn ang="0">
                  <a:pos x="T4" y="T5"/>
                </a:cxn>
                <a:cxn ang="0">
                  <a:pos x="T6" y="T7"/>
                </a:cxn>
                <a:cxn ang="0">
                  <a:pos x="T8" y="T9"/>
                </a:cxn>
              </a:cxnLst>
              <a:rect l="0" t="0" r="r" b="b"/>
              <a:pathLst>
                <a:path w="61" h="33">
                  <a:moveTo>
                    <a:pt x="30" y="2"/>
                  </a:moveTo>
                  <a:cubicBezTo>
                    <a:pt x="13" y="4"/>
                    <a:pt x="0" y="16"/>
                    <a:pt x="0" y="33"/>
                  </a:cubicBezTo>
                  <a:cubicBezTo>
                    <a:pt x="4" y="18"/>
                    <a:pt x="15" y="7"/>
                    <a:pt x="31" y="5"/>
                  </a:cubicBezTo>
                  <a:cubicBezTo>
                    <a:pt x="42" y="3"/>
                    <a:pt x="53" y="7"/>
                    <a:pt x="61" y="14"/>
                  </a:cubicBezTo>
                  <a:cubicBezTo>
                    <a:pt x="54" y="4"/>
                    <a:pt x="43" y="0"/>
                    <a:pt x="30" y="2"/>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0" name="Freeform 480"/>
            <p:cNvSpPr>
              <a:spLocks/>
            </p:cNvSpPr>
            <p:nvPr/>
          </p:nvSpPr>
          <p:spPr bwMode="auto">
            <a:xfrm>
              <a:off x="6346826" y="4686301"/>
              <a:ext cx="123825" cy="96838"/>
            </a:xfrm>
            <a:custGeom>
              <a:avLst/>
              <a:gdLst>
                <a:gd name="T0" fmla="*/ 36 w 59"/>
                <a:gd name="T1" fmla="*/ 42 h 46"/>
                <a:gd name="T2" fmla="*/ 56 w 59"/>
                <a:gd name="T3" fmla="*/ 0 h 46"/>
                <a:gd name="T4" fmla="*/ 32 w 59"/>
                <a:gd name="T5" fmla="*/ 34 h 46"/>
                <a:gd name="T6" fmla="*/ 0 w 59"/>
                <a:gd name="T7" fmla="*/ 32 h 46"/>
                <a:gd name="T8" fmla="*/ 36 w 59"/>
                <a:gd name="T9" fmla="*/ 42 h 46"/>
              </a:gdLst>
              <a:ahLst/>
              <a:cxnLst>
                <a:cxn ang="0">
                  <a:pos x="T0" y="T1"/>
                </a:cxn>
                <a:cxn ang="0">
                  <a:pos x="T2" y="T3"/>
                </a:cxn>
                <a:cxn ang="0">
                  <a:pos x="T4" y="T5"/>
                </a:cxn>
                <a:cxn ang="0">
                  <a:pos x="T6" y="T7"/>
                </a:cxn>
                <a:cxn ang="0">
                  <a:pos x="T8" y="T9"/>
                </a:cxn>
              </a:cxnLst>
              <a:rect l="0" t="0" r="r" b="b"/>
              <a:pathLst>
                <a:path w="59" h="46">
                  <a:moveTo>
                    <a:pt x="36" y="42"/>
                  </a:moveTo>
                  <a:cubicBezTo>
                    <a:pt x="52" y="35"/>
                    <a:pt x="59" y="16"/>
                    <a:pt x="56" y="0"/>
                  </a:cubicBezTo>
                  <a:cubicBezTo>
                    <a:pt x="55" y="15"/>
                    <a:pt x="46" y="29"/>
                    <a:pt x="32" y="34"/>
                  </a:cubicBezTo>
                  <a:cubicBezTo>
                    <a:pt x="21" y="38"/>
                    <a:pt x="9" y="37"/>
                    <a:pt x="0" y="32"/>
                  </a:cubicBezTo>
                  <a:cubicBezTo>
                    <a:pt x="9" y="41"/>
                    <a:pt x="24" y="46"/>
                    <a:pt x="36" y="42"/>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1" name="Freeform 481"/>
            <p:cNvSpPr>
              <a:spLocks/>
            </p:cNvSpPr>
            <p:nvPr/>
          </p:nvSpPr>
          <p:spPr bwMode="auto">
            <a:xfrm>
              <a:off x="6332538" y="4681538"/>
              <a:ext cx="127000" cy="82550"/>
            </a:xfrm>
            <a:custGeom>
              <a:avLst/>
              <a:gdLst>
                <a:gd name="T0" fmla="*/ 34 w 61"/>
                <a:gd name="T1" fmla="*/ 36 h 39"/>
                <a:gd name="T2" fmla="*/ 59 w 61"/>
                <a:gd name="T3" fmla="*/ 0 h 39"/>
                <a:gd name="T4" fmla="*/ 32 w 61"/>
                <a:gd name="T5" fmla="*/ 29 h 39"/>
                <a:gd name="T6" fmla="*/ 0 w 61"/>
                <a:gd name="T7" fmla="*/ 24 h 39"/>
                <a:gd name="T8" fmla="*/ 34 w 61"/>
                <a:gd name="T9" fmla="*/ 36 h 39"/>
              </a:gdLst>
              <a:ahLst/>
              <a:cxnLst>
                <a:cxn ang="0">
                  <a:pos x="T0" y="T1"/>
                </a:cxn>
                <a:cxn ang="0">
                  <a:pos x="T2" y="T3"/>
                </a:cxn>
                <a:cxn ang="0">
                  <a:pos x="T4" y="T5"/>
                </a:cxn>
                <a:cxn ang="0">
                  <a:pos x="T6" y="T7"/>
                </a:cxn>
                <a:cxn ang="0">
                  <a:pos x="T8" y="T9"/>
                </a:cxn>
              </a:cxnLst>
              <a:rect l="0" t="0" r="r" b="b"/>
              <a:pathLst>
                <a:path w="61" h="39">
                  <a:moveTo>
                    <a:pt x="34" y="36"/>
                  </a:moveTo>
                  <a:cubicBezTo>
                    <a:pt x="50" y="31"/>
                    <a:pt x="61" y="16"/>
                    <a:pt x="59" y="0"/>
                  </a:cubicBezTo>
                  <a:cubicBezTo>
                    <a:pt x="57" y="14"/>
                    <a:pt x="47" y="25"/>
                    <a:pt x="32" y="29"/>
                  </a:cubicBezTo>
                  <a:cubicBezTo>
                    <a:pt x="21" y="31"/>
                    <a:pt x="8" y="30"/>
                    <a:pt x="0" y="24"/>
                  </a:cubicBezTo>
                  <a:cubicBezTo>
                    <a:pt x="8" y="34"/>
                    <a:pt x="21" y="39"/>
                    <a:pt x="34" y="36"/>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2" name="Freeform 482"/>
            <p:cNvSpPr>
              <a:spLocks/>
            </p:cNvSpPr>
            <p:nvPr/>
          </p:nvSpPr>
          <p:spPr bwMode="auto">
            <a:xfrm>
              <a:off x="7454901" y="4743451"/>
              <a:ext cx="357188" cy="304800"/>
            </a:xfrm>
            <a:custGeom>
              <a:avLst/>
              <a:gdLst>
                <a:gd name="T0" fmla="*/ 161 w 171"/>
                <a:gd name="T1" fmla="*/ 50 h 146"/>
                <a:gd name="T2" fmla="*/ 103 w 171"/>
                <a:gd name="T3" fmla="*/ 133 h 146"/>
                <a:gd name="T4" fmla="*/ 10 w 171"/>
                <a:gd name="T5" fmla="*/ 96 h 146"/>
                <a:gd name="T6" fmla="*/ 67 w 171"/>
                <a:gd name="T7" fmla="*/ 13 h 146"/>
                <a:gd name="T8" fmla="*/ 161 w 171"/>
                <a:gd name="T9" fmla="*/ 50 h 146"/>
              </a:gdLst>
              <a:ahLst/>
              <a:cxnLst>
                <a:cxn ang="0">
                  <a:pos x="T0" y="T1"/>
                </a:cxn>
                <a:cxn ang="0">
                  <a:pos x="T2" y="T3"/>
                </a:cxn>
                <a:cxn ang="0">
                  <a:pos x="T4" y="T5"/>
                </a:cxn>
                <a:cxn ang="0">
                  <a:pos x="T6" y="T7"/>
                </a:cxn>
                <a:cxn ang="0">
                  <a:pos x="T8" y="T9"/>
                </a:cxn>
              </a:cxnLst>
              <a:rect l="0" t="0" r="r" b="b"/>
              <a:pathLst>
                <a:path w="171" h="146">
                  <a:moveTo>
                    <a:pt x="161" y="50"/>
                  </a:moveTo>
                  <a:cubicBezTo>
                    <a:pt x="171" y="84"/>
                    <a:pt x="145" y="121"/>
                    <a:pt x="103" y="133"/>
                  </a:cubicBezTo>
                  <a:cubicBezTo>
                    <a:pt x="62" y="146"/>
                    <a:pt x="20" y="129"/>
                    <a:pt x="10" y="96"/>
                  </a:cubicBezTo>
                  <a:cubicBezTo>
                    <a:pt x="0" y="62"/>
                    <a:pt x="26" y="25"/>
                    <a:pt x="67" y="13"/>
                  </a:cubicBezTo>
                  <a:cubicBezTo>
                    <a:pt x="109" y="0"/>
                    <a:pt x="151" y="17"/>
                    <a:pt x="161" y="50"/>
                  </a:cubicBezTo>
                  <a:close/>
                </a:path>
              </a:pathLst>
            </a:cu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3" name="Freeform 483"/>
            <p:cNvSpPr>
              <a:spLocks/>
            </p:cNvSpPr>
            <p:nvPr/>
          </p:nvSpPr>
          <p:spPr bwMode="auto">
            <a:xfrm>
              <a:off x="7470776" y="4764088"/>
              <a:ext cx="265113" cy="177800"/>
            </a:xfrm>
            <a:custGeom>
              <a:avLst/>
              <a:gdLst>
                <a:gd name="T0" fmla="*/ 52 w 127"/>
                <a:gd name="T1" fmla="*/ 12 h 85"/>
                <a:gd name="T2" fmla="*/ 8 w 127"/>
                <a:gd name="T3" fmla="*/ 85 h 85"/>
                <a:gd name="T4" fmla="*/ 61 w 127"/>
                <a:gd name="T5" fmla="*/ 22 h 85"/>
                <a:gd name="T6" fmla="*/ 127 w 127"/>
                <a:gd name="T7" fmla="*/ 15 h 85"/>
                <a:gd name="T8" fmla="*/ 52 w 127"/>
                <a:gd name="T9" fmla="*/ 12 h 85"/>
              </a:gdLst>
              <a:ahLst/>
              <a:cxnLst>
                <a:cxn ang="0">
                  <a:pos x="T0" y="T1"/>
                </a:cxn>
                <a:cxn ang="0">
                  <a:pos x="T2" y="T3"/>
                </a:cxn>
                <a:cxn ang="0">
                  <a:pos x="T4" y="T5"/>
                </a:cxn>
                <a:cxn ang="0">
                  <a:pos x="T6" y="T7"/>
                </a:cxn>
                <a:cxn ang="0">
                  <a:pos x="T8" y="T9"/>
                </a:cxn>
              </a:cxnLst>
              <a:rect l="0" t="0" r="r" b="b"/>
              <a:pathLst>
                <a:path w="127" h="85">
                  <a:moveTo>
                    <a:pt x="52" y="12"/>
                  </a:moveTo>
                  <a:cubicBezTo>
                    <a:pt x="18" y="26"/>
                    <a:pt x="0" y="58"/>
                    <a:pt x="8" y="85"/>
                  </a:cubicBezTo>
                  <a:cubicBezTo>
                    <a:pt x="9" y="59"/>
                    <a:pt x="30" y="36"/>
                    <a:pt x="61" y="22"/>
                  </a:cubicBezTo>
                  <a:cubicBezTo>
                    <a:pt x="84" y="13"/>
                    <a:pt x="107" y="9"/>
                    <a:pt x="127" y="15"/>
                  </a:cubicBezTo>
                  <a:cubicBezTo>
                    <a:pt x="107" y="3"/>
                    <a:pt x="78" y="0"/>
                    <a:pt x="52" y="12"/>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4" name="Freeform 484"/>
            <p:cNvSpPr>
              <a:spLocks/>
            </p:cNvSpPr>
            <p:nvPr/>
          </p:nvSpPr>
          <p:spPr bwMode="auto">
            <a:xfrm>
              <a:off x="7450138" y="4745038"/>
              <a:ext cx="265113" cy="171450"/>
            </a:xfrm>
            <a:custGeom>
              <a:avLst/>
              <a:gdLst>
                <a:gd name="T0" fmla="*/ 55 w 127"/>
                <a:gd name="T1" fmla="*/ 12 h 82"/>
                <a:gd name="T2" fmla="*/ 8 w 127"/>
                <a:gd name="T3" fmla="*/ 82 h 82"/>
                <a:gd name="T4" fmla="*/ 59 w 127"/>
                <a:gd name="T5" fmla="*/ 17 h 82"/>
                <a:gd name="T6" fmla="*/ 127 w 127"/>
                <a:gd name="T7" fmla="*/ 13 h 82"/>
                <a:gd name="T8" fmla="*/ 55 w 127"/>
                <a:gd name="T9" fmla="*/ 12 h 82"/>
              </a:gdLst>
              <a:ahLst/>
              <a:cxnLst>
                <a:cxn ang="0">
                  <a:pos x="T0" y="T1"/>
                </a:cxn>
                <a:cxn ang="0">
                  <a:pos x="T2" y="T3"/>
                </a:cxn>
                <a:cxn ang="0">
                  <a:pos x="T4" y="T5"/>
                </a:cxn>
                <a:cxn ang="0">
                  <a:pos x="T6" y="T7"/>
                </a:cxn>
                <a:cxn ang="0">
                  <a:pos x="T8" y="T9"/>
                </a:cxn>
              </a:cxnLst>
              <a:rect l="0" t="0" r="r" b="b"/>
              <a:pathLst>
                <a:path w="127" h="82">
                  <a:moveTo>
                    <a:pt x="55" y="12"/>
                  </a:moveTo>
                  <a:cubicBezTo>
                    <a:pt x="21" y="27"/>
                    <a:pt x="0" y="55"/>
                    <a:pt x="8" y="82"/>
                  </a:cubicBezTo>
                  <a:cubicBezTo>
                    <a:pt x="9" y="56"/>
                    <a:pt x="28" y="30"/>
                    <a:pt x="59" y="17"/>
                  </a:cubicBezTo>
                  <a:cubicBezTo>
                    <a:pt x="82" y="7"/>
                    <a:pt x="107" y="6"/>
                    <a:pt x="127" y="13"/>
                  </a:cubicBezTo>
                  <a:cubicBezTo>
                    <a:pt x="107" y="0"/>
                    <a:pt x="81" y="1"/>
                    <a:pt x="55" y="12"/>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5" name="Freeform 485"/>
            <p:cNvSpPr>
              <a:spLocks/>
            </p:cNvSpPr>
            <p:nvPr/>
          </p:nvSpPr>
          <p:spPr bwMode="auto">
            <a:xfrm>
              <a:off x="7581901" y="4845051"/>
              <a:ext cx="242888" cy="203200"/>
            </a:xfrm>
            <a:custGeom>
              <a:avLst/>
              <a:gdLst>
                <a:gd name="T0" fmla="*/ 80 w 116"/>
                <a:gd name="T1" fmla="*/ 81 h 97"/>
                <a:gd name="T2" fmla="*/ 101 w 116"/>
                <a:gd name="T3" fmla="*/ 0 h 97"/>
                <a:gd name="T4" fmla="*/ 67 w 116"/>
                <a:gd name="T5" fmla="*/ 72 h 97"/>
                <a:gd name="T6" fmla="*/ 0 w 116"/>
                <a:gd name="T7" fmla="*/ 88 h 97"/>
                <a:gd name="T8" fmla="*/ 80 w 116"/>
                <a:gd name="T9" fmla="*/ 81 h 97"/>
              </a:gdLst>
              <a:ahLst/>
              <a:cxnLst>
                <a:cxn ang="0">
                  <a:pos x="T0" y="T1"/>
                </a:cxn>
                <a:cxn ang="0">
                  <a:pos x="T2" y="T3"/>
                </a:cxn>
                <a:cxn ang="0">
                  <a:pos x="T4" y="T5"/>
                </a:cxn>
                <a:cxn ang="0">
                  <a:pos x="T6" y="T7"/>
                </a:cxn>
                <a:cxn ang="0">
                  <a:pos x="T8" y="T9"/>
                </a:cxn>
              </a:cxnLst>
              <a:rect l="0" t="0" r="r" b="b"/>
              <a:pathLst>
                <a:path w="116" h="97">
                  <a:moveTo>
                    <a:pt x="80" y="81"/>
                  </a:moveTo>
                  <a:cubicBezTo>
                    <a:pt x="110" y="61"/>
                    <a:pt x="116" y="25"/>
                    <a:pt x="101" y="0"/>
                  </a:cubicBezTo>
                  <a:cubicBezTo>
                    <a:pt x="107" y="25"/>
                    <a:pt x="94" y="53"/>
                    <a:pt x="67" y="72"/>
                  </a:cubicBezTo>
                  <a:cubicBezTo>
                    <a:pt x="47" y="85"/>
                    <a:pt x="22" y="91"/>
                    <a:pt x="0" y="88"/>
                  </a:cubicBezTo>
                  <a:cubicBezTo>
                    <a:pt x="23" y="97"/>
                    <a:pt x="57" y="96"/>
                    <a:pt x="80" y="81"/>
                  </a:cubicBezTo>
                  <a:close/>
                </a:path>
              </a:pathLst>
            </a:custGeom>
            <a:solidFill>
              <a:srgbClr val="A2AE9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6" name="Freeform 486"/>
            <p:cNvSpPr>
              <a:spLocks/>
            </p:cNvSpPr>
            <p:nvPr/>
          </p:nvSpPr>
          <p:spPr bwMode="auto">
            <a:xfrm>
              <a:off x="7540626" y="4841876"/>
              <a:ext cx="257175" cy="185738"/>
            </a:xfrm>
            <a:custGeom>
              <a:avLst/>
              <a:gdLst>
                <a:gd name="T0" fmla="*/ 76 w 123"/>
                <a:gd name="T1" fmla="*/ 75 h 89"/>
                <a:gd name="T2" fmla="*/ 111 w 123"/>
                <a:gd name="T3" fmla="*/ 0 h 89"/>
                <a:gd name="T4" fmla="*/ 69 w 123"/>
                <a:gd name="T5" fmla="*/ 65 h 89"/>
                <a:gd name="T6" fmla="*/ 0 w 123"/>
                <a:gd name="T7" fmla="*/ 78 h 89"/>
                <a:gd name="T8" fmla="*/ 76 w 123"/>
                <a:gd name="T9" fmla="*/ 75 h 89"/>
              </a:gdLst>
              <a:ahLst/>
              <a:cxnLst>
                <a:cxn ang="0">
                  <a:pos x="T0" y="T1"/>
                </a:cxn>
                <a:cxn ang="0">
                  <a:pos x="T2" y="T3"/>
                </a:cxn>
                <a:cxn ang="0">
                  <a:pos x="T4" y="T5"/>
                </a:cxn>
                <a:cxn ang="0">
                  <a:pos x="T6" y="T7"/>
                </a:cxn>
                <a:cxn ang="0">
                  <a:pos x="T8" y="T9"/>
                </a:cxn>
              </a:cxnLst>
              <a:rect l="0" t="0" r="r" b="b"/>
              <a:pathLst>
                <a:path w="123" h="89">
                  <a:moveTo>
                    <a:pt x="76" y="75"/>
                  </a:moveTo>
                  <a:cubicBezTo>
                    <a:pt x="108" y="58"/>
                    <a:pt x="123" y="26"/>
                    <a:pt x="111" y="0"/>
                  </a:cubicBezTo>
                  <a:cubicBezTo>
                    <a:pt x="114" y="26"/>
                    <a:pt x="99" y="49"/>
                    <a:pt x="69" y="65"/>
                  </a:cubicBezTo>
                  <a:cubicBezTo>
                    <a:pt x="47" y="77"/>
                    <a:pt x="21" y="83"/>
                    <a:pt x="0" y="78"/>
                  </a:cubicBezTo>
                  <a:cubicBezTo>
                    <a:pt x="21" y="89"/>
                    <a:pt x="51" y="89"/>
                    <a:pt x="76" y="75"/>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7" name="Oval 487"/>
            <p:cNvSpPr>
              <a:spLocks noChangeArrowheads="1"/>
            </p:cNvSpPr>
            <p:nvPr/>
          </p:nvSpPr>
          <p:spPr bwMode="auto">
            <a:xfrm>
              <a:off x="8261351" y="2668588"/>
              <a:ext cx="319088" cy="404813"/>
            </a:xfrm>
            <a:prstGeom prst="ellipse">
              <a:avLst/>
            </a:prstGeom>
            <a:solidFill>
              <a:srgbClr val="C0CA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8" name="Freeform 488"/>
            <p:cNvSpPr>
              <a:spLocks/>
            </p:cNvSpPr>
            <p:nvPr/>
          </p:nvSpPr>
          <p:spPr bwMode="auto">
            <a:xfrm>
              <a:off x="8274051" y="2678113"/>
              <a:ext cx="271463" cy="196850"/>
            </a:xfrm>
            <a:custGeom>
              <a:avLst/>
              <a:gdLst>
                <a:gd name="T0" fmla="*/ 61 w 130"/>
                <a:gd name="T1" fmla="*/ 5 h 94"/>
                <a:gd name="T2" fmla="*/ 0 w 130"/>
                <a:gd name="T3" fmla="*/ 94 h 94"/>
                <a:gd name="T4" fmla="*/ 66 w 130"/>
                <a:gd name="T5" fmla="*/ 25 h 94"/>
                <a:gd name="T6" fmla="*/ 130 w 130"/>
                <a:gd name="T7" fmla="*/ 44 h 94"/>
                <a:gd name="T8" fmla="*/ 61 w 130"/>
                <a:gd name="T9" fmla="*/ 5 h 94"/>
              </a:gdLst>
              <a:ahLst/>
              <a:cxnLst>
                <a:cxn ang="0">
                  <a:pos x="T0" y="T1"/>
                </a:cxn>
                <a:cxn ang="0">
                  <a:pos x="T2" y="T3"/>
                </a:cxn>
                <a:cxn ang="0">
                  <a:pos x="T4" y="T5"/>
                </a:cxn>
                <a:cxn ang="0">
                  <a:pos x="T6" y="T7"/>
                </a:cxn>
                <a:cxn ang="0">
                  <a:pos x="T8" y="T9"/>
                </a:cxn>
              </a:cxnLst>
              <a:rect l="0" t="0" r="r" b="b"/>
              <a:pathLst>
                <a:path w="130" h="94">
                  <a:moveTo>
                    <a:pt x="61" y="5"/>
                  </a:moveTo>
                  <a:cubicBezTo>
                    <a:pt x="26" y="11"/>
                    <a:pt x="0" y="50"/>
                    <a:pt x="0" y="94"/>
                  </a:cubicBezTo>
                  <a:cubicBezTo>
                    <a:pt x="8" y="56"/>
                    <a:pt x="34" y="31"/>
                    <a:pt x="66" y="25"/>
                  </a:cubicBezTo>
                  <a:cubicBezTo>
                    <a:pt x="90" y="20"/>
                    <a:pt x="113" y="25"/>
                    <a:pt x="130" y="44"/>
                  </a:cubicBezTo>
                  <a:cubicBezTo>
                    <a:pt x="115" y="16"/>
                    <a:pt x="89" y="0"/>
                    <a:pt x="61" y="5"/>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49" name="Freeform 489"/>
            <p:cNvSpPr>
              <a:spLocks/>
            </p:cNvSpPr>
            <p:nvPr/>
          </p:nvSpPr>
          <p:spPr bwMode="auto">
            <a:xfrm>
              <a:off x="8261351" y="2644776"/>
              <a:ext cx="271463" cy="184150"/>
            </a:xfrm>
            <a:custGeom>
              <a:avLst/>
              <a:gdLst>
                <a:gd name="T0" fmla="*/ 63 w 130"/>
                <a:gd name="T1" fmla="*/ 5 h 88"/>
                <a:gd name="T2" fmla="*/ 0 w 130"/>
                <a:gd name="T3" fmla="*/ 88 h 88"/>
                <a:gd name="T4" fmla="*/ 66 w 130"/>
                <a:gd name="T5" fmla="*/ 14 h 88"/>
                <a:gd name="T6" fmla="*/ 130 w 130"/>
                <a:gd name="T7" fmla="*/ 38 h 88"/>
                <a:gd name="T8" fmla="*/ 63 w 130"/>
                <a:gd name="T9" fmla="*/ 5 h 88"/>
              </a:gdLst>
              <a:ahLst/>
              <a:cxnLst>
                <a:cxn ang="0">
                  <a:pos x="T0" y="T1"/>
                </a:cxn>
                <a:cxn ang="0">
                  <a:pos x="T2" y="T3"/>
                </a:cxn>
                <a:cxn ang="0">
                  <a:pos x="T4" y="T5"/>
                </a:cxn>
                <a:cxn ang="0">
                  <a:pos x="T6" y="T7"/>
                </a:cxn>
                <a:cxn ang="0">
                  <a:pos x="T8" y="T9"/>
                </a:cxn>
              </a:cxnLst>
              <a:rect l="0" t="0" r="r" b="b"/>
              <a:pathLst>
                <a:path w="130" h="88">
                  <a:moveTo>
                    <a:pt x="63" y="5"/>
                  </a:moveTo>
                  <a:cubicBezTo>
                    <a:pt x="28" y="12"/>
                    <a:pt x="0" y="44"/>
                    <a:pt x="0" y="88"/>
                  </a:cubicBezTo>
                  <a:cubicBezTo>
                    <a:pt x="8" y="50"/>
                    <a:pt x="33" y="20"/>
                    <a:pt x="66" y="14"/>
                  </a:cubicBezTo>
                  <a:cubicBezTo>
                    <a:pt x="90" y="9"/>
                    <a:pt x="113" y="19"/>
                    <a:pt x="130" y="38"/>
                  </a:cubicBezTo>
                  <a:cubicBezTo>
                    <a:pt x="115" y="10"/>
                    <a:pt x="91" y="0"/>
                    <a:pt x="63" y="5"/>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50" name="Freeform 490"/>
            <p:cNvSpPr>
              <a:spLocks/>
            </p:cNvSpPr>
            <p:nvPr/>
          </p:nvSpPr>
          <p:spPr bwMode="auto">
            <a:xfrm>
              <a:off x="8335963" y="2868613"/>
              <a:ext cx="263525" cy="257175"/>
            </a:xfrm>
            <a:custGeom>
              <a:avLst/>
              <a:gdLst>
                <a:gd name="T0" fmla="*/ 77 w 126"/>
                <a:gd name="T1" fmla="*/ 110 h 123"/>
                <a:gd name="T2" fmla="*/ 118 w 126"/>
                <a:gd name="T3" fmla="*/ 0 h 123"/>
                <a:gd name="T4" fmla="*/ 67 w 126"/>
                <a:gd name="T5" fmla="*/ 91 h 123"/>
                <a:gd name="T6" fmla="*/ 0 w 126"/>
                <a:gd name="T7" fmla="*/ 85 h 123"/>
                <a:gd name="T8" fmla="*/ 77 w 126"/>
                <a:gd name="T9" fmla="*/ 110 h 123"/>
              </a:gdLst>
              <a:ahLst/>
              <a:cxnLst>
                <a:cxn ang="0">
                  <a:pos x="T0" y="T1"/>
                </a:cxn>
                <a:cxn ang="0">
                  <a:pos x="T2" y="T3"/>
                </a:cxn>
                <a:cxn ang="0">
                  <a:pos x="T4" y="T5"/>
                </a:cxn>
                <a:cxn ang="0">
                  <a:pos x="T6" y="T7"/>
                </a:cxn>
                <a:cxn ang="0">
                  <a:pos x="T8" y="T9"/>
                </a:cxn>
              </a:cxnLst>
              <a:rect l="0" t="0" r="r" b="b"/>
              <a:pathLst>
                <a:path w="126" h="123">
                  <a:moveTo>
                    <a:pt x="77" y="110"/>
                  </a:moveTo>
                  <a:cubicBezTo>
                    <a:pt x="110" y="94"/>
                    <a:pt x="126" y="43"/>
                    <a:pt x="118" y="0"/>
                  </a:cubicBezTo>
                  <a:cubicBezTo>
                    <a:pt x="117" y="39"/>
                    <a:pt x="98" y="76"/>
                    <a:pt x="67" y="91"/>
                  </a:cubicBezTo>
                  <a:cubicBezTo>
                    <a:pt x="44" y="102"/>
                    <a:pt x="20" y="99"/>
                    <a:pt x="0" y="85"/>
                  </a:cubicBezTo>
                  <a:cubicBezTo>
                    <a:pt x="20" y="108"/>
                    <a:pt x="50" y="123"/>
                    <a:pt x="77" y="110"/>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51" name="Freeform 491"/>
            <p:cNvSpPr>
              <a:spLocks/>
            </p:cNvSpPr>
            <p:nvPr/>
          </p:nvSpPr>
          <p:spPr bwMode="auto">
            <a:xfrm>
              <a:off x="8304213" y="2852738"/>
              <a:ext cx="268288" cy="219075"/>
            </a:xfrm>
            <a:custGeom>
              <a:avLst/>
              <a:gdLst>
                <a:gd name="T0" fmla="*/ 72 w 128"/>
                <a:gd name="T1" fmla="*/ 96 h 105"/>
                <a:gd name="T2" fmla="*/ 125 w 128"/>
                <a:gd name="T3" fmla="*/ 0 h 105"/>
                <a:gd name="T4" fmla="*/ 68 w 128"/>
                <a:gd name="T5" fmla="*/ 78 h 105"/>
                <a:gd name="T6" fmla="*/ 0 w 128"/>
                <a:gd name="T7" fmla="*/ 66 h 105"/>
                <a:gd name="T8" fmla="*/ 72 w 128"/>
                <a:gd name="T9" fmla="*/ 96 h 105"/>
              </a:gdLst>
              <a:ahLst/>
              <a:cxnLst>
                <a:cxn ang="0">
                  <a:pos x="T0" y="T1"/>
                </a:cxn>
                <a:cxn ang="0">
                  <a:pos x="T2" y="T3"/>
                </a:cxn>
                <a:cxn ang="0">
                  <a:pos x="T4" y="T5"/>
                </a:cxn>
                <a:cxn ang="0">
                  <a:pos x="T6" y="T7"/>
                </a:cxn>
                <a:cxn ang="0">
                  <a:pos x="T8" y="T9"/>
                </a:cxn>
              </a:cxnLst>
              <a:rect l="0" t="0" r="r" b="b"/>
              <a:pathLst>
                <a:path w="128" h="105">
                  <a:moveTo>
                    <a:pt x="72" y="96"/>
                  </a:moveTo>
                  <a:cubicBezTo>
                    <a:pt x="106" y="86"/>
                    <a:pt x="128" y="44"/>
                    <a:pt x="125" y="0"/>
                  </a:cubicBezTo>
                  <a:cubicBezTo>
                    <a:pt x="120" y="39"/>
                    <a:pt x="99" y="68"/>
                    <a:pt x="68" y="78"/>
                  </a:cubicBezTo>
                  <a:cubicBezTo>
                    <a:pt x="44" y="85"/>
                    <a:pt x="18" y="83"/>
                    <a:pt x="0" y="66"/>
                  </a:cubicBezTo>
                  <a:cubicBezTo>
                    <a:pt x="17" y="92"/>
                    <a:pt x="44" y="105"/>
                    <a:pt x="72" y="96"/>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52" name="Freeform 492"/>
            <p:cNvSpPr>
              <a:spLocks/>
            </p:cNvSpPr>
            <p:nvPr/>
          </p:nvSpPr>
          <p:spPr bwMode="auto">
            <a:xfrm>
              <a:off x="6273801" y="3178176"/>
              <a:ext cx="298450" cy="269875"/>
            </a:xfrm>
            <a:custGeom>
              <a:avLst/>
              <a:gdLst>
                <a:gd name="T0" fmla="*/ 49 w 143"/>
                <a:gd name="T1" fmla="*/ 22 h 129"/>
                <a:gd name="T2" fmla="*/ 19 w 143"/>
                <a:gd name="T3" fmla="*/ 129 h 129"/>
                <a:gd name="T4" fmla="*/ 64 w 143"/>
                <a:gd name="T5" fmla="*/ 35 h 129"/>
                <a:gd name="T6" fmla="*/ 143 w 143"/>
                <a:gd name="T7" fmla="*/ 14 h 129"/>
                <a:gd name="T8" fmla="*/ 49 w 143"/>
                <a:gd name="T9" fmla="*/ 22 h 129"/>
              </a:gdLst>
              <a:ahLst/>
              <a:cxnLst>
                <a:cxn ang="0">
                  <a:pos x="T0" y="T1"/>
                </a:cxn>
                <a:cxn ang="0">
                  <a:pos x="T2" y="T3"/>
                </a:cxn>
                <a:cxn ang="0">
                  <a:pos x="T4" y="T5"/>
                </a:cxn>
                <a:cxn ang="0">
                  <a:pos x="T6" y="T7"/>
                </a:cxn>
                <a:cxn ang="0">
                  <a:pos x="T8" y="T9"/>
                </a:cxn>
              </a:cxnLst>
              <a:rect l="0" t="0" r="r" b="b"/>
              <a:pathLst>
                <a:path w="143" h="129">
                  <a:moveTo>
                    <a:pt x="49" y="22"/>
                  </a:moveTo>
                  <a:cubicBezTo>
                    <a:pt x="13" y="47"/>
                    <a:pt x="0" y="93"/>
                    <a:pt x="19" y="129"/>
                  </a:cubicBezTo>
                  <a:cubicBezTo>
                    <a:pt x="12" y="94"/>
                    <a:pt x="30" y="58"/>
                    <a:pt x="64" y="35"/>
                  </a:cubicBezTo>
                  <a:cubicBezTo>
                    <a:pt x="89" y="18"/>
                    <a:pt x="116" y="9"/>
                    <a:pt x="143" y="14"/>
                  </a:cubicBezTo>
                  <a:cubicBezTo>
                    <a:pt x="115" y="0"/>
                    <a:pt x="78" y="2"/>
                    <a:pt x="49" y="22"/>
                  </a:cubicBezTo>
                  <a:close/>
                </a:path>
              </a:pathLst>
            </a:custGeom>
            <a:solidFill>
              <a:srgbClr val="99AAA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53" name="Freeform 493"/>
            <p:cNvSpPr>
              <a:spLocks/>
            </p:cNvSpPr>
            <p:nvPr/>
          </p:nvSpPr>
          <p:spPr bwMode="auto">
            <a:xfrm>
              <a:off x="6246813" y="3148013"/>
              <a:ext cx="325438" cy="227013"/>
            </a:xfrm>
            <a:custGeom>
              <a:avLst/>
              <a:gdLst>
                <a:gd name="T0" fmla="*/ 67 w 156"/>
                <a:gd name="T1" fmla="*/ 14 h 108"/>
                <a:gd name="T2" fmla="*/ 11 w 156"/>
                <a:gd name="T3" fmla="*/ 108 h 108"/>
                <a:gd name="T4" fmla="*/ 72 w 156"/>
                <a:gd name="T5" fmla="*/ 21 h 108"/>
                <a:gd name="T6" fmla="*/ 156 w 156"/>
                <a:gd name="T7" fmla="*/ 21 h 108"/>
                <a:gd name="T8" fmla="*/ 67 w 156"/>
                <a:gd name="T9" fmla="*/ 14 h 108"/>
              </a:gdLst>
              <a:ahLst/>
              <a:cxnLst>
                <a:cxn ang="0">
                  <a:pos x="T0" y="T1"/>
                </a:cxn>
                <a:cxn ang="0">
                  <a:pos x="T2" y="T3"/>
                </a:cxn>
                <a:cxn ang="0">
                  <a:pos x="T4" y="T5"/>
                </a:cxn>
                <a:cxn ang="0">
                  <a:pos x="T6" y="T7"/>
                </a:cxn>
                <a:cxn ang="0">
                  <a:pos x="T8" y="T9"/>
                </a:cxn>
              </a:cxnLst>
              <a:rect l="0" t="0" r="r" b="b"/>
              <a:pathLst>
                <a:path w="156" h="108">
                  <a:moveTo>
                    <a:pt x="67" y="14"/>
                  </a:moveTo>
                  <a:cubicBezTo>
                    <a:pt x="26" y="31"/>
                    <a:pt x="0" y="69"/>
                    <a:pt x="11" y="108"/>
                  </a:cubicBezTo>
                  <a:cubicBezTo>
                    <a:pt x="11" y="72"/>
                    <a:pt x="34" y="37"/>
                    <a:pt x="72" y="21"/>
                  </a:cubicBezTo>
                  <a:cubicBezTo>
                    <a:pt x="100" y="9"/>
                    <a:pt x="131" y="10"/>
                    <a:pt x="156" y="21"/>
                  </a:cubicBezTo>
                  <a:cubicBezTo>
                    <a:pt x="131" y="1"/>
                    <a:pt x="99" y="0"/>
                    <a:pt x="67" y="14"/>
                  </a:cubicBezTo>
                  <a:close/>
                </a:path>
              </a:pathLst>
            </a:custGeom>
            <a:solidFill>
              <a:srgbClr val="ECECE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grpSp>
      <p:sp>
        <p:nvSpPr>
          <p:cNvPr id="254" name="Oval 190"/>
          <p:cNvSpPr/>
          <p:nvPr/>
        </p:nvSpPr>
        <p:spPr>
          <a:xfrm>
            <a:off x="1802932" y="4940232"/>
            <a:ext cx="386203" cy="386255"/>
          </a:xfrm>
          <a:prstGeom prst="ellips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id-ID">
              <a:cs typeface="+mn-ea"/>
              <a:sym typeface="+mn-lt"/>
            </a:endParaRPr>
          </a:p>
        </p:txBody>
      </p:sp>
      <p:sp>
        <p:nvSpPr>
          <p:cNvPr id="255" name="TextBox 234"/>
          <p:cNvSpPr txBox="1"/>
          <p:nvPr/>
        </p:nvSpPr>
        <p:spPr>
          <a:xfrm>
            <a:off x="1810820" y="4969360"/>
            <a:ext cx="373788" cy="317893"/>
          </a:xfrm>
          <a:prstGeom prst="rect">
            <a:avLst/>
          </a:prstGeom>
          <a:noFill/>
        </p:spPr>
        <p:txBody>
          <a:bodyPr wrap="none" lIns="91424" tIns="45713" rIns="91424" bIns="45713" rtlCol="0">
            <a:spAutoFit/>
          </a:bodyPr>
          <a:lstStyle/>
          <a:p>
            <a:r>
              <a:rPr lang="id-ID" sz="1466" dirty="0">
                <a:solidFill>
                  <a:schemeClr val="bg1"/>
                </a:solidFill>
                <a:latin typeface="+mn-lt"/>
                <a:ea typeface="+mn-ea"/>
                <a:cs typeface="+mn-ea"/>
                <a:sym typeface="+mn-lt"/>
              </a:rPr>
              <a:t>01</a:t>
            </a:r>
          </a:p>
        </p:txBody>
      </p:sp>
      <p:sp>
        <p:nvSpPr>
          <p:cNvPr id="256" name="Oval 194"/>
          <p:cNvSpPr/>
          <p:nvPr/>
        </p:nvSpPr>
        <p:spPr>
          <a:xfrm>
            <a:off x="1743026" y="3014809"/>
            <a:ext cx="386203" cy="386255"/>
          </a:xfrm>
          <a:prstGeom prst="ellips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id-ID">
              <a:cs typeface="+mn-ea"/>
              <a:sym typeface="+mn-lt"/>
            </a:endParaRPr>
          </a:p>
        </p:txBody>
      </p:sp>
      <p:sp>
        <p:nvSpPr>
          <p:cNvPr id="257" name="TextBox 238"/>
          <p:cNvSpPr txBox="1"/>
          <p:nvPr/>
        </p:nvSpPr>
        <p:spPr>
          <a:xfrm>
            <a:off x="1750914" y="3043939"/>
            <a:ext cx="373788" cy="317893"/>
          </a:xfrm>
          <a:prstGeom prst="rect">
            <a:avLst/>
          </a:prstGeom>
          <a:noFill/>
        </p:spPr>
        <p:txBody>
          <a:bodyPr wrap="none" lIns="91424" tIns="45713" rIns="91424" bIns="45713" rtlCol="0">
            <a:spAutoFit/>
          </a:bodyPr>
          <a:lstStyle/>
          <a:p>
            <a:r>
              <a:rPr lang="id-ID" sz="1466" dirty="0">
                <a:solidFill>
                  <a:schemeClr val="bg1"/>
                </a:solidFill>
                <a:latin typeface="+mn-lt"/>
                <a:ea typeface="+mn-ea"/>
                <a:cs typeface="+mn-ea"/>
                <a:sym typeface="+mn-lt"/>
              </a:rPr>
              <a:t>02</a:t>
            </a:r>
          </a:p>
        </p:txBody>
      </p:sp>
      <p:sp>
        <p:nvSpPr>
          <p:cNvPr id="258" name="Oval 256"/>
          <p:cNvSpPr/>
          <p:nvPr/>
        </p:nvSpPr>
        <p:spPr>
          <a:xfrm>
            <a:off x="4790085" y="2258530"/>
            <a:ext cx="386203" cy="386255"/>
          </a:xfrm>
          <a:prstGeom prst="ellips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id-ID">
              <a:cs typeface="+mn-ea"/>
              <a:sym typeface="+mn-lt"/>
            </a:endParaRPr>
          </a:p>
        </p:txBody>
      </p:sp>
      <p:sp>
        <p:nvSpPr>
          <p:cNvPr id="259" name="TextBox 246"/>
          <p:cNvSpPr txBox="1"/>
          <p:nvPr/>
        </p:nvSpPr>
        <p:spPr>
          <a:xfrm>
            <a:off x="4797975" y="2287659"/>
            <a:ext cx="373788" cy="317893"/>
          </a:xfrm>
          <a:prstGeom prst="rect">
            <a:avLst/>
          </a:prstGeom>
          <a:noFill/>
        </p:spPr>
        <p:txBody>
          <a:bodyPr wrap="none" lIns="91424" tIns="45713" rIns="91424" bIns="45713" rtlCol="0">
            <a:spAutoFit/>
          </a:bodyPr>
          <a:lstStyle/>
          <a:p>
            <a:r>
              <a:rPr lang="en-US" sz="1466" dirty="0">
                <a:solidFill>
                  <a:schemeClr val="bg1"/>
                </a:solidFill>
                <a:latin typeface="+mn-lt"/>
                <a:ea typeface="+mn-ea"/>
                <a:cs typeface="+mn-ea"/>
                <a:sym typeface="+mn-lt"/>
              </a:rPr>
              <a:t>03</a:t>
            </a:r>
            <a:endParaRPr lang="id-ID" sz="1466" dirty="0">
              <a:solidFill>
                <a:schemeClr val="bg1"/>
              </a:solidFill>
              <a:latin typeface="+mn-lt"/>
              <a:ea typeface="+mn-ea"/>
              <a:cs typeface="+mn-ea"/>
              <a:sym typeface="+mn-lt"/>
            </a:endParaRPr>
          </a:p>
        </p:txBody>
      </p:sp>
      <p:sp>
        <p:nvSpPr>
          <p:cNvPr id="260" name="Oval 291"/>
          <p:cNvSpPr/>
          <p:nvPr/>
        </p:nvSpPr>
        <p:spPr>
          <a:xfrm>
            <a:off x="4777838" y="4188496"/>
            <a:ext cx="386203" cy="386255"/>
          </a:xfrm>
          <a:prstGeom prst="ellips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id-ID">
              <a:cs typeface="+mn-ea"/>
              <a:sym typeface="+mn-lt"/>
            </a:endParaRPr>
          </a:p>
        </p:txBody>
      </p:sp>
      <p:sp>
        <p:nvSpPr>
          <p:cNvPr id="261" name="TextBox 250"/>
          <p:cNvSpPr txBox="1"/>
          <p:nvPr/>
        </p:nvSpPr>
        <p:spPr>
          <a:xfrm>
            <a:off x="4785727" y="4217624"/>
            <a:ext cx="373788" cy="317893"/>
          </a:xfrm>
          <a:prstGeom prst="rect">
            <a:avLst/>
          </a:prstGeom>
          <a:noFill/>
        </p:spPr>
        <p:txBody>
          <a:bodyPr wrap="none" lIns="91424" tIns="45713" rIns="91424" bIns="45713" rtlCol="0">
            <a:spAutoFit/>
          </a:bodyPr>
          <a:lstStyle/>
          <a:p>
            <a:r>
              <a:rPr lang="en-US" sz="1466" dirty="0">
                <a:solidFill>
                  <a:schemeClr val="bg1"/>
                </a:solidFill>
                <a:latin typeface="+mn-lt"/>
                <a:ea typeface="+mn-ea"/>
                <a:cs typeface="+mn-ea"/>
                <a:sym typeface="+mn-lt"/>
              </a:rPr>
              <a:t>04</a:t>
            </a:r>
            <a:endParaRPr lang="id-ID" sz="1466" dirty="0">
              <a:solidFill>
                <a:schemeClr val="bg1"/>
              </a:solidFill>
              <a:latin typeface="+mn-lt"/>
              <a:ea typeface="+mn-ea"/>
              <a:cs typeface="+mn-ea"/>
              <a:sym typeface="+mn-lt"/>
            </a:endParaRPr>
          </a:p>
        </p:txBody>
      </p:sp>
      <p:sp>
        <p:nvSpPr>
          <p:cNvPr id="262" name="Oval 295"/>
          <p:cNvSpPr/>
          <p:nvPr/>
        </p:nvSpPr>
        <p:spPr>
          <a:xfrm>
            <a:off x="8595121" y="4459279"/>
            <a:ext cx="386203" cy="386255"/>
          </a:xfrm>
          <a:prstGeom prst="ellipse">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lIns="91424" tIns="45713" rIns="91424" bIns="45713" rtlCol="0" anchor="ctr"/>
          <a:lstStyle/>
          <a:p>
            <a:pPr algn="ctr"/>
            <a:endParaRPr lang="id-ID">
              <a:cs typeface="+mn-ea"/>
              <a:sym typeface="+mn-lt"/>
            </a:endParaRPr>
          </a:p>
        </p:txBody>
      </p:sp>
      <p:sp>
        <p:nvSpPr>
          <p:cNvPr id="263" name="TextBox 254"/>
          <p:cNvSpPr txBox="1"/>
          <p:nvPr/>
        </p:nvSpPr>
        <p:spPr>
          <a:xfrm>
            <a:off x="8603011" y="4488409"/>
            <a:ext cx="373788" cy="317893"/>
          </a:xfrm>
          <a:prstGeom prst="rect">
            <a:avLst/>
          </a:prstGeom>
          <a:noFill/>
        </p:spPr>
        <p:txBody>
          <a:bodyPr wrap="none" lIns="91424" tIns="45713" rIns="91424" bIns="45713" rtlCol="0">
            <a:spAutoFit/>
          </a:bodyPr>
          <a:lstStyle/>
          <a:p>
            <a:r>
              <a:rPr lang="id-ID" sz="1466" dirty="0">
                <a:solidFill>
                  <a:schemeClr val="bg1"/>
                </a:solidFill>
                <a:latin typeface="+mn-lt"/>
                <a:ea typeface="+mn-ea"/>
                <a:cs typeface="+mn-ea"/>
                <a:sym typeface="+mn-lt"/>
              </a:rPr>
              <a:t>05</a:t>
            </a:r>
          </a:p>
        </p:txBody>
      </p:sp>
      <p:grpSp>
        <p:nvGrpSpPr>
          <p:cNvPr id="264" name="Group 545"/>
          <p:cNvGrpSpPr/>
          <p:nvPr/>
        </p:nvGrpSpPr>
        <p:grpSpPr>
          <a:xfrm>
            <a:off x="9324490" y="3814345"/>
            <a:ext cx="744414" cy="652954"/>
            <a:chOff x="3175" y="-1587"/>
            <a:chExt cx="490538" cy="430212"/>
          </a:xfrm>
          <a:solidFill>
            <a:srgbClr val="BFBFBF"/>
          </a:solidFill>
        </p:grpSpPr>
        <p:sp>
          <p:nvSpPr>
            <p:cNvPr id="265" name="Freeform 175"/>
            <p:cNvSpPr>
              <a:spLocks noEditPoints="1"/>
            </p:cNvSpPr>
            <p:nvPr/>
          </p:nvSpPr>
          <p:spPr bwMode="auto">
            <a:xfrm>
              <a:off x="3175" y="-1587"/>
              <a:ext cx="490538" cy="430212"/>
            </a:xfrm>
            <a:custGeom>
              <a:avLst/>
              <a:gdLst>
                <a:gd name="T0" fmla="*/ 128 w 128"/>
                <a:gd name="T1" fmla="*/ 66 h 112"/>
                <a:gd name="T2" fmla="*/ 112 w 128"/>
                <a:gd name="T3" fmla="*/ 6 h 112"/>
                <a:gd name="T4" fmla="*/ 104 w 128"/>
                <a:gd name="T5" fmla="*/ 0 h 112"/>
                <a:gd name="T6" fmla="*/ 64 w 128"/>
                <a:gd name="T7" fmla="*/ 0 h 112"/>
                <a:gd name="T8" fmla="*/ 24 w 128"/>
                <a:gd name="T9" fmla="*/ 0 h 112"/>
                <a:gd name="T10" fmla="*/ 16 w 128"/>
                <a:gd name="T11" fmla="*/ 6 h 112"/>
                <a:gd name="T12" fmla="*/ 0 w 128"/>
                <a:gd name="T13" fmla="*/ 66 h 112"/>
                <a:gd name="T14" fmla="*/ 0 w 128"/>
                <a:gd name="T15" fmla="*/ 68 h 112"/>
                <a:gd name="T16" fmla="*/ 0 w 128"/>
                <a:gd name="T17" fmla="*/ 96 h 112"/>
                <a:gd name="T18" fmla="*/ 16 w 128"/>
                <a:gd name="T19" fmla="*/ 112 h 112"/>
                <a:gd name="T20" fmla="*/ 112 w 128"/>
                <a:gd name="T21" fmla="*/ 112 h 112"/>
                <a:gd name="T22" fmla="*/ 128 w 128"/>
                <a:gd name="T23" fmla="*/ 96 h 112"/>
                <a:gd name="T24" fmla="*/ 128 w 128"/>
                <a:gd name="T25" fmla="*/ 68 h 112"/>
                <a:gd name="T26" fmla="*/ 128 w 128"/>
                <a:gd name="T27" fmla="*/ 66 h 112"/>
                <a:gd name="T28" fmla="*/ 120 w 128"/>
                <a:gd name="T29" fmla="*/ 96 h 112"/>
                <a:gd name="T30" fmla="*/ 112 w 128"/>
                <a:gd name="T31" fmla="*/ 104 h 112"/>
                <a:gd name="T32" fmla="*/ 16 w 128"/>
                <a:gd name="T33" fmla="*/ 104 h 112"/>
                <a:gd name="T34" fmla="*/ 8 w 128"/>
                <a:gd name="T35" fmla="*/ 96 h 112"/>
                <a:gd name="T36" fmla="*/ 8 w 128"/>
                <a:gd name="T37" fmla="*/ 68 h 112"/>
                <a:gd name="T38" fmla="*/ 24 w 128"/>
                <a:gd name="T39" fmla="*/ 8 h 112"/>
                <a:gd name="T40" fmla="*/ 104 w 128"/>
                <a:gd name="T41" fmla="*/ 8 h 112"/>
                <a:gd name="T42" fmla="*/ 120 w 128"/>
                <a:gd name="T43" fmla="*/ 68 h 112"/>
                <a:gd name="T44" fmla="*/ 120 w 128"/>
                <a:gd name="T45" fmla="*/ 96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28" h="112">
                  <a:moveTo>
                    <a:pt x="128" y="66"/>
                  </a:moveTo>
                  <a:cubicBezTo>
                    <a:pt x="112" y="6"/>
                    <a:pt x="112" y="6"/>
                    <a:pt x="112" y="6"/>
                  </a:cubicBezTo>
                  <a:cubicBezTo>
                    <a:pt x="111" y="2"/>
                    <a:pt x="108" y="0"/>
                    <a:pt x="104" y="0"/>
                  </a:cubicBezTo>
                  <a:cubicBezTo>
                    <a:pt x="64" y="0"/>
                    <a:pt x="64" y="0"/>
                    <a:pt x="64" y="0"/>
                  </a:cubicBezTo>
                  <a:cubicBezTo>
                    <a:pt x="24" y="0"/>
                    <a:pt x="24" y="0"/>
                    <a:pt x="24" y="0"/>
                  </a:cubicBezTo>
                  <a:cubicBezTo>
                    <a:pt x="20" y="0"/>
                    <a:pt x="17" y="2"/>
                    <a:pt x="16" y="6"/>
                  </a:cubicBezTo>
                  <a:cubicBezTo>
                    <a:pt x="0" y="66"/>
                    <a:pt x="0" y="66"/>
                    <a:pt x="0" y="66"/>
                  </a:cubicBezTo>
                  <a:cubicBezTo>
                    <a:pt x="0" y="67"/>
                    <a:pt x="0" y="67"/>
                    <a:pt x="0" y="68"/>
                  </a:cubicBezTo>
                  <a:cubicBezTo>
                    <a:pt x="0" y="96"/>
                    <a:pt x="0" y="96"/>
                    <a:pt x="0" y="96"/>
                  </a:cubicBezTo>
                  <a:cubicBezTo>
                    <a:pt x="0" y="105"/>
                    <a:pt x="7" y="112"/>
                    <a:pt x="16" y="112"/>
                  </a:cubicBezTo>
                  <a:cubicBezTo>
                    <a:pt x="112" y="112"/>
                    <a:pt x="112" y="112"/>
                    <a:pt x="112" y="112"/>
                  </a:cubicBezTo>
                  <a:cubicBezTo>
                    <a:pt x="121" y="112"/>
                    <a:pt x="128" y="105"/>
                    <a:pt x="128" y="96"/>
                  </a:cubicBezTo>
                  <a:cubicBezTo>
                    <a:pt x="128" y="68"/>
                    <a:pt x="128" y="68"/>
                    <a:pt x="128" y="68"/>
                  </a:cubicBezTo>
                  <a:cubicBezTo>
                    <a:pt x="128" y="67"/>
                    <a:pt x="128" y="67"/>
                    <a:pt x="128" y="66"/>
                  </a:cubicBezTo>
                  <a:close/>
                  <a:moveTo>
                    <a:pt x="120" y="96"/>
                  </a:moveTo>
                  <a:cubicBezTo>
                    <a:pt x="120" y="100"/>
                    <a:pt x="116" y="104"/>
                    <a:pt x="112" y="104"/>
                  </a:cubicBezTo>
                  <a:cubicBezTo>
                    <a:pt x="16" y="104"/>
                    <a:pt x="16" y="104"/>
                    <a:pt x="16" y="104"/>
                  </a:cubicBezTo>
                  <a:cubicBezTo>
                    <a:pt x="12" y="104"/>
                    <a:pt x="8" y="100"/>
                    <a:pt x="8" y="96"/>
                  </a:cubicBezTo>
                  <a:cubicBezTo>
                    <a:pt x="8" y="68"/>
                    <a:pt x="8" y="68"/>
                    <a:pt x="8" y="68"/>
                  </a:cubicBezTo>
                  <a:cubicBezTo>
                    <a:pt x="24" y="8"/>
                    <a:pt x="24" y="8"/>
                    <a:pt x="24" y="8"/>
                  </a:cubicBezTo>
                  <a:cubicBezTo>
                    <a:pt x="104" y="8"/>
                    <a:pt x="104" y="8"/>
                    <a:pt x="104" y="8"/>
                  </a:cubicBezTo>
                  <a:cubicBezTo>
                    <a:pt x="120" y="68"/>
                    <a:pt x="120" y="68"/>
                    <a:pt x="120" y="68"/>
                  </a:cubicBezTo>
                  <a:lnTo>
                    <a:pt x="120" y="9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sp>
          <p:nvSpPr>
            <p:cNvPr id="266" name="Freeform 176"/>
            <p:cNvSpPr>
              <a:spLocks noEditPoints="1"/>
            </p:cNvSpPr>
            <p:nvPr/>
          </p:nvSpPr>
          <p:spPr bwMode="auto">
            <a:xfrm>
              <a:off x="60325" y="58738"/>
              <a:ext cx="374650" cy="277812"/>
            </a:xfrm>
            <a:custGeom>
              <a:avLst/>
              <a:gdLst>
                <a:gd name="T0" fmla="*/ 80 w 98"/>
                <a:gd name="T1" fmla="*/ 0 h 72"/>
                <a:gd name="T2" fmla="*/ 18 w 98"/>
                <a:gd name="T3" fmla="*/ 0 h 72"/>
                <a:gd name="T4" fmla="*/ 14 w 98"/>
                <a:gd name="T5" fmla="*/ 3 h 72"/>
                <a:gd name="T6" fmla="*/ 0 w 98"/>
                <a:gd name="T7" fmla="*/ 51 h 72"/>
                <a:gd name="T8" fmla="*/ 1 w 98"/>
                <a:gd name="T9" fmla="*/ 54 h 72"/>
                <a:gd name="T10" fmla="*/ 4 w 98"/>
                <a:gd name="T11" fmla="*/ 56 h 72"/>
                <a:gd name="T12" fmla="*/ 16 w 98"/>
                <a:gd name="T13" fmla="*/ 56 h 72"/>
                <a:gd name="T14" fmla="*/ 20 w 98"/>
                <a:gd name="T15" fmla="*/ 56 h 72"/>
                <a:gd name="T16" fmla="*/ 23 w 98"/>
                <a:gd name="T17" fmla="*/ 56 h 72"/>
                <a:gd name="T18" fmla="*/ 28 w 98"/>
                <a:gd name="T19" fmla="*/ 68 h 72"/>
                <a:gd name="T20" fmla="*/ 35 w 98"/>
                <a:gd name="T21" fmla="*/ 72 h 72"/>
                <a:gd name="T22" fmla="*/ 63 w 98"/>
                <a:gd name="T23" fmla="*/ 72 h 72"/>
                <a:gd name="T24" fmla="*/ 70 w 98"/>
                <a:gd name="T25" fmla="*/ 68 h 72"/>
                <a:gd name="T26" fmla="*/ 75 w 98"/>
                <a:gd name="T27" fmla="*/ 56 h 72"/>
                <a:gd name="T28" fmla="*/ 78 w 98"/>
                <a:gd name="T29" fmla="*/ 56 h 72"/>
                <a:gd name="T30" fmla="*/ 82 w 98"/>
                <a:gd name="T31" fmla="*/ 56 h 72"/>
                <a:gd name="T32" fmla="*/ 94 w 98"/>
                <a:gd name="T33" fmla="*/ 56 h 72"/>
                <a:gd name="T34" fmla="*/ 97 w 98"/>
                <a:gd name="T35" fmla="*/ 54 h 72"/>
                <a:gd name="T36" fmla="*/ 98 w 98"/>
                <a:gd name="T37" fmla="*/ 51 h 72"/>
                <a:gd name="T38" fmla="*/ 84 w 98"/>
                <a:gd name="T39" fmla="*/ 3 h 72"/>
                <a:gd name="T40" fmla="*/ 80 w 98"/>
                <a:gd name="T41" fmla="*/ 0 h 72"/>
                <a:gd name="T42" fmla="*/ 82 w 98"/>
                <a:gd name="T43" fmla="*/ 48 h 72"/>
                <a:gd name="T44" fmla="*/ 75 w 98"/>
                <a:gd name="T45" fmla="*/ 48 h 72"/>
                <a:gd name="T46" fmla="*/ 68 w 98"/>
                <a:gd name="T47" fmla="*/ 52 h 72"/>
                <a:gd name="T48" fmla="*/ 63 w 98"/>
                <a:gd name="T49" fmla="*/ 64 h 72"/>
                <a:gd name="T50" fmla="*/ 35 w 98"/>
                <a:gd name="T51" fmla="*/ 64 h 72"/>
                <a:gd name="T52" fmla="*/ 30 w 98"/>
                <a:gd name="T53" fmla="*/ 52 h 72"/>
                <a:gd name="T54" fmla="*/ 23 w 98"/>
                <a:gd name="T55" fmla="*/ 48 h 72"/>
                <a:gd name="T56" fmla="*/ 16 w 98"/>
                <a:gd name="T57" fmla="*/ 48 h 72"/>
                <a:gd name="T58" fmla="*/ 6 w 98"/>
                <a:gd name="T59" fmla="*/ 48 h 72"/>
                <a:gd name="T60" fmla="*/ 18 w 98"/>
                <a:gd name="T61" fmla="*/ 4 h 72"/>
                <a:gd name="T62" fmla="*/ 80 w 98"/>
                <a:gd name="T63" fmla="*/ 4 h 72"/>
                <a:gd name="T64" fmla="*/ 92 w 98"/>
                <a:gd name="T65" fmla="*/ 48 h 72"/>
                <a:gd name="T66" fmla="*/ 82 w 98"/>
                <a:gd name="T67" fmla="*/ 48 h 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72">
                  <a:moveTo>
                    <a:pt x="80" y="0"/>
                  </a:moveTo>
                  <a:cubicBezTo>
                    <a:pt x="18" y="0"/>
                    <a:pt x="18" y="0"/>
                    <a:pt x="18" y="0"/>
                  </a:cubicBezTo>
                  <a:cubicBezTo>
                    <a:pt x="16" y="0"/>
                    <a:pt x="15" y="1"/>
                    <a:pt x="14" y="3"/>
                  </a:cubicBezTo>
                  <a:cubicBezTo>
                    <a:pt x="0" y="51"/>
                    <a:pt x="0" y="51"/>
                    <a:pt x="0" y="51"/>
                  </a:cubicBezTo>
                  <a:cubicBezTo>
                    <a:pt x="0" y="52"/>
                    <a:pt x="0" y="53"/>
                    <a:pt x="1" y="54"/>
                  </a:cubicBezTo>
                  <a:cubicBezTo>
                    <a:pt x="2" y="55"/>
                    <a:pt x="3" y="56"/>
                    <a:pt x="4" y="56"/>
                  </a:cubicBezTo>
                  <a:cubicBezTo>
                    <a:pt x="16" y="56"/>
                    <a:pt x="16" y="56"/>
                    <a:pt x="16" y="56"/>
                  </a:cubicBezTo>
                  <a:cubicBezTo>
                    <a:pt x="20" y="56"/>
                    <a:pt x="20" y="56"/>
                    <a:pt x="20" y="56"/>
                  </a:cubicBezTo>
                  <a:cubicBezTo>
                    <a:pt x="23" y="56"/>
                    <a:pt x="23" y="56"/>
                    <a:pt x="23" y="56"/>
                  </a:cubicBezTo>
                  <a:cubicBezTo>
                    <a:pt x="28" y="68"/>
                    <a:pt x="28" y="68"/>
                    <a:pt x="28" y="68"/>
                  </a:cubicBezTo>
                  <a:cubicBezTo>
                    <a:pt x="30" y="70"/>
                    <a:pt x="32" y="72"/>
                    <a:pt x="35" y="72"/>
                  </a:cubicBezTo>
                  <a:cubicBezTo>
                    <a:pt x="63" y="72"/>
                    <a:pt x="63" y="72"/>
                    <a:pt x="63" y="72"/>
                  </a:cubicBezTo>
                  <a:cubicBezTo>
                    <a:pt x="66" y="72"/>
                    <a:pt x="68" y="70"/>
                    <a:pt x="70" y="68"/>
                  </a:cubicBezTo>
                  <a:cubicBezTo>
                    <a:pt x="75" y="56"/>
                    <a:pt x="75" y="56"/>
                    <a:pt x="75" y="56"/>
                  </a:cubicBezTo>
                  <a:cubicBezTo>
                    <a:pt x="78" y="56"/>
                    <a:pt x="78" y="56"/>
                    <a:pt x="78" y="56"/>
                  </a:cubicBezTo>
                  <a:cubicBezTo>
                    <a:pt x="82" y="56"/>
                    <a:pt x="82" y="56"/>
                    <a:pt x="82" y="56"/>
                  </a:cubicBezTo>
                  <a:cubicBezTo>
                    <a:pt x="94" y="56"/>
                    <a:pt x="94" y="56"/>
                    <a:pt x="94" y="56"/>
                  </a:cubicBezTo>
                  <a:cubicBezTo>
                    <a:pt x="95" y="56"/>
                    <a:pt x="96" y="55"/>
                    <a:pt x="97" y="54"/>
                  </a:cubicBezTo>
                  <a:cubicBezTo>
                    <a:pt x="98" y="53"/>
                    <a:pt x="98" y="52"/>
                    <a:pt x="98" y="51"/>
                  </a:cubicBezTo>
                  <a:cubicBezTo>
                    <a:pt x="84" y="3"/>
                    <a:pt x="84" y="3"/>
                    <a:pt x="84" y="3"/>
                  </a:cubicBezTo>
                  <a:cubicBezTo>
                    <a:pt x="83" y="1"/>
                    <a:pt x="82" y="0"/>
                    <a:pt x="80" y="0"/>
                  </a:cubicBezTo>
                  <a:close/>
                  <a:moveTo>
                    <a:pt x="82" y="48"/>
                  </a:moveTo>
                  <a:cubicBezTo>
                    <a:pt x="75" y="48"/>
                    <a:pt x="75" y="48"/>
                    <a:pt x="75" y="48"/>
                  </a:cubicBezTo>
                  <a:cubicBezTo>
                    <a:pt x="72" y="48"/>
                    <a:pt x="70" y="50"/>
                    <a:pt x="68" y="52"/>
                  </a:cubicBezTo>
                  <a:cubicBezTo>
                    <a:pt x="63" y="64"/>
                    <a:pt x="63" y="64"/>
                    <a:pt x="63" y="64"/>
                  </a:cubicBezTo>
                  <a:cubicBezTo>
                    <a:pt x="35" y="64"/>
                    <a:pt x="35" y="64"/>
                    <a:pt x="35" y="64"/>
                  </a:cubicBezTo>
                  <a:cubicBezTo>
                    <a:pt x="30" y="52"/>
                    <a:pt x="30" y="52"/>
                    <a:pt x="30" y="52"/>
                  </a:cubicBezTo>
                  <a:cubicBezTo>
                    <a:pt x="28" y="50"/>
                    <a:pt x="26" y="48"/>
                    <a:pt x="23" y="48"/>
                  </a:cubicBezTo>
                  <a:cubicBezTo>
                    <a:pt x="16" y="48"/>
                    <a:pt x="16" y="48"/>
                    <a:pt x="16" y="48"/>
                  </a:cubicBezTo>
                  <a:cubicBezTo>
                    <a:pt x="6" y="48"/>
                    <a:pt x="6" y="48"/>
                    <a:pt x="6" y="48"/>
                  </a:cubicBezTo>
                  <a:cubicBezTo>
                    <a:pt x="18" y="4"/>
                    <a:pt x="18" y="4"/>
                    <a:pt x="18" y="4"/>
                  </a:cubicBezTo>
                  <a:cubicBezTo>
                    <a:pt x="80" y="4"/>
                    <a:pt x="80" y="4"/>
                    <a:pt x="80" y="4"/>
                  </a:cubicBezTo>
                  <a:cubicBezTo>
                    <a:pt x="92" y="48"/>
                    <a:pt x="92" y="48"/>
                    <a:pt x="92" y="48"/>
                  </a:cubicBezTo>
                  <a:lnTo>
                    <a:pt x="82" y="4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id-ID">
                <a:latin typeface="+mn-lt"/>
                <a:ea typeface="+mn-ea"/>
                <a:cs typeface="+mn-ea"/>
                <a:sym typeface="+mn-lt"/>
              </a:endParaRPr>
            </a:p>
          </p:txBody>
        </p:sp>
      </p:grpSp>
    </p:spTree>
    <p:extLst>
      <p:ext uri="{BB962C8B-B14F-4D97-AF65-F5344CB8AC3E}">
        <p14:creationId xmlns:p14="http://schemas.microsoft.com/office/powerpoint/2010/main" val="2344252675"/>
      </p:ext>
    </p:extLst>
  </p:cSld>
  <p:clrMapOvr>
    <a:masterClrMapping/>
  </p:clrMapOvr>
  <mc:AlternateContent xmlns:mc="http://schemas.openxmlformats.org/markup-compatibility/2006" xmlns:p14="http://schemas.microsoft.com/office/powerpoint/2010/main">
    <mc:Choice Requires="p14">
      <p:transition spd="slow" p14:dur="1400" advTm="0">
        <p14:doors dir="vert"/>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42" presetClass="entr" presetSubtype="0" fill="hold" nodeType="afterEffect">
                                  <p:stCondLst>
                                    <p:cond delay="0"/>
                                  </p:stCondLst>
                                  <p:childTnLst>
                                    <p:set>
                                      <p:cBhvr>
                                        <p:cTn id="22" dur="1" fill="hold">
                                          <p:stCondLst>
                                            <p:cond delay="0"/>
                                          </p:stCondLst>
                                        </p:cTn>
                                        <p:tgtEl>
                                          <p:spTgt spid="132"/>
                                        </p:tgtEl>
                                        <p:attrNameLst>
                                          <p:attrName>style.visibility</p:attrName>
                                        </p:attrNameLst>
                                      </p:cBhvr>
                                      <p:to>
                                        <p:strVal val="visible"/>
                                      </p:to>
                                    </p:set>
                                    <p:animEffect transition="in" filter="fade">
                                      <p:cBhvr>
                                        <p:cTn id="23" dur="1000"/>
                                        <p:tgtEl>
                                          <p:spTgt spid="132"/>
                                        </p:tgtEl>
                                      </p:cBhvr>
                                    </p:animEffect>
                                    <p:anim calcmode="lin" valueType="num">
                                      <p:cBhvr>
                                        <p:cTn id="24" dur="1000" fill="hold"/>
                                        <p:tgtEl>
                                          <p:spTgt spid="132"/>
                                        </p:tgtEl>
                                        <p:attrNameLst>
                                          <p:attrName>ppt_x</p:attrName>
                                        </p:attrNameLst>
                                      </p:cBhvr>
                                      <p:tavLst>
                                        <p:tav tm="0">
                                          <p:val>
                                            <p:strVal val="#ppt_x"/>
                                          </p:val>
                                        </p:tav>
                                        <p:tav tm="100000">
                                          <p:val>
                                            <p:strVal val="#ppt_x"/>
                                          </p:val>
                                        </p:tav>
                                      </p:tavLst>
                                    </p:anim>
                                    <p:anim calcmode="lin" valueType="num">
                                      <p:cBhvr>
                                        <p:cTn id="25" dur="1000" fill="hold"/>
                                        <p:tgtEl>
                                          <p:spTgt spid="132"/>
                                        </p:tgtEl>
                                        <p:attrNameLst>
                                          <p:attrName>ppt_y</p:attrName>
                                        </p:attrNameLst>
                                      </p:cBhvr>
                                      <p:tavLst>
                                        <p:tav tm="0">
                                          <p:val>
                                            <p:strVal val="#ppt_y+.1"/>
                                          </p:val>
                                        </p:tav>
                                        <p:tav tm="100000">
                                          <p:val>
                                            <p:strVal val="#ppt_y"/>
                                          </p:val>
                                        </p:tav>
                                      </p:tavLst>
                                    </p:anim>
                                  </p:childTnLst>
                                </p:cTn>
                              </p:par>
                              <p:par>
                                <p:cTn id="26" presetID="10" presetClass="entr" presetSubtype="0" fill="hold" nodeType="withEffect">
                                  <p:stCondLst>
                                    <p:cond delay="0"/>
                                  </p:stCondLst>
                                  <p:childTnLst>
                                    <p:set>
                                      <p:cBhvr>
                                        <p:cTn id="27" dur="1" fill="hold">
                                          <p:stCondLst>
                                            <p:cond delay="0"/>
                                          </p:stCondLst>
                                        </p:cTn>
                                        <p:tgtEl>
                                          <p:spTgt spid="159"/>
                                        </p:tgtEl>
                                        <p:attrNameLst>
                                          <p:attrName>style.visibility</p:attrName>
                                        </p:attrNameLst>
                                      </p:cBhvr>
                                      <p:to>
                                        <p:strVal val="visible"/>
                                      </p:to>
                                    </p:set>
                                    <p:animEffect transition="in" filter="fade">
                                      <p:cBhvr>
                                        <p:cTn id="28" dur="500"/>
                                        <p:tgtEl>
                                          <p:spTgt spid="159"/>
                                        </p:tgtEl>
                                      </p:cBhvr>
                                    </p:animEffect>
                                  </p:childTnLst>
                                </p:cTn>
                              </p:par>
                              <p:par>
                                <p:cTn id="29" presetID="10" presetClass="entr" presetSubtype="0" fill="hold" nodeType="withEffect">
                                  <p:stCondLst>
                                    <p:cond delay="0"/>
                                  </p:stCondLst>
                                  <p:childTnLst>
                                    <p:set>
                                      <p:cBhvr>
                                        <p:cTn id="30" dur="1" fill="hold">
                                          <p:stCondLst>
                                            <p:cond delay="0"/>
                                          </p:stCondLst>
                                        </p:cTn>
                                        <p:tgtEl>
                                          <p:spTgt spid="27"/>
                                        </p:tgtEl>
                                        <p:attrNameLst>
                                          <p:attrName>style.visibility</p:attrName>
                                        </p:attrNameLst>
                                      </p:cBhvr>
                                      <p:to>
                                        <p:strVal val="visible"/>
                                      </p:to>
                                    </p:set>
                                    <p:animEffect transition="in" filter="fade">
                                      <p:cBhvr>
                                        <p:cTn id="31" dur="500"/>
                                        <p:tgtEl>
                                          <p:spTgt spid="27"/>
                                        </p:tgtEl>
                                      </p:cBhvr>
                                    </p:animEffect>
                                  </p:childTnLst>
                                </p:cTn>
                              </p:par>
                            </p:childTnLst>
                          </p:cTn>
                        </p:par>
                        <p:par>
                          <p:cTn id="32" fill="hold">
                            <p:stCondLst>
                              <p:cond delay="2400"/>
                            </p:stCondLst>
                            <p:childTnLst>
                              <p:par>
                                <p:cTn id="33" presetID="22" presetClass="entr" presetSubtype="4" fill="hold" nodeType="afterEffect">
                                  <p:stCondLst>
                                    <p:cond delay="0"/>
                                  </p:stCondLst>
                                  <p:childTnLst>
                                    <p:set>
                                      <p:cBhvr>
                                        <p:cTn id="34" dur="1" fill="hold">
                                          <p:stCondLst>
                                            <p:cond delay="0"/>
                                          </p:stCondLst>
                                        </p:cTn>
                                        <p:tgtEl>
                                          <p:spTgt spid="12"/>
                                        </p:tgtEl>
                                        <p:attrNameLst>
                                          <p:attrName>style.visibility</p:attrName>
                                        </p:attrNameLst>
                                      </p:cBhvr>
                                      <p:to>
                                        <p:strVal val="visible"/>
                                      </p:to>
                                    </p:set>
                                    <p:animEffect transition="in" filter="wipe(down)">
                                      <p:cBhvr>
                                        <p:cTn id="35" dur="500"/>
                                        <p:tgtEl>
                                          <p:spTgt spid="12"/>
                                        </p:tgtEl>
                                      </p:cBhvr>
                                    </p:animEffect>
                                  </p:childTnLst>
                                </p:cTn>
                              </p:par>
                              <p:par>
                                <p:cTn id="36" presetID="10" presetClass="entr" presetSubtype="0" fill="hold" grpId="0" nodeType="withEffect">
                                  <p:stCondLst>
                                    <p:cond delay="0"/>
                                  </p:stCondLst>
                                  <p:childTnLst>
                                    <p:set>
                                      <p:cBhvr>
                                        <p:cTn id="37" dur="1" fill="hold">
                                          <p:stCondLst>
                                            <p:cond delay="0"/>
                                          </p:stCondLst>
                                        </p:cTn>
                                        <p:tgtEl>
                                          <p:spTgt spid="254"/>
                                        </p:tgtEl>
                                        <p:attrNameLst>
                                          <p:attrName>style.visibility</p:attrName>
                                        </p:attrNameLst>
                                      </p:cBhvr>
                                      <p:to>
                                        <p:strVal val="visible"/>
                                      </p:to>
                                    </p:set>
                                    <p:animEffect transition="in" filter="fade">
                                      <p:cBhvr>
                                        <p:cTn id="38" dur="500"/>
                                        <p:tgtEl>
                                          <p:spTgt spid="254"/>
                                        </p:tgtEl>
                                      </p:cBhvr>
                                    </p:animEffect>
                                  </p:childTnLst>
                                </p:cTn>
                              </p:par>
                            </p:childTnLst>
                          </p:cTn>
                        </p:par>
                        <p:par>
                          <p:cTn id="39" fill="hold">
                            <p:stCondLst>
                              <p:cond delay="2900"/>
                            </p:stCondLst>
                            <p:childTnLst>
                              <p:par>
                                <p:cTn id="40" presetID="53" presetClass="entr" presetSubtype="16" fill="hold" grpId="0" nodeType="afterEffect">
                                  <p:stCondLst>
                                    <p:cond delay="0"/>
                                  </p:stCondLst>
                                  <p:childTnLst>
                                    <p:set>
                                      <p:cBhvr>
                                        <p:cTn id="41" dur="1" fill="hold">
                                          <p:stCondLst>
                                            <p:cond delay="0"/>
                                          </p:stCondLst>
                                        </p:cTn>
                                        <p:tgtEl>
                                          <p:spTgt spid="255"/>
                                        </p:tgtEl>
                                        <p:attrNameLst>
                                          <p:attrName>style.visibility</p:attrName>
                                        </p:attrNameLst>
                                      </p:cBhvr>
                                      <p:to>
                                        <p:strVal val="visible"/>
                                      </p:to>
                                    </p:set>
                                    <p:anim calcmode="lin" valueType="num">
                                      <p:cBhvr>
                                        <p:cTn id="42" dur="500" fill="hold"/>
                                        <p:tgtEl>
                                          <p:spTgt spid="255"/>
                                        </p:tgtEl>
                                        <p:attrNameLst>
                                          <p:attrName>ppt_w</p:attrName>
                                        </p:attrNameLst>
                                      </p:cBhvr>
                                      <p:tavLst>
                                        <p:tav tm="0">
                                          <p:val>
                                            <p:fltVal val="0"/>
                                          </p:val>
                                        </p:tav>
                                        <p:tav tm="100000">
                                          <p:val>
                                            <p:strVal val="#ppt_w"/>
                                          </p:val>
                                        </p:tav>
                                      </p:tavLst>
                                    </p:anim>
                                    <p:anim calcmode="lin" valueType="num">
                                      <p:cBhvr>
                                        <p:cTn id="43" dur="500" fill="hold"/>
                                        <p:tgtEl>
                                          <p:spTgt spid="255"/>
                                        </p:tgtEl>
                                        <p:attrNameLst>
                                          <p:attrName>ppt_h</p:attrName>
                                        </p:attrNameLst>
                                      </p:cBhvr>
                                      <p:tavLst>
                                        <p:tav tm="0">
                                          <p:val>
                                            <p:fltVal val="0"/>
                                          </p:val>
                                        </p:tav>
                                        <p:tav tm="100000">
                                          <p:val>
                                            <p:strVal val="#ppt_h"/>
                                          </p:val>
                                        </p:tav>
                                      </p:tavLst>
                                    </p:anim>
                                    <p:animEffect transition="in" filter="fade">
                                      <p:cBhvr>
                                        <p:cTn id="44" dur="500"/>
                                        <p:tgtEl>
                                          <p:spTgt spid="255"/>
                                        </p:tgtEl>
                                      </p:cBhvr>
                                    </p:animEffect>
                                  </p:childTnLst>
                                </p:cTn>
                              </p:par>
                              <p:par>
                                <p:cTn id="45" presetID="22" presetClass="entr" presetSubtype="2" fill="hold" grpId="0" nodeType="withEffect">
                                  <p:stCondLst>
                                    <p:cond delay="0"/>
                                  </p:stCondLst>
                                  <p:childTnLst>
                                    <p:set>
                                      <p:cBhvr>
                                        <p:cTn id="46" dur="1" fill="hold">
                                          <p:stCondLst>
                                            <p:cond delay="0"/>
                                          </p:stCondLst>
                                        </p:cTn>
                                        <p:tgtEl>
                                          <p:spTgt spid="17"/>
                                        </p:tgtEl>
                                        <p:attrNameLst>
                                          <p:attrName>style.visibility</p:attrName>
                                        </p:attrNameLst>
                                      </p:cBhvr>
                                      <p:to>
                                        <p:strVal val="visible"/>
                                      </p:to>
                                    </p:set>
                                    <p:animEffect transition="in" filter="wipe(right)">
                                      <p:cBhvr>
                                        <p:cTn id="47" dur="500"/>
                                        <p:tgtEl>
                                          <p:spTgt spid="17"/>
                                        </p:tgtEl>
                                      </p:cBhvr>
                                    </p:animEffect>
                                  </p:childTnLst>
                                </p:cTn>
                              </p:par>
                              <p:par>
                                <p:cTn id="48" presetID="22" presetClass="entr" presetSubtype="2" fill="hold" grpId="0" nodeType="withEffect">
                                  <p:stCondLst>
                                    <p:cond delay="0"/>
                                  </p:stCondLst>
                                  <p:childTnLst>
                                    <p:set>
                                      <p:cBhvr>
                                        <p:cTn id="49" dur="1" fill="hold">
                                          <p:stCondLst>
                                            <p:cond delay="0"/>
                                          </p:stCondLst>
                                        </p:cTn>
                                        <p:tgtEl>
                                          <p:spTgt spid="18"/>
                                        </p:tgtEl>
                                        <p:attrNameLst>
                                          <p:attrName>style.visibility</p:attrName>
                                        </p:attrNameLst>
                                      </p:cBhvr>
                                      <p:to>
                                        <p:strVal val="visible"/>
                                      </p:to>
                                    </p:set>
                                    <p:animEffect transition="in" filter="wipe(right)">
                                      <p:cBhvr>
                                        <p:cTn id="50" dur="750"/>
                                        <p:tgtEl>
                                          <p:spTgt spid="18"/>
                                        </p:tgtEl>
                                      </p:cBhvr>
                                    </p:animEffect>
                                  </p:childTnLst>
                                </p:cTn>
                              </p:par>
                            </p:childTnLst>
                          </p:cTn>
                        </p:par>
                        <p:par>
                          <p:cTn id="51" fill="hold">
                            <p:stCondLst>
                              <p:cond delay="3650"/>
                            </p:stCondLst>
                            <p:childTnLst>
                              <p:par>
                                <p:cTn id="52" presetID="42" presetClass="path" presetSubtype="0" accel="50000" decel="50000" fill="hold" nodeType="afterEffect">
                                  <p:stCondLst>
                                    <p:cond delay="0"/>
                                  </p:stCondLst>
                                  <p:childTnLst>
                                    <p:animMotion origin="layout" path="M 3.05556E-6 7.40741E-7 L 3.05556E-6 -0.49691 " pathEditMode="relative" rAng="0" ptsTypes="AA">
                                      <p:cBhvr>
                                        <p:cTn id="53" dur="2000" fill="hold"/>
                                        <p:tgtEl>
                                          <p:spTgt spid="132"/>
                                        </p:tgtEl>
                                        <p:attrNameLst>
                                          <p:attrName>ppt_x</p:attrName>
                                          <p:attrName>ppt_y</p:attrName>
                                        </p:attrNameLst>
                                      </p:cBhvr>
                                      <p:rCtr x="0" y="-24846"/>
                                    </p:animMotion>
                                  </p:childTnLst>
                                </p:cTn>
                              </p:par>
                            </p:childTnLst>
                          </p:cTn>
                        </p:par>
                        <p:par>
                          <p:cTn id="54" fill="hold">
                            <p:stCondLst>
                              <p:cond delay="5650"/>
                            </p:stCondLst>
                            <p:childTnLst>
                              <p:par>
                                <p:cTn id="55" presetID="8" presetClass="emph" presetSubtype="0" fill="hold" nodeType="afterEffect">
                                  <p:stCondLst>
                                    <p:cond delay="0"/>
                                  </p:stCondLst>
                                  <p:childTnLst>
                                    <p:animRot by="5400000">
                                      <p:cBhvr>
                                        <p:cTn id="56" dur="1250" fill="hold"/>
                                        <p:tgtEl>
                                          <p:spTgt spid="132"/>
                                        </p:tgtEl>
                                        <p:attrNameLst>
                                          <p:attrName>r</p:attrName>
                                        </p:attrNameLst>
                                      </p:cBhvr>
                                    </p:animRot>
                                  </p:childTnLst>
                                </p:cTn>
                              </p:par>
                              <p:par>
                                <p:cTn id="57" presetID="10" presetClass="entr" presetSubtype="0" fill="hold" grpId="0" nodeType="withEffect">
                                  <p:stCondLst>
                                    <p:cond delay="0"/>
                                  </p:stCondLst>
                                  <p:childTnLst>
                                    <p:set>
                                      <p:cBhvr>
                                        <p:cTn id="58" dur="1" fill="hold">
                                          <p:stCondLst>
                                            <p:cond delay="0"/>
                                          </p:stCondLst>
                                        </p:cTn>
                                        <p:tgtEl>
                                          <p:spTgt spid="256"/>
                                        </p:tgtEl>
                                        <p:attrNameLst>
                                          <p:attrName>style.visibility</p:attrName>
                                        </p:attrNameLst>
                                      </p:cBhvr>
                                      <p:to>
                                        <p:strVal val="visible"/>
                                      </p:to>
                                    </p:set>
                                    <p:animEffect transition="in" filter="fade">
                                      <p:cBhvr>
                                        <p:cTn id="59" dur="1250"/>
                                        <p:tgtEl>
                                          <p:spTgt spid="256"/>
                                        </p:tgtEl>
                                      </p:cBhvr>
                                    </p:animEffect>
                                  </p:childTnLst>
                                </p:cTn>
                              </p:par>
                            </p:childTnLst>
                          </p:cTn>
                        </p:par>
                        <p:par>
                          <p:cTn id="60" fill="hold">
                            <p:stCondLst>
                              <p:cond delay="6900"/>
                            </p:stCondLst>
                            <p:childTnLst>
                              <p:par>
                                <p:cTn id="61" presetID="53" presetClass="entr" presetSubtype="16" fill="hold" grpId="0" nodeType="afterEffect">
                                  <p:stCondLst>
                                    <p:cond delay="0"/>
                                  </p:stCondLst>
                                  <p:childTnLst>
                                    <p:set>
                                      <p:cBhvr>
                                        <p:cTn id="62" dur="1" fill="hold">
                                          <p:stCondLst>
                                            <p:cond delay="0"/>
                                          </p:stCondLst>
                                        </p:cTn>
                                        <p:tgtEl>
                                          <p:spTgt spid="257"/>
                                        </p:tgtEl>
                                        <p:attrNameLst>
                                          <p:attrName>style.visibility</p:attrName>
                                        </p:attrNameLst>
                                      </p:cBhvr>
                                      <p:to>
                                        <p:strVal val="visible"/>
                                      </p:to>
                                    </p:set>
                                    <p:anim calcmode="lin" valueType="num">
                                      <p:cBhvr>
                                        <p:cTn id="63" dur="500" fill="hold"/>
                                        <p:tgtEl>
                                          <p:spTgt spid="257"/>
                                        </p:tgtEl>
                                        <p:attrNameLst>
                                          <p:attrName>ppt_w</p:attrName>
                                        </p:attrNameLst>
                                      </p:cBhvr>
                                      <p:tavLst>
                                        <p:tav tm="0">
                                          <p:val>
                                            <p:fltVal val="0"/>
                                          </p:val>
                                        </p:tav>
                                        <p:tav tm="100000">
                                          <p:val>
                                            <p:strVal val="#ppt_w"/>
                                          </p:val>
                                        </p:tav>
                                      </p:tavLst>
                                    </p:anim>
                                    <p:anim calcmode="lin" valueType="num">
                                      <p:cBhvr>
                                        <p:cTn id="64" dur="500" fill="hold"/>
                                        <p:tgtEl>
                                          <p:spTgt spid="257"/>
                                        </p:tgtEl>
                                        <p:attrNameLst>
                                          <p:attrName>ppt_h</p:attrName>
                                        </p:attrNameLst>
                                      </p:cBhvr>
                                      <p:tavLst>
                                        <p:tav tm="0">
                                          <p:val>
                                            <p:fltVal val="0"/>
                                          </p:val>
                                        </p:tav>
                                        <p:tav tm="100000">
                                          <p:val>
                                            <p:strVal val="#ppt_h"/>
                                          </p:val>
                                        </p:tav>
                                      </p:tavLst>
                                    </p:anim>
                                    <p:animEffect transition="in" filter="fade">
                                      <p:cBhvr>
                                        <p:cTn id="65" dur="500"/>
                                        <p:tgtEl>
                                          <p:spTgt spid="257"/>
                                        </p:tgtEl>
                                      </p:cBhvr>
                                    </p:animEffect>
                                  </p:childTnLst>
                                </p:cTn>
                              </p:par>
                              <p:par>
                                <p:cTn id="66" presetID="22" presetClass="entr" presetSubtype="8" fill="hold" nodeType="withEffect">
                                  <p:stCondLst>
                                    <p:cond delay="0"/>
                                  </p:stCondLst>
                                  <p:childTnLst>
                                    <p:set>
                                      <p:cBhvr>
                                        <p:cTn id="67" dur="1" fill="hold">
                                          <p:stCondLst>
                                            <p:cond delay="0"/>
                                          </p:stCondLst>
                                        </p:cTn>
                                        <p:tgtEl>
                                          <p:spTgt spid="13"/>
                                        </p:tgtEl>
                                        <p:attrNameLst>
                                          <p:attrName>style.visibility</p:attrName>
                                        </p:attrNameLst>
                                      </p:cBhvr>
                                      <p:to>
                                        <p:strVal val="visible"/>
                                      </p:to>
                                    </p:set>
                                    <p:animEffect transition="in" filter="wipe(left)">
                                      <p:cBhvr>
                                        <p:cTn id="68" dur="500"/>
                                        <p:tgtEl>
                                          <p:spTgt spid="13"/>
                                        </p:tgtEl>
                                      </p:cBhvr>
                                    </p:animEffect>
                                  </p:childTnLst>
                                </p:cTn>
                              </p:par>
                              <p:par>
                                <p:cTn id="69" presetID="22" presetClass="entr" presetSubtype="2" fill="hold" grpId="0" nodeType="withEffect">
                                  <p:stCondLst>
                                    <p:cond delay="0"/>
                                  </p:stCondLst>
                                  <p:childTnLst>
                                    <p:set>
                                      <p:cBhvr>
                                        <p:cTn id="70" dur="1" fill="hold">
                                          <p:stCondLst>
                                            <p:cond delay="0"/>
                                          </p:stCondLst>
                                        </p:cTn>
                                        <p:tgtEl>
                                          <p:spTgt spid="19"/>
                                        </p:tgtEl>
                                        <p:attrNameLst>
                                          <p:attrName>style.visibility</p:attrName>
                                        </p:attrNameLst>
                                      </p:cBhvr>
                                      <p:to>
                                        <p:strVal val="visible"/>
                                      </p:to>
                                    </p:set>
                                    <p:animEffect transition="in" filter="wipe(right)">
                                      <p:cBhvr>
                                        <p:cTn id="71" dur="500"/>
                                        <p:tgtEl>
                                          <p:spTgt spid="19"/>
                                        </p:tgtEl>
                                      </p:cBhvr>
                                    </p:animEffect>
                                  </p:childTnLst>
                                </p:cTn>
                              </p:par>
                              <p:par>
                                <p:cTn id="72" presetID="22" presetClass="entr" presetSubtype="2" fill="hold" grpId="0" nodeType="withEffect">
                                  <p:stCondLst>
                                    <p:cond delay="0"/>
                                  </p:stCondLst>
                                  <p:childTnLst>
                                    <p:set>
                                      <p:cBhvr>
                                        <p:cTn id="73" dur="1" fill="hold">
                                          <p:stCondLst>
                                            <p:cond delay="0"/>
                                          </p:stCondLst>
                                        </p:cTn>
                                        <p:tgtEl>
                                          <p:spTgt spid="20"/>
                                        </p:tgtEl>
                                        <p:attrNameLst>
                                          <p:attrName>style.visibility</p:attrName>
                                        </p:attrNameLst>
                                      </p:cBhvr>
                                      <p:to>
                                        <p:strVal val="visible"/>
                                      </p:to>
                                    </p:set>
                                    <p:animEffect transition="in" filter="wipe(right)">
                                      <p:cBhvr>
                                        <p:cTn id="74" dur="750"/>
                                        <p:tgtEl>
                                          <p:spTgt spid="20"/>
                                        </p:tgtEl>
                                      </p:cBhvr>
                                    </p:animEffect>
                                  </p:childTnLst>
                                </p:cTn>
                              </p:par>
                            </p:childTnLst>
                          </p:cTn>
                        </p:par>
                        <p:par>
                          <p:cTn id="75" fill="hold">
                            <p:stCondLst>
                              <p:cond delay="7650"/>
                            </p:stCondLst>
                            <p:childTnLst>
                              <p:par>
                                <p:cTn id="76" presetID="42" presetClass="path" presetSubtype="0" accel="50000" decel="50000" fill="hold" nodeType="afterEffect">
                                  <p:stCondLst>
                                    <p:cond delay="0"/>
                                  </p:stCondLst>
                                  <p:childTnLst>
                                    <p:animMotion origin="layout" path="M 3.05556E-6 -0.49691 L 0.26024 -0.49691 " pathEditMode="relative" rAng="0" ptsTypes="AA">
                                      <p:cBhvr>
                                        <p:cTn id="77" dur="2000" fill="hold"/>
                                        <p:tgtEl>
                                          <p:spTgt spid="132"/>
                                        </p:tgtEl>
                                        <p:attrNameLst>
                                          <p:attrName>ppt_x</p:attrName>
                                          <p:attrName>ppt_y</p:attrName>
                                        </p:attrNameLst>
                                      </p:cBhvr>
                                      <p:rCtr x="13003" y="0"/>
                                    </p:animMotion>
                                  </p:childTnLst>
                                </p:cTn>
                              </p:par>
                            </p:childTnLst>
                          </p:cTn>
                        </p:par>
                        <p:par>
                          <p:cTn id="78" fill="hold">
                            <p:stCondLst>
                              <p:cond delay="9650"/>
                            </p:stCondLst>
                            <p:childTnLst>
                              <p:par>
                                <p:cTn id="79" presetID="8" presetClass="emph" presetSubtype="0" fill="hold" nodeType="afterEffect">
                                  <p:stCondLst>
                                    <p:cond delay="0"/>
                                  </p:stCondLst>
                                  <p:childTnLst>
                                    <p:animRot by="5400000">
                                      <p:cBhvr>
                                        <p:cTn id="80" dur="1250" fill="hold"/>
                                        <p:tgtEl>
                                          <p:spTgt spid="132"/>
                                        </p:tgtEl>
                                        <p:attrNameLst>
                                          <p:attrName>r</p:attrName>
                                        </p:attrNameLst>
                                      </p:cBhvr>
                                    </p:animRot>
                                  </p:childTnLst>
                                </p:cTn>
                              </p:par>
                            </p:childTnLst>
                          </p:cTn>
                        </p:par>
                        <p:par>
                          <p:cTn id="81" fill="hold">
                            <p:stCondLst>
                              <p:cond delay="10900"/>
                            </p:stCondLst>
                            <p:childTnLst>
                              <p:par>
                                <p:cTn id="82" presetID="8" presetClass="emph" presetSubtype="0" fill="hold" nodeType="afterEffect">
                                  <p:stCondLst>
                                    <p:cond delay="0"/>
                                  </p:stCondLst>
                                  <p:childTnLst>
                                    <p:animRot by="21600000">
                                      <p:cBhvr>
                                        <p:cTn id="83" dur="1250" fill="hold"/>
                                        <p:tgtEl>
                                          <p:spTgt spid="132"/>
                                        </p:tgtEl>
                                        <p:attrNameLst>
                                          <p:attrName>r</p:attrName>
                                        </p:attrNameLst>
                                      </p:cBhvr>
                                    </p:animRot>
                                  </p:childTnLst>
                                </p:cTn>
                              </p:par>
                              <p:par>
                                <p:cTn id="84" presetID="10" presetClass="entr" presetSubtype="0" fill="hold" grpId="0" nodeType="withEffect">
                                  <p:stCondLst>
                                    <p:cond delay="0"/>
                                  </p:stCondLst>
                                  <p:childTnLst>
                                    <p:set>
                                      <p:cBhvr>
                                        <p:cTn id="85" dur="1" fill="hold">
                                          <p:stCondLst>
                                            <p:cond delay="0"/>
                                          </p:stCondLst>
                                        </p:cTn>
                                        <p:tgtEl>
                                          <p:spTgt spid="258"/>
                                        </p:tgtEl>
                                        <p:attrNameLst>
                                          <p:attrName>style.visibility</p:attrName>
                                        </p:attrNameLst>
                                      </p:cBhvr>
                                      <p:to>
                                        <p:strVal val="visible"/>
                                      </p:to>
                                    </p:set>
                                    <p:animEffect transition="in" filter="fade">
                                      <p:cBhvr>
                                        <p:cTn id="86" dur="1000"/>
                                        <p:tgtEl>
                                          <p:spTgt spid="258"/>
                                        </p:tgtEl>
                                      </p:cBhvr>
                                    </p:animEffect>
                                  </p:childTnLst>
                                </p:cTn>
                              </p:par>
                              <p:par>
                                <p:cTn id="87" presetID="53" presetClass="entr" presetSubtype="16" fill="hold" grpId="0" nodeType="withEffect">
                                  <p:stCondLst>
                                    <p:cond delay="0"/>
                                  </p:stCondLst>
                                  <p:childTnLst>
                                    <p:set>
                                      <p:cBhvr>
                                        <p:cTn id="88" dur="1" fill="hold">
                                          <p:stCondLst>
                                            <p:cond delay="0"/>
                                          </p:stCondLst>
                                        </p:cTn>
                                        <p:tgtEl>
                                          <p:spTgt spid="259"/>
                                        </p:tgtEl>
                                        <p:attrNameLst>
                                          <p:attrName>style.visibility</p:attrName>
                                        </p:attrNameLst>
                                      </p:cBhvr>
                                      <p:to>
                                        <p:strVal val="visible"/>
                                      </p:to>
                                    </p:set>
                                    <p:anim calcmode="lin" valueType="num">
                                      <p:cBhvr>
                                        <p:cTn id="89" dur="1000" fill="hold"/>
                                        <p:tgtEl>
                                          <p:spTgt spid="259"/>
                                        </p:tgtEl>
                                        <p:attrNameLst>
                                          <p:attrName>ppt_w</p:attrName>
                                        </p:attrNameLst>
                                      </p:cBhvr>
                                      <p:tavLst>
                                        <p:tav tm="0">
                                          <p:val>
                                            <p:fltVal val="0"/>
                                          </p:val>
                                        </p:tav>
                                        <p:tav tm="100000">
                                          <p:val>
                                            <p:strVal val="#ppt_w"/>
                                          </p:val>
                                        </p:tav>
                                      </p:tavLst>
                                    </p:anim>
                                    <p:anim calcmode="lin" valueType="num">
                                      <p:cBhvr>
                                        <p:cTn id="90" dur="1000" fill="hold"/>
                                        <p:tgtEl>
                                          <p:spTgt spid="259"/>
                                        </p:tgtEl>
                                        <p:attrNameLst>
                                          <p:attrName>ppt_h</p:attrName>
                                        </p:attrNameLst>
                                      </p:cBhvr>
                                      <p:tavLst>
                                        <p:tav tm="0">
                                          <p:val>
                                            <p:fltVal val="0"/>
                                          </p:val>
                                        </p:tav>
                                        <p:tav tm="100000">
                                          <p:val>
                                            <p:strVal val="#ppt_h"/>
                                          </p:val>
                                        </p:tav>
                                      </p:tavLst>
                                    </p:anim>
                                    <p:animEffect transition="in" filter="fade">
                                      <p:cBhvr>
                                        <p:cTn id="91" dur="1000"/>
                                        <p:tgtEl>
                                          <p:spTgt spid="259"/>
                                        </p:tgtEl>
                                      </p:cBhvr>
                                    </p:animEffect>
                                  </p:childTnLst>
                                </p:cTn>
                              </p:par>
                              <p:par>
                                <p:cTn id="92" presetID="22" presetClass="entr" presetSubtype="1" fill="hold" nodeType="withEffect">
                                  <p:stCondLst>
                                    <p:cond delay="0"/>
                                  </p:stCondLst>
                                  <p:childTnLst>
                                    <p:set>
                                      <p:cBhvr>
                                        <p:cTn id="93" dur="1" fill="hold">
                                          <p:stCondLst>
                                            <p:cond delay="0"/>
                                          </p:stCondLst>
                                        </p:cTn>
                                        <p:tgtEl>
                                          <p:spTgt spid="14"/>
                                        </p:tgtEl>
                                        <p:attrNameLst>
                                          <p:attrName>style.visibility</p:attrName>
                                        </p:attrNameLst>
                                      </p:cBhvr>
                                      <p:to>
                                        <p:strVal val="visible"/>
                                      </p:to>
                                    </p:set>
                                    <p:animEffect transition="in" filter="wipe(up)">
                                      <p:cBhvr>
                                        <p:cTn id="94" dur="500"/>
                                        <p:tgtEl>
                                          <p:spTgt spid="14"/>
                                        </p:tgtEl>
                                      </p:cBhvr>
                                    </p:animEffect>
                                  </p:childTnLst>
                                </p:cTn>
                              </p:par>
                              <p:par>
                                <p:cTn id="95" presetID="22" presetClass="entr" presetSubtype="2" fill="hold" grpId="0" nodeType="withEffect">
                                  <p:stCondLst>
                                    <p:cond delay="0"/>
                                  </p:stCondLst>
                                  <p:childTnLst>
                                    <p:set>
                                      <p:cBhvr>
                                        <p:cTn id="96" dur="1" fill="hold">
                                          <p:stCondLst>
                                            <p:cond delay="0"/>
                                          </p:stCondLst>
                                        </p:cTn>
                                        <p:tgtEl>
                                          <p:spTgt spid="21"/>
                                        </p:tgtEl>
                                        <p:attrNameLst>
                                          <p:attrName>style.visibility</p:attrName>
                                        </p:attrNameLst>
                                      </p:cBhvr>
                                      <p:to>
                                        <p:strVal val="visible"/>
                                      </p:to>
                                    </p:set>
                                    <p:animEffect transition="in" filter="wipe(right)">
                                      <p:cBhvr>
                                        <p:cTn id="97" dur="500"/>
                                        <p:tgtEl>
                                          <p:spTgt spid="21"/>
                                        </p:tgtEl>
                                      </p:cBhvr>
                                    </p:animEffect>
                                  </p:childTnLst>
                                </p:cTn>
                              </p:par>
                              <p:par>
                                <p:cTn id="98" presetID="22" presetClass="entr" presetSubtype="2" fill="hold" grpId="0" nodeType="withEffect">
                                  <p:stCondLst>
                                    <p:cond delay="0"/>
                                  </p:stCondLst>
                                  <p:childTnLst>
                                    <p:set>
                                      <p:cBhvr>
                                        <p:cTn id="99" dur="1" fill="hold">
                                          <p:stCondLst>
                                            <p:cond delay="0"/>
                                          </p:stCondLst>
                                        </p:cTn>
                                        <p:tgtEl>
                                          <p:spTgt spid="22"/>
                                        </p:tgtEl>
                                        <p:attrNameLst>
                                          <p:attrName>style.visibility</p:attrName>
                                        </p:attrNameLst>
                                      </p:cBhvr>
                                      <p:to>
                                        <p:strVal val="visible"/>
                                      </p:to>
                                    </p:set>
                                    <p:animEffect transition="in" filter="wipe(right)">
                                      <p:cBhvr>
                                        <p:cTn id="100" dur="750"/>
                                        <p:tgtEl>
                                          <p:spTgt spid="22"/>
                                        </p:tgtEl>
                                      </p:cBhvr>
                                    </p:animEffect>
                                  </p:childTnLst>
                                </p:cTn>
                              </p:par>
                            </p:childTnLst>
                          </p:cTn>
                        </p:par>
                        <p:par>
                          <p:cTn id="101" fill="hold">
                            <p:stCondLst>
                              <p:cond delay="12150"/>
                            </p:stCondLst>
                            <p:childTnLst>
                              <p:par>
                                <p:cTn id="102" presetID="42" presetClass="path" presetSubtype="0" accel="50000" decel="50000" fill="hold" nodeType="afterEffect">
                                  <p:stCondLst>
                                    <p:cond delay="0"/>
                                  </p:stCondLst>
                                  <p:childTnLst>
                                    <p:animMotion origin="layout" path="M 0.26024 -0.49691 L 0.25833 -0.00803 " pathEditMode="relative" rAng="0" ptsTypes="AA">
                                      <p:cBhvr>
                                        <p:cTn id="103" dur="2000" fill="hold"/>
                                        <p:tgtEl>
                                          <p:spTgt spid="132"/>
                                        </p:tgtEl>
                                        <p:attrNameLst>
                                          <p:attrName>ppt_x</p:attrName>
                                          <p:attrName>ppt_y</p:attrName>
                                        </p:attrNameLst>
                                      </p:cBhvr>
                                      <p:rCtr x="-104" y="24444"/>
                                    </p:animMotion>
                                  </p:childTnLst>
                                </p:cTn>
                              </p:par>
                            </p:childTnLst>
                          </p:cTn>
                        </p:par>
                        <p:par>
                          <p:cTn id="104" fill="hold">
                            <p:stCondLst>
                              <p:cond delay="14150"/>
                            </p:stCondLst>
                            <p:childTnLst>
                              <p:par>
                                <p:cTn id="105" presetID="8" presetClass="emph" presetSubtype="0" fill="hold" nodeType="afterEffect">
                                  <p:stCondLst>
                                    <p:cond delay="0"/>
                                  </p:stCondLst>
                                  <p:childTnLst>
                                    <p:animRot by="-5400000">
                                      <p:cBhvr>
                                        <p:cTn id="106" dur="1250" fill="hold"/>
                                        <p:tgtEl>
                                          <p:spTgt spid="132"/>
                                        </p:tgtEl>
                                        <p:attrNameLst>
                                          <p:attrName>r</p:attrName>
                                        </p:attrNameLst>
                                      </p:cBhvr>
                                    </p:animRot>
                                  </p:childTnLst>
                                </p:cTn>
                              </p:par>
                              <p:par>
                                <p:cTn id="107" presetID="10" presetClass="entr" presetSubtype="0" fill="hold" grpId="0" nodeType="withEffect">
                                  <p:stCondLst>
                                    <p:cond delay="0"/>
                                  </p:stCondLst>
                                  <p:childTnLst>
                                    <p:set>
                                      <p:cBhvr>
                                        <p:cTn id="108" dur="1" fill="hold">
                                          <p:stCondLst>
                                            <p:cond delay="0"/>
                                          </p:stCondLst>
                                        </p:cTn>
                                        <p:tgtEl>
                                          <p:spTgt spid="260"/>
                                        </p:tgtEl>
                                        <p:attrNameLst>
                                          <p:attrName>style.visibility</p:attrName>
                                        </p:attrNameLst>
                                      </p:cBhvr>
                                      <p:to>
                                        <p:strVal val="visible"/>
                                      </p:to>
                                    </p:set>
                                    <p:animEffect transition="in" filter="fade">
                                      <p:cBhvr>
                                        <p:cTn id="109" dur="1250"/>
                                        <p:tgtEl>
                                          <p:spTgt spid="260"/>
                                        </p:tgtEl>
                                      </p:cBhvr>
                                    </p:animEffect>
                                  </p:childTnLst>
                                </p:cTn>
                              </p:par>
                            </p:childTnLst>
                          </p:cTn>
                        </p:par>
                        <p:par>
                          <p:cTn id="110" fill="hold">
                            <p:stCondLst>
                              <p:cond delay="15400"/>
                            </p:stCondLst>
                            <p:childTnLst>
                              <p:par>
                                <p:cTn id="111" presetID="53" presetClass="entr" presetSubtype="16" fill="hold" grpId="0" nodeType="afterEffect">
                                  <p:stCondLst>
                                    <p:cond delay="0"/>
                                  </p:stCondLst>
                                  <p:childTnLst>
                                    <p:set>
                                      <p:cBhvr>
                                        <p:cTn id="112" dur="1" fill="hold">
                                          <p:stCondLst>
                                            <p:cond delay="0"/>
                                          </p:stCondLst>
                                        </p:cTn>
                                        <p:tgtEl>
                                          <p:spTgt spid="261"/>
                                        </p:tgtEl>
                                        <p:attrNameLst>
                                          <p:attrName>style.visibility</p:attrName>
                                        </p:attrNameLst>
                                      </p:cBhvr>
                                      <p:to>
                                        <p:strVal val="visible"/>
                                      </p:to>
                                    </p:set>
                                    <p:anim calcmode="lin" valueType="num">
                                      <p:cBhvr>
                                        <p:cTn id="113" dur="500" fill="hold"/>
                                        <p:tgtEl>
                                          <p:spTgt spid="261"/>
                                        </p:tgtEl>
                                        <p:attrNameLst>
                                          <p:attrName>ppt_w</p:attrName>
                                        </p:attrNameLst>
                                      </p:cBhvr>
                                      <p:tavLst>
                                        <p:tav tm="0">
                                          <p:val>
                                            <p:fltVal val="0"/>
                                          </p:val>
                                        </p:tav>
                                        <p:tav tm="100000">
                                          <p:val>
                                            <p:strVal val="#ppt_w"/>
                                          </p:val>
                                        </p:tav>
                                      </p:tavLst>
                                    </p:anim>
                                    <p:anim calcmode="lin" valueType="num">
                                      <p:cBhvr>
                                        <p:cTn id="114" dur="500" fill="hold"/>
                                        <p:tgtEl>
                                          <p:spTgt spid="261"/>
                                        </p:tgtEl>
                                        <p:attrNameLst>
                                          <p:attrName>ppt_h</p:attrName>
                                        </p:attrNameLst>
                                      </p:cBhvr>
                                      <p:tavLst>
                                        <p:tav tm="0">
                                          <p:val>
                                            <p:fltVal val="0"/>
                                          </p:val>
                                        </p:tav>
                                        <p:tav tm="100000">
                                          <p:val>
                                            <p:strVal val="#ppt_h"/>
                                          </p:val>
                                        </p:tav>
                                      </p:tavLst>
                                    </p:anim>
                                    <p:animEffect transition="in" filter="fade">
                                      <p:cBhvr>
                                        <p:cTn id="115" dur="500"/>
                                        <p:tgtEl>
                                          <p:spTgt spid="261"/>
                                        </p:tgtEl>
                                      </p:cBhvr>
                                    </p:animEffect>
                                  </p:childTnLst>
                                </p:cTn>
                              </p:par>
                              <p:par>
                                <p:cTn id="116" presetID="22" presetClass="entr" presetSubtype="8" fill="hold" nodeType="withEffect">
                                  <p:stCondLst>
                                    <p:cond delay="0"/>
                                  </p:stCondLst>
                                  <p:childTnLst>
                                    <p:set>
                                      <p:cBhvr>
                                        <p:cTn id="117" dur="1" fill="hold">
                                          <p:stCondLst>
                                            <p:cond delay="0"/>
                                          </p:stCondLst>
                                        </p:cTn>
                                        <p:tgtEl>
                                          <p:spTgt spid="15"/>
                                        </p:tgtEl>
                                        <p:attrNameLst>
                                          <p:attrName>style.visibility</p:attrName>
                                        </p:attrNameLst>
                                      </p:cBhvr>
                                      <p:to>
                                        <p:strVal val="visible"/>
                                      </p:to>
                                    </p:set>
                                    <p:animEffect transition="in" filter="wipe(left)">
                                      <p:cBhvr>
                                        <p:cTn id="118" dur="500"/>
                                        <p:tgtEl>
                                          <p:spTgt spid="15"/>
                                        </p:tgtEl>
                                      </p:cBhvr>
                                    </p:animEffect>
                                  </p:childTnLst>
                                </p:cTn>
                              </p:par>
                              <p:par>
                                <p:cTn id="119" presetID="22" presetClass="entr" presetSubtype="2" fill="hold" grpId="0" nodeType="withEffect">
                                  <p:stCondLst>
                                    <p:cond delay="0"/>
                                  </p:stCondLst>
                                  <p:childTnLst>
                                    <p:set>
                                      <p:cBhvr>
                                        <p:cTn id="120" dur="1" fill="hold">
                                          <p:stCondLst>
                                            <p:cond delay="0"/>
                                          </p:stCondLst>
                                        </p:cTn>
                                        <p:tgtEl>
                                          <p:spTgt spid="23"/>
                                        </p:tgtEl>
                                        <p:attrNameLst>
                                          <p:attrName>style.visibility</p:attrName>
                                        </p:attrNameLst>
                                      </p:cBhvr>
                                      <p:to>
                                        <p:strVal val="visible"/>
                                      </p:to>
                                    </p:set>
                                    <p:animEffect transition="in" filter="wipe(right)">
                                      <p:cBhvr>
                                        <p:cTn id="121" dur="500"/>
                                        <p:tgtEl>
                                          <p:spTgt spid="23"/>
                                        </p:tgtEl>
                                      </p:cBhvr>
                                    </p:animEffect>
                                  </p:childTnLst>
                                </p:cTn>
                              </p:par>
                              <p:par>
                                <p:cTn id="122" presetID="22" presetClass="entr" presetSubtype="2" fill="hold" grpId="0" nodeType="withEffect">
                                  <p:stCondLst>
                                    <p:cond delay="0"/>
                                  </p:stCondLst>
                                  <p:childTnLst>
                                    <p:set>
                                      <p:cBhvr>
                                        <p:cTn id="123" dur="1" fill="hold">
                                          <p:stCondLst>
                                            <p:cond delay="0"/>
                                          </p:stCondLst>
                                        </p:cTn>
                                        <p:tgtEl>
                                          <p:spTgt spid="24"/>
                                        </p:tgtEl>
                                        <p:attrNameLst>
                                          <p:attrName>style.visibility</p:attrName>
                                        </p:attrNameLst>
                                      </p:cBhvr>
                                      <p:to>
                                        <p:strVal val="visible"/>
                                      </p:to>
                                    </p:set>
                                    <p:animEffect transition="in" filter="wipe(right)">
                                      <p:cBhvr>
                                        <p:cTn id="124" dur="750"/>
                                        <p:tgtEl>
                                          <p:spTgt spid="24"/>
                                        </p:tgtEl>
                                      </p:cBhvr>
                                    </p:animEffect>
                                  </p:childTnLst>
                                </p:cTn>
                              </p:par>
                            </p:childTnLst>
                          </p:cTn>
                        </p:par>
                        <p:par>
                          <p:cTn id="125" fill="hold">
                            <p:stCondLst>
                              <p:cond delay="16150"/>
                            </p:stCondLst>
                            <p:childTnLst>
                              <p:par>
                                <p:cTn id="126" presetID="42" presetClass="path" presetSubtype="0" accel="50000" decel="50000" fill="hold" nodeType="afterEffect">
                                  <p:stCondLst>
                                    <p:cond delay="0"/>
                                  </p:stCondLst>
                                  <p:childTnLst>
                                    <p:animMotion origin="layout" path="M 0.25899 -0.00648 L 0.5698 -0.00648 " pathEditMode="relative" rAng="0" ptsTypes="AA">
                                      <p:cBhvr>
                                        <p:cTn id="127" dur="2000" fill="hold"/>
                                        <p:tgtEl>
                                          <p:spTgt spid="132"/>
                                        </p:tgtEl>
                                        <p:attrNameLst>
                                          <p:attrName>ppt_x</p:attrName>
                                          <p:attrName>ppt_y</p:attrName>
                                        </p:attrNameLst>
                                      </p:cBhvr>
                                      <p:rCtr x="15534" y="0"/>
                                    </p:animMotion>
                                  </p:childTnLst>
                                </p:cTn>
                              </p:par>
                            </p:childTnLst>
                          </p:cTn>
                        </p:par>
                        <p:par>
                          <p:cTn id="128" fill="hold">
                            <p:stCondLst>
                              <p:cond delay="18150"/>
                            </p:stCondLst>
                            <p:childTnLst>
                              <p:par>
                                <p:cTn id="129" presetID="8" presetClass="emph" presetSubtype="0" fill="hold" nodeType="afterEffect">
                                  <p:stCondLst>
                                    <p:cond delay="0"/>
                                  </p:stCondLst>
                                  <p:childTnLst>
                                    <p:animRot by="-5400000">
                                      <p:cBhvr>
                                        <p:cTn id="130" dur="1250" fill="hold"/>
                                        <p:tgtEl>
                                          <p:spTgt spid="132"/>
                                        </p:tgtEl>
                                        <p:attrNameLst>
                                          <p:attrName>r</p:attrName>
                                        </p:attrNameLst>
                                      </p:cBhvr>
                                    </p:animRot>
                                  </p:childTnLst>
                                </p:cTn>
                              </p:par>
                              <p:par>
                                <p:cTn id="131" presetID="10" presetClass="entr" presetSubtype="0" fill="hold" grpId="0" nodeType="withEffect">
                                  <p:stCondLst>
                                    <p:cond delay="0"/>
                                  </p:stCondLst>
                                  <p:childTnLst>
                                    <p:set>
                                      <p:cBhvr>
                                        <p:cTn id="132" dur="1" fill="hold">
                                          <p:stCondLst>
                                            <p:cond delay="0"/>
                                          </p:stCondLst>
                                        </p:cTn>
                                        <p:tgtEl>
                                          <p:spTgt spid="262"/>
                                        </p:tgtEl>
                                        <p:attrNameLst>
                                          <p:attrName>style.visibility</p:attrName>
                                        </p:attrNameLst>
                                      </p:cBhvr>
                                      <p:to>
                                        <p:strVal val="visible"/>
                                      </p:to>
                                    </p:set>
                                    <p:animEffect transition="in" filter="fade">
                                      <p:cBhvr>
                                        <p:cTn id="133" dur="1250"/>
                                        <p:tgtEl>
                                          <p:spTgt spid="262"/>
                                        </p:tgtEl>
                                      </p:cBhvr>
                                    </p:animEffect>
                                  </p:childTnLst>
                                </p:cTn>
                              </p:par>
                            </p:childTnLst>
                          </p:cTn>
                        </p:par>
                        <p:par>
                          <p:cTn id="134" fill="hold">
                            <p:stCondLst>
                              <p:cond delay="19400"/>
                            </p:stCondLst>
                            <p:childTnLst>
                              <p:par>
                                <p:cTn id="135" presetID="53" presetClass="entr" presetSubtype="16" fill="hold" grpId="0" nodeType="afterEffect">
                                  <p:stCondLst>
                                    <p:cond delay="0"/>
                                  </p:stCondLst>
                                  <p:childTnLst>
                                    <p:set>
                                      <p:cBhvr>
                                        <p:cTn id="136" dur="1" fill="hold">
                                          <p:stCondLst>
                                            <p:cond delay="0"/>
                                          </p:stCondLst>
                                        </p:cTn>
                                        <p:tgtEl>
                                          <p:spTgt spid="263"/>
                                        </p:tgtEl>
                                        <p:attrNameLst>
                                          <p:attrName>style.visibility</p:attrName>
                                        </p:attrNameLst>
                                      </p:cBhvr>
                                      <p:to>
                                        <p:strVal val="visible"/>
                                      </p:to>
                                    </p:set>
                                    <p:anim calcmode="lin" valueType="num">
                                      <p:cBhvr>
                                        <p:cTn id="137" dur="500" fill="hold"/>
                                        <p:tgtEl>
                                          <p:spTgt spid="263"/>
                                        </p:tgtEl>
                                        <p:attrNameLst>
                                          <p:attrName>ppt_w</p:attrName>
                                        </p:attrNameLst>
                                      </p:cBhvr>
                                      <p:tavLst>
                                        <p:tav tm="0">
                                          <p:val>
                                            <p:fltVal val="0"/>
                                          </p:val>
                                        </p:tav>
                                        <p:tav tm="100000">
                                          <p:val>
                                            <p:strVal val="#ppt_w"/>
                                          </p:val>
                                        </p:tav>
                                      </p:tavLst>
                                    </p:anim>
                                    <p:anim calcmode="lin" valueType="num">
                                      <p:cBhvr>
                                        <p:cTn id="138" dur="500" fill="hold"/>
                                        <p:tgtEl>
                                          <p:spTgt spid="263"/>
                                        </p:tgtEl>
                                        <p:attrNameLst>
                                          <p:attrName>ppt_h</p:attrName>
                                        </p:attrNameLst>
                                      </p:cBhvr>
                                      <p:tavLst>
                                        <p:tav tm="0">
                                          <p:val>
                                            <p:fltVal val="0"/>
                                          </p:val>
                                        </p:tav>
                                        <p:tav tm="100000">
                                          <p:val>
                                            <p:strVal val="#ppt_h"/>
                                          </p:val>
                                        </p:tav>
                                      </p:tavLst>
                                    </p:anim>
                                    <p:animEffect transition="in" filter="fade">
                                      <p:cBhvr>
                                        <p:cTn id="139" dur="500"/>
                                        <p:tgtEl>
                                          <p:spTgt spid="263"/>
                                        </p:tgtEl>
                                      </p:cBhvr>
                                    </p:animEffect>
                                  </p:childTnLst>
                                </p:cTn>
                              </p:par>
                              <p:par>
                                <p:cTn id="140" presetID="53" presetClass="entr" presetSubtype="16" fill="hold" nodeType="withEffect">
                                  <p:stCondLst>
                                    <p:cond delay="0"/>
                                  </p:stCondLst>
                                  <p:childTnLst>
                                    <p:set>
                                      <p:cBhvr>
                                        <p:cTn id="141" dur="1" fill="hold">
                                          <p:stCondLst>
                                            <p:cond delay="0"/>
                                          </p:stCondLst>
                                        </p:cTn>
                                        <p:tgtEl>
                                          <p:spTgt spid="264"/>
                                        </p:tgtEl>
                                        <p:attrNameLst>
                                          <p:attrName>style.visibility</p:attrName>
                                        </p:attrNameLst>
                                      </p:cBhvr>
                                      <p:to>
                                        <p:strVal val="visible"/>
                                      </p:to>
                                    </p:set>
                                    <p:anim calcmode="lin" valueType="num">
                                      <p:cBhvr>
                                        <p:cTn id="142" dur="500" fill="hold"/>
                                        <p:tgtEl>
                                          <p:spTgt spid="264"/>
                                        </p:tgtEl>
                                        <p:attrNameLst>
                                          <p:attrName>ppt_w</p:attrName>
                                        </p:attrNameLst>
                                      </p:cBhvr>
                                      <p:tavLst>
                                        <p:tav tm="0">
                                          <p:val>
                                            <p:fltVal val="0"/>
                                          </p:val>
                                        </p:tav>
                                        <p:tav tm="100000">
                                          <p:val>
                                            <p:strVal val="#ppt_w"/>
                                          </p:val>
                                        </p:tav>
                                      </p:tavLst>
                                    </p:anim>
                                    <p:anim calcmode="lin" valueType="num">
                                      <p:cBhvr>
                                        <p:cTn id="143" dur="500" fill="hold"/>
                                        <p:tgtEl>
                                          <p:spTgt spid="264"/>
                                        </p:tgtEl>
                                        <p:attrNameLst>
                                          <p:attrName>ppt_h</p:attrName>
                                        </p:attrNameLst>
                                      </p:cBhvr>
                                      <p:tavLst>
                                        <p:tav tm="0">
                                          <p:val>
                                            <p:fltVal val="0"/>
                                          </p:val>
                                        </p:tav>
                                        <p:tav tm="100000">
                                          <p:val>
                                            <p:strVal val="#ppt_h"/>
                                          </p:val>
                                        </p:tav>
                                      </p:tavLst>
                                    </p:anim>
                                    <p:animEffect transition="in" filter="fade">
                                      <p:cBhvr>
                                        <p:cTn id="144" dur="500"/>
                                        <p:tgtEl>
                                          <p:spTgt spid="264"/>
                                        </p:tgtEl>
                                      </p:cBhvr>
                                    </p:animEffect>
                                  </p:childTnLst>
                                </p:cTn>
                              </p:par>
                              <p:par>
                                <p:cTn id="145" presetID="22" presetClass="entr" presetSubtype="4" fill="hold" nodeType="withEffect">
                                  <p:stCondLst>
                                    <p:cond delay="0"/>
                                  </p:stCondLst>
                                  <p:childTnLst>
                                    <p:set>
                                      <p:cBhvr>
                                        <p:cTn id="146" dur="1" fill="hold">
                                          <p:stCondLst>
                                            <p:cond delay="0"/>
                                          </p:stCondLst>
                                        </p:cTn>
                                        <p:tgtEl>
                                          <p:spTgt spid="16"/>
                                        </p:tgtEl>
                                        <p:attrNameLst>
                                          <p:attrName>style.visibility</p:attrName>
                                        </p:attrNameLst>
                                      </p:cBhvr>
                                      <p:to>
                                        <p:strVal val="visible"/>
                                      </p:to>
                                    </p:set>
                                    <p:animEffect transition="in" filter="wipe(down)">
                                      <p:cBhvr>
                                        <p:cTn id="147" dur="500"/>
                                        <p:tgtEl>
                                          <p:spTgt spid="16"/>
                                        </p:tgtEl>
                                      </p:cBhvr>
                                    </p:animEffect>
                                  </p:childTnLst>
                                </p:cTn>
                              </p:par>
                              <p:par>
                                <p:cTn id="148" presetID="22" presetClass="entr" presetSubtype="2" fill="hold" grpId="0" nodeType="withEffect">
                                  <p:stCondLst>
                                    <p:cond delay="0"/>
                                  </p:stCondLst>
                                  <p:childTnLst>
                                    <p:set>
                                      <p:cBhvr>
                                        <p:cTn id="149" dur="1" fill="hold">
                                          <p:stCondLst>
                                            <p:cond delay="0"/>
                                          </p:stCondLst>
                                        </p:cTn>
                                        <p:tgtEl>
                                          <p:spTgt spid="25"/>
                                        </p:tgtEl>
                                        <p:attrNameLst>
                                          <p:attrName>style.visibility</p:attrName>
                                        </p:attrNameLst>
                                      </p:cBhvr>
                                      <p:to>
                                        <p:strVal val="visible"/>
                                      </p:to>
                                    </p:set>
                                    <p:animEffect transition="in" filter="wipe(right)">
                                      <p:cBhvr>
                                        <p:cTn id="150" dur="500"/>
                                        <p:tgtEl>
                                          <p:spTgt spid="25"/>
                                        </p:tgtEl>
                                      </p:cBhvr>
                                    </p:animEffect>
                                  </p:childTnLst>
                                </p:cTn>
                              </p:par>
                              <p:par>
                                <p:cTn id="151" presetID="22" presetClass="entr" presetSubtype="2" fill="hold" grpId="0" nodeType="withEffect">
                                  <p:stCondLst>
                                    <p:cond delay="0"/>
                                  </p:stCondLst>
                                  <p:childTnLst>
                                    <p:set>
                                      <p:cBhvr>
                                        <p:cTn id="152" dur="1" fill="hold">
                                          <p:stCondLst>
                                            <p:cond delay="0"/>
                                          </p:stCondLst>
                                        </p:cTn>
                                        <p:tgtEl>
                                          <p:spTgt spid="26"/>
                                        </p:tgtEl>
                                        <p:attrNameLst>
                                          <p:attrName>style.visibility</p:attrName>
                                        </p:attrNameLst>
                                      </p:cBhvr>
                                      <p:to>
                                        <p:strVal val="visible"/>
                                      </p:to>
                                    </p:set>
                                    <p:animEffect transition="in" filter="wipe(right)">
                                      <p:cBhvr>
                                        <p:cTn id="153" dur="750"/>
                                        <p:tgtEl>
                                          <p:spTgt spid="26"/>
                                        </p:tgtEl>
                                      </p:cBhvr>
                                    </p:animEffect>
                                  </p:childTnLst>
                                </p:cTn>
                              </p:par>
                            </p:childTnLst>
                          </p:cTn>
                        </p:par>
                        <p:par>
                          <p:cTn id="154" fill="hold">
                            <p:stCondLst>
                              <p:cond delay="20150"/>
                            </p:stCondLst>
                            <p:childTnLst>
                              <p:par>
                                <p:cTn id="155" presetID="42" presetClass="path" presetSubtype="0" accel="50000" decel="50000" fill="hold" nodeType="afterEffect">
                                  <p:stCondLst>
                                    <p:cond delay="0"/>
                                  </p:stCondLst>
                                  <p:childTnLst>
                                    <p:animMotion origin="layout" path="M 0.5698 -0.00648 L 0.57045 -0.49537 " pathEditMode="relative" rAng="0" ptsTypes="AA">
                                      <p:cBhvr>
                                        <p:cTn id="156" dur="2000" fill="hold"/>
                                        <p:tgtEl>
                                          <p:spTgt spid="132"/>
                                        </p:tgtEl>
                                        <p:attrNameLst>
                                          <p:attrName>ppt_x</p:attrName>
                                          <p:attrName>ppt_y</p:attrName>
                                        </p:attrNameLst>
                                      </p:cBhvr>
                                      <p:rCtr x="26" y="-24444"/>
                                    </p:animMotion>
                                  </p:childTnLst>
                                </p:cTn>
                              </p:par>
                            </p:childTnLst>
                          </p:cTn>
                        </p:par>
                        <p:par>
                          <p:cTn id="157" fill="hold">
                            <p:stCondLst>
                              <p:cond delay="22150"/>
                            </p:stCondLst>
                            <p:childTnLst>
                              <p:par>
                                <p:cTn id="158" presetID="8" presetClass="emph" presetSubtype="0" fill="hold" nodeType="afterEffect">
                                  <p:stCondLst>
                                    <p:cond delay="0"/>
                                  </p:stCondLst>
                                  <p:childTnLst>
                                    <p:animRot by="5400000">
                                      <p:cBhvr>
                                        <p:cTn id="159" dur="1250" fill="hold"/>
                                        <p:tgtEl>
                                          <p:spTgt spid="132"/>
                                        </p:tgtEl>
                                        <p:attrNameLst>
                                          <p:attrName>r</p:attrName>
                                        </p:attrNameLst>
                                      </p:cBhvr>
                                    </p:animRot>
                                  </p:childTnLst>
                                </p:cTn>
                              </p:par>
                            </p:childTnLst>
                          </p:cTn>
                        </p:par>
                        <p:par>
                          <p:cTn id="160" fill="hold">
                            <p:stCondLst>
                              <p:cond delay="23400"/>
                            </p:stCondLst>
                            <p:childTnLst>
                              <p:par>
                                <p:cTn id="161" presetID="42" presetClass="path" presetSubtype="0" accel="50000" decel="50000" fill="hold" nodeType="afterEffect">
                                  <p:stCondLst>
                                    <p:cond delay="0"/>
                                  </p:stCondLst>
                                  <p:childTnLst>
                                    <p:animMotion origin="layout" path="M 0.57045 -0.49537 L 0.7806 -0.49445 " pathEditMode="relative" rAng="0" ptsTypes="AA">
                                      <p:cBhvr>
                                        <p:cTn id="162" dur="2000" fill="hold"/>
                                        <p:tgtEl>
                                          <p:spTgt spid="132"/>
                                        </p:tgtEl>
                                        <p:attrNameLst>
                                          <p:attrName>ppt_x</p:attrName>
                                          <p:attrName>ppt_y</p:attrName>
                                        </p:attrNameLst>
                                      </p:cBhvr>
                                      <p:rCtr x="10508" y="46"/>
                                    </p:animMotion>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17" grpId="0"/>
      <p:bldP spid="18" grpId="0"/>
      <p:bldP spid="19" grpId="0"/>
      <p:bldP spid="20" grpId="0"/>
      <p:bldP spid="21" grpId="0"/>
      <p:bldP spid="22" grpId="0"/>
      <p:bldP spid="23" grpId="0"/>
      <p:bldP spid="24" grpId="0"/>
      <p:bldP spid="25" grpId="0"/>
      <p:bldP spid="26" grpId="0"/>
      <p:bldP spid="254" grpId="0" animBg="1"/>
      <p:bldP spid="255" grpId="0"/>
      <p:bldP spid="256" grpId="0" animBg="1"/>
      <p:bldP spid="257" grpId="0"/>
      <p:bldP spid="258" grpId="0" animBg="1"/>
      <p:bldP spid="259" grpId="0"/>
      <p:bldP spid="260" grpId="0" animBg="1"/>
      <p:bldP spid="261" grpId="0"/>
      <p:bldP spid="262" grpId="0" animBg="1"/>
      <p:bldP spid="263" grpId="0"/>
    </p:bld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a:off x="5034682" y="-16624"/>
            <a:ext cx="6977956" cy="6940135"/>
            <a:chOff x="3776560" y="-12472"/>
            <a:chExt cx="5235082" cy="5206708"/>
          </a:xfrm>
        </p:grpSpPr>
        <p:sp>
          <p:nvSpPr>
            <p:cNvPr id="13" name="AutoShape 8"/>
            <p:cNvSpPr>
              <a:spLocks/>
            </p:cNvSpPr>
            <p:nvPr/>
          </p:nvSpPr>
          <p:spPr bwMode="auto">
            <a:xfrm>
              <a:off x="7961788" y="299647"/>
              <a:ext cx="418523" cy="41852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1" y="5546"/>
                    <a:pt x="1271" y="10800"/>
                  </a:cubicBezTo>
                  <a:cubicBezTo>
                    <a:pt x="1271" y="16054"/>
                    <a:pt x="5546" y="20329"/>
                    <a:pt x="10800" y="20329"/>
                  </a:cubicBezTo>
                  <a:cubicBezTo>
                    <a:pt x="16054" y="20329"/>
                    <a:pt x="20329" y="16054"/>
                    <a:pt x="20329" y="10800"/>
                  </a:cubicBezTo>
                  <a:cubicBezTo>
                    <a:pt x="20329" y="5546"/>
                    <a:pt x="16054"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4" name="AutoShape 11"/>
            <p:cNvSpPr>
              <a:spLocks/>
            </p:cNvSpPr>
            <p:nvPr/>
          </p:nvSpPr>
          <p:spPr bwMode="auto">
            <a:xfrm>
              <a:off x="7415580" y="4421033"/>
              <a:ext cx="418523" cy="41852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1" y="5546"/>
                    <a:pt x="1271" y="10800"/>
                  </a:cubicBezTo>
                  <a:cubicBezTo>
                    <a:pt x="1271" y="16054"/>
                    <a:pt x="5546" y="20329"/>
                    <a:pt x="10800" y="20329"/>
                  </a:cubicBezTo>
                  <a:cubicBezTo>
                    <a:pt x="16054" y="20329"/>
                    <a:pt x="20329" y="16054"/>
                    <a:pt x="20329" y="10800"/>
                  </a:cubicBezTo>
                  <a:cubicBezTo>
                    <a:pt x="20329" y="5546"/>
                    <a:pt x="16054"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5" name="AutoShape 12"/>
            <p:cNvSpPr>
              <a:spLocks/>
            </p:cNvSpPr>
            <p:nvPr/>
          </p:nvSpPr>
          <p:spPr bwMode="auto">
            <a:xfrm>
              <a:off x="8110754" y="4931773"/>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1" y="5545"/>
                    <a:pt x="1271" y="10800"/>
                  </a:cubicBezTo>
                  <a:cubicBezTo>
                    <a:pt x="1271" y="16055"/>
                    <a:pt x="5545" y="20329"/>
                    <a:pt x="10800" y="20329"/>
                  </a:cubicBezTo>
                  <a:cubicBezTo>
                    <a:pt x="16055" y="20329"/>
                    <a:pt x="20329" y="16055"/>
                    <a:pt x="20329" y="10800"/>
                  </a:cubicBezTo>
                  <a:cubicBezTo>
                    <a:pt x="20329" y="5545"/>
                    <a:pt x="16055"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6" name="AutoShape 13"/>
            <p:cNvSpPr>
              <a:spLocks/>
            </p:cNvSpPr>
            <p:nvPr/>
          </p:nvSpPr>
          <p:spPr bwMode="auto">
            <a:xfrm>
              <a:off x="8344843" y="4392658"/>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1" y="5545"/>
                    <a:pt x="1271" y="10800"/>
                  </a:cubicBezTo>
                  <a:cubicBezTo>
                    <a:pt x="1271" y="16055"/>
                    <a:pt x="5545" y="20329"/>
                    <a:pt x="10800" y="20329"/>
                  </a:cubicBezTo>
                  <a:cubicBezTo>
                    <a:pt x="16055" y="20329"/>
                    <a:pt x="20329" y="16055"/>
                    <a:pt x="20329" y="10800"/>
                  </a:cubicBezTo>
                  <a:cubicBezTo>
                    <a:pt x="20329" y="5545"/>
                    <a:pt x="16055"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 name="AutoShape 16"/>
            <p:cNvSpPr>
              <a:spLocks/>
            </p:cNvSpPr>
            <p:nvPr/>
          </p:nvSpPr>
          <p:spPr bwMode="auto">
            <a:xfrm>
              <a:off x="3960994" y="2995218"/>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0"/>
                  </a:moveTo>
                  <a:cubicBezTo>
                    <a:pt x="5546" y="1270"/>
                    <a:pt x="1271" y="5545"/>
                    <a:pt x="1271" y="10799"/>
                  </a:cubicBezTo>
                  <a:cubicBezTo>
                    <a:pt x="1271" y="16053"/>
                    <a:pt x="5546" y="20329"/>
                    <a:pt x="10800" y="20329"/>
                  </a:cubicBezTo>
                  <a:cubicBezTo>
                    <a:pt x="16055" y="20329"/>
                    <a:pt x="20330" y="16053"/>
                    <a:pt x="20330" y="10799"/>
                  </a:cubicBezTo>
                  <a:cubicBezTo>
                    <a:pt x="20329" y="5545"/>
                    <a:pt x="16055"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8" name="AutoShape 18"/>
            <p:cNvSpPr>
              <a:spLocks/>
            </p:cNvSpPr>
            <p:nvPr/>
          </p:nvSpPr>
          <p:spPr bwMode="auto">
            <a:xfrm>
              <a:off x="6096170" y="923884"/>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0"/>
                  </a:moveTo>
                  <a:cubicBezTo>
                    <a:pt x="5545" y="1270"/>
                    <a:pt x="1270" y="5545"/>
                    <a:pt x="1270" y="10800"/>
                  </a:cubicBezTo>
                  <a:cubicBezTo>
                    <a:pt x="1270" y="16055"/>
                    <a:pt x="5545" y="20330"/>
                    <a:pt x="10800" y="20330"/>
                  </a:cubicBezTo>
                  <a:cubicBezTo>
                    <a:pt x="16055" y="20330"/>
                    <a:pt x="20329" y="16055"/>
                    <a:pt x="20329" y="10800"/>
                  </a:cubicBezTo>
                  <a:cubicBezTo>
                    <a:pt x="20329" y="5545"/>
                    <a:pt x="16055"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9" name="AutoShape 19"/>
            <p:cNvSpPr>
              <a:spLocks/>
            </p:cNvSpPr>
            <p:nvPr/>
          </p:nvSpPr>
          <p:spPr bwMode="auto">
            <a:xfrm>
              <a:off x="7947601" y="3016498"/>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1" y="5545"/>
                    <a:pt x="1271" y="10800"/>
                  </a:cubicBezTo>
                  <a:cubicBezTo>
                    <a:pt x="1271" y="16055"/>
                    <a:pt x="5545" y="20329"/>
                    <a:pt x="10800" y="20329"/>
                  </a:cubicBezTo>
                  <a:cubicBezTo>
                    <a:pt x="16055" y="20329"/>
                    <a:pt x="20329" y="16055"/>
                    <a:pt x="20329" y="10800"/>
                  </a:cubicBezTo>
                  <a:cubicBezTo>
                    <a:pt x="20329" y="5545"/>
                    <a:pt x="16055"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0" name="AutoShape 20"/>
            <p:cNvSpPr>
              <a:spLocks/>
            </p:cNvSpPr>
            <p:nvPr/>
          </p:nvSpPr>
          <p:spPr bwMode="auto">
            <a:xfrm>
              <a:off x="8685336" y="952259"/>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0" y="5545"/>
                    <a:pt x="1270" y="10800"/>
                  </a:cubicBezTo>
                  <a:cubicBezTo>
                    <a:pt x="1270" y="16055"/>
                    <a:pt x="5545" y="20330"/>
                    <a:pt x="10800" y="20330"/>
                  </a:cubicBezTo>
                  <a:cubicBezTo>
                    <a:pt x="16054" y="20330"/>
                    <a:pt x="20329" y="16055"/>
                    <a:pt x="20329" y="10800"/>
                  </a:cubicBezTo>
                  <a:cubicBezTo>
                    <a:pt x="20329" y="5545"/>
                    <a:pt x="16054"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1" name="AutoShape 21"/>
            <p:cNvSpPr>
              <a:spLocks/>
            </p:cNvSpPr>
            <p:nvPr/>
          </p:nvSpPr>
          <p:spPr bwMode="auto">
            <a:xfrm>
              <a:off x="6472131" y="3945761"/>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6"/>
                    <a:pt x="16755" y="21600"/>
                    <a:pt x="10800" y="21600"/>
                  </a:cubicBezTo>
                  <a:close/>
                  <a:moveTo>
                    <a:pt x="10800" y="1270"/>
                  </a:moveTo>
                  <a:cubicBezTo>
                    <a:pt x="5545" y="1270"/>
                    <a:pt x="1270" y="5545"/>
                    <a:pt x="1270" y="10800"/>
                  </a:cubicBezTo>
                  <a:cubicBezTo>
                    <a:pt x="1270" y="16054"/>
                    <a:pt x="5545" y="20329"/>
                    <a:pt x="10800" y="20329"/>
                  </a:cubicBezTo>
                  <a:cubicBezTo>
                    <a:pt x="16054" y="20329"/>
                    <a:pt x="20329" y="16054"/>
                    <a:pt x="20329" y="10800"/>
                  </a:cubicBezTo>
                  <a:cubicBezTo>
                    <a:pt x="20329" y="5546"/>
                    <a:pt x="16054"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2" name="AutoShape 22"/>
            <p:cNvSpPr>
              <a:spLocks/>
            </p:cNvSpPr>
            <p:nvPr/>
          </p:nvSpPr>
          <p:spPr bwMode="auto">
            <a:xfrm>
              <a:off x="8614400" y="3321524"/>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6"/>
                    <a:pt x="16755" y="21600"/>
                    <a:pt x="10800" y="21600"/>
                  </a:cubicBezTo>
                  <a:close/>
                  <a:moveTo>
                    <a:pt x="10800" y="1270"/>
                  </a:moveTo>
                  <a:cubicBezTo>
                    <a:pt x="5545" y="1270"/>
                    <a:pt x="1270" y="5545"/>
                    <a:pt x="1270" y="10800"/>
                  </a:cubicBezTo>
                  <a:cubicBezTo>
                    <a:pt x="1270" y="16054"/>
                    <a:pt x="5545" y="20329"/>
                    <a:pt x="10800" y="20329"/>
                  </a:cubicBezTo>
                  <a:cubicBezTo>
                    <a:pt x="16054" y="20329"/>
                    <a:pt x="20329" y="16054"/>
                    <a:pt x="20329" y="10800"/>
                  </a:cubicBezTo>
                  <a:cubicBezTo>
                    <a:pt x="20329" y="5546"/>
                    <a:pt x="16054"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3" name="AutoShape 23"/>
            <p:cNvSpPr>
              <a:spLocks/>
            </p:cNvSpPr>
            <p:nvPr/>
          </p:nvSpPr>
          <p:spPr bwMode="auto">
            <a:xfrm>
              <a:off x="8422873" y="1619058"/>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0"/>
                  </a:moveTo>
                  <a:cubicBezTo>
                    <a:pt x="5545" y="1270"/>
                    <a:pt x="1271" y="5545"/>
                    <a:pt x="1271" y="10800"/>
                  </a:cubicBezTo>
                  <a:cubicBezTo>
                    <a:pt x="1271" y="16055"/>
                    <a:pt x="5545" y="20329"/>
                    <a:pt x="10800" y="20329"/>
                  </a:cubicBezTo>
                  <a:cubicBezTo>
                    <a:pt x="16055" y="20329"/>
                    <a:pt x="20329" y="16055"/>
                    <a:pt x="20329" y="10800"/>
                  </a:cubicBezTo>
                  <a:cubicBezTo>
                    <a:pt x="20329" y="5545"/>
                    <a:pt x="16055"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4" name="AutoShape 24"/>
            <p:cNvSpPr>
              <a:spLocks/>
            </p:cNvSpPr>
            <p:nvPr/>
          </p:nvSpPr>
          <p:spPr bwMode="auto">
            <a:xfrm>
              <a:off x="7451048" y="30090"/>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0"/>
                  </a:moveTo>
                  <a:cubicBezTo>
                    <a:pt x="5545" y="1270"/>
                    <a:pt x="1271" y="5545"/>
                    <a:pt x="1271" y="10800"/>
                  </a:cubicBezTo>
                  <a:cubicBezTo>
                    <a:pt x="1271" y="16054"/>
                    <a:pt x="5545" y="20329"/>
                    <a:pt x="10800" y="20329"/>
                  </a:cubicBezTo>
                  <a:cubicBezTo>
                    <a:pt x="16055" y="20329"/>
                    <a:pt x="20330" y="16054"/>
                    <a:pt x="20330" y="10800"/>
                  </a:cubicBezTo>
                  <a:cubicBezTo>
                    <a:pt x="20330" y="5545"/>
                    <a:pt x="16055"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5" name="AutoShape 25"/>
            <p:cNvSpPr>
              <a:spLocks/>
            </p:cNvSpPr>
            <p:nvPr/>
          </p:nvSpPr>
          <p:spPr bwMode="auto">
            <a:xfrm>
              <a:off x="5911736" y="2654724"/>
              <a:ext cx="1027687" cy="666799"/>
            </a:xfrm>
            <a:custGeom>
              <a:avLst/>
              <a:gdLst/>
              <a:ahLst/>
              <a:cxnLst/>
              <a:rect l="0" t="0" r="r" b="b"/>
              <a:pathLst>
                <a:path w="21538" h="21552">
                  <a:moveTo>
                    <a:pt x="21315" y="21552"/>
                  </a:moveTo>
                  <a:cubicBezTo>
                    <a:pt x="21274" y="21552"/>
                    <a:pt x="21232" y="21535"/>
                    <a:pt x="21195" y="21498"/>
                  </a:cubicBezTo>
                  <a:lnTo>
                    <a:pt x="103" y="634"/>
                  </a:lnTo>
                  <a:cubicBezTo>
                    <a:pt x="-1" y="532"/>
                    <a:pt x="-31" y="319"/>
                    <a:pt x="35" y="159"/>
                  </a:cubicBezTo>
                  <a:cubicBezTo>
                    <a:pt x="102" y="-1"/>
                    <a:pt x="239" y="-48"/>
                    <a:pt x="343" y="55"/>
                  </a:cubicBezTo>
                  <a:lnTo>
                    <a:pt x="21435" y="20919"/>
                  </a:lnTo>
                  <a:cubicBezTo>
                    <a:pt x="21539" y="21021"/>
                    <a:pt x="21569" y="21234"/>
                    <a:pt x="21503" y="21394"/>
                  </a:cubicBezTo>
                  <a:cubicBezTo>
                    <a:pt x="21460" y="21496"/>
                    <a:pt x="21388" y="21552"/>
                    <a:pt x="21315" y="21552"/>
                  </a:cubicBezTo>
                  <a:close/>
                  <a:moveTo>
                    <a:pt x="21315" y="21552"/>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6" name="AutoShape 29"/>
            <p:cNvSpPr>
              <a:spLocks/>
            </p:cNvSpPr>
            <p:nvPr/>
          </p:nvSpPr>
          <p:spPr bwMode="auto">
            <a:xfrm>
              <a:off x="6301884" y="1597777"/>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1" y="18783"/>
                    <a:pt x="18783" y="15202"/>
                    <a:pt x="18783" y="10800"/>
                  </a:cubicBezTo>
                  <a:cubicBezTo>
                    <a:pt x="18783" y="6398"/>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7" name="AutoShape 30"/>
            <p:cNvSpPr>
              <a:spLocks/>
            </p:cNvSpPr>
            <p:nvPr/>
          </p:nvSpPr>
          <p:spPr bwMode="auto">
            <a:xfrm>
              <a:off x="8082379" y="3740046"/>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1" y="18783"/>
                    <a:pt x="18783" y="15202"/>
                    <a:pt x="18783" y="10800"/>
                  </a:cubicBezTo>
                  <a:cubicBezTo>
                    <a:pt x="18783" y="6398"/>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8" name="AutoShape 31"/>
            <p:cNvSpPr>
              <a:spLocks/>
            </p:cNvSpPr>
            <p:nvPr/>
          </p:nvSpPr>
          <p:spPr bwMode="auto">
            <a:xfrm>
              <a:off x="4627793" y="2449010"/>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2" y="18783"/>
                    <a:pt x="18783" y="15202"/>
                    <a:pt x="18783" y="10800"/>
                  </a:cubicBezTo>
                  <a:cubicBezTo>
                    <a:pt x="18783" y="6398"/>
                    <a:pt x="15202"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35" name="AutoShape 34"/>
            <p:cNvSpPr>
              <a:spLocks/>
            </p:cNvSpPr>
            <p:nvPr/>
          </p:nvSpPr>
          <p:spPr bwMode="auto">
            <a:xfrm>
              <a:off x="3776560" y="3442115"/>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2" y="18783"/>
                    <a:pt x="18783" y="15202"/>
                    <a:pt x="18783" y="10800"/>
                  </a:cubicBezTo>
                  <a:cubicBezTo>
                    <a:pt x="18783" y="6398"/>
                    <a:pt x="15202"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36" name="AutoShape 35"/>
            <p:cNvSpPr>
              <a:spLocks/>
            </p:cNvSpPr>
            <p:nvPr/>
          </p:nvSpPr>
          <p:spPr bwMode="auto">
            <a:xfrm>
              <a:off x="6046514" y="3200932"/>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9"/>
                    <a:pt x="2817" y="10800"/>
                  </a:cubicBezTo>
                  <a:cubicBezTo>
                    <a:pt x="2817" y="15201"/>
                    <a:pt x="6398" y="18783"/>
                    <a:pt x="10800" y="18783"/>
                  </a:cubicBezTo>
                  <a:cubicBezTo>
                    <a:pt x="15202" y="18783"/>
                    <a:pt x="18783" y="15201"/>
                    <a:pt x="18783" y="10800"/>
                  </a:cubicBezTo>
                  <a:cubicBezTo>
                    <a:pt x="18783" y="6399"/>
                    <a:pt x="15202"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37" name="AutoShape 36"/>
            <p:cNvSpPr>
              <a:spLocks/>
            </p:cNvSpPr>
            <p:nvPr/>
          </p:nvSpPr>
          <p:spPr bwMode="auto">
            <a:xfrm>
              <a:off x="5769864" y="1505560"/>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2" y="18783"/>
                    <a:pt x="18783" y="15202"/>
                    <a:pt x="18783" y="10800"/>
                  </a:cubicBezTo>
                  <a:cubicBezTo>
                    <a:pt x="18783" y="6398"/>
                    <a:pt x="15202"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38" name="AutoShape 38"/>
            <p:cNvSpPr>
              <a:spLocks/>
            </p:cNvSpPr>
            <p:nvPr/>
          </p:nvSpPr>
          <p:spPr bwMode="auto">
            <a:xfrm>
              <a:off x="8848489" y="2959750"/>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9"/>
                    <a:pt x="2817" y="10800"/>
                  </a:cubicBezTo>
                  <a:cubicBezTo>
                    <a:pt x="2817" y="15201"/>
                    <a:pt x="6398" y="18783"/>
                    <a:pt x="10800" y="18783"/>
                  </a:cubicBezTo>
                  <a:cubicBezTo>
                    <a:pt x="15201" y="18783"/>
                    <a:pt x="18783" y="15201"/>
                    <a:pt x="18783" y="10800"/>
                  </a:cubicBezTo>
                  <a:cubicBezTo>
                    <a:pt x="18783" y="6399"/>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39" name="AutoShape 39"/>
            <p:cNvSpPr>
              <a:spLocks/>
            </p:cNvSpPr>
            <p:nvPr/>
          </p:nvSpPr>
          <p:spPr bwMode="auto">
            <a:xfrm>
              <a:off x="8813021" y="1512654"/>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1" y="18783"/>
                    <a:pt x="18783" y="15202"/>
                    <a:pt x="18783" y="10800"/>
                  </a:cubicBezTo>
                  <a:cubicBezTo>
                    <a:pt x="18783" y="6398"/>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0" name="AutoShape 41"/>
            <p:cNvSpPr>
              <a:spLocks/>
            </p:cNvSpPr>
            <p:nvPr/>
          </p:nvSpPr>
          <p:spPr bwMode="auto">
            <a:xfrm>
              <a:off x="6819717" y="15902"/>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1" y="18783"/>
                    <a:pt x="18783" y="15202"/>
                    <a:pt x="18783" y="10800"/>
                  </a:cubicBezTo>
                  <a:cubicBezTo>
                    <a:pt x="18783" y="6398"/>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1" name="AutoShape 42"/>
            <p:cNvSpPr>
              <a:spLocks/>
            </p:cNvSpPr>
            <p:nvPr/>
          </p:nvSpPr>
          <p:spPr bwMode="auto">
            <a:xfrm>
              <a:off x="7153117" y="4974334"/>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1" y="18783"/>
                    <a:pt x="18783" y="15202"/>
                    <a:pt x="18783" y="10800"/>
                  </a:cubicBezTo>
                  <a:cubicBezTo>
                    <a:pt x="18783" y="6398"/>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2" name="AutoShape 43"/>
            <p:cNvSpPr>
              <a:spLocks/>
            </p:cNvSpPr>
            <p:nvPr/>
          </p:nvSpPr>
          <p:spPr bwMode="auto">
            <a:xfrm>
              <a:off x="5720208" y="4612560"/>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2" y="18783"/>
                    <a:pt x="18783" y="15202"/>
                    <a:pt x="18783" y="10800"/>
                  </a:cubicBezTo>
                  <a:cubicBezTo>
                    <a:pt x="18783" y="6398"/>
                    <a:pt x="15202"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3" name="AutoShape 44"/>
            <p:cNvSpPr>
              <a:spLocks/>
            </p:cNvSpPr>
            <p:nvPr/>
          </p:nvSpPr>
          <p:spPr bwMode="auto">
            <a:xfrm>
              <a:off x="3925526" y="4130195"/>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2" y="18783"/>
                    <a:pt x="18783" y="15202"/>
                    <a:pt x="18783" y="10800"/>
                  </a:cubicBezTo>
                  <a:cubicBezTo>
                    <a:pt x="18783" y="6398"/>
                    <a:pt x="15202"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4" name="AutoShape 46"/>
            <p:cNvSpPr>
              <a:spLocks/>
            </p:cNvSpPr>
            <p:nvPr/>
          </p:nvSpPr>
          <p:spPr bwMode="auto">
            <a:xfrm>
              <a:off x="8408685" y="-12472"/>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1" y="18783"/>
                    <a:pt x="18783" y="15202"/>
                    <a:pt x="18783" y="10800"/>
                  </a:cubicBezTo>
                  <a:cubicBezTo>
                    <a:pt x="18783" y="6398"/>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5" name="AutoShape 47"/>
            <p:cNvSpPr>
              <a:spLocks/>
            </p:cNvSpPr>
            <p:nvPr/>
          </p:nvSpPr>
          <p:spPr bwMode="auto">
            <a:xfrm>
              <a:off x="7692231" y="1065756"/>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1" y="18783"/>
                    <a:pt x="18783" y="15202"/>
                    <a:pt x="18783" y="10800"/>
                  </a:cubicBezTo>
                  <a:cubicBezTo>
                    <a:pt x="18783" y="6398"/>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6" name="AutoShape 48"/>
            <p:cNvSpPr>
              <a:spLocks/>
            </p:cNvSpPr>
            <p:nvPr/>
          </p:nvSpPr>
          <p:spPr bwMode="auto">
            <a:xfrm>
              <a:off x="8642774" y="2285857"/>
              <a:ext cx="163153" cy="16315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2817"/>
                  </a:moveTo>
                  <a:cubicBezTo>
                    <a:pt x="6398" y="2817"/>
                    <a:pt x="2817" y="6398"/>
                    <a:pt x="2817" y="10800"/>
                  </a:cubicBezTo>
                  <a:cubicBezTo>
                    <a:pt x="2817" y="15202"/>
                    <a:pt x="6398" y="18783"/>
                    <a:pt x="10800" y="18783"/>
                  </a:cubicBezTo>
                  <a:cubicBezTo>
                    <a:pt x="15201" y="18783"/>
                    <a:pt x="18783" y="15202"/>
                    <a:pt x="18783" y="10800"/>
                  </a:cubicBezTo>
                  <a:cubicBezTo>
                    <a:pt x="18783" y="6398"/>
                    <a:pt x="15201" y="2817"/>
                    <a:pt x="10800" y="2817"/>
                  </a:cubicBezTo>
                  <a:close/>
                  <a:moveTo>
                    <a:pt x="10800" y="281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7" name="AutoShape 49"/>
            <p:cNvSpPr>
              <a:spLocks/>
            </p:cNvSpPr>
            <p:nvPr/>
          </p:nvSpPr>
          <p:spPr bwMode="auto">
            <a:xfrm>
              <a:off x="5847893" y="1725462"/>
              <a:ext cx="503646" cy="418523"/>
            </a:xfrm>
            <a:custGeom>
              <a:avLst/>
              <a:gdLst/>
              <a:ahLst/>
              <a:cxnLst/>
              <a:rect l="0" t="0" r="r" b="b"/>
              <a:pathLst>
                <a:path w="21488" h="21532">
                  <a:moveTo>
                    <a:pt x="454" y="21532"/>
                  </a:moveTo>
                  <a:cubicBezTo>
                    <a:pt x="323" y="21532"/>
                    <a:pt x="193" y="21464"/>
                    <a:pt x="103" y="21333"/>
                  </a:cubicBezTo>
                  <a:cubicBezTo>
                    <a:pt x="-56" y="21099"/>
                    <a:pt x="-28" y="20754"/>
                    <a:pt x="165" y="20562"/>
                  </a:cubicBezTo>
                  <a:lnTo>
                    <a:pt x="20746" y="125"/>
                  </a:lnTo>
                  <a:cubicBezTo>
                    <a:pt x="20939" y="-68"/>
                    <a:pt x="21225" y="-34"/>
                    <a:pt x="21385" y="199"/>
                  </a:cubicBezTo>
                  <a:cubicBezTo>
                    <a:pt x="21544" y="433"/>
                    <a:pt x="21516" y="778"/>
                    <a:pt x="21323" y="970"/>
                  </a:cubicBezTo>
                  <a:lnTo>
                    <a:pt x="742" y="21407"/>
                  </a:lnTo>
                  <a:cubicBezTo>
                    <a:pt x="658" y="21491"/>
                    <a:pt x="556" y="21532"/>
                    <a:pt x="454" y="21532"/>
                  </a:cubicBezTo>
                  <a:close/>
                  <a:moveTo>
                    <a:pt x="454" y="21532"/>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8" name="AutoShape 50"/>
            <p:cNvSpPr>
              <a:spLocks/>
            </p:cNvSpPr>
            <p:nvPr/>
          </p:nvSpPr>
          <p:spPr bwMode="auto">
            <a:xfrm>
              <a:off x="6429569" y="1009007"/>
              <a:ext cx="516947" cy="630445"/>
            </a:xfrm>
            <a:custGeom>
              <a:avLst/>
              <a:gdLst/>
              <a:ahLst/>
              <a:cxnLst/>
              <a:rect l="0" t="0" r="r" b="b"/>
              <a:pathLst>
                <a:path w="21490" h="21555">
                  <a:moveTo>
                    <a:pt x="441" y="21555"/>
                  </a:moveTo>
                  <a:cubicBezTo>
                    <a:pt x="343" y="21555"/>
                    <a:pt x="244" y="21528"/>
                    <a:pt x="163" y="21474"/>
                  </a:cubicBezTo>
                  <a:cubicBezTo>
                    <a:pt x="-27" y="21347"/>
                    <a:pt x="-55" y="21118"/>
                    <a:pt x="99" y="20963"/>
                  </a:cubicBezTo>
                  <a:lnTo>
                    <a:pt x="20706" y="134"/>
                  </a:lnTo>
                  <a:cubicBezTo>
                    <a:pt x="20860" y="-22"/>
                    <a:pt x="21138" y="-45"/>
                    <a:pt x="21327" y="81"/>
                  </a:cubicBezTo>
                  <a:cubicBezTo>
                    <a:pt x="21516" y="208"/>
                    <a:pt x="21545" y="437"/>
                    <a:pt x="21391" y="592"/>
                  </a:cubicBezTo>
                  <a:lnTo>
                    <a:pt x="784" y="21421"/>
                  </a:lnTo>
                  <a:cubicBezTo>
                    <a:pt x="697" y="21509"/>
                    <a:pt x="569" y="21555"/>
                    <a:pt x="441" y="21555"/>
                  </a:cubicBezTo>
                  <a:close/>
                  <a:moveTo>
                    <a:pt x="441" y="21555"/>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49" name="AutoShape 51"/>
            <p:cNvSpPr>
              <a:spLocks/>
            </p:cNvSpPr>
            <p:nvPr/>
          </p:nvSpPr>
          <p:spPr bwMode="auto">
            <a:xfrm>
              <a:off x="6003953" y="2392261"/>
              <a:ext cx="486799" cy="62956"/>
            </a:xfrm>
            <a:custGeom>
              <a:avLst/>
              <a:gdLst/>
              <a:ahLst/>
              <a:cxnLst/>
              <a:rect l="0" t="0" r="r" b="b"/>
              <a:pathLst>
                <a:path w="21600" h="21600">
                  <a:moveTo>
                    <a:pt x="64" y="0"/>
                  </a:moveTo>
                  <a:lnTo>
                    <a:pt x="21600" y="16821"/>
                  </a:lnTo>
                  <a:lnTo>
                    <a:pt x="21536" y="21600"/>
                  </a:lnTo>
                  <a:lnTo>
                    <a:pt x="0" y="4779"/>
                  </a:lnTo>
                  <a:close/>
                  <a:moveTo>
                    <a:pt x="64"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50" name="AutoShape 52"/>
            <p:cNvSpPr>
              <a:spLocks/>
            </p:cNvSpPr>
            <p:nvPr/>
          </p:nvSpPr>
          <p:spPr bwMode="auto">
            <a:xfrm>
              <a:off x="6415382" y="1746743"/>
              <a:ext cx="204828" cy="524041"/>
            </a:xfrm>
            <a:custGeom>
              <a:avLst/>
              <a:gdLst/>
              <a:ahLst/>
              <a:cxnLst/>
              <a:rect l="0" t="0" r="r" b="b"/>
              <a:pathLst>
                <a:path w="21600" h="21600">
                  <a:moveTo>
                    <a:pt x="20082" y="21600"/>
                  </a:moveTo>
                  <a:lnTo>
                    <a:pt x="0" y="195"/>
                  </a:lnTo>
                  <a:lnTo>
                    <a:pt x="1517" y="0"/>
                  </a:lnTo>
                  <a:lnTo>
                    <a:pt x="21600" y="21405"/>
                  </a:lnTo>
                  <a:close/>
                  <a:moveTo>
                    <a:pt x="20082" y="2160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51" name="AutoShape 53"/>
            <p:cNvSpPr>
              <a:spLocks/>
            </p:cNvSpPr>
            <p:nvPr/>
          </p:nvSpPr>
          <p:spPr bwMode="auto">
            <a:xfrm>
              <a:off x="6876466" y="1973738"/>
              <a:ext cx="553301" cy="373301"/>
            </a:xfrm>
            <a:custGeom>
              <a:avLst/>
              <a:gdLst/>
              <a:ahLst/>
              <a:cxnLst/>
              <a:rect l="0" t="0" r="r" b="b"/>
              <a:pathLst>
                <a:path w="21600" h="21600">
                  <a:moveTo>
                    <a:pt x="21295" y="0"/>
                  </a:moveTo>
                  <a:lnTo>
                    <a:pt x="21600" y="684"/>
                  </a:lnTo>
                  <a:lnTo>
                    <a:pt x="305" y="21600"/>
                  </a:lnTo>
                  <a:lnTo>
                    <a:pt x="0" y="20916"/>
                  </a:lnTo>
                  <a:close/>
                  <a:moveTo>
                    <a:pt x="21295"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52" name="AutoShape 54"/>
            <p:cNvSpPr>
              <a:spLocks/>
            </p:cNvSpPr>
            <p:nvPr/>
          </p:nvSpPr>
          <p:spPr bwMode="auto">
            <a:xfrm>
              <a:off x="6351539" y="852948"/>
              <a:ext cx="458425" cy="176454"/>
            </a:xfrm>
            <a:custGeom>
              <a:avLst/>
              <a:gdLst/>
              <a:ahLst/>
              <a:cxnLst/>
              <a:rect l="0" t="0" r="r" b="b"/>
              <a:pathLst>
                <a:path w="21600" h="21600">
                  <a:moveTo>
                    <a:pt x="21374" y="0"/>
                  </a:moveTo>
                  <a:lnTo>
                    <a:pt x="21600" y="1634"/>
                  </a:lnTo>
                  <a:lnTo>
                    <a:pt x="226" y="21600"/>
                  </a:lnTo>
                  <a:lnTo>
                    <a:pt x="0" y="19966"/>
                  </a:lnTo>
                  <a:close/>
                  <a:moveTo>
                    <a:pt x="21374"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53" name="AutoShape 55"/>
            <p:cNvSpPr>
              <a:spLocks/>
            </p:cNvSpPr>
            <p:nvPr/>
          </p:nvSpPr>
          <p:spPr bwMode="auto">
            <a:xfrm>
              <a:off x="7230260" y="249991"/>
              <a:ext cx="266010" cy="292611"/>
            </a:xfrm>
            <a:custGeom>
              <a:avLst/>
              <a:gdLst/>
              <a:ahLst/>
              <a:cxnLst/>
              <a:rect l="0" t="0" r="r" b="b"/>
              <a:pathLst>
                <a:path w="21600" h="21600">
                  <a:moveTo>
                    <a:pt x="20743" y="0"/>
                  </a:moveTo>
                  <a:lnTo>
                    <a:pt x="21600" y="699"/>
                  </a:lnTo>
                  <a:lnTo>
                    <a:pt x="857" y="21600"/>
                  </a:lnTo>
                  <a:lnTo>
                    <a:pt x="0" y="20901"/>
                  </a:lnTo>
                  <a:close/>
                  <a:moveTo>
                    <a:pt x="20743"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54" name="AutoShape 56"/>
            <p:cNvSpPr>
              <a:spLocks/>
            </p:cNvSpPr>
            <p:nvPr/>
          </p:nvSpPr>
          <p:spPr bwMode="auto">
            <a:xfrm>
              <a:off x="7351738" y="604672"/>
              <a:ext cx="641971" cy="148079"/>
            </a:xfrm>
            <a:custGeom>
              <a:avLst/>
              <a:gdLst/>
              <a:ahLst/>
              <a:cxnLst/>
              <a:rect l="0" t="0" r="r" b="b"/>
              <a:pathLst>
                <a:path w="21600" h="21600">
                  <a:moveTo>
                    <a:pt x="100" y="21600"/>
                  </a:moveTo>
                  <a:lnTo>
                    <a:pt x="0" y="19584"/>
                  </a:lnTo>
                  <a:lnTo>
                    <a:pt x="21501" y="0"/>
                  </a:lnTo>
                  <a:lnTo>
                    <a:pt x="21600" y="2016"/>
                  </a:lnTo>
                  <a:close/>
                  <a:moveTo>
                    <a:pt x="100" y="2160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59" name="AutoShape 57"/>
            <p:cNvSpPr>
              <a:spLocks/>
            </p:cNvSpPr>
            <p:nvPr/>
          </p:nvSpPr>
          <p:spPr bwMode="auto">
            <a:xfrm>
              <a:off x="5627991" y="2817877"/>
              <a:ext cx="61183" cy="937243"/>
            </a:xfrm>
            <a:custGeom>
              <a:avLst/>
              <a:gdLst/>
              <a:ahLst/>
              <a:cxnLst/>
              <a:rect l="0" t="0" r="r" b="b"/>
              <a:pathLst>
                <a:path w="21600" h="21600">
                  <a:moveTo>
                    <a:pt x="4950" y="0"/>
                  </a:moveTo>
                  <a:lnTo>
                    <a:pt x="21600" y="21583"/>
                  </a:lnTo>
                  <a:lnTo>
                    <a:pt x="16650" y="21600"/>
                  </a:lnTo>
                  <a:lnTo>
                    <a:pt x="0" y="17"/>
                  </a:lnTo>
                  <a:close/>
                  <a:moveTo>
                    <a:pt x="4950"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0" name="AutoShape 58"/>
            <p:cNvSpPr>
              <a:spLocks/>
            </p:cNvSpPr>
            <p:nvPr/>
          </p:nvSpPr>
          <p:spPr bwMode="auto">
            <a:xfrm>
              <a:off x="4975380" y="3676204"/>
              <a:ext cx="481479" cy="246503"/>
            </a:xfrm>
            <a:custGeom>
              <a:avLst/>
              <a:gdLst/>
              <a:ahLst/>
              <a:cxnLst/>
              <a:rect l="0" t="0" r="r" b="b"/>
              <a:pathLst>
                <a:path w="21600" h="21600">
                  <a:moveTo>
                    <a:pt x="281" y="0"/>
                  </a:moveTo>
                  <a:lnTo>
                    <a:pt x="21600" y="20486"/>
                  </a:lnTo>
                  <a:lnTo>
                    <a:pt x="21319" y="21600"/>
                  </a:lnTo>
                  <a:lnTo>
                    <a:pt x="0" y="1114"/>
                  </a:lnTo>
                  <a:close/>
                  <a:moveTo>
                    <a:pt x="281"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1" name="AutoShape 59"/>
            <p:cNvSpPr>
              <a:spLocks/>
            </p:cNvSpPr>
            <p:nvPr/>
          </p:nvSpPr>
          <p:spPr bwMode="auto">
            <a:xfrm>
              <a:off x="4187989" y="3179651"/>
              <a:ext cx="453991" cy="295272"/>
            </a:xfrm>
            <a:custGeom>
              <a:avLst/>
              <a:gdLst/>
              <a:ahLst/>
              <a:cxnLst/>
              <a:rect l="0" t="0" r="r" b="b"/>
              <a:pathLst>
                <a:path w="21600" h="21600">
                  <a:moveTo>
                    <a:pt x="361" y="0"/>
                  </a:moveTo>
                  <a:lnTo>
                    <a:pt x="21600" y="20726"/>
                  </a:lnTo>
                  <a:lnTo>
                    <a:pt x="21239" y="21600"/>
                  </a:lnTo>
                  <a:lnTo>
                    <a:pt x="0" y="874"/>
                  </a:lnTo>
                  <a:close/>
                  <a:moveTo>
                    <a:pt x="361"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2" name="AutoShape 60"/>
            <p:cNvSpPr>
              <a:spLocks/>
            </p:cNvSpPr>
            <p:nvPr/>
          </p:nvSpPr>
          <p:spPr bwMode="auto">
            <a:xfrm>
              <a:off x="5110158" y="4243693"/>
              <a:ext cx="421183" cy="448671"/>
            </a:xfrm>
            <a:custGeom>
              <a:avLst/>
              <a:gdLst/>
              <a:ahLst/>
              <a:cxnLst/>
              <a:rect l="0" t="0" r="r" b="b"/>
              <a:pathLst>
                <a:path w="21600" h="21600">
                  <a:moveTo>
                    <a:pt x="21069" y="0"/>
                  </a:moveTo>
                  <a:lnTo>
                    <a:pt x="21600" y="466"/>
                  </a:lnTo>
                  <a:lnTo>
                    <a:pt x="531" y="21600"/>
                  </a:lnTo>
                  <a:lnTo>
                    <a:pt x="0" y="21134"/>
                  </a:lnTo>
                  <a:close/>
                  <a:moveTo>
                    <a:pt x="21069"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3" name="AutoShape 61"/>
            <p:cNvSpPr>
              <a:spLocks/>
            </p:cNvSpPr>
            <p:nvPr/>
          </p:nvSpPr>
          <p:spPr bwMode="auto">
            <a:xfrm>
              <a:off x="4414985" y="3789702"/>
              <a:ext cx="345813" cy="716454"/>
            </a:xfrm>
            <a:custGeom>
              <a:avLst/>
              <a:gdLst/>
              <a:ahLst/>
              <a:cxnLst/>
              <a:rect l="0" t="0" r="r" b="b"/>
              <a:pathLst>
                <a:path w="21600" h="21600">
                  <a:moveTo>
                    <a:pt x="821" y="21600"/>
                  </a:moveTo>
                  <a:lnTo>
                    <a:pt x="0" y="21421"/>
                  </a:lnTo>
                  <a:lnTo>
                    <a:pt x="20779" y="0"/>
                  </a:lnTo>
                  <a:lnTo>
                    <a:pt x="21600" y="179"/>
                  </a:lnTo>
                  <a:close/>
                  <a:moveTo>
                    <a:pt x="821" y="2160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4" name="AutoShape 62"/>
            <p:cNvSpPr>
              <a:spLocks/>
            </p:cNvSpPr>
            <p:nvPr/>
          </p:nvSpPr>
          <p:spPr bwMode="auto">
            <a:xfrm>
              <a:off x="4464640" y="4640935"/>
              <a:ext cx="323646" cy="133005"/>
            </a:xfrm>
            <a:custGeom>
              <a:avLst/>
              <a:gdLst/>
              <a:ahLst/>
              <a:cxnLst/>
              <a:rect l="0" t="0" r="r" b="b"/>
              <a:pathLst>
                <a:path w="21600" h="21600">
                  <a:moveTo>
                    <a:pt x="334" y="0"/>
                  </a:moveTo>
                  <a:lnTo>
                    <a:pt x="21600" y="19458"/>
                  </a:lnTo>
                  <a:lnTo>
                    <a:pt x="21266" y="21600"/>
                  </a:lnTo>
                  <a:lnTo>
                    <a:pt x="0" y="2142"/>
                  </a:lnTo>
                  <a:close/>
                  <a:moveTo>
                    <a:pt x="334"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5" name="AutoShape 63"/>
            <p:cNvSpPr>
              <a:spLocks/>
            </p:cNvSpPr>
            <p:nvPr/>
          </p:nvSpPr>
          <p:spPr bwMode="auto">
            <a:xfrm>
              <a:off x="7351738" y="3881919"/>
              <a:ext cx="197735" cy="557735"/>
            </a:xfrm>
            <a:custGeom>
              <a:avLst/>
              <a:gdLst/>
              <a:ahLst/>
              <a:cxnLst/>
              <a:rect l="0" t="0" r="r" b="b"/>
              <a:pathLst>
                <a:path w="21600" h="21600">
                  <a:moveTo>
                    <a:pt x="1469" y="0"/>
                  </a:moveTo>
                  <a:lnTo>
                    <a:pt x="21600" y="21426"/>
                  </a:lnTo>
                  <a:lnTo>
                    <a:pt x="20131" y="21600"/>
                  </a:lnTo>
                  <a:lnTo>
                    <a:pt x="0" y="174"/>
                  </a:lnTo>
                  <a:close/>
                  <a:moveTo>
                    <a:pt x="1469"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6" name="AutoShape 64"/>
            <p:cNvSpPr>
              <a:spLocks/>
            </p:cNvSpPr>
            <p:nvPr/>
          </p:nvSpPr>
          <p:spPr bwMode="auto">
            <a:xfrm>
              <a:off x="7805729" y="4513250"/>
              <a:ext cx="540888" cy="85123"/>
            </a:xfrm>
            <a:custGeom>
              <a:avLst/>
              <a:gdLst/>
              <a:ahLst/>
              <a:cxnLst/>
              <a:rect l="0" t="0" r="r" b="b"/>
              <a:pathLst>
                <a:path w="21600" h="21600">
                  <a:moveTo>
                    <a:pt x="21525" y="0"/>
                  </a:moveTo>
                  <a:lnTo>
                    <a:pt x="21600" y="3585"/>
                  </a:lnTo>
                  <a:lnTo>
                    <a:pt x="75" y="21600"/>
                  </a:lnTo>
                  <a:lnTo>
                    <a:pt x="0" y="18015"/>
                  </a:lnTo>
                  <a:close/>
                  <a:moveTo>
                    <a:pt x="21525"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7" name="AutoShape 65"/>
            <p:cNvSpPr>
              <a:spLocks/>
            </p:cNvSpPr>
            <p:nvPr/>
          </p:nvSpPr>
          <p:spPr bwMode="auto">
            <a:xfrm>
              <a:off x="7791542" y="4726058"/>
              <a:ext cx="357341" cy="266010"/>
            </a:xfrm>
            <a:custGeom>
              <a:avLst/>
              <a:gdLst/>
              <a:ahLst/>
              <a:cxnLst/>
              <a:rect l="0" t="0" r="r" b="b"/>
              <a:pathLst>
                <a:path w="21600" h="21600">
                  <a:moveTo>
                    <a:pt x="517" y="0"/>
                  </a:moveTo>
                  <a:lnTo>
                    <a:pt x="21600" y="20647"/>
                  </a:lnTo>
                  <a:lnTo>
                    <a:pt x="21083" y="21600"/>
                  </a:lnTo>
                  <a:lnTo>
                    <a:pt x="0" y="953"/>
                  </a:lnTo>
                  <a:close/>
                  <a:moveTo>
                    <a:pt x="517"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8" name="AutoShape 66"/>
            <p:cNvSpPr>
              <a:spLocks/>
            </p:cNvSpPr>
            <p:nvPr/>
          </p:nvSpPr>
          <p:spPr bwMode="auto">
            <a:xfrm>
              <a:off x="6926122" y="4648028"/>
              <a:ext cx="491232" cy="84237"/>
            </a:xfrm>
            <a:custGeom>
              <a:avLst/>
              <a:gdLst/>
              <a:ahLst/>
              <a:cxnLst/>
              <a:rect l="0" t="0" r="r" b="b"/>
              <a:pathLst>
                <a:path w="21600" h="21600">
                  <a:moveTo>
                    <a:pt x="21511" y="0"/>
                  </a:moveTo>
                  <a:lnTo>
                    <a:pt x="21600" y="3564"/>
                  </a:lnTo>
                  <a:lnTo>
                    <a:pt x="89" y="21600"/>
                  </a:lnTo>
                  <a:lnTo>
                    <a:pt x="0" y="18036"/>
                  </a:lnTo>
                  <a:close/>
                  <a:moveTo>
                    <a:pt x="21511"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69" name="AutoShape 67"/>
            <p:cNvSpPr>
              <a:spLocks/>
            </p:cNvSpPr>
            <p:nvPr/>
          </p:nvSpPr>
          <p:spPr bwMode="auto">
            <a:xfrm>
              <a:off x="7557453" y="3186745"/>
              <a:ext cx="407882" cy="133892"/>
            </a:xfrm>
            <a:custGeom>
              <a:avLst/>
              <a:gdLst/>
              <a:ahLst/>
              <a:cxnLst/>
              <a:rect l="0" t="0" r="r" b="b"/>
              <a:pathLst>
                <a:path w="21600" h="21600">
                  <a:moveTo>
                    <a:pt x="21385" y="0"/>
                  </a:moveTo>
                  <a:lnTo>
                    <a:pt x="21600" y="2186"/>
                  </a:lnTo>
                  <a:lnTo>
                    <a:pt x="215" y="21600"/>
                  </a:lnTo>
                  <a:lnTo>
                    <a:pt x="0" y="19414"/>
                  </a:lnTo>
                  <a:close/>
                  <a:moveTo>
                    <a:pt x="21385"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0" name="AutoShape 68"/>
            <p:cNvSpPr>
              <a:spLocks/>
            </p:cNvSpPr>
            <p:nvPr/>
          </p:nvSpPr>
          <p:spPr bwMode="auto">
            <a:xfrm>
              <a:off x="7954695" y="1738763"/>
              <a:ext cx="465518" cy="49655"/>
            </a:xfrm>
            <a:custGeom>
              <a:avLst/>
              <a:gdLst/>
              <a:ahLst/>
              <a:cxnLst/>
              <a:rect l="0" t="0" r="r" b="b"/>
              <a:pathLst>
                <a:path w="21600" h="21600">
                  <a:moveTo>
                    <a:pt x="21550" y="0"/>
                  </a:moveTo>
                  <a:lnTo>
                    <a:pt x="21600" y="6154"/>
                  </a:lnTo>
                  <a:lnTo>
                    <a:pt x="50" y="21600"/>
                  </a:lnTo>
                  <a:lnTo>
                    <a:pt x="0" y="15446"/>
                  </a:lnTo>
                  <a:close/>
                  <a:moveTo>
                    <a:pt x="21550"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1" name="AutoShape 69"/>
            <p:cNvSpPr>
              <a:spLocks/>
            </p:cNvSpPr>
            <p:nvPr/>
          </p:nvSpPr>
          <p:spPr bwMode="auto">
            <a:xfrm>
              <a:off x="7316270" y="2136891"/>
              <a:ext cx="324533" cy="1017933"/>
            </a:xfrm>
            <a:custGeom>
              <a:avLst/>
              <a:gdLst/>
              <a:ahLst/>
              <a:cxnLst/>
              <a:rect l="0" t="0" r="r" b="b"/>
              <a:pathLst>
                <a:path w="21600" h="21600">
                  <a:moveTo>
                    <a:pt x="20699" y="0"/>
                  </a:moveTo>
                  <a:lnTo>
                    <a:pt x="21600" y="88"/>
                  </a:lnTo>
                  <a:lnTo>
                    <a:pt x="901" y="21600"/>
                  </a:lnTo>
                  <a:lnTo>
                    <a:pt x="0" y="21512"/>
                  </a:lnTo>
                  <a:close/>
                  <a:moveTo>
                    <a:pt x="20699"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2" name="AutoShape 71"/>
            <p:cNvSpPr>
              <a:spLocks/>
            </p:cNvSpPr>
            <p:nvPr/>
          </p:nvSpPr>
          <p:spPr bwMode="auto">
            <a:xfrm>
              <a:off x="8082379" y="3271868"/>
              <a:ext cx="91330" cy="481479"/>
            </a:xfrm>
            <a:custGeom>
              <a:avLst/>
              <a:gdLst/>
              <a:ahLst/>
              <a:cxnLst/>
              <a:rect l="0" t="0" r="r" b="b"/>
              <a:pathLst>
                <a:path w="21600" h="21600">
                  <a:moveTo>
                    <a:pt x="18316" y="21600"/>
                  </a:moveTo>
                  <a:lnTo>
                    <a:pt x="0" y="109"/>
                  </a:lnTo>
                  <a:lnTo>
                    <a:pt x="3284" y="0"/>
                  </a:lnTo>
                  <a:lnTo>
                    <a:pt x="21600" y="21491"/>
                  </a:lnTo>
                  <a:close/>
                  <a:moveTo>
                    <a:pt x="18316" y="2160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3" name="AutoShape 72"/>
            <p:cNvSpPr>
              <a:spLocks/>
            </p:cNvSpPr>
            <p:nvPr/>
          </p:nvSpPr>
          <p:spPr bwMode="auto">
            <a:xfrm>
              <a:off x="7727699" y="3881919"/>
              <a:ext cx="394582" cy="574582"/>
            </a:xfrm>
            <a:custGeom>
              <a:avLst/>
              <a:gdLst/>
              <a:ahLst/>
              <a:cxnLst/>
              <a:rect l="0" t="0" r="r" b="b"/>
              <a:pathLst>
                <a:path w="21600" h="21600">
                  <a:moveTo>
                    <a:pt x="20956" y="0"/>
                  </a:moveTo>
                  <a:lnTo>
                    <a:pt x="21600" y="298"/>
                  </a:lnTo>
                  <a:lnTo>
                    <a:pt x="644" y="21600"/>
                  </a:lnTo>
                  <a:lnTo>
                    <a:pt x="0" y="21302"/>
                  </a:lnTo>
                  <a:close/>
                  <a:moveTo>
                    <a:pt x="20956"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4" name="AutoShape 73"/>
            <p:cNvSpPr>
              <a:spLocks/>
            </p:cNvSpPr>
            <p:nvPr/>
          </p:nvSpPr>
          <p:spPr bwMode="auto">
            <a:xfrm>
              <a:off x="7805729" y="674722"/>
              <a:ext cx="283744" cy="419409"/>
            </a:xfrm>
            <a:custGeom>
              <a:avLst/>
              <a:gdLst/>
              <a:ahLst/>
              <a:cxnLst/>
              <a:rect l="0" t="0" r="r" b="b"/>
              <a:pathLst>
                <a:path w="21378" h="21524">
                  <a:moveTo>
                    <a:pt x="801" y="21524"/>
                  </a:moveTo>
                  <a:cubicBezTo>
                    <a:pt x="650" y="21524"/>
                    <a:pt x="496" y="21495"/>
                    <a:pt x="360" y="21433"/>
                  </a:cubicBezTo>
                  <a:cubicBezTo>
                    <a:pt x="-10" y="21266"/>
                    <a:pt x="-111" y="20927"/>
                    <a:pt x="133" y="20675"/>
                  </a:cubicBezTo>
                  <a:lnTo>
                    <a:pt x="19907" y="246"/>
                  </a:lnTo>
                  <a:cubicBezTo>
                    <a:pt x="20152" y="-7"/>
                    <a:pt x="20649" y="-76"/>
                    <a:pt x="21018" y="91"/>
                  </a:cubicBezTo>
                  <a:cubicBezTo>
                    <a:pt x="21387" y="257"/>
                    <a:pt x="21489" y="597"/>
                    <a:pt x="21245" y="849"/>
                  </a:cubicBezTo>
                  <a:lnTo>
                    <a:pt x="1471" y="21278"/>
                  </a:lnTo>
                  <a:cubicBezTo>
                    <a:pt x="1316" y="21438"/>
                    <a:pt x="1061" y="21524"/>
                    <a:pt x="801" y="21524"/>
                  </a:cubicBezTo>
                  <a:close/>
                  <a:moveTo>
                    <a:pt x="801" y="2152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5" name="AutoShape 74"/>
            <p:cNvSpPr>
              <a:spLocks/>
            </p:cNvSpPr>
            <p:nvPr/>
          </p:nvSpPr>
          <p:spPr bwMode="auto">
            <a:xfrm>
              <a:off x="7309176" y="930978"/>
              <a:ext cx="397242" cy="191527"/>
            </a:xfrm>
            <a:custGeom>
              <a:avLst/>
              <a:gdLst/>
              <a:ahLst/>
              <a:cxnLst/>
              <a:rect l="0" t="0" r="r" b="b"/>
              <a:pathLst>
                <a:path w="21441" h="21434">
                  <a:moveTo>
                    <a:pt x="20866" y="21434"/>
                  </a:moveTo>
                  <a:cubicBezTo>
                    <a:pt x="20786" y="21434"/>
                    <a:pt x="20706" y="21400"/>
                    <a:pt x="20629" y="21328"/>
                  </a:cubicBezTo>
                  <a:lnTo>
                    <a:pt x="337" y="2276"/>
                  </a:lnTo>
                  <a:cubicBezTo>
                    <a:pt x="48" y="2005"/>
                    <a:pt x="-80" y="1299"/>
                    <a:pt x="51" y="700"/>
                  </a:cubicBezTo>
                  <a:cubicBezTo>
                    <a:pt x="182" y="101"/>
                    <a:pt x="521" y="-166"/>
                    <a:pt x="811" y="107"/>
                  </a:cubicBezTo>
                  <a:lnTo>
                    <a:pt x="21103" y="19159"/>
                  </a:lnTo>
                  <a:cubicBezTo>
                    <a:pt x="21392" y="19430"/>
                    <a:pt x="21520" y="20135"/>
                    <a:pt x="21389" y="20735"/>
                  </a:cubicBezTo>
                  <a:cubicBezTo>
                    <a:pt x="21293" y="21174"/>
                    <a:pt x="21084" y="21434"/>
                    <a:pt x="20866" y="21434"/>
                  </a:cubicBezTo>
                  <a:close/>
                  <a:moveTo>
                    <a:pt x="20866" y="2143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6" name="AutoShape 75"/>
            <p:cNvSpPr>
              <a:spLocks/>
            </p:cNvSpPr>
            <p:nvPr/>
          </p:nvSpPr>
          <p:spPr bwMode="auto">
            <a:xfrm>
              <a:off x="7699325" y="1207629"/>
              <a:ext cx="85123" cy="382168"/>
            </a:xfrm>
            <a:custGeom>
              <a:avLst/>
              <a:gdLst/>
              <a:ahLst/>
              <a:cxnLst/>
              <a:rect l="0" t="0" r="r" b="b"/>
              <a:pathLst>
                <a:path w="21176" h="21552">
                  <a:moveTo>
                    <a:pt x="2652" y="21552"/>
                  </a:moveTo>
                  <a:cubicBezTo>
                    <a:pt x="2498" y="21552"/>
                    <a:pt x="2343" y="21549"/>
                    <a:pt x="2188" y="21543"/>
                  </a:cubicBezTo>
                  <a:cubicBezTo>
                    <a:pt x="750" y="21485"/>
                    <a:pt x="-212" y="21175"/>
                    <a:pt x="40" y="20849"/>
                  </a:cubicBezTo>
                  <a:lnTo>
                    <a:pt x="15921" y="494"/>
                  </a:lnTo>
                  <a:cubicBezTo>
                    <a:pt x="16177" y="168"/>
                    <a:pt x="17559" y="-48"/>
                    <a:pt x="18988" y="9"/>
                  </a:cubicBezTo>
                  <a:cubicBezTo>
                    <a:pt x="20426" y="66"/>
                    <a:pt x="21388" y="377"/>
                    <a:pt x="21136" y="702"/>
                  </a:cubicBezTo>
                  <a:lnTo>
                    <a:pt x="5255" y="21057"/>
                  </a:lnTo>
                  <a:cubicBezTo>
                    <a:pt x="5029" y="21347"/>
                    <a:pt x="3912" y="21552"/>
                    <a:pt x="2652" y="21552"/>
                  </a:cubicBezTo>
                  <a:close/>
                  <a:moveTo>
                    <a:pt x="2652" y="21552"/>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7" name="AutoShape 76"/>
            <p:cNvSpPr>
              <a:spLocks/>
            </p:cNvSpPr>
            <p:nvPr/>
          </p:nvSpPr>
          <p:spPr bwMode="auto">
            <a:xfrm>
              <a:off x="8330656" y="604672"/>
              <a:ext cx="397242" cy="396356"/>
            </a:xfrm>
            <a:custGeom>
              <a:avLst/>
              <a:gdLst/>
              <a:ahLst/>
              <a:cxnLst/>
              <a:rect l="0" t="0" r="r" b="b"/>
              <a:pathLst>
                <a:path w="21488" h="21544">
                  <a:moveTo>
                    <a:pt x="20912" y="21544"/>
                  </a:moveTo>
                  <a:cubicBezTo>
                    <a:pt x="20765" y="21544"/>
                    <a:pt x="20618" y="21488"/>
                    <a:pt x="20505" y="21375"/>
                  </a:cubicBezTo>
                  <a:lnTo>
                    <a:pt x="169" y="985"/>
                  </a:lnTo>
                  <a:cubicBezTo>
                    <a:pt x="-56" y="760"/>
                    <a:pt x="-56" y="394"/>
                    <a:pt x="169" y="169"/>
                  </a:cubicBezTo>
                  <a:cubicBezTo>
                    <a:pt x="394" y="-56"/>
                    <a:pt x="758" y="-56"/>
                    <a:pt x="983" y="169"/>
                  </a:cubicBezTo>
                  <a:lnTo>
                    <a:pt x="21319" y="20559"/>
                  </a:lnTo>
                  <a:cubicBezTo>
                    <a:pt x="21544" y="20784"/>
                    <a:pt x="21544" y="21150"/>
                    <a:pt x="21319" y="21375"/>
                  </a:cubicBezTo>
                  <a:cubicBezTo>
                    <a:pt x="21207" y="21488"/>
                    <a:pt x="21060" y="21544"/>
                    <a:pt x="20912" y="21544"/>
                  </a:cubicBezTo>
                  <a:close/>
                  <a:moveTo>
                    <a:pt x="20912" y="2154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8" name="AutoShape 77"/>
            <p:cNvSpPr>
              <a:spLocks/>
            </p:cNvSpPr>
            <p:nvPr/>
          </p:nvSpPr>
          <p:spPr bwMode="auto">
            <a:xfrm>
              <a:off x="8273907" y="121420"/>
              <a:ext cx="176454" cy="220788"/>
            </a:xfrm>
            <a:custGeom>
              <a:avLst/>
              <a:gdLst/>
              <a:ahLst/>
              <a:cxnLst/>
              <a:rect l="0" t="0" r="r" b="b"/>
              <a:pathLst>
                <a:path w="21274" h="21467">
                  <a:moveTo>
                    <a:pt x="1276" y="21467"/>
                  </a:moveTo>
                  <a:cubicBezTo>
                    <a:pt x="1000" y="21467"/>
                    <a:pt x="722" y="21395"/>
                    <a:pt x="488" y="21245"/>
                  </a:cubicBezTo>
                  <a:cubicBezTo>
                    <a:pt x="-66" y="20891"/>
                    <a:pt x="-163" y="20238"/>
                    <a:pt x="273" y="19786"/>
                  </a:cubicBezTo>
                  <a:lnTo>
                    <a:pt x="18994" y="397"/>
                  </a:lnTo>
                  <a:cubicBezTo>
                    <a:pt x="19430" y="-54"/>
                    <a:pt x="20233" y="-133"/>
                    <a:pt x="20786" y="222"/>
                  </a:cubicBezTo>
                  <a:cubicBezTo>
                    <a:pt x="21340" y="576"/>
                    <a:pt x="21437" y="1229"/>
                    <a:pt x="21001" y="1680"/>
                  </a:cubicBezTo>
                  <a:lnTo>
                    <a:pt x="2280" y="21070"/>
                  </a:lnTo>
                  <a:cubicBezTo>
                    <a:pt x="2029" y="21331"/>
                    <a:pt x="1654" y="21467"/>
                    <a:pt x="1276" y="21467"/>
                  </a:cubicBezTo>
                  <a:close/>
                  <a:moveTo>
                    <a:pt x="1276" y="21467"/>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79" name="AutoShape 81"/>
            <p:cNvSpPr>
              <a:spLocks/>
            </p:cNvSpPr>
            <p:nvPr/>
          </p:nvSpPr>
          <p:spPr bwMode="auto">
            <a:xfrm>
              <a:off x="4769665" y="2491571"/>
              <a:ext cx="510740" cy="48769"/>
            </a:xfrm>
            <a:custGeom>
              <a:avLst/>
              <a:gdLst/>
              <a:ahLst/>
              <a:cxnLst/>
              <a:rect l="0" t="0" r="r" b="b"/>
              <a:pathLst>
                <a:path w="21573" h="21486">
                  <a:moveTo>
                    <a:pt x="449" y="21486"/>
                  </a:moveTo>
                  <a:cubicBezTo>
                    <a:pt x="213" y="21486"/>
                    <a:pt x="14" y="19595"/>
                    <a:pt x="0" y="17149"/>
                  </a:cubicBezTo>
                  <a:cubicBezTo>
                    <a:pt x="-14" y="14610"/>
                    <a:pt x="175" y="12431"/>
                    <a:pt x="423" y="12284"/>
                  </a:cubicBezTo>
                  <a:lnTo>
                    <a:pt x="21097" y="6"/>
                  </a:lnTo>
                  <a:cubicBezTo>
                    <a:pt x="21347" y="-114"/>
                    <a:pt x="21558" y="1798"/>
                    <a:pt x="21572" y="4337"/>
                  </a:cubicBezTo>
                  <a:cubicBezTo>
                    <a:pt x="21586" y="6875"/>
                    <a:pt x="21397" y="9055"/>
                    <a:pt x="21149" y="9202"/>
                  </a:cubicBezTo>
                  <a:lnTo>
                    <a:pt x="475" y="21480"/>
                  </a:lnTo>
                  <a:cubicBezTo>
                    <a:pt x="466" y="21483"/>
                    <a:pt x="458" y="21486"/>
                    <a:pt x="449" y="21486"/>
                  </a:cubicBezTo>
                  <a:close/>
                  <a:moveTo>
                    <a:pt x="449" y="21486"/>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0" name="AutoShape 82"/>
            <p:cNvSpPr>
              <a:spLocks/>
            </p:cNvSpPr>
            <p:nvPr/>
          </p:nvSpPr>
          <p:spPr bwMode="auto">
            <a:xfrm>
              <a:off x="4698729" y="2590882"/>
              <a:ext cx="85123" cy="808671"/>
            </a:xfrm>
            <a:custGeom>
              <a:avLst/>
              <a:gdLst/>
              <a:ahLst/>
              <a:cxnLst/>
              <a:rect l="0" t="0" r="r" b="b"/>
              <a:pathLst>
                <a:path w="21379" h="21588">
                  <a:moveTo>
                    <a:pt x="18705" y="21588"/>
                  </a:moveTo>
                  <a:cubicBezTo>
                    <a:pt x="17328" y="21588"/>
                    <a:pt x="16158" y="21475"/>
                    <a:pt x="16044" y="21327"/>
                  </a:cubicBezTo>
                  <a:lnTo>
                    <a:pt x="9" y="307"/>
                  </a:lnTo>
                  <a:cubicBezTo>
                    <a:pt x="-110" y="150"/>
                    <a:pt x="986" y="13"/>
                    <a:pt x="2457" y="1"/>
                  </a:cubicBezTo>
                  <a:cubicBezTo>
                    <a:pt x="3927" y="-12"/>
                    <a:pt x="5217" y="104"/>
                    <a:pt x="5336" y="261"/>
                  </a:cubicBezTo>
                  <a:lnTo>
                    <a:pt x="21371" y="21281"/>
                  </a:lnTo>
                  <a:cubicBezTo>
                    <a:pt x="21490" y="21437"/>
                    <a:pt x="20394" y="21574"/>
                    <a:pt x="18923" y="21587"/>
                  </a:cubicBezTo>
                  <a:cubicBezTo>
                    <a:pt x="18851" y="21588"/>
                    <a:pt x="18778" y="21588"/>
                    <a:pt x="18705" y="21588"/>
                  </a:cubicBezTo>
                  <a:close/>
                  <a:moveTo>
                    <a:pt x="18705" y="21588"/>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1" name="AutoShape 83"/>
            <p:cNvSpPr>
              <a:spLocks/>
            </p:cNvSpPr>
            <p:nvPr/>
          </p:nvSpPr>
          <p:spPr bwMode="auto">
            <a:xfrm>
              <a:off x="4152521" y="2569601"/>
              <a:ext cx="503646" cy="454878"/>
            </a:xfrm>
            <a:custGeom>
              <a:avLst/>
              <a:gdLst/>
              <a:ahLst/>
              <a:cxnLst/>
              <a:rect l="0" t="0" r="r" b="b"/>
              <a:pathLst>
                <a:path w="21499" h="21544">
                  <a:moveTo>
                    <a:pt x="448" y="21544"/>
                  </a:moveTo>
                  <a:cubicBezTo>
                    <a:pt x="325" y="21544"/>
                    <a:pt x="203" y="21488"/>
                    <a:pt x="114" y="21379"/>
                  </a:cubicBezTo>
                  <a:cubicBezTo>
                    <a:pt x="-51" y="21175"/>
                    <a:pt x="-36" y="20860"/>
                    <a:pt x="148" y="20677"/>
                  </a:cubicBezTo>
                  <a:lnTo>
                    <a:pt x="20751" y="128"/>
                  </a:lnTo>
                  <a:cubicBezTo>
                    <a:pt x="20935" y="-56"/>
                    <a:pt x="21218" y="-39"/>
                    <a:pt x="21384" y="165"/>
                  </a:cubicBezTo>
                  <a:cubicBezTo>
                    <a:pt x="21549" y="370"/>
                    <a:pt x="21534" y="684"/>
                    <a:pt x="21350" y="867"/>
                  </a:cubicBezTo>
                  <a:lnTo>
                    <a:pt x="747" y="21417"/>
                  </a:lnTo>
                  <a:cubicBezTo>
                    <a:pt x="662" y="21502"/>
                    <a:pt x="555" y="21544"/>
                    <a:pt x="448" y="21544"/>
                  </a:cubicBezTo>
                  <a:close/>
                  <a:moveTo>
                    <a:pt x="448" y="2154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2" name="AutoShape 84"/>
            <p:cNvSpPr>
              <a:spLocks/>
            </p:cNvSpPr>
            <p:nvPr/>
          </p:nvSpPr>
          <p:spPr bwMode="auto">
            <a:xfrm>
              <a:off x="6663658" y="3718766"/>
              <a:ext cx="277538" cy="256257"/>
            </a:xfrm>
            <a:custGeom>
              <a:avLst/>
              <a:gdLst/>
              <a:ahLst/>
              <a:cxnLst/>
              <a:rect l="0" t="0" r="r" b="b"/>
              <a:pathLst>
                <a:path w="21423" h="21504">
                  <a:moveTo>
                    <a:pt x="804" y="21504"/>
                  </a:moveTo>
                  <a:cubicBezTo>
                    <a:pt x="587" y="21504"/>
                    <a:pt x="370" y="21409"/>
                    <a:pt x="212" y="21222"/>
                  </a:cubicBezTo>
                  <a:cubicBezTo>
                    <a:pt x="-88" y="20868"/>
                    <a:pt x="-67" y="20316"/>
                    <a:pt x="260" y="19990"/>
                  </a:cubicBezTo>
                  <a:lnTo>
                    <a:pt x="20076" y="230"/>
                  </a:lnTo>
                  <a:cubicBezTo>
                    <a:pt x="20403" y="-96"/>
                    <a:pt x="20910" y="-73"/>
                    <a:pt x="21212" y="283"/>
                  </a:cubicBezTo>
                  <a:cubicBezTo>
                    <a:pt x="21512" y="637"/>
                    <a:pt x="21490" y="1188"/>
                    <a:pt x="21163" y="1514"/>
                  </a:cubicBezTo>
                  <a:lnTo>
                    <a:pt x="1346" y="21275"/>
                  </a:lnTo>
                  <a:cubicBezTo>
                    <a:pt x="1192" y="21428"/>
                    <a:pt x="998" y="21504"/>
                    <a:pt x="804" y="21504"/>
                  </a:cubicBezTo>
                  <a:close/>
                  <a:moveTo>
                    <a:pt x="804" y="2150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3" name="AutoShape 85"/>
            <p:cNvSpPr>
              <a:spLocks/>
            </p:cNvSpPr>
            <p:nvPr/>
          </p:nvSpPr>
          <p:spPr bwMode="auto">
            <a:xfrm>
              <a:off x="5982672" y="4023791"/>
              <a:ext cx="493006" cy="56749"/>
            </a:xfrm>
            <a:custGeom>
              <a:avLst/>
              <a:gdLst/>
              <a:ahLst/>
              <a:cxnLst/>
              <a:rect l="0" t="0" r="r" b="b"/>
              <a:pathLst>
                <a:path w="21564" h="21434">
                  <a:moveTo>
                    <a:pt x="21100" y="21434"/>
                  </a:moveTo>
                  <a:cubicBezTo>
                    <a:pt x="21088" y="21434"/>
                    <a:pt x="21076" y="21431"/>
                    <a:pt x="21064" y="21423"/>
                  </a:cubicBezTo>
                  <a:lnTo>
                    <a:pt x="430" y="8008"/>
                  </a:lnTo>
                  <a:cubicBezTo>
                    <a:pt x="174" y="7843"/>
                    <a:pt x="-18" y="5916"/>
                    <a:pt x="1" y="3709"/>
                  </a:cubicBezTo>
                  <a:cubicBezTo>
                    <a:pt x="20" y="1504"/>
                    <a:pt x="242" y="-166"/>
                    <a:pt x="500" y="13"/>
                  </a:cubicBezTo>
                  <a:lnTo>
                    <a:pt x="21134" y="13425"/>
                  </a:lnTo>
                  <a:cubicBezTo>
                    <a:pt x="21390" y="13591"/>
                    <a:pt x="21582" y="15518"/>
                    <a:pt x="21563" y="17725"/>
                  </a:cubicBezTo>
                  <a:cubicBezTo>
                    <a:pt x="21545" y="19833"/>
                    <a:pt x="21340" y="21434"/>
                    <a:pt x="21100" y="21434"/>
                  </a:cubicBezTo>
                  <a:close/>
                  <a:moveTo>
                    <a:pt x="21100" y="2143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4" name="AutoShape 86"/>
            <p:cNvSpPr>
              <a:spLocks/>
            </p:cNvSpPr>
            <p:nvPr/>
          </p:nvSpPr>
          <p:spPr bwMode="auto">
            <a:xfrm>
              <a:off x="4918631" y="2732754"/>
              <a:ext cx="503646" cy="709361"/>
            </a:xfrm>
            <a:custGeom>
              <a:avLst/>
              <a:gdLst/>
              <a:ahLst/>
              <a:cxnLst/>
              <a:rect l="0" t="0" r="r" b="b"/>
              <a:pathLst>
                <a:path w="21477" h="21556">
                  <a:moveTo>
                    <a:pt x="453" y="21556"/>
                  </a:moveTo>
                  <a:cubicBezTo>
                    <a:pt x="363" y="21556"/>
                    <a:pt x="272" y="21537"/>
                    <a:pt x="193" y="21498"/>
                  </a:cubicBezTo>
                  <a:cubicBezTo>
                    <a:pt x="-12" y="21395"/>
                    <a:pt x="-62" y="21193"/>
                    <a:pt x="82" y="21047"/>
                  </a:cubicBezTo>
                  <a:lnTo>
                    <a:pt x="20651" y="138"/>
                  </a:lnTo>
                  <a:cubicBezTo>
                    <a:pt x="20795" y="-8"/>
                    <a:pt x="21078" y="-44"/>
                    <a:pt x="21283" y="59"/>
                  </a:cubicBezTo>
                  <a:cubicBezTo>
                    <a:pt x="21488" y="161"/>
                    <a:pt x="21538" y="363"/>
                    <a:pt x="21394" y="509"/>
                  </a:cubicBezTo>
                  <a:lnTo>
                    <a:pt x="825" y="21418"/>
                  </a:lnTo>
                  <a:cubicBezTo>
                    <a:pt x="737" y="21508"/>
                    <a:pt x="596" y="21556"/>
                    <a:pt x="453" y="21556"/>
                  </a:cubicBezTo>
                  <a:close/>
                  <a:moveTo>
                    <a:pt x="453" y="21556"/>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5" name="AutoShape 88"/>
            <p:cNvSpPr>
              <a:spLocks/>
            </p:cNvSpPr>
            <p:nvPr/>
          </p:nvSpPr>
          <p:spPr bwMode="auto">
            <a:xfrm>
              <a:off x="8160409" y="2413542"/>
              <a:ext cx="531134" cy="652612"/>
            </a:xfrm>
            <a:custGeom>
              <a:avLst/>
              <a:gdLst/>
              <a:ahLst/>
              <a:cxnLst/>
              <a:rect l="0" t="0" r="r" b="b"/>
              <a:pathLst>
                <a:path w="21493" h="21556">
                  <a:moveTo>
                    <a:pt x="429" y="21556"/>
                  </a:moveTo>
                  <a:cubicBezTo>
                    <a:pt x="334" y="21556"/>
                    <a:pt x="239" y="21530"/>
                    <a:pt x="159" y="21478"/>
                  </a:cubicBezTo>
                  <a:cubicBezTo>
                    <a:pt x="-25" y="21356"/>
                    <a:pt x="-54" y="21134"/>
                    <a:pt x="95" y="20984"/>
                  </a:cubicBezTo>
                  <a:lnTo>
                    <a:pt x="20728" y="131"/>
                  </a:lnTo>
                  <a:cubicBezTo>
                    <a:pt x="20877" y="-20"/>
                    <a:pt x="21149" y="-44"/>
                    <a:pt x="21333" y="78"/>
                  </a:cubicBezTo>
                  <a:cubicBezTo>
                    <a:pt x="21518" y="200"/>
                    <a:pt x="21546" y="422"/>
                    <a:pt x="21397" y="572"/>
                  </a:cubicBezTo>
                  <a:lnTo>
                    <a:pt x="764" y="21425"/>
                  </a:lnTo>
                  <a:cubicBezTo>
                    <a:pt x="679" y="21511"/>
                    <a:pt x="554" y="21556"/>
                    <a:pt x="429" y="21556"/>
                  </a:cubicBezTo>
                  <a:close/>
                  <a:moveTo>
                    <a:pt x="429" y="21556"/>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6" name="AutoShape 89"/>
            <p:cNvSpPr>
              <a:spLocks/>
            </p:cNvSpPr>
            <p:nvPr/>
          </p:nvSpPr>
          <p:spPr bwMode="auto">
            <a:xfrm>
              <a:off x="8188784" y="3186745"/>
              <a:ext cx="453104" cy="213695"/>
            </a:xfrm>
            <a:custGeom>
              <a:avLst/>
              <a:gdLst/>
              <a:ahLst/>
              <a:cxnLst/>
              <a:rect l="0" t="0" r="r" b="b"/>
              <a:pathLst>
                <a:path w="21459" h="21452">
                  <a:moveTo>
                    <a:pt x="20947" y="21452"/>
                  </a:moveTo>
                  <a:cubicBezTo>
                    <a:pt x="20877" y="21452"/>
                    <a:pt x="20806" y="21422"/>
                    <a:pt x="20738" y="21358"/>
                  </a:cubicBezTo>
                  <a:lnTo>
                    <a:pt x="301" y="2052"/>
                  </a:lnTo>
                  <a:cubicBezTo>
                    <a:pt x="44" y="1808"/>
                    <a:pt x="-71" y="1173"/>
                    <a:pt x="45" y="633"/>
                  </a:cubicBezTo>
                  <a:cubicBezTo>
                    <a:pt x="160" y="93"/>
                    <a:pt x="464" y="-148"/>
                    <a:pt x="720" y="95"/>
                  </a:cubicBezTo>
                  <a:lnTo>
                    <a:pt x="21157" y="19401"/>
                  </a:lnTo>
                  <a:cubicBezTo>
                    <a:pt x="21414" y="19644"/>
                    <a:pt x="21529" y="20279"/>
                    <a:pt x="21413" y="20819"/>
                  </a:cubicBezTo>
                  <a:cubicBezTo>
                    <a:pt x="21328" y="21217"/>
                    <a:pt x="21142" y="21452"/>
                    <a:pt x="20947" y="21452"/>
                  </a:cubicBezTo>
                  <a:close/>
                  <a:moveTo>
                    <a:pt x="20947" y="21452"/>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7" name="AutoShape 90"/>
            <p:cNvSpPr>
              <a:spLocks/>
            </p:cNvSpPr>
            <p:nvPr/>
          </p:nvSpPr>
          <p:spPr bwMode="auto">
            <a:xfrm>
              <a:off x="8217158" y="3505957"/>
              <a:ext cx="422957" cy="284631"/>
            </a:xfrm>
            <a:custGeom>
              <a:avLst/>
              <a:gdLst/>
              <a:ahLst/>
              <a:cxnLst/>
              <a:rect l="0" t="0" r="r" b="b"/>
              <a:pathLst>
                <a:path w="21453" h="21491">
                  <a:moveTo>
                    <a:pt x="528" y="21491"/>
                  </a:moveTo>
                  <a:cubicBezTo>
                    <a:pt x="356" y="21491"/>
                    <a:pt x="188" y="21366"/>
                    <a:pt x="87" y="21136"/>
                  </a:cubicBezTo>
                  <a:cubicBezTo>
                    <a:pt x="-73" y="20772"/>
                    <a:pt x="-5" y="20285"/>
                    <a:pt x="239" y="20047"/>
                  </a:cubicBezTo>
                  <a:lnTo>
                    <a:pt x="20637" y="128"/>
                  </a:lnTo>
                  <a:cubicBezTo>
                    <a:pt x="20881" y="-109"/>
                    <a:pt x="21208" y="-9"/>
                    <a:pt x="21367" y="355"/>
                  </a:cubicBezTo>
                  <a:cubicBezTo>
                    <a:pt x="21527" y="718"/>
                    <a:pt x="21459" y="1205"/>
                    <a:pt x="21215" y="1443"/>
                  </a:cubicBezTo>
                  <a:lnTo>
                    <a:pt x="817" y="21363"/>
                  </a:lnTo>
                  <a:cubicBezTo>
                    <a:pt x="728" y="21450"/>
                    <a:pt x="627" y="21491"/>
                    <a:pt x="528" y="21491"/>
                  </a:cubicBezTo>
                  <a:close/>
                  <a:moveTo>
                    <a:pt x="528" y="2149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8" name="AutoShape 91"/>
            <p:cNvSpPr>
              <a:spLocks/>
            </p:cNvSpPr>
            <p:nvPr/>
          </p:nvSpPr>
          <p:spPr bwMode="auto">
            <a:xfrm>
              <a:off x="5911736" y="4208225"/>
              <a:ext cx="794484" cy="524927"/>
            </a:xfrm>
            <a:custGeom>
              <a:avLst/>
              <a:gdLst/>
              <a:ahLst/>
              <a:cxnLst/>
              <a:rect l="0" t="0" r="r" b="b"/>
              <a:pathLst>
                <a:path w="21520" h="21539">
                  <a:moveTo>
                    <a:pt x="21231" y="21539"/>
                  </a:moveTo>
                  <a:cubicBezTo>
                    <a:pt x="21177" y="21539"/>
                    <a:pt x="21123" y="21516"/>
                    <a:pt x="21074" y="21468"/>
                  </a:cubicBezTo>
                  <a:lnTo>
                    <a:pt x="131" y="803"/>
                  </a:lnTo>
                  <a:cubicBezTo>
                    <a:pt x="-2" y="671"/>
                    <a:pt x="-40" y="400"/>
                    <a:pt x="47" y="199"/>
                  </a:cubicBezTo>
                  <a:cubicBezTo>
                    <a:pt x="134" y="-3"/>
                    <a:pt x="312" y="-61"/>
                    <a:pt x="446" y="71"/>
                  </a:cubicBezTo>
                  <a:lnTo>
                    <a:pt x="21389" y="20737"/>
                  </a:lnTo>
                  <a:cubicBezTo>
                    <a:pt x="21522" y="20868"/>
                    <a:pt x="21560" y="21139"/>
                    <a:pt x="21473" y="21341"/>
                  </a:cubicBezTo>
                  <a:cubicBezTo>
                    <a:pt x="21418" y="21469"/>
                    <a:pt x="21325" y="21539"/>
                    <a:pt x="21231" y="21539"/>
                  </a:cubicBezTo>
                  <a:close/>
                  <a:moveTo>
                    <a:pt x="21231" y="2153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89" name="AutoShape 93"/>
            <p:cNvSpPr>
              <a:spLocks/>
            </p:cNvSpPr>
            <p:nvPr/>
          </p:nvSpPr>
          <p:spPr bwMode="auto">
            <a:xfrm>
              <a:off x="6394101" y="335115"/>
              <a:ext cx="113498" cy="113498"/>
            </a:xfrm>
            <a:custGeom>
              <a:avLst/>
              <a:gdLst/>
              <a:ahLst/>
              <a:cxnLst/>
              <a:rect l="0" t="0" r="r" b="b"/>
              <a:pathLst>
                <a:path w="21598" h="21598">
                  <a:moveTo>
                    <a:pt x="21598" y="10799"/>
                  </a:moveTo>
                  <a:cubicBezTo>
                    <a:pt x="21599" y="9385"/>
                    <a:pt x="21318" y="7972"/>
                    <a:pt x="20776" y="6666"/>
                  </a:cubicBezTo>
                  <a:cubicBezTo>
                    <a:pt x="20236" y="5360"/>
                    <a:pt x="19435" y="4162"/>
                    <a:pt x="18435" y="3163"/>
                  </a:cubicBezTo>
                  <a:cubicBezTo>
                    <a:pt x="17436" y="2163"/>
                    <a:pt x="16238" y="1362"/>
                    <a:pt x="14932" y="822"/>
                  </a:cubicBezTo>
                  <a:cubicBezTo>
                    <a:pt x="13626" y="280"/>
                    <a:pt x="12213" y="-1"/>
                    <a:pt x="10799" y="0"/>
                  </a:cubicBezTo>
                  <a:cubicBezTo>
                    <a:pt x="9385" y="-1"/>
                    <a:pt x="7972" y="280"/>
                    <a:pt x="6666" y="822"/>
                  </a:cubicBezTo>
                  <a:cubicBezTo>
                    <a:pt x="5360" y="1362"/>
                    <a:pt x="4162" y="2163"/>
                    <a:pt x="3163" y="3163"/>
                  </a:cubicBezTo>
                  <a:cubicBezTo>
                    <a:pt x="2163" y="4162"/>
                    <a:pt x="1362" y="5360"/>
                    <a:pt x="822" y="6666"/>
                  </a:cubicBezTo>
                  <a:cubicBezTo>
                    <a:pt x="280" y="7972"/>
                    <a:pt x="-1" y="9385"/>
                    <a:pt x="0" y="10799"/>
                  </a:cubicBezTo>
                  <a:cubicBezTo>
                    <a:pt x="-1" y="12213"/>
                    <a:pt x="280" y="13626"/>
                    <a:pt x="822" y="14932"/>
                  </a:cubicBezTo>
                  <a:cubicBezTo>
                    <a:pt x="1362" y="16238"/>
                    <a:pt x="2163" y="17436"/>
                    <a:pt x="3163" y="18435"/>
                  </a:cubicBezTo>
                  <a:cubicBezTo>
                    <a:pt x="4162" y="19435"/>
                    <a:pt x="5360" y="20236"/>
                    <a:pt x="6666" y="20776"/>
                  </a:cubicBezTo>
                  <a:cubicBezTo>
                    <a:pt x="7972" y="21318"/>
                    <a:pt x="9385" y="21599"/>
                    <a:pt x="10799" y="21598"/>
                  </a:cubicBezTo>
                  <a:cubicBezTo>
                    <a:pt x="12213" y="21599"/>
                    <a:pt x="13626" y="21318"/>
                    <a:pt x="14932" y="20776"/>
                  </a:cubicBezTo>
                  <a:cubicBezTo>
                    <a:pt x="16238" y="20236"/>
                    <a:pt x="17436" y="19435"/>
                    <a:pt x="18435" y="18435"/>
                  </a:cubicBezTo>
                  <a:cubicBezTo>
                    <a:pt x="19435" y="17436"/>
                    <a:pt x="20236" y="16238"/>
                    <a:pt x="20776" y="14932"/>
                  </a:cubicBezTo>
                  <a:cubicBezTo>
                    <a:pt x="21318" y="13626"/>
                    <a:pt x="21599" y="12213"/>
                    <a:pt x="21598" y="10799"/>
                  </a:cubicBezTo>
                  <a:close/>
                  <a:moveTo>
                    <a:pt x="21598" y="107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0" name="AutoShape 95"/>
            <p:cNvSpPr>
              <a:spLocks/>
            </p:cNvSpPr>
            <p:nvPr/>
          </p:nvSpPr>
          <p:spPr bwMode="auto">
            <a:xfrm>
              <a:off x="3882964" y="5002709"/>
              <a:ext cx="113498" cy="113498"/>
            </a:xfrm>
            <a:custGeom>
              <a:avLst/>
              <a:gdLst/>
              <a:ahLst/>
              <a:cxnLst/>
              <a:rect l="0" t="0" r="r" b="b"/>
              <a:pathLst>
                <a:path w="21598" h="21598">
                  <a:moveTo>
                    <a:pt x="21598" y="10799"/>
                  </a:moveTo>
                  <a:cubicBezTo>
                    <a:pt x="21599" y="9385"/>
                    <a:pt x="21318" y="7972"/>
                    <a:pt x="20776" y="6666"/>
                  </a:cubicBezTo>
                  <a:cubicBezTo>
                    <a:pt x="20236" y="5360"/>
                    <a:pt x="19435" y="4162"/>
                    <a:pt x="18435" y="3163"/>
                  </a:cubicBezTo>
                  <a:cubicBezTo>
                    <a:pt x="17436" y="2163"/>
                    <a:pt x="16238" y="1362"/>
                    <a:pt x="14932" y="822"/>
                  </a:cubicBezTo>
                  <a:cubicBezTo>
                    <a:pt x="13626" y="280"/>
                    <a:pt x="12213" y="-1"/>
                    <a:pt x="10799" y="0"/>
                  </a:cubicBezTo>
                  <a:cubicBezTo>
                    <a:pt x="9385" y="-1"/>
                    <a:pt x="7972" y="280"/>
                    <a:pt x="6666" y="822"/>
                  </a:cubicBezTo>
                  <a:cubicBezTo>
                    <a:pt x="5360" y="1362"/>
                    <a:pt x="4162" y="2163"/>
                    <a:pt x="3163" y="3163"/>
                  </a:cubicBezTo>
                  <a:cubicBezTo>
                    <a:pt x="2163" y="4162"/>
                    <a:pt x="1362" y="5360"/>
                    <a:pt x="822" y="6666"/>
                  </a:cubicBezTo>
                  <a:cubicBezTo>
                    <a:pt x="280" y="7972"/>
                    <a:pt x="-1" y="9385"/>
                    <a:pt x="0" y="10799"/>
                  </a:cubicBezTo>
                  <a:cubicBezTo>
                    <a:pt x="-1" y="12213"/>
                    <a:pt x="280" y="13626"/>
                    <a:pt x="822" y="14932"/>
                  </a:cubicBezTo>
                  <a:cubicBezTo>
                    <a:pt x="1362" y="16238"/>
                    <a:pt x="2163" y="17436"/>
                    <a:pt x="3163" y="18435"/>
                  </a:cubicBezTo>
                  <a:cubicBezTo>
                    <a:pt x="4162" y="19435"/>
                    <a:pt x="5360" y="20236"/>
                    <a:pt x="6666" y="20776"/>
                  </a:cubicBezTo>
                  <a:cubicBezTo>
                    <a:pt x="7972" y="21318"/>
                    <a:pt x="9385" y="21599"/>
                    <a:pt x="10799" y="21598"/>
                  </a:cubicBezTo>
                  <a:cubicBezTo>
                    <a:pt x="12213" y="21599"/>
                    <a:pt x="13626" y="21318"/>
                    <a:pt x="14932" y="20776"/>
                  </a:cubicBezTo>
                  <a:cubicBezTo>
                    <a:pt x="16238" y="20236"/>
                    <a:pt x="17436" y="19435"/>
                    <a:pt x="18435" y="18435"/>
                  </a:cubicBezTo>
                  <a:cubicBezTo>
                    <a:pt x="19435" y="17436"/>
                    <a:pt x="20236" y="16238"/>
                    <a:pt x="20776" y="14932"/>
                  </a:cubicBezTo>
                  <a:cubicBezTo>
                    <a:pt x="21318" y="13626"/>
                    <a:pt x="21599" y="12213"/>
                    <a:pt x="21598" y="10799"/>
                  </a:cubicBezTo>
                  <a:close/>
                  <a:moveTo>
                    <a:pt x="21598" y="107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1" name="AutoShape 100"/>
            <p:cNvSpPr>
              <a:spLocks/>
            </p:cNvSpPr>
            <p:nvPr/>
          </p:nvSpPr>
          <p:spPr bwMode="auto">
            <a:xfrm>
              <a:off x="8791740" y="3825170"/>
              <a:ext cx="113498" cy="113498"/>
            </a:xfrm>
            <a:custGeom>
              <a:avLst/>
              <a:gdLst/>
              <a:ahLst/>
              <a:cxnLst/>
              <a:rect l="0" t="0" r="r" b="b"/>
              <a:pathLst>
                <a:path w="21598" h="21598">
                  <a:moveTo>
                    <a:pt x="21598" y="10799"/>
                  </a:moveTo>
                  <a:cubicBezTo>
                    <a:pt x="21599" y="9385"/>
                    <a:pt x="21318" y="7972"/>
                    <a:pt x="20776" y="6666"/>
                  </a:cubicBezTo>
                  <a:cubicBezTo>
                    <a:pt x="20236" y="5360"/>
                    <a:pt x="19435" y="4162"/>
                    <a:pt x="18435" y="3163"/>
                  </a:cubicBezTo>
                  <a:cubicBezTo>
                    <a:pt x="17436" y="2163"/>
                    <a:pt x="16238" y="1362"/>
                    <a:pt x="14932" y="822"/>
                  </a:cubicBezTo>
                  <a:cubicBezTo>
                    <a:pt x="13626" y="280"/>
                    <a:pt x="12213" y="-1"/>
                    <a:pt x="10799" y="0"/>
                  </a:cubicBezTo>
                  <a:cubicBezTo>
                    <a:pt x="9385" y="-1"/>
                    <a:pt x="7972" y="280"/>
                    <a:pt x="6666" y="822"/>
                  </a:cubicBezTo>
                  <a:cubicBezTo>
                    <a:pt x="5360" y="1362"/>
                    <a:pt x="4162" y="2163"/>
                    <a:pt x="3163" y="3163"/>
                  </a:cubicBezTo>
                  <a:cubicBezTo>
                    <a:pt x="2163" y="4162"/>
                    <a:pt x="1362" y="5360"/>
                    <a:pt x="822" y="6666"/>
                  </a:cubicBezTo>
                  <a:cubicBezTo>
                    <a:pt x="280" y="7972"/>
                    <a:pt x="-1" y="9385"/>
                    <a:pt x="0" y="10799"/>
                  </a:cubicBezTo>
                  <a:cubicBezTo>
                    <a:pt x="-1" y="12213"/>
                    <a:pt x="280" y="13626"/>
                    <a:pt x="822" y="14932"/>
                  </a:cubicBezTo>
                  <a:cubicBezTo>
                    <a:pt x="1362" y="16238"/>
                    <a:pt x="2163" y="17436"/>
                    <a:pt x="3163" y="18435"/>
                  </a:cubicBezTo>
                  <a:cubicBezTo>
                    <a:pt x="4162" y="19435"/>
                    <a:pt x="5360" y="20236"/>
                    <a:pt x="6666" y="20776"/>
                  </a:cubicBezTo>
                  <a:cubicBezTo>
                    <a:pt x="7972" y="21318"/>
                    <a:pt x="9385" y="21599"/>
                    <a:pt x="10799" y="21598"/>
                  </a:cubicBezTo>
                  <a:cubicBezTo>
                    <a:pt x="12213" y="21599"/>
                    <a:pt x="13626" y="21318"/>
                    <a:pt x="14932" y="20776"/>
                  </a:cubicBezTo>
                  <a:cubicBezTo>
                    <a:pt x="16238" y="20236"/>
                    <a:pt x="17436" y="19435"/>
                    <a:pt x="18435" y="18435"/>
                  </a:cubicBezTo>
                  <a:cubicBezTo>
                    <a:pt x="19435" y="17436"/>
                    <a:pt x="20236" y="16238"/>
                    <a:pt x="20776" y="14932"/>
                  </a:cubicBezTo>
                  <a:cubicBezTo>
                    <a:pt x="21318" y="13626"/>
                    <a:pt x="21599" y="12213"/>
                    <a:pt x="21598" y="10799"/>
                  </a:cubicBezTo>
                  <a:close/>
                  <a:moveTo>
                    <a:pt x="21598" y="107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2" name="AutoShape 101"/>
            <p:cNvSpPr>
              <a:spLocks/>
            </p:cNvSpPr>
            <p:nvPr/>
          </p:nvSpPr>
          <p:spPr bwMode="auto">
            <a:xfrm>
              <a:off x="8614400" y="4832462"/>
              <a:ext cx="113498" cy="113498"/>
            </a:xfrm>
            <a:custGeom>
              <a:avLst/>
              <a:gdLst/>
              <a:ahLst/>
              <a:cxnLst/>
              <a:rect l="0" t="0" r="r" b="b"/>
              <a:pathLst>
                <a:path w="21598" h="21598">
                  <a:moveTo>
                    <a:pt x="21598" y="10799"/>
                  </a:moveTo>
                  <a:cubicBezTo>
                    <a:pt x="21599" y="9385"/>
                    <a:pt x="21318" y="7972"/>
                    <a:pt x="20776" y="6666"/>
                  </a:cubicBezTo>
                  <a:cubicBezTo>
                    <a:pt x="20236" y="5360"/>
                    <a:pt x="19435" y="4162"/>
                    <a:pt x="18435" y="3163"/>
                  </a:cubicBezTo>
                  <a:cubicBezTo>
                    <a:pt x="17436" y="2163"/>
                    <a:pt x="16238" y="1362"/>
                    <a:pt x="14932" y="822"/>
                  </a:cubicBezTo>
                  <a:cubicBezTo>
                    <a:pt x="13626" y="280"/>
                    <a:pt x="12213" y="-1"/>
                    <a:pt x="10799" y="0"/>
                  </a:cubicBezTo>
                  <a:cubicBezTo>
                    <a:pt x="9385" y="-1"/>
                    <a:pt x="7972" y="280"/>
                    <a:pt x="6666" y="822"/>
                  </a:cubicBezTo>
                  <a:cubicBezTo>
                    <a:pt x="5360" y="1362"/>
                    <a:pt x="4162" y="2163"/>
                    <a:pt x="3163" y="3163"/>
                  </a:cubicBezTo>
                  <a:cubicBezTo>
                    <a:pt x="2163" y="4162"/>
                    <a:pt x="1362" y="5360"/>
                    <a:pt x="822" y="6666"/>
                  </a:cubicBezTo>
                  <a:cubicBezTo>
                    <a:pt x="280" y="7972"/>
                    <a:pt x="-1" y="9385"/>
                    <a:pt x="0" y="10799"/>
                  </a:cubicBezTo>
                  <a:cubicBezTo>
                    <a:pt x="-1" y="12213"/>
                    <a:pt x="280" y="13626"/>
                    <a:pt x="822" y="14932"/>
                  </a:cubicBezTo>
                  <a:cubicBezTo>
                    <a:pt x="1362" y="16238"/>
                    <a:pt x="2163" y="17436"/>
                    <a:pt x="3163" y="18435"/>
                  </a:cubicBezTo>
                  <a:cubicBezTo>
                    <a:pt x="4162" y="19435"/>
                    <a:pt x="5360" y="20236"/>
                    <a:pt x="6666" y="20776"/>
                  </a:cubicBezTo>
                  <a:cubicBezTo>
                    <a:pt x="7972" y="21318"/>
                    <a:pt x="9385" y="21599"/>
                    <a:pt x="10799" y="21598"/>
                  </a:cubicBezTo>
                  <a:cubicBezTo>
                    <a:pt x="12213" y="21599"/>
                    <a:pt x="13626" y="21318"/>
                    <a:pt x="14932" y="20776"/>
                  </a:cubicBezTo>
                  <a:cubicBezTo>
                    <a:pt x="16238" y="20236"/>
                    <a:pt x="17436" y="19435"/>
                    <a:pt x="18435" y="18435"/>
                  </a:cubicBezTo>
                  <a:cubicBezTo>
                    <a:pt x="19435" y="17436"/>
                    <a:pt x="20236" y="16238"/>
                    <a:pt x="20776" y="14932"/>
                  </a:cubicBezTo>
                  <a:cubicBezTo>
                    <a:pt x="21318" y="13626"/>
                    <a:pt x="21599" y="12213"/>
                    <a:pt x="21598" y="10799"/>
                  </a:cubicBezTo>
                  <a:close/>
                  <a:moveTo>
                    <a:pt x="21598" y="107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3" name="AutoShape 102"/>
            <p:cNvSpPr>
              <a:spLocks/>
            </p:cNvSpPr>
            <p:nvPr/>
          </p:nvSpPr>
          <p:spPr bwMode="auto">
            <a:xfrm>
              <a:off x="8238439" y="1108318"/>
              <a:ext cx="113498" cy="113498"/>
            </a:xfrm>
            <a:custGeom>
              <a:avLst/>
              <a:gdLst/>
              <a:ahLst/>
              <a:cxnLst/>
              <a:rect l="0" t="0" r="r" b="b"/>
              <a:pathLst>
                <a:path w="21598" h="21598">
                  <a:moveTo>
                    <a:pt x="21598" y="10799"/>
                  </a:moveTo>
                  <a:cubicBezTo>
                    <a:pt x="21599" y="9385"/>
                    <a:pt x="21318" y="7972"/>
                    <a:pt x="20776" y="6666"/>
                  </a:cubicBezTo>
                  <a:cubicBezTo>
                    <a:pt x="20236" y="5360"/>
                    <a:pt x="19435" y="4162"/>
                    <a:pt x="18435" y="3163"/>
                  </a:cubicBezTo>
                  <a:cubicBezTo>
                    <a:pt x="17436" y="2163"/>
                    <a:pt x="16238" y="1362"/>
                    <a:pt x="14932" y="822"/>
                  </a:cubicBezTo>
                  <a:cubicBezTo>
                    <a:pt x="13626" y="280"/>
                    <a:pt x="12213" y="-1"/>
                    <a:pt x="10799" y="0"/>
                  </a:cubicBezTo>
                  <a:cubicBezTo>
                    <a:pt x="9385" y="-1"/>
                    <a:pt x="7972" y="280"/>
                    <a:pt x="6666" y="822"/>
                  </a:cubicBezTo>
                  <a:cubicBezTo>
                    <a:pt x="5360" y="1362"/>
                    <a:pt x="4162" y="2163"/>
                    <a:pt x="3163" y="3163"/>
                  </a:cubicBezTo>
                  <a:cubicBezTo>
                    <a:pt x="2163" y="4162"/>
                    <a:pt x="1362" y="5360"/>
                    <a:pt x="822" y="6666"/>
                  </a:cubicBezTo>
                  <a:cubicBezTo>
                    <a:pt x="280" y="7972"/>
                    <a:pt x="-1" y="9385"/>
                    <a:pt x="0" y="10799"/>
                  </a:cubicBezTo>
                  <a:cubicBezTo>
                    <a:pt x="-1" y="12213"/>
                    <a:pt x="280" y="13626"/>
                    <a:pt x="822" y="14932"/>
                  </a:cubicBezTo>
                  <a:cubicBezTo>
                    <a:pt x="1362" y="16238"/>
                    <a:pt x="2163" y="17436"/>
                    <a:pt x="3163" y="18435"/>
                  </a:cubicBezTo>
                  <a:cubicBezTo>
                    <a:pt x="4162" y="19435"/>
                    <a:pt x="5360" y="20236"/>
                    <a:pt x="6666" y="20776"/>
                  </a:cubicBezTo>
                  <a:cubicBezTo>
                    <a:pt x="7972" y="21318"/>
                    <a:pt x="9385" y="21599"/>
                    <a:pt x="10799" y="21598"/>
                  </a:cubicBezTo>
                  <a:cubicBezTo>
                    <a:pt x="12213" y="21599"/>
                    <a:pt x="13626" y="21318"/>
                    <a:pt x="14932" y="20776"/>
                  </a:cubicBezTo>
                  <a:cubicBezTo>
                    <a:pt x="16238" y="20236"/>
                    <a:pt x="17436" y="19435"/>
                    <a:pt x="18435" y="18435"/>
                  </a:cubicBezTo>
                  <a:cubicBezTo>
                    <a:pt x="19435" y="17436"/>
                    <a:pt x="20236" y="16238"/>
                    <a:pt x="20776" y="14932"/>
                  </a:cubicBezTo>
                  <a:cubicBezTo>
                    <a:pt x="21318" y="13626"/>
                    <a:pt x="21599" y="12213"/>
                    <a:pt x="21598" y="10799"/>
                  </a:cubicBezTo>
                  <a:close/>
                  <a:moveTo>
                    <a:pt x="21598" y="107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4" name="AutoShape 103"/>
            <p:cNvSpPr>
              <a:spLocks/>
            </p:cNvSpPr>
            <p:nvPr/>
          </p:nvSpPr>
          <p:spPr bwMode="auto">
            <a:xfrm>
              <a:off x="8869770" y="129400"/>
              <a:ext cx="113498" cy="113498"/>
            </a:xfrm>
            <a:custGeom>
              <a:avLst/>
              <a:gdLst/>
              <a:ahLst/>
              <a:cxnLst/>
              <a:rect l="0" t="0" r="r" b="b"/>
              <a:pathLst>
                <a:path w="21598" h="21598">
                  <a:moveTo>
                    <a:pt x="21598" y="10799"/>
                  </a:moveTo>
                  <a:cubicBezTo>
                    <a:pt x="21599" y="9385"/>
                    <a:pt x="21318" y="7972"/>
                    <a:pt x="20776" y="6666"/>
                  </a:cubicBezTo>
                  <a:cubicBezTo>
                    <a:pt x="20236" y="5360"/>
                    <a:pt x="19435" y="4162"/>
                    <a:pt x="18435" y="3163"/>
                  </a:cubicBezTo>
                  <a:cubicBezTo>
                    <a:pt x="17436" y="2163"/>
                    <a:pt x="16238" y="1362"/>
                    <a:pt x="14932" y="822"/>
                  </a:cubicBezTo>
                  <a:cubicBezTo>
                    <a:pt x="13626" y="280"/>
                    <a:pt x="12213" y="-1"/>
                    <a:pt x="10799" y="0"/>
                  </a:cubicBezTo>
                  <a:cubicBezTo>
                    <a:pt x="9385" y="-1"/>
                    <a:pt x="7972" y="280"/>
                    <a:pt x="6666" y="822"/>
                  </a:cubicBezTo>
                  <a:cubicBezTo>
                    <a:pt x="5360" y="1362"/>
                    <a:pt x="4162" y="2163"/>
                    <a:pt x="3163" y="3163"/>
                  </a:cubicBezTo>
                  <a:cubicBezTo>
                    <a:pt x="2163" y="4162"/>
                    <a:pt x="1362" y="5360"/>
                    <a:pt x="822" y="6666"/>
                  </a:cubicBezTo>
                  <a:cubicBezTo>
                    <a:pt x="280" y="7972"/>
                    <a:pt x="-1" y="9385"/>
                    <a:pt x="0" y="10799"/>
                  </a:cubicBezTo>
                  <a:cubicBezTo>
                    <a:pt x="-1" y="12213"/>
                    <a:pt x="280" y="13626"/>
                    <a:pt x="822" y="14932"/>
                  </a:cubicBezTo>
                  <a:cubicBezTo>
                    <a:pt x="1362" y="16238"/>
                    <a:pt x="2163" y="17436"/>
                    <a:pt x="3163" y="18435"/>
                  </a:cubicBezTo>
                  <a:cubicBezTo>
                    <a:pt x="4162" y="19435"/>
                    <a:pt x="5360" y="20236"/>
                    <a:pt x="6666" y="20776"/>
                  </a:cubicBezTo>
                  <a:cubicBezTo>
                    <a:pt x="7972" y="21318"/>
                    <a:pt x="9385" y="21599"/>
                    <a:pt x="10799" y="21598"/>
                  </a:cubicBezTo>
                  <a:cubicBezTo>
                    <a:pt x="12213" y="21599"/>
                    <a:pt x="13626" y="21318"/>
                    <a:pt x="14932" y="20776"/>
                  </a:cubicBezTo>
                  <a:cubicBezTo>
                    <a:pt x="16238" y="20236"/>
                    <a:pt x="17436" y="19435"/>
                    <a:pt x="18435" y="18435"/>
                  </a:cubicBezTo>
                  <a:cubicBezTo>
                    <a:pt x="19435" y="17436"/>
                    <a:pt x="20236" y="16238"/>
                    <a:pt x="20776" y="14932"/>
                  </a:cubicBezTo>
                  <a:cubicBezTo>
                    <a:pt x="21318" y="13626"/>
                    <a:pt x="21599" y="12213"/>
                    <a:pt x="21598" y="10799"/>
                  </a:cubicBezTo>
                  <a:close/>
                  <a:moveTo>
                    <a:pt x="21598" y="107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5" name="AutoShape 104"/>
            <p:cNvSpPr>
              <a:spLocks/>
            </p:cNvSpPr>
            <p:nvPr/>
          </p:nvSpPr>
          <p:spPr bwMode="auto">
            <a:xfrm>
              <a:off x="8359030" y="186149"/>
              <a:ext cx="572809" cy="267784"/>
            </a:xfrm>
            <a:custGeom>
              <a:avLst/>
              <a:gdLst/>
              <a:ahLst/>
              <a:cxnLst/>
              <a:rect l="0" t="0" r="r" b="b"/>
              <a:pathLst>
                <a:path w="21600" h="21600">
                  <a:moveTo>
                    <a:pt x="21381" y="0"/>
                  </a:moveTo>
                  <a:lnTo>
                    <a:pt x="21600" y="1042"/>
                  </a:lnTo>
                  <a:lnTo>
                    <a:pt x="219" y="21600"/>
                  </a:lnTo>
                  <a:lnTo>
                    <a:pt x="0" y="20558"/>
                  </a:lnTo>
                  <a:close/>
                  <a:moveTo>
                    <a:pt x="21381"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6" name="AutoShape 105"/>
            <p:cNvSpPr>
              <a:spLocks/>
            </p:cNvSpPr>
            <p:nvPr/>
          </p:nvSpPr>
          <p:spPr bwMode="auto">
            <a:xfrm>
              <a:off x="6897747" y="164868"/>
              <a:ext cx="126799" cy="337833"/>
            </a:xfrm>
            <a:custGeom>
              <a:avLst/>
              <a:gdLst/>
              <a:ahLst/>
              <a:cxnLst/>
              <a:rect l="0" t="0" r="r" b="b"/>
              <a:pathLst>
                <a:path w="21600" h="21600">
                  <a:moveTo>
                    <a:pt x="2284" y="0"/>
                  </a:moveTo>
                  <a:lnTo>
                    <a:pt x="21600" y="21308"/>
                  </a:lnTo>
                  <a:lnTo>
                    <a:pt x="19316" y="21600"/>
                  </a:lnTo>
                  <a:lnTo>
                    <a:pt x="0" y="292"/>
                  </a:lnTo>
                  <a:close/>
                  <a:moveTo>
                    <a:pt x="2284"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7" name="AutoShape 106"/>
            <p:cNvSpPr>
              <a:spLocks/>
            </p:cNvSpPr>
            <p:nvPr/>
          </p:nvSpPr>
          <p:spPr bwMode="auto">
            <a:xfrm>
              <a:off x="6465037" y="420238"/>
              <a:ext cx="382168" cy="211035"/>
            </a:xfrm>
            <a:custGeom>
              <a:avLst/>
              <a:gdLst/>
              <a:ahLst/>
              <a:cxnLst/>
              <a:rect l="0" t="0" r="r" b="b"/>
              <a:pathLst>
                <a:path w="21600" h="21600">
                  <a:moveTo>
                    <a:pt x="374" y="0"/>
                  </a:moveTo>
                  <a:lnTo>
                    <a:pt x="21600" y="20317"/>
                  </a:lnTo>
                  <a:lnTo>
                    <a:pt x="21226" y="21600"/>
                  </a:lnTo>
                  <a:lnTo>
                    <a:pt x="0" y="1283"/>
                  </a:lnTo>
                  <a:close/>
                  <a:moveTo>
                    <a:pt x="374"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8" name="AutoShape 107"/>
            <p:cNvSpPr>
              <a:spLocks/>
            </p:cNvSpPr>
            <p:nvPr/>
          </p:nvSpPr>
          <p:spPr bwMode="auto">
            <a:xfrm>
              <a:off x="5713115" y="1646546"/>
              <a:ext cx="126799" cy="422956"/>
            </a:xfrm>
            <a:custGeom>
              <a:avLst/>
              <a:gdLst/>
              <a:ahLst/>
              <a:cxnLst/>
              <a:rect l="0" t="0" r="r" b="b"/>
              <a:pathLst>
                <a:path w="21600" h="21600">
                  <a:moveTo>
                    <a:pt x="19274" y="0"/>
                  </a:moveTo>
                  <a:lnTo>
                    <a:pt x="21600" y="190"/>
                  </a:lnTo>
                  <a:lnTo>
                    <a:pt x="2326" y="21600"/>
                  </a:lnTo>
                  <a:lnTo>
                    <a:pt x="0" y="21410"/>
                  </a:lnTo>
                  <a:close/>
                  <a:moveTo>
                    <a:pt x="19274"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99" name="AutoShape 111"/>
            <p:cNvSpPr>
              <a:spLocks/>
            </p:cNvSpPr>
            <p:nvPr/>
          </p:nvSpPr>
          <p:spPr bwMode="auto">
            <a:xfrm>
              <a:off x="4046117" y="4257880"/>
              <a:ext cx="237636" cy="250050"/>
            </a:xfrm>
            <a:custGeom>
              <a:avLst/>
              <a:gdLst/>
              <a:ahLst/>
              <a:cxnLst/>
              <a:rect l="0" t="0" r="r" b="b"/>
              <a:pathLst>
                <a:path w="21600" h="21600">
                  <a:moveTo>
                    <a:pt x="20664" y="21600"/>
                  </a:moveTo>
                  <a:lnTo>
                    <a:pt x="0" y="839"/>
                  </a:lnTo>
                  <a:lnTo>
                    <a:pt x="935" y="0"/>
                  </a:lnTo>
                  <a:lnTo>
                    <a:pt x="21600" y="20761"/>
                  </a:lnTo>
                  <a:close/>
                  <a:moveTo>
                    <a:pt x="20664" y="2160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0" name="AutoShape 112"/>
            <p:cNvSpPr>
              <a:spLocks/>
            </p:cNvSpPr>
            <p:nvPr/>
          </p:nvSpPr>
          <p:spPr bwMode="auto">
            <a:xfrm>
              <a:off x="3939713" y="4683496"/>
              <a:ext cx="313006" cy="386602"/>
            </a:xfrm>
            <a:custGeom>
              <a:avLst/>
              <a:gdLst/>
              <a:ahLst/>
              <a:cxnLst/>
              <a:rect l="0" t="0" r="r" b="b"/>
              <a:pathLst>
                <a:path w="21600" h="21600">
                  <a:moveTo>
                    <a:pt x="777" y="21600"/>
                  </a:moveTo>
                  <a:lnTo>
                    <a:pt x="0" y="21105"/>
                  </a:lnTo>
                  <a:lnTo>
                    <a:pt x="20823" y="0"/>
                  </a:lnTo>
                  <a:lnTo>
                    <a:pt x="21600" y="495"/>
                  </a:lnTo>
                  <a:close/>
                  <a:moveTo>
                    <a:pt x="777" y="2160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1" name="AutoShape 113"/>
            <p:cNvSpPr>
              <a:spLocks/>
            </p:cNvSpPr>
            <p:nvPr/>
          </p:nvSpPr>
          <p:spPr bwMode="auto">
            <a:xfrm>
              <a:off x="5755676" y="4307535"/>
              <a:ext cx="41675" cy="308572"/>
            </a:xfrm>
            <a:custGeom>
              <a:avLst/>
              <a:gdLst/>
              <a:ahLst/>
              <a:cxnLst/>
              <a:rect l="0" t="0" r="r" b="b"/>
              <a:pathLst>
                <a:path w="21600" h="21600">
                  <a:moveTo>
                    <a:pt x="14424" y="21600"/>
                  </a:moveTo>
                  <a:lnTo>
                    <a:pt x="0" y="101"/>
                  </a:lnTo>
                  <a:lnTo>
                    <a:pt x="7176" y="0"/>
                  </a:lnTo>
                  <a:lnTo>
                    <a:pt x="21600" y="21499"/>
                  </a:lnTo>
                  <a:close/>
                  <a:moveTo>
                    <a:pt x="14424" y="2160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2" name="AutoShape 114"/>
            <p:cNvSpPr>
              <a:spLocks/>
            </p:cNvSpPr>
            <p:nvPr/>
          </p:nvSpPr>
          <p:spPr bwMode="auto">
            <a:xfrm>
              <a:off x="7280802" y="4804088"/>
              <a:ext cx="250050" cy="209261"/>
            </a:xfrm>
            <a:custGeom>
              <a:avLst/>
              <a:gdLst/>
              <a:ahLst/>
              <a:cxnLst/>
              <a:rect l="0" t="0" r="r" b="b"/>
              <a:pathLst>
                <a:path w="21600" h="21600">
                  <a:moveTo>
                    <a:pt x="20821" y="0"/>
                  </a:moveTo>
                  <a:lnTo>
                    <a:pt x="21600" y="1128"/>
                  </a:lnTo>
                  <a:lnTo>
                    <a:pt x="779" y="21600"/>
                  </a:lnTo>
                  <a:lnTo>
                    <a:pt x="0" y="20472"/>
                  </a:lnTo>
                  <a:close/>
                  <a:moveTo>
                    <a:pt x="20821"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3" name="AutoShape 115"/>
            <p:cNvSpPr>
              <a:spLocks/>
            </p:cNvSpPr>
            <p:nvPr/>
          </p:nvSpPr>
          <p:spPr bwMode="auto">
            <a:xfrm>
              <a:off x="8763366" y="3576893"/>
              <a:ext cx="91330" cy="307686"/>
            </a:xfrm>
            <a:custGeom>
              <a:avLst/>
              <a:gdLst/>
              <a:ahLst/>
              <a:cxnLst/>
              <a:rect l="0" t="0" r="r" b="b"/>
              <a:pathLst>
                <a:path w="21600" h="21600">
                  <a:moveTo>
                    <a:pt x="3235" y="0"/>
                  </a:moveTo>
                  <a:lnTo>
                    <a:pt x="21600" y="21354"/>
                  </a:lnTo>
                  <a:lnTo>
                    <a:pt x="18365" y="21600"/>
                  </a:lnTo>
                  <a:lnTo>
                    <a:pt x="0" y="246"/>
                  </a:lnTo>
                  <a:close/>
                  <a:moveTo>
                    <a:pt x="3235"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4" name="AutoShape 116"/>
            <p:cNvSpPr>
              <a:spLocks/>
            </p:cNvSpPr>
            <p:nvPr/>
          </p:nvSpPr>
          <p:spPr bwMode="auto">
            <a:xfrm>
              <a:off x="8543464" y="4633841"/>
              <a:ext cx="140099" cy="261577"/>
            </a:xfrm>
            <a:custGeom>
              <a:avLst/>
              <a:gdLst/>
              <a:ahLst/>
              <a:cxnLst/>
              <a:rect l="0" t="0" r="r" b="b"/>
              <a:pathLst>
                <a:path w="21600" h="21600">
                  <a:moveTo>
                    <a:pt x="1953" y="0"/>
                  </a:moveTo>
                  <a:lnTo>
                    <a:pt x="21600" y="21076"/>
                  </a:lnTo>
                  <a:lnTo>
                    <a:pt x="19647" y="21600"/>
                  </a:lnTo>
                  <a:lnTo>
                    <a:pt x="0" y="524"/>
                  </a:lnTo>
                  <a:close/>
                  <a:moveTo>
                    <a:pt x="1953"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5" name="AutoShape 117"/>
            <p:cNvSpPr>
              <a:spLocks/>
            </p:cNvSpPr>
            <p:nvPr/>
          </p:nvSpPr>
          <p:spPr bwMode="auto">
            <a:xfrm>
              <a:off x="7819916" y="2094329"/>
              <a:ext cx="161380" cy="345813"/>
            </a:xfrm>
            <a:custGeom>
              <a:avLst/>
              <a:gdLst/>
              <a:ahLst/>
              <a:cxnLst/>
              <a:rect l="0" t="0" r="r" b="b"/>
              <a:pathLst>
                <a:path w="21600" h="21600">
                  <a:moveTo>
                    <a:pt x="1734" y="0"/>
                  </a:moveTo>
                  <a:lnTo>
                    <a:pt x="21600" y="21245"/>
                  </a:lnTo>
                  <a:lnTo>
                    <a:pt x="19866" y="21600"/>
                  </a:lnTo>
                  <a:lnTo>
                    <a:pt x="0" y="355"/>
                  </a:lnTo>
                  <a:close/>
                  <a:moveTo>
                    <a:pt x="1734"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6" name="AutoShape 118"/>
            <p:cNvSpPr>
              <a:spLocks/>
            </p:cNvSpPr>
            <p:nvPr/>
          </p:nvSpPr>
          <p:spPr bwMode="auto">
            <a:xfrm>
              <a:off x="7869571" y="1165067"/>
              <a:ext cx="435370" cy="484139"/>
            </a:xfrm>
            <a:custGeom>
              <a:avLst/>
              <a:gdLst/>
              <a:ahLst/>
              <a:cxnLst/>
              <a:rect l="0" t="0" r="r" b="b"/>
              <a:pathLst>
                <a:path w="21600" h="21600">
                  <a:moveTo>
                    <a:pt x="21076" y="0"/>
                  </a:moveTo>
                  <a:lnTo>
                    <a:pt x="21600" y="422"/>
                  </a:lnTo>
                  <a:lnTo>
                    <a:pt x="524" y="21600"/>
                  </a:lnTo>
                  <a:lnTo>
                    <a:pt x="0" y="21178"/>
                  </a:lnTo>
                  <a:close/>
                  <a:moveTo>
                    <a:pt x="21076"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7" name="AutoShape 119"/>
            <p:cNvSpPr>
              <a:spLocks/>
            </p:cNvSpPr>
            <p:nvPr/>
          </p:nvSpPr>
          <p:spPr bwMode="auto">
            <a:xfrm>
              <a:off x="7201886" y="1037382"/>
              <a:ext cx="345813" cy="581676"/>
            </a:xfrm>
            <a:custGeom>
              <a:avLst/>
              <a:gdLst/>
              <a:ahLst/>
              <a:cxnLst/>
              <a:rect l="0" t="0" r="r" b="b"/>
              <a:pathLst>
                <a:path w="21600" h="21600">
                  <a:moveTo>
                    <a:pt x="767" y="0"/>
                  </a:moveTo>
                  <a:lnTo>
                    <a:pt x="21600" y="21335"/>
                  </a:lnTo>
                  <a:lnTo>
                    <a:pt x="20833" y="21600"/>
                  </a:lnTo>
                  <a:lnTo>
                    <a:pt x="0" y="265"/>
                  </a:lnTo>
                  <a:close/>
                  <a:moveTo>
                    <a:pt x="767"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8" name="AutoShape 120"/>
            <p:cNvSpPr>
              <a:spLocks/>
            </p:cNvSpPr>
            <p:nvPr/>
          </p:nvSpPr>
          <p:spPr bwMode="auto">
            <a:xfrm>
              <a:off x="6791343" y="2633444"/>
              <a:ext cx="296158" cy="573696"/>
            </a:xfrm>
            <a:custGeom>
              <a:avLst/>
              <a:gdLst/>
              <a:ahLst/>
              <a:cxnLst/>
              <a:rect l="0" t="0" r="r" b="b"/>
              <a:pathLst>
                <a:path w="21600" h="21600">
                  <a:moveTo>
                    <a:pt x="925" y="0"/>
                  </a:moveTo>
                  <a:lnTo>
                    <a:pt x="21600" y="21361"/>
                  </a:lnTo>
                  <a:lnTo>
                    <a:pt x="20675" y="21600"/>
                  </a:lnTo>
                  <a:lnTo>
                    <a:pt x="0" y="239"/>
                  </a:lnTo>
                  <a:close/>
                  <a:moveTo>
                    <a:pt x="925" y="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09" name="AutoShape 122"/>
            <p:cNvSpPr>
              <a:spLocks/>
            </p:cNvSpPr>
            <p:nvPr/>
          </p:nvSpPr>
          <p:spPr bwMode="auto">
            <a:xfrm>
              <a:off x="8188784" y="3030686"/>
              <a:ext cx="673006" cy="77143"/>
            </a:xfrm>
            <a:custGeom>
              <a:avLst/>
              <a:gdLst/>
              <a:ahLst/>
              <a:cxnLst/>
              <a:rect l="0" t="0" r="r" b="b"/>
              <a:pathLst>
                <a:path w="21578" h="21510">
                  <a:moveTo>
                    <a:pt x="227" y="21510"/>
                  </a:moveTo>
                  <a:cubicBezTo>
                    <a:pt x="111" y="21510"/>
                    <a:pt x="13" y="20753"/>
                    <a:pt x="1" y="19744"/>
                  </a:cubicBezTo>
                  <a:cubicBezTo>
                    <a:pt x="-11" y="18668"/>
                    <a:pt x="81" y="17712"/>
                    <a:pt x="205" y="17609"/>
                  </a:cubicBezTo>
                  <a:lnTo>
                    <a:pt x="21329" y="8"/>
                  </a:lnTo>
                  <a:cubicBezTo>
                    <a:pt x="21456" y="-90"/>
                    <a:pt x="21565" y="690"/>
                    <a:pt x="21577" y="1764"/>
                  </a:cubicBezTo>
                  <a:cubicBezTo>
                    <a:pt x="21589" y="2840"/>
                    <a:pt x="21497" y="3796"/>
                    <a:pt x="21373" y="3899"/>
                  </a:cubicBezTo>
                  <a:lnTo>
                    <a:pt x="249" y="21500"/>
                  </a:lnTo>
                  <a:cubicBezTo>
                    <a:pt x="242" y="21506"/>
                    <a:pt x="234" y="21510"/>
                    <a:pt x="227" y="21510"/>
                  </a:cubicBezTo>
                  <a:close/>
                  <a:moveTo>
                    <a:pt x="227" y="2151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0" name="AutoShape 123"/>
            <p:cNvSpPr>
              <a:spLocks/>
            </p:cNvSpPr>
            <p:nvPr/>
          </p:nvSpPr>
          <p:spPr bwMode="auto">
            <a:xfrm>
              <a:off x="8798834" y="3108715"/>
              <a:ext cx="99310" cy="240296"/>
            </a:xfrm>
            <a:custGeom>
              <a:avLst/>
              <a:gdLst/>
              <a:ahLst/>
              <a:cxnLst/>
              <a:rect l="0" t="0" r="r" b="b"/>
              <a:pathLst>
                <a:path w="21208" h="21519">
                  <a:moveTo>
                    <a:pt x="1516" y="21519"/>
                  </a:moveTo>
                  <a:cubicBezTo>
                    <a:pt x="1339" y="21519"/>
                    <a:pt x="1160" y="21506"/>
                    <a:pt x="983" y="21478"/>
                  </a:cubicBezTo>
                  <a:cubicBezTo>
                    <a:pt x="199" y="21356"/>
                    <a:pt x="-196" y="20991"/>
                    <a:pt x="96" y="20663"/>
                  </a:cubicBezTo>
                  <a:lnTo>
                    <a:pt x="18274" y="410"/>
                  </a:lnTo>
                  <a:cubicBezTo>
                    <a:pt x="18568" y="82"/>
                    <a:pt x="19442" y="-81"/>
                    <a:pt x="20225" y="40"/>
                  </a:cubicBezTo>
                  <a:cubicBezTo>
                    <a:pt x="21009" y="163"/>
                    <a:pt x="21404" y="528"/>
                    <a:pt x="21112" y="855"/>
                  </a:cubicBezTo>
                  <a:lnTo>
                    <a:pt x="2934" y="21108"/>
                  </a:lnTo>
                  <a:cubicBezTo>
                    <a:pt x="2706" y="21363"/>
                    <a:pt x="2128" y="21519"/>
                    <a:pt x="1516" y="21519"/>
                  </a:cubicBezTo>
                  <a:close/>
                  <a:moveTo>
                    <a:pt x="1516" y="2151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1" name="AutoShape 124"/>
            <p:cNvSpPr>
              <a:spLocks/>
            </p:cNvSpPr>
            <p:nvPr/>
          </p:nvSpPr>
          <p:spPr bwMode="auto">
            <a:xfrm>
              <a:off x="8664055" y="1611964"/>
              <a:ext cx="170247" cy="106404"/>
            </a:xfrm>
            <a:custGeom>
              <a:avLst/>
              <a:gdLst/>
              <a:ahLst/>
              <a:cxnLst/>
              <a:rect l="0" t="0" r="r" b="b"/>
              <a:pathLst>
                <a:path w="21349" h="21399">
                  <a:moveTo>
                    <a:pt x="890" y="21399"/>
                  </a:moveTo>
                  <a:cubicBezTo>
                    <a:pt x="586" y="21399"/>
                    <a:pt x="289" y="21149"/>
                    <a:pt x="123" y="20699"/>
                  </a:cubicBezTo>
                  <a:cubicBezTo>
                    <a:pt x="-126" y="20019"/>
                    <a:pt x="14" y="19145"/>
                    <a:pt x="437" y="18744"/>
                  </a:cubicBezTo>
                  <a:lnTo>
                    <a:pt x="20006" y="198"/>
                  </a:lnTo>
                  <a:cubicBezTo>
                    <a:pt x="20431" y="-201"/>
                    <a:pt x="20974" y="22"/>
                    <a:pt x="21225" y="701"/>
                  </a:cubicBezTo>
                  <a:cubicBezTo>
                    <a:pt x="21474" y="1380"/>
                    <a:pt x="21334" y="2254"/>
                    <a:pt x="20912" y="2655"/>
                  </a:cubicBezTo>
                  <a:lnTo>
                    <a:pt x="1343" y="21201"/>
                  </a:lnTo>
                  <a:cubicBezTo>
                    <a:pt x="1199" y="21335"/>
                    <a:pt x="1044" y="21399"/>
                    <a:pt x="890" y="21399"/>
                  </a:cubicBezTo>
                  <a:close/>
                  <a:moveTo>
                    <a:pt x="890" y="213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2" name="AutoShape 127"/>
            <p:cNvSpPr>
              <a:spLocks/>
            </p:cNvSpPr>
            <p:nvPr/>
          </p:nvSpPr>
          <p:spPr bwMode="auto">
            <a:xfrm>
              <a:off x="3882964" y="3229307"/>
              <a:ext cx="148079" cy="226995"/>
            </a:xfrm>
            <a:custGeom>
              <a:avLst/>
              <a:gdLst/>
              <a:ahLst/>
              <a:cxnLst/>
              <a:rect l="0" t="0" r="r" b="b"/>
              <a:pathLst>
                <a:path w="21316" h="21506">
                  <a:moveTo>
                    <a:pt x="1014" y="21506"/>
                  </a:moveTo>
                  <a:cubicBezTo>
                    <a:pt x="828" y="21506"/>
                    <a:pt x="641" y="21472"/>
                    <a:pt x="472" y="21402"/>
                  </a:cubicBezTo>
                  <a:cubicBezTo>
                    <a:pt x="-1" y="21204"/>
                    <a:pt x="-142" y="20788"/>
                    <a:pt x="157" y="20474"/>
                  </a:cubicBezTo>
                  <a:lnTo>
                    <a:pt x="19443" y="313"/>
                  </a:lnTo>
                  <a:cubicBezTo>
                    <a:pt x="19743" y="-1"/>
                    <a:pt x="20371" y="-94"/>
                    <a:pt x="20844" y="104"/>
                  </a:cubicBezTo>
                  <a:cubicBezTo>
                    <a:pt x="21317" y="303"/>
                    <a:pt x="21458" y="718"/>
                    <a:pt x="21159" y="1032"/>
                  </a:cubicBezTo>
                  <a:lnTo>
                    <a:pt x="1873" y="21193"/>
                  </a:lnTo>
                  <a:cubicBezTo>
                    <a:pt x="1679" y="21396"/>
                    <a:pt x="1350" y="21506"/>
                    <a:pt x="1014" y="21506"/>
                  </a:cubicBezTo>
                  <a:close/>
                  <a:moveTo>
                    <a:pt x="1014" y="21506"/>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3" name="AutoShape 128"/>
            <p:cNvSpPr>
              <a:spLocks/>
            </p:cNvSpPr>
            <p:nvPr/>
          </p:nvSpPr>
          <p:spPr bwMode="auto">
            <a:xfrm>
              <a:off x="5840800" y="3342804"/>
              <a:ext cx="262463" cy="461084"/>
            </a:xfrm>
            <a:custGeom>
              <a:avLst/>
              <a:gdLst/>
              <a:ahLst/>
              <a:cxnLst/>
              <a:rect l="0" t="0" r="r" b="b"/>
              <a:pathLst>
                <a:path w="21435" h="21553">
                  <a:moveTo>
                    <a:pt x="579" y="21553"/>
                  </a:moveTo>
                  <a:cubicBezTo>
                    <a:pt x="484" y="21553"/>
                    <a:pt x="387" y="21540"/>
                    <a:pt x="298" y="21511"/>
                  </a:cubicBezTo>
                  <a:cubicBezTo>
                    <a:pt x="18" y="21422"/>
                    <a:pt x="-83" y="21220"/>
                    <a:pt x="73" y="21061"/>
                  </a:cubicBezTo>
                  <a:lnTo>
                    <a:pt x="20349" y="172"/>
                  </a:lnTo>
                  <a:cubicBezTo>
                    <a:pt x="20504" y="11"/>
                    <a:pt x="20856" y="-47"/>
                    <a:pt x="21136" y="43"/>
                  </a:cubicBezTo>
                  <a:cubicBezTo>
                    <a:pt x="21416" y="131"/>
                    <a:pt x="21517" y="333"/>
                    <a:pt x="21361" y="493"/>
                  </a:cubicBezTo>
                  <a:lnTo>
                    <a:pt x="1085" y="21382"/>
                  </a:lnTo>
                  <a:cubicBezTo>
                    <a:pt x="979" y="21492"/>
                    <a:pt x="782" y="21553"/>
                    <a:pt x="579" y="21553"/>
                  </a:cubicBezTo>
                  <a:close/>
                  <a:moveTo>
                    <a:pt x="579" y="21553"/>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4" name="AutoShape 129"/>
            <p:cNvSpPr>
              <a:spLocks/>
            </p:cNvSpPr>
            <p:nvPr/>
          </p:nvSpPr>
          <p:spPr bwMode="auto">
            <a:xfrm>
              <a:off x="6195480" y="3300243"/>
              <a:ext cx="669459" cy="223449"/>
            </a:xfrm>
            <a:custGeom>
              <a:avLst/>
              <a:gdLst/>
              <a:ahLst/>
              <a:cxnLst/>
              <a:rect l="0" t="0" r="r" b="b"/>
              <a:pathLst>
                <a:path w="21545" h="21518">
                  <a:moveTo>
                    <a:pt x="21318" y="21518"/>
                  </a:moveTo>
                  <a:cubicBezTo>
                    <a:pt x="21295" y="21518"/>
                    <a:pt x="21272" y="21508"/>
                    <a:pt x="21249" y="21486"/>
                  </a:cubicBezTo>
                  <a:lnTo>
                    <a:pt x="159" y="1335"/>
                  </a:lnTo>
                  <a:cubicBezTo>
                    <a:pt x="39" y="1220"/>
                    <a:pt x="-27" y="836"/>
                    <a:pt x="11" y="476"/>
                  </a:cubicBezTo>
                  <a:cubicBezTo>
                    <a:pt x="49" y="117"/>
                    <a:pt x="177" y="-82"/>
                    <a:pt x="298" y="33"/>
                  </a:cubicBezTo>
                  <a:lnTo>
                    <a:pt x="21387" y="20184"/>
                  </a:lnTo>
                  <a:cubicBezTo>
                    <a:pt x="21507" y="20299"/>
                    <a:pt x="21573" y="20683"/>
                    <a:pt x="21535" y="21043"/>
                  </a:cubicBezTo>
                  <a:cubicBezTo>
                    <a:pt x="21504" y="21333"/>
                    <a:pt x="21415" y="21518"/>
                    <a:pt x="21318" y="21518"/>
                  </a:cubicBezTo>
                  <a:close/>
                  <a:moveTo>
                    <a:pt x="21318" y="21518"/>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5" name="AutoShape 130"/>
            <p:cNvSpPr>
              <a:spLocks/>
            </p:cNvSpPr>
            <p:nvPr/>
          </p:nvSpPr>
          <p:spPr bwMode="auto">
            <a:xfrm>
              <a:off x="5776957" y="2746941"/>
              <a:ext cx="312119" cy="468178"/>
            </a:xfrm>
            <a:custGeom>
              <a:avLst/>
              <a:gdLst/>
              <a:ahLst/>
              <a:cxnLst/>
              <a:rect l="0" t="0" r="r" b="b"/>
              <a:pathLst>
                <a:path w="21464" h="21554">
                  <a:moveTo>
                    <a:pt x="20977" y="21554"/>
                  </a:moveTo>
                  <a:cubicBezTo>
                    <a:pt x="20818" y="21554"/>
                    <a:pt x="20662" y="21502"/>
                    <a:pt x="20569" y="21407"/>
                  </a:cubicBezTo>
                  <a:lnTo>
                    <a:pt x="80" y="506"/>
                  </a:lnTo>
                  <a:cubicBezTo>
                    <a:pt x="-68" y="355"/>
                    <a:pt x="-5" y="153"/>
                    <a:pt x="220" y="54"/>
                  </a:cubicBezTo>
                  <a:cubicBezTo>
                    <a:pt x="446" y="-46"/>
                    <a:pt x="748" y="-3"/>
                    <a:pt x="895" y="147"/>
                  </a:cubicBezTo>
                  <a:lnTo>
                    <a:pt x="21384" y="21048"/>
                  </a:lnTo>
                  <a:cubicBezTo>
                    <a:pt x="21532" y="21199"/>
                    <a:pt x="21469" y="21401"/>
                    <a:pt x="21244" y="21500"/>
                  </a:cubicBezTo>
                  <a:cubicBezTo>
                    <a:pt x="21161" y="21537"/>
                    <a:pt x="21069" y="21554"/>
                    <a:pt x="20977" y="21554"/>
                  </a:cubicBezTo>
                  <a:close/>
                  <a:moveTo>
                    <a:pt x="20977" y="2155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6" name="AutoShape 131"/>
            <p:cNvSpPr>
              <a:spLocks/>
            </p:cNvSpPr>
            <p:nvPr/>
          </p:nvSpPr>
          <p:spPr bwMode="auto">
            <a:xfrm>
              <a:off x="6699126" y="4137288"/>
              <a:ext cx="737735" cy="404336"/>
            </a:xfrm>
            <a:custGeom>
              <a:avLst/>
              <a:gdLst/>
              <a:ahLst/>
              <a:cxnLst/>
              <a:rect l="0" t="0" r="r" b="b"/>
              <a:pathLst>
                <a:path w="21541" h="21546">
                  <a:moveTo>
                    <a:pt x="21333" y="21546"/>
                  </a:moveTo>
                  <a:cubicBezTo>
                    <a:pt x="21300" y="21546"/>
                    <a:pt x="21267" y="21532"/>
                    <a:pt x="21235" y="21501"/>
                  </a:cubicBezTo>
                  <a:lnTo>
                    <a:pt x="108" y="711"/>
                  </a:lnTo>
                  <a:cubicBezTo>
                    <a:pt x="8" y="612"/>
                    <a:pt x="-30" y="383"/>
                    <a:pt x="24" y="199"/>
                  </a:cubicBezTo>
                  <a:cubicBezTo>
                    <a:pt x="79" y="16"/>
                    <a:pt x="204" y="-54"/>
                    <a:pt x="305" y="46"/>
                  </a:cubicBezTo>
                  <a:lnTo>
                    <a:pt x="21432" y="20836"/>
                  </a:lnTo>
                  <a:cubicBezTo>
                    <a:pt x="21532" y="20935"/>
                    <a:pt x="21570" y="21164"/>
                    <a:pt x="21516" y="21348"/>
                  </a:cubicBezTo>
                  <a:cubicBezTo>
                    <a:pt x="21478" y="21474"/>
                    <a:pt x="21407" y="21546"/>
                    <a:pt x="21333" y="21546"/>
                  </a:cubicBezTo>
                  <a:close/>
                  <a:moveTo>
                    <a:pt x="21333" y="21546"/>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7" name="AutoShape 132"/>
            <p:cNvSpPr>
              <a:spLocks/>
            </p:cNvSpPr>
            <p:nvPr/>
          </p:nvSpPr>
          <p:spPr bwMode="auto">
            <a:xfrm>
              <a:off x="5869174" y="1129599"/>
              <a:ext cx="269557" cy="390148"/>
            </a:xfrm>
            <a:custGeom>
              <a:avLst/>
              <a:gdLst/>
              <a:ahLst/>
              <a:cxnLst/>
              <a:rect l="0" t="0" r="r" b="b"/>
              <a:pathLst>
                <a:path w="21445" h="21546">
                  <a:moveTo>
                    <a:pt x="564" y="21546"/>
                  </a:moveTo>
                  <a:cubicBezTo>
                    <a:pt x="455" y="21546"/>
                    <a:pt x="344" y="21524"/>
                    <a:pt x="247" y="21478"/>
                  </a:cubicBezTo>
                  <a:cubicBezTo>
                    <a:pt x="-11" y="21357"/>
                    <a:pt x="-78" y="21113"/>
                    <a:pt x="98" y="20934"/>
                  </a:cubicBezTo>
                  <a:lnTo>
                    <a:pt x="20413" y="172"/>
                  </a:lnTo>
                  <a:cubicBezTo>
                    <a:pt x="20589" y="-7"/>
                    <a:pt x="20939" y="-54"/>
                    <a:pt x="21197" y="68"/>
                  </a:cubicBezTo>
                  <a:cubicBezTo>
                    <a:pt x="21455" y="189"/>
                    <a:pt x="21522" y="433"/>
                    <a:pt x="21346" y="612"/>
                  </a:cubicBezTo>
                  <a:lnTo>
                    <a:pt x="1031" y="21374"/>
                  </a:lnTo>
                  <a:cubicBezTo>
                    <a:pt x="922" y="21486"/>
                    <a:pt x="744" y="21546"/>
                    <a:pt x="564" y="21546"/>
                  </a:cubicBezTo>
                  <a:close/>
                  <a:moveTo>
                    <a:pt x="564" y="21546"/>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8" name="AutoShape 133"/>
            <p:cNvSpPr>
              <a:spLocks/>
            </p:cNvSpPr>
            <p:nvPr/>
          </p:nvSpPr>
          <p:spPr bwMode="auto">
            <a:xfrm>
              <a:off x="4442473" y="4094727"/>
              <a:ext cx="986898" cy="453991"/>
            </a:xfrm>
            <a:custGeom>
              <a:avLst/>
              <a:gdLst/>
              <a:ahLst/>
              <a:cxnLst/>
              <a:rect l="0" t="0" r="r" b="b"/>
              <a:pathLst>
                <a:path w="21557" h="21553">
                  <a:moveTo>
                    <a:pt x="155" y="21553"/>
                  </a:moveTo>
                  <a:cubicBezTo>
                    <a:pt x="96" y="21553"/>
                    <a:pt x="39" y="21479"/>
                    <a:pt x="13" y="21355"/>
                  </a:cubicBezTo>
                  <a:cubicBezTo>
                    <a:pt x="-22" y="21186"/>
                    <a:pt x="13" y="20986"/>
                    <a:pt x="91" y="20909"/>
                  </a:cubicBezTo>
                  <a:lnTo>
                    <a:pt x="21337" y="30"/>
                  </a:lnTo>
                  <a:cubicBezTo>
                    <a:pt x="21416" y="-47"/>
                    <a:pt x="21507" y="28"/>
                    <a:pt x="21543" y="198"/>
                  </a:cubicBezTo>
                  <a:cubicBezTo>
                    <a:pt x="21578" y="367"/>
                    <a:pt x="21543" y="567"/>
                    <a:pt x="21465" y="643"/>
                  </a:cubicBezTo>
                  <a:lnTo>
                    <a:pt x="219" y="21523"/>
                  </a:lnTo>
                  <a:cubicBezTo>
                    <a:pt x="198" y="21544"/>
                    <a:pt x="176" y="21553"/>
                    <a:pt x="155" y="21553"/>
                  </a:cubicBezTo>
                  <a:close/>
                  <a:moveTo>
                    <a:pt x="155" y="21553"/>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19" name="AutoShape 134"/>
            <p:cNvSpPr>
              <a:spLocks/>
            </p:cNvSpPr>
            <p:nvPr/>
          </p:nvSpPr>
          <p:spPr bwMode="auto">
            <a:xfrm>
              <a:off x="6330259" y="1101224"/>
              <a:ext cx="1106603" cy="617144"/>
            </a:xfrm>
            <a:custGeom>
              <a:avLst/>
              <a:gdLst/>
              <a:ahLst/>
              <a:cxnLst/>
              <a:rect l="0" t="0" r="r" b="b"/>
              <a:pathLst>
                <a:path w="21561" h="21565">
                  <a:moveTo>
                    <a:pt x="21422" y="21565"/>
                  </a:moveTo>
                  <a:cubicBezTo>
                    <a:pt x="21399" y="21565"/>
                    <a:pt x="21376" y="21555"/>
                    <a:pt x="21355" y="21534"/>
                  </a:cubicBezTo>
                  <a:lnTo>
                    <a:pt x="71" y="465"/>
                  </a:lnTo>
                  <a:cubicBezTo>
                    <a:pt x="4" y="399"/>
                    <a:pt x="-20" y="248"/>
                    <a:pt x="17" y="128"/>
                  </a:cubicBezTo>
                  <a:cubicBezTo>
                    <a:pt x="54" y="9"/>
                    <a:pt x="138" y="-35"/>
                    <a:pt x="205" y="31"/>
                  </a:cubicBezTo>
                  <a:lnTo>
                    <a:pt x="21489" y="21100"/>
                  </a:lnTo>
                  <a:cubicBezTo>
                    <a:pt x="21556" y="21166"/>
                    <a:pt x="21580" y="21317"/>
                    <a:pt x="21543" y="21437"/>
                  </a:cubicBezTo>
                  <a:cubicBezTo>
                    <a:pt x="21518" y="21519"/>
                    <a:pt x="21471" y="21565"/>
                    <a:pt x="21422" y="21565"/>
                  </a:cubicBezTo>
                  <a:close/>
                  <a:moveTo>
                    <a:pt x="21422" y="21565"/>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0" name="AutoShape 135"/>
            <p:cNvSpPr>
              <a:spLocks/>
            </p:cNvSpPr>
            <p:nvPr/>
          </p:nvSpPr>
          <p:spPr bwMode="auto">
            <a:xfrm>
              <a:off x="6883560" y="2505759"/>
              <a:ext cx="1099509" cy="560395"/>
            </a:xfrm>
            <a:custGeom>
              <a:avLst/>
              <a:gdLst/>
              <a:ahLst/>
              <a:cxnLst/>
              <a:rect l="0" t="0" r="r" b="b"/>
              <a:pathLst>
                <a:path w="21561" h="21561">
                  <a:moveTo>
                    <a:pt x="21421" y="21561"/>
                  </a:moveTo>
                  <a:cubicBezTo>
                    <a:pt x="21400" y="21561"/>
                    <a:pt x="21379" y="21552"/>
                    <a:pt x="21359" y="21532"/>
                  </a:cubicBezTo>
                  <a:lnTo>
                    <a:pt x="76" y="517"/>
                  </a:lnTo>
                  <a:cubicBezTo>
                    <a:pt x="8" y="449"/>
                    <a:pt x="-20" y="285"/>
                    <a:pt x="14" y="150"/>
                  </a:cubicBezTo>
                  <a:cubicBezTo>
                    <a:pt x="49" y="15"/>
                    <a:pt x="133" y="-39"/>
                    <a:pt x="201" y="29"/>
                  </a:cubicBezTo>
                  <a:lnTo>
                    <a:pt x="21484" y="21045"/>
                  </a:lnTo>
                  <a:cubicBezTo>
                    <a:pt x="21552" y="21113"/>
                    <a:pt x="21580" y="21277"/>
                    <a:pt x="21546" y="21411"/>
                  </a:cubicBezTo>
                  <a:cubicBezTo>
                    <a:pt x="21521" y="21506"/>
                    <a:pt x="21472" y="21561"/>
                    <a:pt x="21421" y="21561"/>
                  </a:cubicBezTo>
                  <a:close/>
                  <a:moveTo>
                    <a:pt x="21421" y="2156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1" name="AutoShape 136"/>
            <p:cNvSpPr>
              <a:spLocks/>
            </p:cNvSpPr>
            <p:nvPr/>
          </p:nvSpPr>
          <p:spPr bwMode="auto">
            <a:xfrm>
              <a:off x="7592921" y="3612361"/>
              <a:ext cx="500986" cy="188868"/>
            </a:xfrm>
            <a:custGeom>
              <a:avLst/>
              <a:gdLst/>
              <a:ahLst/>
              <a:cxnLst/>
              <a:rect l="0" t="0" r="r" b="b"/>
              <a:pathLst>
                <a:path w="21520" h="21494">
                  <a:moveTo>
                    <a:pt x="21208" y="21494"/>
                  </a:moveTo>
                  <a:cubicBezTo>
                    <a:pt x="21173" y="21494"/>
                    <a:pt x="21138" y="21479"/>
                    <a:pt x="21103" y="21446"/>
                  </a:cubicBezTo>
                  <a:lnTo>
                    <a:pt x="207" y="1604"/>
                  </a:lnTo>
                  <a:cubicBezTo>
                    <a:pt x="45" y="1450"/>
                    <a:pt x="-40" y="978"/>
                    <a:pt x="18" y="548"/>
                  </a:cubicBezTo>
                  <a:cubicBezTo>
                    <a:pt x="76" y="117"/>
                    <a:pt x="255" y="-106"/>
                    <a:pt x="417" y="49"/>
                  </a:cubicBezTo>
                  <a:lnTo>
                    <a:pt x="21314" y="19890"/>
                  </a:lnTo>
                  <a:cubicBezTo>
                    <a:pt x="21476" y="20044"/>
                    <a:pt x="21560" y="20517"/>
                    <a:pt x="21502" y="20947"/>
                  </a:cubicBezTo>
                  <a:cubicBezTo>
                    <a:pt x="21456" y="21284"/>
                    <a:pt x="21336" y="21494"/>
                    <a:pt x="21208" y="21494"/>
                  </a:cubicBezTo>
                  <a:close/>
                  <a:moveTo>
                    <a:pt x="21208" y="2149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2" name="AutoShape 137"/>
            <p:cNvSpPr>
              <a:spLocks/>
            </p:cNvSpPr>
            <p:nvPr/>
          </p:nvSpPr>
          <p:spPr bwMode="auto">
            <a:xfrm>
              <a:off x="4080699" y="3250588"/>
              <a:ext cx="268670" cy="1240495"/>
            </a:xfrm>
            <a:custGeom>
              <a:avLst/>
              <a:gdLst/>
              <a:ahLst/>
              <a:cxnLst/>
              <a:rect l="0" t="0" r="r" b="b"/>
              <a:pathLst>
                <a:path w="21498" h="21589">
                  <a:moveTo>
                    <a:pt x="20938" y="21589"/>
                  </a:moveTo>
                  <a:cubicBezTo>
                    <a:pt x="20679" y="21589"/>
                    <a:pt x="20446" y="21549"/>
                    <a:pt x="20391" y="21492"/>
                  </a:cubicBezTo>
                  <a:lnTo>
                    <a:pt x="12" y="147"/>
                  </a:lnTo>
                  <a:cubicBezTo>
                    <a:pt x="-51" y="81"/>
                    <a:pt x="143" y="16"/>
                    <a:pt x="445" y="3"/>
                  </a:cubicBezTo>
                  <a:cubicBezTo>
                    <a:pt x="748" y="-11"/>
                    <a:pt x="1043" y="31"/>
                    <a:pt x="1107" y="97"/>
                  </a:cubicBezTo>
                  <a:lnTo>
                    <a:pt x="21486" y="21442"/>
                  </a:lnTo>
                  <a:cubicBezTo>
                    <a:pt x="21549" y="21508"/>
                    <a:pt x="21355" y="21573"/>
                    <a:pt x="21053" y="21586"/>
                  </a:cubicBezTo>
                  <a:cubicBezTo>
                    <a:pt x="21014" y="21588"/>
                    <a:pt x="20976" y="21589"/>
                    <a:pt x="20938" y="21589"/>
                  </a:cubicBezTo>
                  <a:close/>
                  <a:moveTo>
                    <a:pt x="20938" y="2158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3" name="AutoShape 138"/>
            <p:cNvSpPr>
              <a:spLocks/>
            </p:cNvSpPr>
            <p:nvPr/>
          </p:nvSpPr>
          <p:spPr bwMode="auto">
            <a:xfrm>
              <a:off x="8281000" y="4633841"/>
              <a:ext cx="141872" cy="319212"/>
            </a:xfrm>
            <a:custGeom>
              <a:avLst/>
              <a:gdLst/>
              <a:ahLst/>
              <a:cxnLst/>
              <a:rect l="0" t="0" r="r" b="b"/>
              <a:pathLst>
                <a:path w="21312" h="21535">
                  <a:moveTo>
                    <a:pt x="1066" y="21535"/>
                  </a:moveTo>
                  <a:cubicBezTo>
                    <a:pt x="929" y="21535"/>
                    <a:pt x="789" y="21524"/>
                    <a:pt x="655" y="21498"/>
                  </a:cubicBezTo>
                  <a:cubicBezTo>
                    <a:pt x="112" y="21396"/>
                    <a:pt x="-144" y="21115"/>
                    <a:pt x="83" y="20872"/>
                  </a:cubicBezTo>
                  <a:lnTo>
                    <a:pt x="19262" y="294"/>
                  </a:lnTo>
                  <a:cubicBezTo>
                    <a:pt x="19490" y="49"/>
                    <a:pt x="20116" y="-65"/>
                    <a:pt x="20657" y="37"/>
                  </a:cubicBezTo>
                  <a:cubicBezTo>
                    <a:pt x="21200" y="139"/>
                    <a:pt x="21456" y="420"/>
                    <a:pt x="21229" y="663"/>
                  </a:cubicBezTo>
                  <a:lnTo>
                    <a:pt x="2050" y="21241"/>
                  </a:lnTo>
                  <a:cubicBezTo>
                    <a:pt x="1878" y="21424"/>
                    <a:pt x="1483" y="21535"/>
                    <a:pt x="1066" y="21535"/>
                  </a:cubicBezTo>
                  <a:close/>
                  <a:moveTo>
                    <a:pt x="1066" y="21535"/>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4" name="AutoShape 139"/>
            <p:cNvSpPr>
              <a:spLocks/>
            </p:cNvSpPr>
            <p:nvPr/>
          </p:nvSpPr>
          <p:spPr bwMode="auto">
            <a:xfrm>
              <a:off x="8195877" y="3874825"/>
              <a:ext cx="219902" cy="532021"/>
            </a:xfrm>
            <a:custGeom>
              <a:avLst/>
              <a:gdLst/>
              <a:ahLst/>
              <a:cxnLst/>
              <a:rect l="0" t="0" r="r" b="b"/>
              <a:pathLst>
                <a:path w="21417" h="21562">
                  <a:moveTo>
                    <a:pt x="20725" y="21562"/>
                  </a:moveTo>
                  <a:cubicBezTo>
                    <a:pt x="20450" y="21562"/>
                    <a:pt x="20191" y="21494"/>
                    <a:pt x="20083" y="21381"/>
                  </a:cubicBezTo>
                  <a:lnTo>
                    <a:pt x="48" y="394"/>
                  </a:lnTo>
                  <a:cubicBezTo>
                    <a:pt x="-92" y="246"/>
                    <a:pt x="81" y="79"/>
                    <a:pt x="436" y="20"/>
                  </a:cubicBezTo>
                  <a:cubicBezTo>
                    <a:pt x="790" y="-38"/>
                    <a:pt x="1192" y="34"/>
                    <a:pt x="1333" y="182"/>
                  </a:cubicBezTo>
                  <a:lnTo>
                    <a:pt x="21368" y="21168"/>
                  </a:lnTo>
                  <a:cubicBezTo>
                    <a:pt x="21508" y="21316"/>
                    <a:pt x="21335" y="21483"/>
                    <a:pt x="20980" y="21542"/>
                  </a:cubicBezTo>
                  <a:cubicBezTo>
                    <a:pt x="20897" y="21555"/>
                    <a:pt x="20810" y="21562"/>
                    <a:pt x="20725" y="21562"/>
                  </a:cubicBezTo>
                  <a:close/>
                  <a:moveTo>
                    <a:pt x="20725" y="21562"/>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5" name="AutoShape 140"/>
            <p:cNvSpPr>
              <a:spLocks/>
            </p:cNvSpPr>
            <p:nvPr/>
          </p:nvSpPr>
          <p:spPr bwMode="auto">
            <a:xfrm>
              <a:off x="7968882" y="2456103"/>
              <a:ext cx="92217" cy="567489"/>
            </a:xfrm>
            <a:custGeom>
              <a:avLst/>
              <a:gdLst/>
              <a:ahLst/>
              <a:cxnLst/>
              <a:rect l="0" t="0" r="r" b="b"/>
              <a:pathLst>
                <a:path w="21379" h="21581">
                  <a:moveTo>
                    <a:pt x="19732" y="21581"/>
                  </a:moveTo>
                  <a:cubicBezTo>
                    <a:pt x="18926" y="21581"/>
                    <a:pt x="18221" y="21484"/>
                    <a:pt x="18106" y="21349"/>
                  </a:cubicBezTo>
                  <a:lnTo>
                    <a:pt x="17" y="307"/>
                  </a:lnTo>
                  <a:cubicBezTo>
                    <a:pt x="-110" y="160"/>
                    <a:pt x="517" y="23"/>
                    <a:pt x="1416" y="3"/>
                  </a:cubicBezTo>
                  <a:cubicBezTo>
                    <a:pt x="2321" y="-19"/>
                    <a:pt x="3148" y="85"/>
                    <a:pt x="3274" y="232"/>
                  </a:cubicBezTo>
                  <a:lnTo>
                    <a:pt x="21363" y="21274"/>
                  </a:lnTo>
                  <a:cubicBezTo>
                    <a:pt x="21490" y="21421"/>
                    <a:pt x="20863" y="21558"/>
                    <a:pt x="19964" y="21579"/>
                  </a:cubicBezTo>
                  <a:cubicBezTo>
                    <a:pt x="19887" y="21580"/>
                    <a:pt x="19808" y="21581"/>
                    <a:pt x="19732" y="21581"/>
                  </a:cubicBezTo>
                  <a:close/>
                  <a:moveTo>
                    <a:pt x="19732" y="2158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6" name="AutoShape 141"/>
            <p:cNvSpPr>
              <a:spLocks/>
            </p:cNvSpPr>
            <p:nvPr/>
          </p:nvSpPr>
          <p:spPr bwMode="auto">
            <a:xfrm>
              <a:off x="7997256" y="1838960"/>
              <a:ext cx="474385" cy="617144"/>
            </a:xfrm>
            <a:custGeom>
              <a:avLst/>
              <a:gdLst/>
              <a:ahLst/>
              <a:cxnLst/>
              <a:rect l="0" t="0" r="r" b="b"/>
              <a:pathLst>
                <a:path w="21516" h="21568">
                  <a:moveTo>
                    <a:pt x="321" y="21568"/>
                  </a:moveTo>
                  <a:cubicBezTo>
                    <a:pt x="252" y="21568"/>
                    <a:pt x="184" y="21551"/>
                    <a:pt x="126" y="21517"/>
                  </a:cubicBezTo>
                  <a:cubicBezTo>
                    <a:pt x="-15" y="21434"/>
                    <a:pt x="-42" y="21278"/>
                    <a:pt x="66" y="21169"/>
                  </a:cubicBezTo>
                  <a:lnTo>
                    <a:pt x="20940" y="98"/>
                  </a:lnTo>
                  <a:cubicBezTo>
                    <a:pt x="21048" y="-11"/>
                    <a:pt x="21249" y="-32"/>
                    <a:pt x="21390" y="51"/>
                  </a:cubicBezTo>
                  <a:cubicBezTo>
                    <a:pt x="21531" y="134"/>
                    <a:pt x="21558" y="290"/>
                    <a:pt x="21450" y="399"/>
                  </a:cubicBezTo>
                  <a:lnTo>
                    <a:pt x="576" y="21471"/>
                  </a:lnTo>
                  <a:cubicBezTo>
                    <a:pt x="513" y="21535"/>
                    <a:pt x="417" y="21568"/>
                    <a:pt x="321" y="21568"/>
                  </a:cubicBezTo>
                  <a:close/>
                  <a:moveTo>
                    <a:pt x="321" y="21568"/>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7" name="AutoShape 142"/>
            <p:cNvSpPr>
              <a:spLocks/>
            </p:cNvSpPr>
            <p:nvPr/>
          </p:nvSpPr>
          <p:spPr bwMode="auto">
            <a:xfrm>
              <a:off x="8578932" y="1874428"/>
              <a:ext cx="112611" cy="425616"/>
            </a:xfrm>
            <a:custGeom>
              <a:avLst/>
              <a:gdLst/>
              <a:ahLst/>
              <a:cxnLst/>
              <a:rect l="0" t="0" r="r" b="b"/>
              <a:pathLst>
                <a:path w="21329" h="21564">
                  <a:moveTo>
                    <a:pt x="19995" y="21564"/>
                  </a:moveTo>
                  <a:cubicBezTo>
                    <a:pt x="19394" y="21564"/>
                    <a:pt x="18848" y="21454"/>
                    <a:pt x="18701" y="21289"/>
                  </a:cubicBezTo>
                  <a:lnTo>
                    <a:pt x="37" y="444"/>
                  </a:lnTo>
                  <a:cubicBezTo>
                    <a:pt x="-136" y="251"/>
                    <a:pt x="304" y="57"/>
                    <a:pt x="1020" y="10"/>
                  </a:cubicBezTo>
                  <a:cubicBezTo>
                    <a:pt x="1728" y="-36"/>
                    <a:pt x="2454" y="82"/>
                    <a:pt x="2627" y="275"/>
                  </a:cubicBezTo>
                  <a:lnTo>
                    <a:pt x="21291" y="21120"/>
                  </a:lnTo>
                  <a:cubicBezTo>
                    <a:pt x="21464" y="21313"/>
                    <a:pt x="21024" y="21507"/>
                    <a:pt x="20308" y="21554"/>
                  </a:cubicBezTo>
                  <a:cubicBezTo>
                    <a:pt x="20204" y="21561"/>
                    <a:pt x="20099" y="21564"/>
                    <a:pt x="19995" y="21564"/>
                  </a:cubicBezTo>
                  <a:close/>
                  <a:moveTo>
                    <a:pt x="19995" y="21564"/>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8" name="AutoShape 143"/>
            <p:cNvSpPr>
              <a:spLocks/>
            </p:cNvSpPr>
            <p:nvPr/>
          </p:nvSpPr>
          <p:spPr bwMode="auto">
            <a:xfrm>
              <a:off x="8344843" y="1072850"/>
              <a:ext cx="340493" cy="101971"/>
            </a:xfrm>
            <a:custGeom>
              <a:avLst/>
              <a:gdLst/>
              <a:ahLst/>
              <a:cxnLst/>
              <a:rect l="0" t="0" r="r" b="b"/>
              <a:pathLst>
                <a:path w="21502" h="21440">
                  <a:moveTo>
                    <a:pt x="447" y="21440"/>
                  </a:moveTo>
                  <a:cubicBezTo>
                    <a:pt x="250" y="21440"/>
                    <a:pt x="70" y="21005"/>
                    <a:pt x="16" y="20346"/>
                  </a:cubicBezTo>
                  <a:cubicBezTo>
                    <a:pt x="-49" y="19557"/>
                    <a:pt x="92" y="18743"/>
                    <a:pt x="331" y="18529"/>
                  </a:cubicBezTo>
                  <a:lnTo>
                    <a:pt x="20937" y="52"/>
                  </a:lnTo>
                  <a:cubicBezTo>
                    <a:pt x="21176" y="-160"/>
                    <a:pt x="21422" y="303"/>
                    <a:pt x="21487" y="1094"/>
                  </a:cubicBezTo>
                  <a:cubicBezTo>
                    <a:pt x="21551" y="1883"/>
                    <a:pt x="21410" y="2697"/>
                    <a:pt x="21172" y="2910"/>
                  </a:cubicBezTo>
                  <a:lnTo>
                    <a:pt x="565" y="21388"/>
                  </a:lnTo>
                  <a:cubicBezTo>
                    <a:pt x="526" y="21422"/>
                    <a:pt x="486" y="21440"/>
                    <a:pt x="447" y="21440"/>
                  </a:cubicBezTo>
                  <a:close/>
                  <a:moveTo>
                    <a:pt x="447" y="2144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29" name="AutoShape 144"/>
            <p:cNvSpPr>
              <a:spLocks/>
            </p:cNvSpPr>
            <p:nvPr/>
          </p:nvSpPr>
          <p:spPr bwMode="auto">
            <a:xfrm>
              <a:off x="8160409" y="710190"/>
              <a:ext cx="141872" cy="437143"/>
            </a:xfrm>
            <a:custGeom>
              <a:avLst/>
              <a:gdLst/>
              <a:ahLst/>
              <a:cxnLst/>
              <a:rect l="0" t="0" r="r" b="b"/>
              <a:pathLst>
                <a:path w="21350" h="21559">
                  <a:moveTo>
                    <a:pt x="20283" y="21559"/>
                  </a:moveTo>
                  <a:cubicBezTo>
                    <a:pt x="19824" y="21559"/>
                    <a:pt x="19401" y="21461"/>
                    <a:pt x="19261" y="21310"/>
                  </a:cubicBezTo>
                  <a:lnTo>
                    <a:pt x="46" y="453"/>
                  </a:lnTo>
                  <a:cubicBezTo>
                    <a:pt x="-125" y="267"/>
                    <a:pt x="194" y="72"/>
                    <a:pt x="758" y="16"/>
                  </a:cubicBezTo>
                  <a:cubicBezTo>
                    <a:pt x="1324" y="-41"/>
                    <a:pt x="1918" y="65"/>
                    <a:pt x="2089" y="250"/>
                  </a:cubicBezTo>
                  <a:lnTo>
                    <a:pt x="21304" y="21106"/>
                  </a:lnTo>
                  <a:cubicBezTo>
                    <a:pt x="21475" y="21292"/>
                    <a:pt x="21156" y="21487"/>
                    <a:pt x="20592" y="21544"/>
                  </a:cubicBezTo>
                  <a:cubicBezTo>
                    <a:pt x="20489" y="21554"/>
                    <a:pt x="20385" y="21559"/>
                    <a:pt x="20283" y="21559"/>
                  </a:cubicBezTo>
                  <a:close/>
                  <a:moveTo>
                    <a:pt x="20283" y="2155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30" name="AutoShape 145"/>
            <p:cNvSpPr>
              <a:spLocks/>
            </p:cNvSpPr>
            <p:nvPr/>
          </p:nvSpPr>
          <p:spPr bwMode="auto">
            <a:xfrm>
              <a:off x="7692231" y="179055"/>
              <a:ext cx="312119" cy="212808"/>
            </a:xfrm>
            <a:custGeom>
              <a:avLst/>
              <a:gdLst/>
              <a:ahLst/>
              <a:cxnLst/>
              <a:rect l="0" t="0" r="r" b="b"/>
              <a:pathLst>
                <a:path w="21465" h="21500">
                  <a:moveTo>
                    <a:pt x="20976" y="21500"/>
                  </a:moveTo>
                  <a:cubicBezTo>
                    <a:pt x="20883" y="21500"/>
                    <a:pt x="20789" y="21461"/>
                    <a:pt x="20706" y="21380"/>
                  </a:cubicBezTo>
                  <a:lnTo>
                    <a:pt x="217" y="1313"/>
                  </a:lnTo>
                  <a:cubicBezTo>
                    <a:pt x="-8" y="1094"/>
                    <a:pt x="-68" y="649"/>
                    <a:pt x="82" y="319"/>
                  </a:cubicBezTo>
                  <a:cubicBezTo>
                    <a:pt x="231" y="-10"/>
                    <a:pt x="533" y="-100"/>
                    <a:pt x="758" y="121"/>
                  </a:cubicBezTo>
                  <a:lnTo>
                    <a:pt x="21247" y="20187"/>
                  </a:lnTo>
                  <a:cubicBezTo>
                    <a:pt x="21472" y="20406"/>
                    <a:pt x="21532" y="20851"/>
                    <a:pt x="21382" y="21181"/>
                  </a:cubicBezTo>
                  <a:cubicBezTo>
                    <a:pt x="21289" y="21388"/>
                    <a:pt x="21133" y="21500"/>
                    <a:pt x="20976" y="21500"/>
                  </a:cubicBezTo>
                  <a:close/>
                  <a:moveTo>
                    <a:pt x="20976" y="2150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nvGrpSpPr>
            <p:cNvPr id="131" name="Group 148"/>
            <p:cNvGrpSpPr>
              <a:grpSpLocks/>
            </p:cNvGrpSpPr>
            <p:nvPr/>
          </p:nvGrpSpPr>
          <p:grpSpPr bwMode="auto">
            <a:xfrm>
              <a:off x="7075087" y="3307336"/>
              <a:ext cx="349360" cy="417636"/>
              <a:chOff x="0" y="0"/>
              <a:chExt cx="394" cy="471"/>
            </a:xfrm>
            <a:solidFill>
              <a:schemeClr val="accent3">
                <a:lumMod val="50000"/>
              </a:schemeClr>
            </a:solidFill>
          </p:grpSpPr>
          <p:sp>
            <p:nvSpPr>
              <p:cNvPr id="252" name="AutoShape 146"/>
              <p:cNvSpPr>
                <a:spLocks/>
              </p:cNvSpPr>
              <p:nvPr/>
            </p:nvSpPr>
            <p:spPr bwMode="auto">
              <a:xfrm>
                <a:off x="80" y="0"/>
                <a:ext cx="229" cy="229"/>
              </a:xfrm>
              <a:custGeom>
                <a:avLst/>
                <a:gdLst/>
                <a:ahLst/>
                <a:cxnLst/>
                <a:rect l="0" t="0" r="r" b="b"/>
                <a:pathLst>
                  <a:path w="21600" h="21600">
                    <a:moveTo>
                      <a:pt x="21600" y="10800"/>
                    </a:moveTo>
                    <a:cubicBezTo>
                      <a:pt x="21600" y="4836"/>
                      <a:pt x="16769" y="0"/>
                      <a:pt x="10800" y="0"/>
                    </a:cubicBezTo>
                    <a:cubicBezTo>
                      <a:pt x="4835" y="0"/>
                      <a:pt x="0" y="4837"/>
                      <a:pt x="0" y="10800"/>
                    </a:cubicBezTo>
                    <a:cubicBezTo>
                      <a:pt x="0" y="16765"/>
                      <a:pt x="4836" y="21600"/>
                      <a:pt x="10800" y="21600"/>
                    </a:cubicBezTo>
                    <a:cubicBezTo>
                      <a:pt x="16769" y="21600"/>
                      <a:pt x="21600" y="16765"/>
                      <a:pt x="21600" y="10800"/>
                    </a:cubicBezTo>
                    <a:close/>
                    <a:moveTo>
                      <a:pt x="2699" y="11035"/>
                    </a:moveTo>
                    <a:cubicBezTo>
                      <a:pt x="2699" y="11035"/>
                      <a:pt x="2388" y="7971"/>
                      <a:pt x="4595" y="5633"/>
                    </a:cubicBezTo>
                    <a:cubicBezTo>
                      <a:pt x="6148" y="7190"/>
                      <a:pt x="10801" y="11035"/>
                      <a:pt x="18901" y="11035"/>
                    </a:cubicBezTo>
                    <a:cubicBezTo>
                      <a:pt x="18901" y="15501"/>
                      <a:pt x="15267" y="19133"/>
                      <a:pt x="10801" y="19133"/>
                    </a:cubicBezTo>
                    <a:cubicBezTo>
                      <a:pt x="6334" y="19133"/>
                      <a:pt x="2699" y="15500"/>
                      <a:pt x="2699" y="11035"/>
                    </a:cubicBezTo>
                    <a:close/>
                    <a:moveTo>
                      <a:pt x="2699" y="11035"/>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53" name="AutoShape 147"/>
              <p:cNvSpPr>
                <a:spLocks/>
              </p:cNvSpPr>
              <p:nvPr/>
            </p:nvSpPr>
            <p:spPr bwMode="auto">
              <a:xfrm>
                <a:off x="0" y="256"/>
                <a:ext cx="394" cy="215"/>
              </a:xfrm>
              <a:custGeom>
                <a:avLst/>
                <a:gdLst/>
                <a:ahLst/>
                <a:cxnLst/>
                <a:rect l="0" t="0" r="r" b="b"/>
                <a:pathLst>
                  <a:path w="21600" h="21600">
                    <a:moveTo>
                      <a:pt x="0" y="6600"/>
                    </a:moveTo>
                    <a:lnTo>
                      <a:pt x="0" y="11702"/>
                    </a:lnTo>
                    <a:lnTo>
                      <a:pt x="0" y="18301"/>
                    </a:lnTo>
                    <a:cubicBezTo>
                      <a:pt x="0" y="20124"/>
                      <a:pt x="807" y="21600"/>
                      <a:pt x="1800" y="21600"/>
                    </a:cubicBezTo>
                    <a:lnTo>
                      <a:pt x="19800" y="21600"/>
                    </a:lnTo>
                    <a:cubicBezTo>
                      <a:pt x="20795" y="21600"/>
                      <a:pt x="21600" y="20124"/>
                      <a:pt x="21600" y="18301"/>
                    </a:cubicBezTo>
                    <a:lnTo>
                      <a:pt x="21600" y="11701"/>
                    </a:lnTo>
                    <a:lnTo>
                      <a:pt x="21600" y="6599"/>
                    </a:lnTo>
                    <a:cubicBezTo>
                      <a:pt x="21600" y="2955"/>
                      <a:pt x="19989" y="1"/>
                      <a:pt x="17999" y="1"/>
                    </a:cubicBezTo>
                    <a:lnTo>
                      <a:pt x="14808" y="1"/>
                    </a:lnTo>
                    <a:cubicBezTo>
                      <a:pt x="14582" y="1"/>
                      <a:pt x="14299" y="279"/>
                      <a:pt x="14173" y="622"/>
                    </a:cubicBezTo>
                    <a:lnTo>
                      <a:pt x="11026" y="8776"/>
                    </a:lnTo>
                    <a:cubicBezTo>
                      <a:pt x="10901" y="9121"/>
                      <a:pt x="10698" y="9121"/>
                      <a:pt x="10573" y="8776"/>
                    </a:cubicBezTo>
                    <a:lnTo>
                      <a:pt x="7427" y="622"/>
                    </a:lnTo>
                    <a:cubicBezTo>
                      <a:pt x="7301" y="279"/>
                      <a:pt x="7017" y="0"/>
                      <a:pt x="6792" y="0"/>
                    </a:cubicBezTo>
                    <a:lnTo>
                      <a:pt x="3600" y="0"/>
                    </a:lnTo>
                    <a:cubicBezTo>
                      <a:pt x="1613" y="0"/>
                      <a:pt x="0" y="2956"/>
                      <a:pt x="0" y="6600"/>
                    </a:cubicBezTo>
                    <a:close/>
                    <a:moveTo>
                      <a:pt x="0" y="6600"/>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32" name="Group 154"/>
            <p:cNvGrpSpPr>
              <a:grpSpLocks/>
            </p:cNvGrpSpPr>
            <p:nvPr/>
          </p:nvGrpSpPr>
          <p:grpSpPr bwMode="auto">
            <a:xfrm>
              <a:off x="5571243" y="3881919"/>
              <a:ext cx="265124" cy="314779"/>
              <a:chOff x="0" y="0"/>
              <a:chExt cx="299" cy="355"/>
            </a:xfrm>
            <a:solidFill>
              <a:schemeClr val="accent3">
                <a:lumMod val="50000"/>
              </a:schemeClr>
            </a:solidFill>
          </p:grpSpPr>
          <p:sp>
            <p:nvSpPr>
              <p:cNvPr id="250" name="AutoShape 152"/>
              <p:cNvSpPr>
                <a:spLocks/>
              </p:cNvSpPr>
              <p:nvPr/>
            </p:nvSpPr>
            <p:spPr bwMode="auto">
              <a:xfrm>
                <a:off x="64" y="0"/>
                <a:ext cx="174" cy="174"/>
              </a:xfrm>
              <a:custGeom>
                <a:avLst/>
                <a:gdLst/>
                <a:ahLst/>
                <a:cxnLst/>
                <a:rect l="0" t="0" r="r" b="b"/>
                <a:pathLst>
                  <a:path w="21600" h="21600">
                    <a:moveTo>
                      <a:pt x="21600" y="10801"/>
                    </a:moveTo>
                    <a:cubicBezTo>
                      <a:pt x="21600" y="4836"/>
                      <a:pt x="16770" y="0"/>
                      <a:pt x="10800" y="0"/>
                    </a:cubicBezTo>
                    <a:cubicBezTo>
                      <a:pt x="4836" y="0"/>
                      <a:pt x="0" y="4836"/>
                      <a:pt x="0" y="10801"/>
                    </a:cubicBezTo>
                    <a:cubicBezTo>
                      <a:pt x="0" y="16765"/>
                      <a:pt x="4836" y="21600"/>
                      <a:pt x="10800" y="21600"/>
                    </a:cubicBezTo>
                    <a:cubicBezTo>
                      <a:pt x="16770" y="21599"/>
                      <a:pt x="21600" y="16764"/>
                      <a:pt x="21600" y="10801"/>
                    </a:cubicBezTo>
                    <a:close/>
                    <a:moveTo>
                      <a:pt x="2700" y="11035"/>
                    </a:moveTo>
                    <a:cubicBezTo>
                      <a:pt x="2700" y="11035"/>
                      <a:pt x="2388" y="7971"/>
                      <a:pt x="4595" y="5634"/>
                    </a:cubicBezTo>
                    <a:cubicBezTo>
                      <a:pt x="6148" y="7191"/>
                      <a:pt x="10800" y="11035"/>
                      <a:pt x="18900" y="11035"/>
                    </a:cubicBezTo>
                    <a:cubicBezTo>
                      <a:pt x="18900" y="15501"/>
                      <a:pt x="15268" y="19132"/>
                      <a:pt x="10800" y="19132"/>
                    </a:cubicBezTo>
                    <a:cubicBezTo>
                      <a:pt x="6333" y="19132"/>
                      <a:pt x="2700" y="15500"/>
                      <a:pt x="2700" y="11035"/>
                    </a:cubicBezTo>
                    <a:close/>
                    <a:moveTo>
                      <a:pt x="2700" y="11035"/>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51" name="AutoShape 153"/>
              <p:cNvSpPr>
                <a:spLocks/>
              </p:cNvSpPr>
              <p:nvPr/>
            </p:nvSpPr>
            <p:spPr bwMode="auto">
              <a:xfrm>
                <a:off x="0" y="192"/>
                <a:ext cx="299" cy="163"/>
              </a:xfrm>
              <a:custGeom>
                <a:avLst/>
                <a:gdLst/>
                <a:ahLst/>
                <a:cxnLst/>
                <a:rect l="0" t="0" r="r" b="b"/>
                <a:pathLst>
                  <a:path w="21600" h="21600">
                    <a:moveTo>
                      <a:pt x="0" y="6601"/>
                    </a:moveTo>
                    <a:lnTo>
                      <a:pt x="0" y="11702"/>
                    </a:lnTo>
                    <a:lnTo>
                      <a:pt x="0" y="18302"/>
                    </a:lnTo>
                    <a:cubicBezTo>
                      <a:pt x="0" y="20126"/>
                      <a:pt x="806" y="21600"/>
                      <a:pt x="1800" y="21600"/>
                    </a:cubicBezTo>
                    <a:lnTo>
                      <a:pt x="19800" y="21600"/>
                    </a:lnTo>
                    <a:cubicBezTo>
                      <a:pt x="20795" y="21600"/>
                      <a:pt x="21600" y="20125"/>
                      <a:pt x="21600" y="18302"/>
                    </a:cubicBezTo>
                    <a:lnTo>
                      <a:pt x="21600" y="11702"/>
                    </a:lnTo>
                    <a:lnTo>
                      <a:pt x="21600" y="6601"/>
                    </a:lnTo>
                    <a:cubicBezTo>
                      <a:pt x="21600" y="2957"/>
                      <a:pt x="19989" y="2"/>
                      <a:pt x="18000" y="2"/>
                    </a:cubicBezTo>
                    <a:lnTo>
                      <a:pt x="14809" y="2"/>
                    </a:lnTo>
                    <a:cubicBezTo>
                      <a:pt x="14583" y="2"/>
                      <a:pt x="14299" y="280"/>
                      <a:pt x="14173" y="624"/>
                    </a:cubicBezTo>
                    <a:lnTo>
                      <a:pt x="11027" y="8777"/>
                    </a:lnTo>
                    <a:cubicBezTo>
                      <a:pt x="10902" y="9121"/>
                      <a:pt x="10699" y="9121"/>
                      <a:pt x="10574" y="8777"/>
                    </a:cubicBezTo>
                    <a:lnTo>
                      <a:pt x="7427" y="624"/>
                    </a:lnTo>
                    <a:cubicBezTo>
                      <a:pt x="7302" y="280"/>
                      <a:pt x="7018" y="0"/>
                      <a:pt x="6792" y="0"/>
                    </a:cubicBezTo>
                    <a:lnTo>
                      <a:pt x="3600" y="0"/>
                    </a:lnTo>
                    <a:cubicBezTo>
                      <a:pt x="1614" y="1"/>
                      <a:pt x="0" y="2957"/>
                      <a:pt x="0" y="6601"/>
                    </a:cubicBezTo>
                    <a:close/>
                    <a:moveTo>
                      <a:pt x="0" y="6601"/>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33" name="Group 157"/>
            <p:cNvGrpSpPr>
              <a:grpSpLocks/>
            </p:cNvGrpSpPr>
            <p:nvPr/>
          </p:nvGrpSpPr>
          <p:grpSpPr bwMode="auto">
            <a:xfrm>
              <a:off x="6606909" y="2321325"/>
              <a:ext cx="189754" cy="223449"/>
              <a:chOff x="0" y="0"/>
              <a:chExt cx="214" cy="252"/>
            </a:xfrm>
            <a:solidFill>
              <a:schemeClr val="accent3">
                <a:lumMod val="50000"/>
              </a:schemeClr>
            </a:solidFill>
          </p:grpSpPr>
          <p:sp>
            <p:nvSpPr>
              <p:cNvPr id="248" name="AutoShape 155"/>
              <p:cNvSpPr>
                <a:spLocks/>
              </p:cNvSpPr>
              <p:nvPr/>
            </p:nvSpPr>
            <p:spPr bwMode="auto">
              <a:xfrm>
                <a:off x="48" y="0"/>
                <a:ext cx="124" cy="124"/>
              </a:xfrm>
              <a:custGeom>
                <a:avLst/>
                <a:gdLst/>
                <a:ahLst/>
                <a:cxnLst/>
                <a:rect l="0" t="0" r="r" b="b"/>
                <a:pathLst>
                  <a:path w="21600" h="21600">
                    <a:moveTo>
                      <a:pt x="21600" y="10801"/>
                    </a:moveTo>
                    <a:cubicBezTo>
                      <a:pt x="21600" y="4836"/>
                      <a:pt x="16769" y="0"/>
                      <a:pt x="10799" y="0"/>
                    </a:cubicBezTo>
                    <a:cubicBezTo>
                      <a:pt x="4834" y="0"/>
                      <a:pt x="0" y="4836"/>
                      <a:pt x="0" y="10801"/>
                    </a:cubicBezTo>
                    <a:cubicBezTo>
                      <a:pt x="0" y="16765"/>
                      <a:pt x="4834" y="21600"/>
                      <a:pt x="10799" y="21600"/>
                    </a:cubicBezTo>
                    <a:cubicBezTo>
                      <a:pt x="16769" y="21600"/>
                      <a:pt x="21600" y="16765"/>
                      <a:pt x="21600" y="10801"/>
                    </a:cubicBezTo>
                    <a:close/>
                    <a:moveTo>
                      <a:pt x="2698" y="11036"/>
                    </a:moveTo>
                    <a:cubicBezTo>
                      <a:pt x="2698" y="11036"/>
                      <a:pt x="2386" y="7970"/>
                      <a:pt x="4594" y="5634"/>
                    </a:cubicBezTo>
                    <a:cubicBezTo>
                      <a:pt x="6147" y="7192"/>
                      <a:pt x="10799" y="11036"/>
                      <a:pt x="18899" y="11036"/>
                    </a:cubicBezTo>
                    <a:cubicBezTo>
                      <a:pt x="18899" y="15502"/>
                      <a:pt x="15266" y="19133"/>
                      <a:pt x="10798" y="19133"/>
                    </a:cubicBezTo>
                    <a:cubicBezTo>
                      <a:pt x="6332" y="19133"/>
                      <a:pt x="2698" y="15500"/>
                      <a:pt x="2698" y="11036"/>
                    </a:cubicBezTo>
                    <a:close/>
                    <a:moveTo>
                      <a:pt x="2698" y="11036"/>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49" name="AutoShape 156"/>
              <p:cNvSpPr>
                <a:spLocks/>
              </p:cNvSpPr>
              <p:nvPr/>
            </p:nvSpPr>
            <p:spPr bwMode="auto">
              <a:xfrm>
                <a:off x="0" y="136"/>
                <a:ext cx="214" cy="116"/>
              </a:xfrm>
              <a:custGeom>
                <a:avLst/>
                <a:gdLst/>
                <a:ahLst/>
                <a:cxnLst/>
                <a:rect l="0" t="0" r="r" b="b"/>
                <a:pathLst>
                  <a:path w="21600" h="21600">
                    <a:moveTo>
                      <a:pt x="0" y="6601"/>
                    </a:moveTo>
                    <a:lnTo>
                      <a:pt x="0" y="11702"/>
                    </a:lnTo>
                    <a:lnTo>
                      <a:pt x="0" y="18303"/>
                    </a:lnTo>
                    <a:cubicBezTo>
                      <a:pt x="0" y="20126"/>
                      <a:pt x="807" y="21600"/>
                      <a:pt x="1800" y="21600"/>
                    </a:cubicBezTo>
                    <a:lnTo>
                      <a:pt x="19800" y="21600"/>
                    </a:lnTo>
                    <a:cubicBezTo>
                      <a:pt x="20795" y="21600"/>
                      <a:pt x="21600" y="20126"/>
                      <a:pt x="21600" y="18303"/>
                    </a:cubicBezTo>
                    <a:lnTo>
                      <a:pt x="21600" y="11702"/>
                    </a:lnTo>
                    <a:lnTo>
                      <a:pt x="21600" y="6601"/>
                    </a:lnTo>
                    <a:cubicBezTo>
                      <a:pt x="21600" y="2957"/>
                      <a:pt x="19990" y="1"/>
                      <a:pt x="18000" y="1"/>
                    </a:cubicBezTo>
                    <a:lnTo>
                      <a:pt x="14809" y="1"/>
                    </a:lnTo>
                    <a:cubicBezTo>
                      <a:pt x="14584" y="1"/>
                      <a:pt x="14299" y="280"/>
                      <a:pt x="14173" y="623"/>
                    </a:cubicBezTo>
                    <a:lnTo>
                      <a:pt x="11027" y="8776"/>
                    </a:lnTo>
                    <a:cubicBezTo>
                      <a:pt x="10903" y="9121"/>
                      <a:pt x="10700" y="9121"/>
                      <a:pt x="10574" y="8776"/>
                    </a:cubicBezTo>
                    <a:lnTo>
                      <a:pt x="7427" y="623"/>
                    </a:lnTo>
                    <a:cubicBezTo>
                      <a:pt x="7302" y="278"/>
                      <a:pt x="7018" y="0"/>
                      <a:pt x="6793" y="0"/>
                    </a:cubicBezTo>
                    <a:lnTo>
                      <a:pt x="3601" y="0"/>
                    </a:lnTo>
                    <a:cubicBezTo>
                      <a:pt x="1615" y="0"/>
                      <a:pt x="0" y="2957"/>
                      <a:pt x="0" y="6601"/>
                    </a:cubicBezTo>
                    <a:close/>
                    <a:moveTo>
                      <a:pt x="0" y="6601"/>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sp>
          <p:nvSpPr>
            <p:cNvPr id="134" name="AutoShape 158"/>
            <p:cNvSpPr>
              <a:spLocks/>
            </p:cNvSpPr>
            <p:nvPr/>
          </p:nvSpPr>
          <p:spPr bwMode="auto">
            <a:xfrm>
              <a:off x="6677845" y="4640935"/>
              <a:ext cx="267784" cy="267784"/>
            </a:xfrm>
            <a:custGeom>
              <a:avLst/>
              <a:gdLst/>
              <a:ahLst/>
              <a:cxnLst/>
              <a:rect l="0" t="0" r="r" b="b"/>
              <a:pathLst>
                <a:path w="21600" h="21600">
                  <a:moveTo>
                    <a:pt x="10799" y="21600"/>
                  </a:moveTo>
                  <a:cubicBezTo>
                    <a:pt x="4844" y="21600"/>
                    <a:pt x="0" y="16754"/>
                    <a:pt x="0" y="10800"/>
                  </a:cubicBezTo>
                  <a:cubicBezTo>
                    <a:pt x="0" y="4845"/>
                    <a:pt x="4845" y="0"/>
                    <a:pt x="10799" y="0"/>
                  </a:cubicBezTo>
                  <a:cubicBezTo>
                    <a:pt x="16755" y="0"/>
                    <a:pt x="21600" y="4845"/>
                    <a:pt x="21600" y="10800"/>
                  </a:cubicBezTo>
                  <a:cubicBezTo>
                    <a:pt x="21600" y="16754"/>
                    <a:pt x="16755" y="21600"/>
                    <a:pt x="10799" y="21600"/>
                  </a:cubicBezTo>
                  <a:close/>
                  <a:moveTo>
                    <a:pt x="10799" y="1271"/>
                  </a:moveTo>
                  <a:cubicBezTo>
                    <a:pt x="5546" y="1271"/>
                    <a:pt x="1271" y="5545"/>
                    <a:pt x="1271" y="10800"/>
                  </a:cubicBezTo>
                  <a:cubicBezTo>
                    <a:pt x="1271" y="16054"/>
                    <a:pt x="5546" y="20329"/>
                    <a:pt x="10799" y="20329"/>
                  </a:cubicBezTo>
                  <a:cubicBezTo>
                    <a:pt x="16054" y="20329"/>
                    <a:pt x="20328" y="16054"/>
                    <a:pt x="20328" y="10800"/>
                  </a:cubicBezTo>
                  <a:cubicBezTo>
                    <a:pt x="20328" y="5546"/>
                    <a:pt x="16054" y="1271"/>
                    <a:pt x="10799" y="1271"/>
                  </a:cubicBezTo>
                  <a:close/>
                  <a:moveTo>
                    <a:pt x="10799"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nvGrpSpPr>
            <p:cNvPr id="135" name="Group 161"/>
            <p:cNvGrpSpPr>
              <a:grpSpLocks/>
            </p:cNvGrpSpPr>
            <p:nvPr/>
          </p:nvGrpSpPr>
          <p:grpSpPr bwMode="auto">
            <a:xfrm>
              <a:off x="6748781" y="4704777"/>
              <a:ext cx="122365" cy="144533"/>
              <a:chOff x="0" y="0"/>
              <a:chExt cx="138" cy="163"/>
            </a:xfrm>
            <a:solidFill>
              <a:schemeClr val="accent3">
                <a:lumMod val="50000"/>
              </a:schemeClr>
            </a:solidFill>
          </p:grpSpPr>
          <p:sp>
            <p:nvSpPr>
              <p:cNvPr id="246" name="AutoShape 159"/>
              <p:cNvSpPr>
                <a:spLocks/>
              </p:cNvSpPr>
              <p:nvPr/>
            </p:nvSpPr>
            <p:spPr bwMode="auto">
              <a:xfrm>
                <a:off x="32" y="0"/>
                <a:ext cx="80" cy="80"/>
              </a:xfrm>
              <a:custGeom>
                <a:avLst/>
                <a:gdLst/>
                <a:ahLst/>
                <a:cxnLst/>
                <a:rect l="0" t="0" r="r" b="b"/>
                <a:pathLst>
                  <a:path w="21600" h="21598">
                    <a:moveTo>
                      <a:pt x="21600" y="10799"/>
                    </a:moveTo>
                    <a:cubicBezTo>
                      <a:pt x="21600" y="4836"/>
                      <a:pt x="16770" y="0"/>
                      <a:pt x="10798" y="0"/>
                    </a:cubicBezTo>
                    <a:cubicBezTo>
                      <a:pt x="4836" y="0"/>
                      <a:pt x="0" y="4836"/>
                      <a:pt x="0" y="10799"/>
                    </a:cubicBezTo>
                    <a:cubicBezTo>
                      <a:pt x="0" y="16762"/>
                      <a:pt x="4836" y="21598"/>
                      <a:pt x="10798" y="21598"/>
                    </a:cubicBezTo>
                    <a:cubicBezTo>
                      <a:pt x="16770" y="21600"/>
                      <a:pt x="21600" y="16762"/>
                      <a:pt x="21600" y="10799"/>
                    </a:cubicBezTo>
                    <a:close/>
                    <a:moveTo>
                      <a:pt x="2701" y="11037"/>
                    </a:moveTo>
                    <a:cubicBezTo>
                      <a:pt x="2701" y="11037"/>
                      <a:pt x="2385" y="7972"/>
                      <a:pt x="4595" y="5633"/>
                    </a:cubicBezTo>
                    <a:cubicBezTo>
                      <a:pt x="6149" y="7194"/>
                      <a:pt x="10798" y="11037"/>
                      <a:pt x="18899" y="11037"/>
                    </a:cubicBezTo>
                    <a:cubicBezTo>
                      <a:pt x="18899" y="15501"/>
                      <a:pt x="15269" y="19134"/>
                      <a:pt x="10796" y="19134"/>
                    </a:cubicBezTo>
                    <a:cubicBezTo>
                      <a:pt x="6329" y="19134"/>
                      <a:pt x="2701" y="15501"/>
                      <a:pt x="2701" y="11037"/>
                    </a:cubicBezTo>
                    <a:close/>
                    <a:moveTo>
                      <a:pt x="2701" y="1103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47" name="AutoShape 160"/>
              <p:cNvSpPr>
                <a:spLocks/>
              </p:cNvSpPr>
              <p:nvPr/>
            </p:nvSpPr>
            <p:spPr bwMode="auto">
              <a:xfrm>
                <a:off x="0" y="88"/>
                <a:ext cx="138" cy="75"/>
              </a:xfrm>
              <a:custGeom>
                <a:avLst/>
                <a:gdLst/>
                <a:ahLst/>
                <a:cxnLst/>
                <a:rect l="0" t="0" r="r" b="b"/>
                <a:pathLst>
                  <a:path w="21600" h="21600">
                    <a:moveTo>
                      <a:pt x="0" y="6600"/>
                    </a:moveTo>
                    <a:lnTo>
                      <a:pt x="0" y="11699"/>
                    </a:lnTo>
                    <a:lnTo>
                      <a:pt x="0" y="18299"/>
                    </a:lnTo>
                    <a:cubicBezTo>
                      <a:pt x="0" y="20123"/>
                      <a:pt x="807" y="21600"/>
                      <a:pt x="1800" y="21600"/>
                    </a:cubicBezTo>
                    <a:lnTo>
                      <a:pt x="19799" y="21600"/>
                    </a:lnTo>
                    <a:cubicBezTo>
                      <a:pt x="20794" y="21600"/>
                      <a:pt x="21600" y="20125"/>
                      <a:pt x="21600" y="18299"/>
                    </a:cubicBezTo>
                    <a:lnTo>
                      <a:pt x="21600" y="11699"/>
                    </a:lnTo>
                    <a:lnTo>
                      <a:pt x="21600" y="6600"/>
                    </a:lnTo>
                    <a:cubicBezTo>
                      <a:pt x="21600" y="2955"/>
                      <a:pt x="19989" y="5"/>
                      <a:pt x="17998" y="5"/>
                    </a:cubicBezTo>
                    <a:lnTo>
                      <a:pt x="14808" y="5"/>
                    </a:lnTo>
                    <a:cubicBezTo>
                      <a:pt x="14581" y="5"/>
                      <a:pt x="14300" y="280"/>
                      <a:pt x="14172" y="622"/>
                    </a:cubicBezTo>
                    <a:lnTo>
                      <a:pt x="11026" y="8779"/>
                    </a:lnTo>
                    <a:cubicBezTo>
                      <a:pt x="10901" y="9123"/>
                      <a:pt x="10697" y="9123"/>
                      <a:pt x="10574" y="8779"/>
                    </a:cubicBezTo>
                    <a:lnTo>
                      <a:pt x="7428" y="622"/>
                    </a:lnTo>
                    <a:cubicBezTo>
                      <a:pt x="7300" y="282"/>
                      <a:pt x="7017" y="0"/>
                      <a:pt x="6791" y="0"/>
                    </a:cubicBezTo>
                    <a:lnTo>
                      <a:pt x="3601" y="0"/>
                    </a:lnTo>
                    <a:cubicBezTo>
                      <a:pt x="1616" y="0"/>
                      <a:pt x="0" y="2955"/>
                      <a:pt x="0" y="6600"/>
                    </a:cubicBezTo>
                    <a:close/>
                    <a:moveTo>
                      <a:pt x="0" y="6600"/>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36" name="Group 164"/>
            <p:cNvGrpSpPr>
              <a:grpSpLocks/>
            </p:cNvGrpSpPr>
            <p:nvPr/>
          </p:nvGrpSpPr>
          <p:grpSpPr bwMode="auto">
            <a:xfrm>
              <a:off x="8415779" y="4449407"/>
              <a:ext cx="122365" cy="144533"/>
              <a:chOff x="0" y="0"/>
              <a:chExt cx="138" cy="163"/>
            </a:xfrm>
            <a:solidFill>
              <a:schemeClr val="accent3">
                <a:lumMod val="50000"/>
              </a:schemeClr>
            </a:solidFill>
          </p:grpSpPr>
          <p:sp>
            <p:nvSpPr>
              <p:cNvPr id="244" name="AutoShape 162"/>
              <p:cNvSpPr>
                <a:spLocks/>
              </p:cNvSpPr>
              <p:nvPr/>
            </p:nvSpPr>
            <p:spPr bwMode="auto">
              <a:xfrm>
                <a:off x="24" y="0"/>
                <a:ext cx="80" cy="80"/>
              </a:xfrm>
              <a:custGeom>
                <a:avLst/>
                <a:gdLst/>
                <a:ahLst/>
                <a:cxnLst/>
                <a:rect l="0" t="0" r="r" b="b"/>
                <a:pathLst>
                  <a:path w="21600" h="21600">
                    <a:moveTo>
                      <a:pt x="21600" y="10800"/>
                    </a:moveTo>
                    <a:cubicBezTo>
                      <a:pt x="21600" y="4836"/>
                      <a:pt x="16770" y="0"/>
                      <a:pt x="10798" y="0"/>
                    </a:cubicBezTo>
                    <a:cubicBezTo>
                      <a:pt x="4836" y="0"/>
                      <a:pt x="0" y="4836"/>
                      <a:pt x="0" y="10800"/>
                    </a:cubicBezTo>
                    <a:cubicBezTo>
                      <a:pt x="0" y="16764"/>
                      <a:pt x="4836" y="21600"/>
                      <a:pt x="10798" y="21600"/>
                    </a:cubicBezTo>
                    <a:cubicBezTo>
                      <a:pt x="16770" y="21600"/>
                      <a:pt x="21600" y="16764"/>
                      <a:pt x="21600" y="10800"/>
                    </a:cubicBezTo>
                    <a:close/>
                    <a:moveTo>
                      <a:pt x="2701" y="11036"/>
                    </a:moveTo>
                    <a:cubicBezTo>
                      <a:pt x="2701" y="11036"/>
                      <a:pt x="2387" y="7971"/>
                      <a:pt x="4595" y="5631"/>
                    </a:cubicBezTo>
                    <a:cubicBezTo>
                      <a:pt x="6149" y="7193"/>
                      <a:pt x="10798" y="11036"/>
                      <a:pt x="18899" y="11036"/>
                    </a:cubicBezTo>
                    <a:cubicBezTo>
                      <a:pt x="18899" y="15501"/>
                      <a:pt x="15269" y="19136"/>
                      <a:pt x="10798" y="19136"/>
                    </a:cubicBezTo>
                    <a:cubicBezTo>
                      <a:pt x="6331" y="19136"/>
                      <a:pt x="2701" y="15501"/>
                      <a:pt x="2701" y="11036"/>
                    </a:cubicBezTo>
                    <a:close/>
                    <a:moveTo>
                      <a:pt x="2701" y="11036"/>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45" name="AutoShape 163"/>
              <p:cNvSpPr>
                <a:spLocks/>
              </p:cNvSpPr>
              <p:nvPr/>
            </p:nvSpPr>
            <p:spPr bwMode="auto">
              <a:xfrm>
                <a:off x="0" y="88"/>
                <a:ext cx="138" cy="75"/>
              </a:xfrm>
              <a:custGeom>
                <a:avLst/>
                <a:gdLst/>
                <a:ahLst/>
                <a:cxnLst/>
                <a:rect l="0" t="0" r="r" b="b"/>
                <a:pathLst>
                  <a:path w="21600" h="21600">
                    <a:moveTo>
                      <a:pt x="0" y="6600"/>
                    </a:moveTo>
                    <a:lnTo>
                      <a:pt x="0" y="11699"/>
                    </a:lnTo>
                    <a:lnTo>
                      <a:pt x="0" y="18299"/>
                    </a:lnTo>
                    <a:cubicBezTo>
                      <a:pt x="0" y="20123"/>
                      <a:pt x="807" y="21600"/>
                      <a:pt x="1801" y="21600"/>
                    </a:cubicBezTo>
                    <a:lnTo>
                      <a:pt x="19799" y="21600"/>
                    </a:lnTo>
                    <a:cubicBezTo>
                      <a:pt x="20794" y="21600"/>
                      <a:pt x="21600" y="20123"/>
                      <a:pt x="21600" y="18299"/>
                    </a:cubicBezTo>
                    <a:lnTo>
                      <a:pt x="21600" y="11699"/>
                    </a:lnTo>
                    <a:lnTo>
                      <a:pt x="21600" y="6600"/>
                    </a:lnTo>
                    <a:cubicBezTo>
                      <a:pt x="21600" y="2955"/>
                      <a:pt x="19989" y="5"/>
                      <a:pt x="17998" y="5"/>
                    </a:cubicBezTo>
                    <a:lnTo>
                      <a:pt x="14808" y="5"/>
                    </a:lnTo>
                    <a:cubicBezTo>
                      <a:pt x="14582" y="5"/>
                      <a:pt x="14300" y="280"/>
                      <a:pt x="14173" y="619"/>
                    </a:cubicBezTo>
                    <a:lnTo>
                      <a:pt x="11027" y="8777"/>
                    </a:lnTo>
                    <a:cubicBezTo>
                      <a:pt x="10901" y="9119"/>
                      <a:pt x="10697" y="9119"/>
                      <a:pt x="10575" y="8777"/>
                    </a:cubicBezTo>
                    <a:lnTo>
                      <a:pt x="7429" y="619"/>
                    </a:lnTo>
                    <a:cubicBezTo>
                      <a:pt x="7301" y="280"/>
                      <a:pt x="7018" y="0"/>
                      <a:pt x="6792" y="0"/>
                    </a:cubicBezTo>
                    <a:lnTo>
                      <a:pt x="3602" y="0"/>
                    </a:lnTo>
                    <a:cubicBezTo>
                      <a:pt x="1616" y="0"/>
                      <a:pt x="0" y="2957"/>
                      <a:pt x="0" y="6600"/>
                    </a:cubicBezTo>
                    <a:close/>
                    <a:moveTo>
                      <a:pt x="0" y="6600"/>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37" name="Group 167"/>
            <p:cNvGrpSpPr>
              <a:grpSpLocks/>
            </p:cNvGrpSpPr>
            <p:nvPr/>
          </p:nvGrpSpPr>
          <p:grpSpPr bwMode="auto">
            <a:xfrm>
              <a:off x="7202772" y="5016896"/>
              <a:ext cx="62956" cy="77143"/>
              <a:chOff x="0" y="0"/>
              <a:chExt cx="71" cy="87"/>
            </a:xfrm>
            <a:solidFill>
              <a:schemeClr val="accent3">
                <a:lumMod val="50000"/>
              </a:schemeClr>
            </a:solidFill>
          </p:grpSpPr>
          <p:sp>
            <p:nvSpPr>
              <p:cNvPr id="242" name="AutoShape 165"/>
              <p:cNvSpPr>
                <a:spLocks/>
              </p:cNvSpPr>
              <p:nvPr/>
            </p:nvSpPr>
            <p:spPr bwMode="auto">
              <a:xfrm>
                <a:off x="16" y="0"/>
                <a:ext cx="41" cy="41"/>
              </a:xfrm>
              <a:custGeom>
                <a:avLst/>
                <a:gdLst/>
                <a:ahLst/>
                <a:cxnLst/>
                <a:rect l="0" t="0" r="r" b="b"/>
                <a:pathLst>
                  <a:path w="21600" h="21600">
                    <a:moveTo>
                      <a:pt x="21600" y="10802"/>
                    </a:moveTo>
                    <a:cubicBezTo>
                      <a:pt x="21600" y="4835"/>
                      <a:pt x="16770" y="0"/>
                      <a:pt x="10800" y="0"/>
                    </a:cubicBezTo>
                    <a:cubicBezTo>
                      <a:pt x="4839" y="0"/>
                      <a:pt x="0" y="4835"/>
                      <a:pt x="0" y="10802"/>
                    </a:cubicBezTo>
                    <a:cubicBezTo>
                      <a:pt x="0" y="16765"/>
                      <a:pt x="4839" y="21600"/>
                      <a:pt x="10800" y="21600"/>
                    </a:cubicBezTo>
                    <a:cubicBezTo>
                      <a:pt x="16770" y="21600"/>
                      <a:pt x="21600" y="16765"/>
                      <a:pt x="21600" y="10802"/>
                    </a:cubicBezTo>
                    <a:close/>
                    <a:moveTo>
                      <a:pt x="2704" y="11037"/>
                    </a:moveTo>
                    <a:cubicBezTo>
                      <a:pt x="2704" y="11037"/>
                      <a:pt x="2390" y="7969"/>
                      <a:pt x="4599" y="5628"/>
                    </a:cubicBezTo>
                    <a:cubicBezTo>
                      <a:pt x="6151" y="7189"/>
                      <a:pt x="10800" y="11037"/>
                      <a:pt x="18900" y="11037"/>
                    </a:cubicBezTo>
                    <a:cubicBezTo>
                      <a:pt x="18900" y="15501"/>
                      <a:pt x="15271" y="19135"/>
                      <a:pt x="10800" y="19135"/>
                    </a:cubicBezTo>
                    <a:cubicBezTo>
                      <a:pt x="6333" y="19135"/>
                      <a:pt x="2704" y="15501"/>
                      <a:pt x="2704" y="11037"/>
                    </a:cubicBezTo>
                    <a:close/>
                    <a:moveTo>
                      <a:pt x="2704" y="1103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43" name="AutoShape 166"/>
              <p:cNvSpPr>
                <a:spLocks/>
              </p:cNvSpPr>
              <p:nvPr/>
            </p:nvSpPr>
            <p:spPr bwMode="auto">
              <a:xfrm>
                <a:off x="0" y="48"/>
                <a:ext cx="71" cy="39"/>
              </a:xfrm>
              <a:custGeom>
                <a:avLst/>
                <a:gdLst/>
                <a:ahLst/>
                <a:cxnLst/>
                <a:rect l="0" t="0" r="r" b="b"/>
                <a:pathLst>
                  <a:path w="21600" h="21600">
                    <a:moveTo>
                      <a:pt x="0" y="6597"/>
                    </a:moveTo>
                    <a:lnTo>
                      <a:pt x="0" y="11700"/>
                    </a:lnTo>
                    <a:lnTo>
                      <a:pt x="0" y="18301"/>
                    </a:lnTo>
                    <a:cubicBezTo>
                      <a:pt x="0" y="20123"/>
                      <a:pt x="806" y="21600"/>
                      <a:pt x="1802" y="21600"/>
                    </a:cubicBezTo>
                    <a:lnTo>
                      <a:pt x="19798" y="21600"/>
                    </a:lnTo>
                    <a:cubicBezTo>
                      <a:pt x="20794" y="21600"/>
                      <a:pt x="21600" y="20123"/>
                      <a:pt x="21600" y="18301"/>
                    </a:cubicBezTo>
                    <a:lnTo>
                      <a:pt x="21600" y="11700"/>
                    </a:lnTo>
                    <a:lnTo>
                      <a:pt x="21600" y="6597"/>
                    </a:lnTo>
                    <a:cubicBezTo>
                      <a:pt x="21600" y="2955"/>
                      <a:pt x="19988" y="4"/>
                      <a:pt x="17999" y="4"/>
                    </a:cubicBezTo>
                    <a:lnTo>
                      <a:pt x="14810" y="4"/>
                    </a:lnTo>
                    <a:cubicBezTo>
                      <a:pt x="14581" y="4"/>
                      <a:pt x="14300" y="278"/>
                      <a:pt x="14172" y="622"/>
                    </a:cubicBezTo>
                    <a:lnTo>
                      <a:pt x="11026" y="8780"/>
                    </a:lnTo>
                    <a:cubicBezTo>
                      <a:pt x="10899" y="9124"/>
                      <a:pt x="10697" y="9124"/>
                      <a:pt x="10574" y="8780"/>
                    </a:cubicBezTo>
                    <a:lnTo>
                      <a:pt x="7428" y="622"/>
                    </a:lnTo>
                    <a:cubicBezTo>
                      <a:pt x="7300" y="282"/>
                      <a:pt x="7016" y="0"/>
                      <a:pt x="6788" y="0"/>
                    </a:cubicBezTo>
                    <a:lnTo>
                      <a:pt x="3598" y="0"/>
                    </a:lnTo>
                    <a:cubicBezTo>
                      <a:pt x="1616" y="0"/>
                      <a:pt x="0" y="2955"/>
                      <a:pt x="0" y="6597"/>
                    </a:cubicBezTo>
                    <a:close/>
                    <a:moveTo>
                      <a:pt x="0" y="659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38" name="Group 170"/>
            <p:cNvGrpSpPr>
              <a:grpSpLocks/>
            </p:cNvGrpSpPr>
            <p:nvPr/>
          </p:nvGrpSpPr>
          <p:grpSpPr bwMode="auto">
            <a:xfrm>
              <a:off x="8132035" y="3782608"/>
              <a:ext cx="62956" cy="77143"/>
              <a:chOff x="0" y="0"/>
              <a:chExt cx="71" cy="87"/>
            </a:xfrm>
            <a:solidFill>
              <a:schemeClr val="accent3">
                <a:lumMod val="50000"/>
              </a:schemeClr>
            </a:solidFill>
          </p:grpSpPr>
          <p:sp>
            <p:nvSpPr>
              <p:cNvPr id="240" name="AutoShape 168"/>
              <p:cNvSpPr>
                <a:spLocks/>
              </p:cNvSpPr>
              <p:nvPr/>
            </p:nvSpPr>
            <p:spPr bwMode="auto">
              <a:xfrm>
                <a:off x="16" y="0"/>
                <a:ext cx="41" cy="41"/>
              </a:xfrm>
              <a:custGeom>
                <a:avLst/>
                <a:gdLst/>
                <a:ahLst/>
                <a:cxnLst/>
                <a:rect l="0" t="0" r="r" b="b"/>
                <a:pathLst>
                  <a:path w="21600" h="21600">
                    <a:moveTo>
                      <a:pt x="21600" y="10802"/>
                    </a:moveTo>
                    <a:cubicBezTo>
                      <a:pt x="21600" y="4835"/>
                      <a:pt x="16770" y="0"/>
                      <a:pt x="10800" y="0"/>
                    </a:cubicBezTo>
                    <a:cubicBezTo>
                      <a:pt x="4839" y="0"/>
                      <a:pt x="0" y="4835"/>
                      <a:pt x="0" y="10802"/>
                    </a:cubicBezTo>
                    <a:cubicBezTo>
                      <a:pt x="0" y="16765"/>
                      <a:pt x="4839" y="21600"/>
                      <a:pt x="10800" y="21600"/>
                    </a:cubicBezTo>
                    <a:cubicBezTo>
                      <a:pt x="16770" y="21600"/>
                      <a:pt x="21600" y="16765"/>
                      <a:pt x="21600" y="10802"/>
                    </a:cubicBezTo>
                    <a:close/>
                    <a:moveTo>
                      <a:pt x="2704" y="11042"/>
                    </a:moveTo>
                    <a:cubicBezTo>
                      <a:pt x="2704" y="11042"/>
                      <a:pt x="2390" y="7974"/>
                      <a:pt x="4599" y="5632"/>
                    </a:cubicBezTo>
                    <a:cubicBezTo>
                      <a:pt x="6151" y="7193"/>
                      <a:pt x="10800" y="11042"/>
                      <a:pt x="18900" y="11042"/>
                    </a:cubicBezTo>
                    <a:cubicBezTo>
                      <a:pt x="18900" y="15505"/>
                      <a:pt x="15271" y="19139"/>
                      <a:pt x="10800" y="19139"/>
                    </a:cubicBezTo>
                    <a:cubicBezTo>
                      <a:pt x="6333" y="19139"/>
                      <a:pt x="2704" y="15505"/>
                      <a:pt x="2704" y="11042"/>
                    </a:cubicBezTo>
                    <a:close/>
                    <a:moveTo>
                      <a:pt x="2704" y="11042"/>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41" name="AutoShape 169"/>
              <p:cNvSpPr>
                <a:spLocks/>
              </p:cNvSpPr>
              <p:nvPr/>
            </p:nvSpPr>
            <p:spPr bwMode="auto">
              <a:xfrm>
                <a:off x="0" y="48"/>
                <a:ext cx="71" cy="39"/>
              </a:xfrm>
              <a:custGeom>
                <a:avLst/>
                <a:gdLst/>
                <a:ahLst/>
                <a:cxnLst/>
                <a:rect l="0" t="0" r="r" b="b"/>
                <a:pathLst>
                  <a:path w="21600" h="21600">
                    <a:moveTo>
                      <a:pt x="0" y="6597"/>
                    </a:moveTo>
                    <a:lnTo>
                      <a:pt x="0" y="11700"/>
                    </a:lnTo>
                    <a:lnTo>
                      <a:pt x="0" y="18301"/>
                    </a:lnTo>
                    <a:cubicBezTo>
                      <a:pt x="0" y="20123"/>
                      <a:pt x="806" y="21600"/>
                      <a:pt x="1802" y="21600"/>
                    </a:cubicBezTo>
                    <a:lnTo>
                      <a:pt x="19798" y="21600"/>
                    </a:lnTo>
                    <a:cubicBezTo>
                      <a:pt x="20794" y="21600"/>
                      <a:pt x="21600" y="20123"/>
                      <a:pt x="21600" y="18301"/>
                    </a:cubicBezTo>
                    <a:lnTo>
                      <a:pt x="21600" y="11700"/>
                    </a:lnTo>
                    <a:lnTo>
                      <a:pt x="21600" y="6597"/>
                    </a:lnTo>
                    <a:cubicBezTo>
                      <a:pt x="21600" y="2955"/>
                      <a:pt x="19988" y="4"/>
                      <a:pt x="17999" y="4"/>
                    </a:cubicBezTo>
                    <a:lnTo>
                      <a:pt x="14810" y="4"/>
                    </a:lnTo>
                    <a:cubicBezTo>
                      <a:pt x="14581" y="4"/>
                      <a:pt x="14300" y="278"/>
                      <a:pt x="14172" y="622"/>
                    </a:cubicBezTo>
                    <a:lnTo>
                      <a:pt x="11026" y="8780"/>
                    </a:lnTo>
                    <a:cubicBezTo>
                      <a:pt x="10899" y="9124"/>
                      <a:pt x="10697" y="9124"/>
                      <a:pt x="10574" y="8780"/>
                    </a:cubicBezTo>
                    <a:lnTo>
                      <a:pt x="7428" y="622"/>
                    </a:lnTo>
                    <a:cubicBezTo>
                      <a:pt x="7300" y="282"/>
                      <a:pt x="7016" y="0"/>
                      <a:pt x="6788" y="0"/>
                    </a:cubicBezTo>
                    <a:lnTo>
                      <a:pt x="3598" y="0"/>
                    </a:lnTo>
                    <a:cubicBezTo>
                      <a:pt x="1616" y="0"/>
                      <a:pt x="0" y="2955"/>
                      <a:pt x="0" y="6597"/>
                    </a:cubicBezTo>
                    <a:close/>
                    <a:moveTo>
                      <a:pt x="0" y="659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39" name="Group 173"/>
            <p:cNvGrpSpPr>
              <a:grpSpLocks/>
            </p:cNvGrpSpPr>
            <p:nvPr/>
          </p:nvGrpSpPr>
          <p:grpSpPr bwMode="auto">
            <a:xfrm>
              <a:off x="8898144" y="2995218"/>
              <a:ext cx="62956" cy="77143"/>
              <a:chOff x="0" y="0"/>
              <a:chExt cx="71" cy="87"/>
            </a:xfrm>
            <a:solidFill>
              <a:schemeClr val="accent3">
                <a:lumMod val="50000"/>
              </a:schemeClr>
            </a:solidFill>
          </p:grpSpPr>
          <p:sp>
            <p:nvSpPr>
              <p:cNvPr id="238" name="AutoShape 171"/>
              <p:cNvSpPr>
                <a:spLocks/>
              </p:cNvSpPr>
              <p:nvPr/>
            </p:nvSpPr>
            <p:spPr bwMode="auto">
              <a:xfrm>
                <a:off x="16" y="0"/>
                <a:ext cx="41" cy="41"/>
              </a:xfrm>
              <a:custGeom>
                <a:avLst/>
                <a:gdLst/>
                <a:ahLst/>
                <a:cxnLst/>
                <a:rect l="0" t="0" r="r" b="b"/>
                <a:pathLst>
                  <a:path w="21600" h="21600">
                    <a:moveTo>
                      <a:pt x="21600" y="10802"/>
                    </a:moveTo>
                    <a:cubicBezTo>
                      <a:pt x="21600" y="4835"/>
                      <a:pt x="16770" y="0"/>
                      <a:pt x="10800" y="0"/>
                    </a:cubicBezTo>
                    <a:cubicBezTo>
                      <a:pt x="4839" y="0"/>
                      <a:pt x="0" y="4835"/>
                      <a:pt x="0" y="10802"/>
                    </a:cubicBezTo>
                    <a:cubicBezTo>
                      <a:pt x="0" y="16765"/>
                      <a:pt x="4839" y="21600"/>
                      <a:pt x="10800" y="21600"/>
                    </a:cubicBezTo>
                    <a:cubicBezTo>
                      <a:pt x="16770" y="21600"/>
                      <a:pt x="21600" y="16765"/>
                      <a:pt x="21600" y="10802"/>
                    </a:cubicBezTo>
                    <a:close/>
                    <a:moveTo>
                      <a:pt x="2704" y="11042"/>
                    </a:moveTo>
                    <a:cubicBezTo>
                      <a:pt x="2704" y="11042"/>
                      <a:pt x="2390" y="7974"/>
                      <a:pt x="4599" y="5632"/>
                    </a:cubicBezTo>
                    <a:cubicBezTo>
                      <a:pt x="6151" y="7193"/>
                      <a:pt x="10800" y="11042"/>
                      <a:pt x="18900" y="11042"/>
                    </a:cubicBezTo>
                    <a:cubicBezTo>
                      <a:pt x="18900" y="15505"/>
                      <a:pt x="15271" y="19139"/>
                      <a:pt x="10800" y="19139"/>
                    </a:cubicBezTo>
                    <a:cubicBezTo>
                      <a:pt x="6333" y="19135"/>
                      <a:pt x="2704" y="15505"/>
                      <a:pt x="2704" y="11042"/>
                    </a:cubicBezTo>
                    <a:close/>
                    <a:moveTo>
                      <a:pt x="2704" y="11042"/>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39" name="AutoShape 172"/>
              <p:cNvSpPr>
                <a:spLocks/>
              </p:cNvSpPr>
              <p:nvPr/>
            </p:nvSpPr>
            <p:spPr bwMode="auto">
              <a:xfrm>
                <a:off x="0" y="48"/>
                <a:ext cx="71" cy="39"/>
              </a:xfrm>
              <a:custGeom>
                <a:avLst/>
                <a:gdLst/>
                <a:ahLst/>
                <a:cxnLst/>
                <a:rect l="0" t="0" r="r" b="b"/>
                <a:pathLst>
                  <a:path w="21600" h="21600">
                    <a:moveTo>
                      <a:pt x="0" y="6597"/>
                    </a:moveTo>
                    <a:lnTo>
                      <a:pt x="0" y="11700"/>
                    </a:lnTo>
                    <a:lnTo>
                      <a:pt x="0" y="18301"/>
                    </a:lnTo>
                    <a:cubicBezTo>
                      <a:pt x="0" y="20123"/>
                      <a:pt x="806" y="21600"/>
                      <a:pt x="1802" y="21600"/>
                    </a:cubicBezTo>
                    <a:lnTo>
                      <a:pt x="19798" y="21600"/>
                    </a:lnTo>
                    <a:cubicBezTo>
                      <a:pt x="20794" y="21600"/>
                      <a:pt x="21600" y="20123"/>
                      <a:pt x="21600" y="18301"/>
                    </a:cubicBezTo>
                    <a:lnTo>
                      <a:pt x="21600" y="11700"/>
                    </a:lnTo>
                    <a:lnTo>
                      <a:pt x="21600" y="6597"/>
                    </a:lnTo>
                    <a:cubicBezTo>
                      <a:pt x="21600" y="2955"/>
                      <a:pt x="19988" y="4"/>
                      <a:pt x="17999" y="4"/>
                    </a:cubicBezTo>
                    <a:lnTo>
                      <a:pt x="14810" y="4"/>
                    </a:lnTo>
                    <a:cubicBezTo>
                      <a:pt x="14581" y="4"/>
                      <a:pt x="14300" y="278"/>
                      <a:pt x="14172" y="622"/>
                    </a:cubicBezTo>
                    <a:lnTo>
                      <a:pt x="11026" y="8780"/>
                    </a:lnTo>
                    <a:cubicBezTo>
                      <a:pt x="10899" y="9124"/>
                      <a:pt x="10697" y="9124"/>
                      <a:pt x="10574" y="8780"/>
                    </a:cubicBezTo>
                    <a:lnTo>
                      <a:pt x="7428" y="622"/>
                    </a:lnTo>
                    <a:cubicBezTo>
                      <a:pt x="7300" y="282"/>
                      <a:pt x="7016" y="0"/>
                      <a:pt x="6788" y="0"/>
                    </a:cubicBezTo>
                    <a:lnTo>
                      <a:pt x="3598" y="0"/>
                    </a:lnTo>
                    <a:cubicBezTo>
                      <a:pt x="1616" y="0"/>
                      <a:pt x="0" y="2955"/>
                      <a:pt x="0" y="6597"/>
                    </a:cubicBezTo>
                    <a:close/>
                    <a:moveTo>
                      <a:pt x="0" y="659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0" name="Group 176"/>
            <p:cNvGrpSpPr>
              <a:grpSpLocks/>
            </p:cNvGrpSpPr>
            <p:nvPr/>
          </p:nvGrpSpPr>
          <p:grpSpPr bwMode="auto">
            <a:xfrm>
              <a:off x="8692430" y="2328419"/>
              <a:ext cx="62956" cy="77143"/>
              <a:chOff x="0" y="0"/>
              <a:chExt cx="71" cy="87"/>
            </a:xfrm>
            <a:solidFill>
              <a:schemeClr val="accent3">
                <a:lumMod val="50000"/>
              </a:schemeClr>
            </a:solidFill>
          </p:grpSpPr>
          <p:sp>
            <p:nvSpPr>
              <p:cNvPr id="236" name="AutoShape 174"/>
              <p:cNvSpPr>
                <a:spLocks/>
              </p:cNvSpPr>
              <p:nvPr/>
            </p:nvSpPr>
            <p:spPr bwMode="auto">
              <a:xfrm>
                <a:off x="16" y="0"/>
                <a:ext cx="41" cy="41"/>
              </a:xfrm>
              <a:custGeom>
                <a:avLst/>
                <a:gdLst/>
                <a:ahLst/>
                <a:cxnLst/>
                <a:rect l="0" t="0" r="r" b="b"/>
                <a:pathLst>
                  <a:path w="21600" h="21600">
                    <a:moveTo>
                      <a:pt x="21600" y="10802"/>
                    </a:moveTo>
                    <a:cubicBezTo>
                      <a:pt x="21600" y="4835"/>
                      <a:pt x="16770" y="0"/>
                      <a:pt x="10800" y="0"/>
                    </a:cubicBezTo>
                    <a:cubicBezTo>
                      <a:pt x="4839" y="0"/>
                      <a:pt x="0" y="4835"/>
                      <a:pt x="0" y="10802"/>
                    </a:cubicBezTo>
                    <a:cubicBezTo>
                      <a:pt x="0" y="16765"/>
                      <a:pt x="4839" y="21600"/>
                      <a:pt x="10800" y="21600"/>
                    </a:cubicBezTo>
                    <a:cubicBezTo>
                      <a:pt x="16770" y="21600"/>
                      <a:pt x="21600" y="16765"/>
                      <a:pt x="21600" y="10802"/>
                    </a:cubicBezTo>
                    <a:close/>
                    <a:moveTo>
                      <a:pt x="2704" y="11042"/>
                    </a:moveTo>
                    <a:cubicBezTo>
                      <a:pt x="2704" y="11042"/>
                      <a:pt x="2390" y="7974"/>
                      <a:pt x="4599" y="5632"/>
                    </a:cubicBezTo>
                    <a:cubicBezTo>
                      <a:pt x="6151" y="7193"/>
                      <a:pt x="10800" y="11042"/>
                      <a:pt x="18900" y="11042"/>
                    </a:cubicBezTo>
                    <a:cubicBezTo>
                      <a:pt x="18900" y="15505"/>
                      <a:pt x="15271" y="19139"/>
                      <a:pt x="10800" y="19139"/>
                    </a:cubicBezTo>
                    <a:cubicBezTo>
                      <a:pt x="6333" y="19135"/>
                      <a:pt x="2704" y="15505"/>
                      <a:pt x="2704" y="11042"/>
                    </a:cubicBezTo>
                    <a:close/>
                    <a:moveTo>
                      <a:pt x="2704" y="11042"/>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37" name="AutoShape 175"/>
              <p:cNvSpPr>
                <a:spLocks/>
              </p:cNvSpPr>
              <p:nvPr/>
            </p:nvSpPr>
            <p:spPr bwMode="auto">
              <a:xfrm>
                <a:off x="0" y="48"/>
                <a:ext cx="71" cy="39"/>
              </a:xfrm>
              <a:custGeom>
                <a:avLst/>
                <a:gdLst/>
                <a:ahLst/>
                <a:cxnLst/>
                <a:rect l="0" t="0" r="r" b="b"/>
                <a:pathLst>
                  <a:path w="21600" h="21600">
                    <a:moveTo>
                      <a:pt x="0" y="6597"/>
                    </a:moveTo>
                    <a:lnTo>
                      <a:pt x="0" y="11700"/>
                    </a:lnTo>
                    <a:lnTo>
                      <a:pt x="0" y="18301"/>
                    </a:lnTo>
                    <a:cubicBezTo>
                      <a:pt x="0" y="20123"/>
                      <a:pt x="806" y="21600"/>
                      <a:pt x="1802" y="21600"/>
                    </a:cubicBezTo>
                    <a:lnTo>
                      <a:pt x="19798" y="21600"/>
                    </a:lnTo>
                    <a:cubicBezTo>
                      <a:pt x="20794" y="21600"/>
                      <a:pt x="21600" y="20123"/>
                      <a:pt x="21600" y="18301"/>
                    </a:cubicBezTo>
                    <a:lnTo>
                      <a:pt x="21600" y="11700"/>
                    </a:lnTo>
                    <a:lnTo>
                      <a:pt x="21600" y="6597"/>
                    </a:lnTo>
                    <a:cubicBezTo>
                      <a:pt x="21600" y="2955"/>
                      <a:pt x="19988" y="4"/>
                      <a:pt x="17999" y="4"/>
                    </a:cubicBezTo>
                    <a:lnTo>
                      <a:pt x="14810" y="4"/>
                    </a:lnTo>
                    <a:cubicBezTo>
                      <a:pt x="14581" y="4"/>
                      <a:pt x="14300" y="278"/>
                      <a:pt x="14172" y="622"/>
                    </a:cubicBezTo>
                    <a:lnTo>
                      <a:pt x="11026" y="8780"/>
                    </a:lnTo>
                    <a:cubicBezTo>
                      <a:pt x="10899" y="9124"/>
                      <a:pt x="10697" y="9124"/>
                      <a:pt x="10574" y="8780"/>
                    </a:cubicBezTo>
                    <a:lnTo>
                      <a:pt x="7428" y="622"/>
                    </a:lnTo>
                    <a:cubicBezTo>
                      <a:pt x="7300" y="282"/>
                      <a:pt x="7016" y="0"/>
                      <a:pt x="6788" y="0"/>
                    </a:cubicBezTo>
                    <a:lnTo>
                      <a:pt x="3598" y="0"/>
                    </a:lnTo>
                    <a:cubicBezTo>
                      <a:pt x="1616" y="0"/>
                      <a:pt x="0" y="2955"/>
                      <a:pt x="0" y="6597"/>
                    </a:cubicBezTo>
                    <a:close/>
                    <a:moveTo>
                      <a:pt x="0" y="659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1" name="Group 179"/>
            <p:cNvGrpSpPr>
              <a:grpSpLocks/>
            </p:cNvGrpSpPr>
            <p:nvPr/>
          </p:nvGrpSpPr>
          <p:grpSpPr bwMode="auto">
            <a:xfrm>
              <a:off x="7741886" y="1108318"/>
              <a:ext cx="62956" cy="77143"/>
              <a:chOff x="0" y="0"/>
              <a:chExt cx="71" cy="87"/>
            </a:xfrm>
            <a:solidFill>
              <a:schemeClr val="accent3">
                <a:lumMod val="50000"/>
              </a:schemeClr>
            </a:solidFill>
          </p:grpSpPr>
          <p:sp>
            <p:nvSpPr>
              <p:cNvPr id="234" name="AutoShape 177"/>
              <p:cNvSpPr>
                <a:spLocks/>
              </p:cNvSpPr>
              <p:nvPr/>
            </p:nvSpPr>
            <p:spPr bwMode="auto">
              <a:xfrm>
                <a:off x="16" y="0"/>
                <a:ext cx="41" cy="41"/>
              </a:xfrm>
              <a:custGeom>
                <a:avLst/>
                <a:gdLst/>
                <a:ahLst/>
                <a:cxnLst/>
                <a:rect l="0" t="0" r="r" b="b"/>
                <a:pathLst>
                  <a:path w="21600" h="21600">
                    <a:moveTo>
                      <a:pt x="21600" y="10802"/>
                    </a:moveTo>
                    <a:cubicBezTo>
                      <a:pt x="21600" y="4835"/>
                      <a:pt x="16770" y="0"/>
                      <a:pt x="10800" y="0"/>
                    </a:cubicBezTo>
                    <a:cubicBezTo>
                      <a:pt x="4839" y="0"/>
                      <a:pt x="0" y="4835"/>
                      <a:pt x="0" y="10802"/>
                    </a:cubicBezTo>
                    <a:cubicBezTo>
                      <a:pt x="0" y="16765"/>
                      <a:pt x="4839" y="21600"/>
                      <a:pt x="10800" y="21600"/>
                    </a:cubicBezTo>
                    <a:cubicBezTo>
                      <a:pt x="16770" y="21600"/>
                      <a:pt x="21600" y="16765"/>
                      <a:pt x="21600" y="10802"/>
                    </a:cubicBezTo>
                    <a:close/>
                    <a:moveTo>
                      <a:pt x="2704" y="11037"/>
                    </a:moveTo>
                    <a:cubicBezTo>
                      <a:pt x="2704" y="11037"/>
                      <a:pt x="2390" y="7969"/>
                      <a:pt x="4599" y="5628"/>
                    </a:cubicBezTo>
                    <a:cubicBezTo>
                      <a:pt x="6151" y="7189"/>
                      <a:pt x="10800" y="11037"/>
                      <a:pt x="18900" y="11037"/>
                    </a:cubicBezTo>
                    <a:cubicBezTo>
                      <a:pt x="18900" y="15501"/>
                      <a:pt x="15271" y="19135"/>
                      <a:pt x="10800" y="19135"/>
                    </a:cubicBezTo>
                    <a:cubicBezTo>
                      <a:pt x="6333" y="19135"/>
                      <a:pt x="2704" y="15501"/>
                      <a:pt x="2704" y="11037"/>
                    </a:cubicBezTo>
                    <a:close/>
                    <a:moveTo>
                      <a:pt x="2704" y="1103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35" name="AutoShape 178"/>
              <p:cNvSpPr>
                <a:spLocks/>
              </p:cNvSpPr>
              <p:nvPr/>
            </p:nvSpPr>
            <p:spPr bwMode="auto">
              <a:xfrm>
                <a:off x="0" y="48"/>
                <a:ext cx="71" cy="39"/>
              </a:xfrm>
              <a:custGeom>
                <a:avLst/>
                <a:gdLst/>
                <a:ahLst/>
                <a:cxnLst/>
                <a:rect l="0" t="0" r="r" b="b"/>
                <a:pathLst>
                  <a:path w="21600" h="21600">
                    <a:moveTo>
                      <a:pt x="0" y="6597"/>
                    </a:moveTo>
                    <a:lnTo>
                      <a:pt x="0" y="11700"/>
                    </a:lnTo>
                    <a:lnTo>
                      <a:pt x="0" y="18301"/>
                    </a:lnTo>
                    <a:cubicBezTo>
                      <a:pt x="0" y="20123"/>
                      <a:pt x="806" y="21600"/>
                      <a:pt x="1802" y="21600"/>
                    </a:cubicBezTo>
                    <a:lnTo>
                      <a:pt x="19798" y="21600"/>
                    </a:lnTo>
                    <a:cubicBezTo>
                      <a:pt x="20794" y="21600"/>
                      <a:pt x="21600" y="20123"/>
                      <a:pt x="21600" y="18301"/>
                    </a:cubicBezTo>
                    <a:lnTo>
                      <a:pt x="21600" y="11700"/>
                    </a:lnTo>
                    <a:lnTo>
                      <a:pt x="21600" y="6597"/>
                    </a:lnTo>
                    <a:cubicBezTo>
                      <a:pt x="21600" y="2955"/>
                      <a:pt x="19988" y="4"/>
                      <a:pt x="17999" y="4"/>
                    </a:cubicBezTo>
                    <a:lnTo>
                      <a:pt x="14810" y="4"/>
                    </a:lnTo>
                    <a:cubicBezTo>
                      <a:pt x="14581" y="4"/>
                      <a:pt x="14300" y="278"/>
                      <a:pt x="14172" y="622"/>
                    </a:cubicBezTo>
                    <a:lnTo>
                      <a:pt x="11026" y="8780"/>
                    </a:lnTo>
                    <a:cubicBezTo>
                      <a:pt x="10899" y="9124"/>
                      <a:pt x="10697" y="9124"/>
                      <a:pt x="10574" y="8780"/>
                    </a:cubicBezTo>
                    <a:lnTo>
                      <a:pt x="7428" y="622"/>
                    </a:lnTo>
                    <a:cubicBezTo>
                      <a:pt x="7300" y="282"/>
                      <a:pt x="7016" y="0"/>
                      <a:pt x="6788" y="0"/>
                    </a:cubicBezTo>
                    <a:lnTo>
                      <a:pt x="3598" y="0"/>
                    </a:lnTo>
                    <a:cubicBezTo>
                      <a:pt x="1616" y="0"/>
                      <a:pt x="0" y="2955"/>
                      <a:pt x="0" y="6597"/>
                    </a:cubicBezTo>
                    <a:close/>
                    <a:moveTo>
                      <a:pt x="0" y="659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2" name="Group 182"/>
            <p:cNvGrpSpPr>
              <a:grpSpLocks/>
            </p:cNvGrpSpPr>
            <p:nvPr/>
          </p:nvGrpSpPr>
          <p:grpSpPr bwMode="auto">
            <a:xfrm>
              <a:off x="8678242" y="3378272"/>
              <a:ext cx="122365" cy="144533"/>
              <a:chOff x="0" y="0"/>
              <a:chExt cx="138" cy="163"/>
            </a:xfrm>
            <a:solidFill>
              <a:schemeClr val="accent3">
                <a:lumMod val="50000"/>
              </a:schemeClr>
            </a:solidFill>
          </p:grpSpPr>
          <p:sp>
            <p:nvSpPr>
              <p:cNvPr id="232" name="AutoShape 180"/>
              <p:cNvSpPr>
                <a:spLocks/>
              </p:cNvSpPr>
              <p:nvPr/>
            </p:nvSpPr>
            <p:spPr bwMode="auto">
              <a:xfrm>
                <a:off x="32" y="0"/>
                <a:ext cx="80" cy="80"/>
              </a:xfrm>
              <a:custGeom>
                <a:avLst/>
                <a:gdLst/>
                <a:ahLst/>
                <a:cxnLst/>
                <a:rect l="0" t="0" r="r" b="b"/>
                <a:pathLst>
                  <a:path w="21600" h="21600">
                    <a:moveTo>
                      <a:pt x="21600" y="10800"/>
                    </a:moveTo>
                    <a:cubicBezTo>
                      <a:pt x="21600" y="4836"/>
                      <a:pt x="16770" y="0"/>
                      <a:pt x="10798" y="0"/>
                    </a:cubicBezTo>
                    <a:cubicBezTo>
                      <a:pt x="4836" y="0"/>
                      <a:pt x="0" y="4836"/>
                      <a:pt x="0" y="10800"/>
                    </a:cubicBezTo>
                    <a:cubicBezTo>
                      <a:pt x="0" y="16764"/>
                      <a:pt x="4836" y="21600"/>
                      <a:pt x="10798" y="21600"/>
                    </a:cubicBezTo>
                    <a:cubicBezTo>
                      <a:pt x="16770" y="21600"/>
                      <a:pt x="21600" y="16764"/>
                      <a:pt x="21600" y="10800"/>
                    </a:cubicBezTo>
                    <a:close/>
                    <a:moveTo>
                      <a:pt x="2703" y="11036"/>
                    </a:moveTo>
                    <a:cubicBezTo>
                      <a:pt x="2703" y="11036"/>
                      <a:pt x="2387" y="7971"/>
                      <a:pt x="4598" y="5631"/>
                    </a:cubicBezTo>
                    <a:cubicBezTo>
                      <a:pt x="6151" y="7193"/>
                      <a:pt x="10800" y="11036"/>
                      <a:pt x="18902" y="11036"/>
                    </a:cubicBezTo>
                    <a:cubicBezTo>
                      <a:pt x="18902" y="15501"/>
                      <a:pt x="15271" y="19134"/>
                      <a:pt x="10800" y="19134"/>
                    </a:cubicBezTo>
                    <a:cubicBezTo>
                      <a:pt x="6331" y="19136"/>
                      <a:pt x="2703" y="15501"/>
                      <a:pt x="2703" y="11036"/>
                    </a:cubicBezTo>
                    <a:close/>
                    <a:moveTo>
                      <a:pt x="2703" y="11036"/>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33" name="AutoShape 181"/>
              <p:cNvSpPr>
                <a:spLocks/>
              </p:cNvSpPr>
              <p:nvPr/>
            </p:nvSpPr>
            <p:spPr bwMode="auto">
              <a:xfrm>
                <a:off x="0" y="88"/>
                <a:ext cx="138" cy="75"/>
              </a:xfrm>
              <a:custGeom>
                <a:avLst/>
                <a:gdLst/>
                <a:ahLst/>
                <a:cxnLst/>
                <a:rect l="0" t="0" r="r" b="b"/>
                <a:pathLst>
                  <a:path w="21600" h="21600">
                    <a:moveTo>
                      <a:pt x="0" y="6598"/>
                    </a:moveTo>
                    <a:lnTo>
                      <a:pt x="0" y="11698"/>
                    </a:lnTo>
                    <a:lnTo>
                      <a:pt x="0" y="18299"/>
                    </a:lnTo>
                    <a:cubicBezTo>
                      <a:pt x="0" y="20123"/>
                      <a:pt x="806" y="21600"/>
                      <a:pt x="1800" y="21600"/>
                    </a:cubicBezTo>
                    <a:lnTo>
                      <a:pt x="19800" y="21600"/>
                    </a:lnTo>
                    <a:cubicBezTo>
                      <a:pt x="20795" y="21600"/>
                      <a:pt x="21600" y="20125"/>
                      <a:pt x="21600" y="18299"/>
                    </a:cubicBezTo>
                    <a:lnTo>
                      <a:pt x="21600" y="11698"/>
                    </a:lnTo>
                    <a:lnTo>
                      <a:pt x="21600" y="6598"/>
                    </a:lnTo>
                    <a:cubicBezTo>
                      <a:pt x="21600" y="2953"/>
                      <a:pt x="19989" y="2"/>
                      <a:pt x="17998" y="2"/>
                    </a:cubicBezTo>
                    <a:lnTo>
                      <a:pt x="14808" y="2"/>
                    </a:lnTo>
                    <a:cubicBezTo>
                      <a:pt x="14581" y="2"/>
                      <a:pt x="14299" y="278"/>
                      <a:pt x="14172" y="619"/>
                    </a:cubicBezTo>
                    <a:lnTo>
                      <a:pt x="11025" y="8778"/>
                    </a:lnTo>
                    <a:cubicBezTo>
                      <a:pt x="10900" y="9122"/>
                      <a:pt x="10696" y="9122"/>
                      <a:pt x="10573" y="8778"/>
                    </a:cubicBezTo>
                    <a:lnTo>
                      <a:pt x="7427" y="619"/>
                    </a:lnTo>
                    <a:cubicBezTo>
                      <a:pt x="7299" y="280"/>
                      <a:pt x="7016" y="0"/>
                      <a:pt x="6790" y="0"/>
                    </a:cubicBezTo>
                    <a:lnTo>
                      <a:pt x="3600" y="0"/>
                    </a:lnTo>
                    <a:cubicBezTo>
                      <a:pt x="1616" y="0"/>
                      <a:pt x="0" y="2955"/>
                      <a:pt x="0" y="6598"/>
                    </a:cubicBezTo>
                    <a:close/>
                    <a:moveTo>
                      <a:pt x="0" y="6598"/>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3" name="Group 185"/>
            <p:cNvGrpSpPr>
              <a:grpSpLocks/>
            </p:cNvGrpSpPr>
            <p:nvPr/>
          </p:nvGrpSpPr>
          <p:grpSpPr bwMode="auto">
            <a:xfrm>
              <a:off x="6947402" y="625953"/>
              <a:ext cx="265124" cy="314779"/>
              <a:chOff x="0" y="0"/>
              <a:chExt cx="299" cy="355"/>
            </a:xfrm>
            <a:solidFill>
              <a:schemeClr val="accent3">
                <a:lumMod val="50000"/>
              </a:schemeClr>
            </a:solidFill>
          </p:grpSpPr>
          <p:sp>
            <p:nvSpPr>
              <p:cNvPr id="230" name="AutoShape 183"/>
              <p:cNvSpPr>
                <a:spLocks/>
              </p:cNvSpPr>
              <p:nvPr/>
            </p:nvSpPr>
            <p:spPr bwMode="auto">
              <a:xfrm>
                <a:off x="64" y="0"/>
                <a:ext cx="174" cy="174"/>
              </a:xfrm>
              <a:custGeom>
                <a:avLst/>
                <a:gdLst/>
                <a:ahLst/>
                <a:cxnLst/>
                <a:rect l="0" t="0" r="r" b="b"/>
                <a:pathLst>
                  <a:path w="21600" h="21600">
                    <a:moveTo>
                      <a:pt x="21600" y="10800"/>
                    </a:moveTo>
                    <a:cubicBezTo>
                      <a:pt x="21600" y="4836"/>
                      <a:pt x="16770" y="0"/>
                      <a:pt x="10798" y="0"/>
                    </a:cubicBezTo>
                    <a:cubicBezTo>
                      <a:pt x="4837" y="0"/>
                      <a:pt x="0" y="4836"/>
                      <a:pt x="0" y="10800"/>
                    </a:cubicBezTo>
                    <a:cubicBezTo>
                      <a:pt x="0" y="16764"/>
                      <a:pt x="4837" y="21600"/>
                      <a:pt x="10798" y="21600"/>
                    </a:cubicBezTo>
                    <a:cubicBezTo>
                      <a:pt x="16770" y="21600"/>
                      <a:pt x="21600" y="16763"/>
                      <a:pt x="21600" y="10800"/>
                    </a:cubicBezTo>
                    <a:close/>
                    <a:moveTo>
                      <a:pt x="2702" y="11037"/>
                    </a:moveTo>
                    <a:cubicBezTo>
                      <a:pt x="2702" y="11037"/>
                      <a:pt x="2387" y="7971"/>
                      <a:pt x="4596" y="5632"/>
                    </a:cubicBezTo>
                    <a:cubicBezTo>
                      <a:pt x="6149" y="7193"/>
                      <a:pt x="10798" y="11037"/>
                      <a:pt x="18899" y="11037"/>
                    </a:cubicBezTo>
                    <a:cubicBezTo>
                      <a:pt x="18899" y="15501"/>
                      <a:pt x="15268" y="19135"/>
                      <a:pt x="10797" y="19135"/>
                    </a:cubicBezTo>
                    <a:cubicBezTo>
                      <a:pt x="6332" y="19135"/>
                      <a:pt x="2702" y="15501"/>
                      <a:pt x="2702" y="11037"/>
                    </a:cubicBezTo>
                    <a:close/>
                    <a:moveTo>
                      <a:pt x="2702" y="1103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31" name="AutoShape 184"/>
              <p:cNvSpPr>
                <a:spLocks/>
              </p:cNvSpPr>
              <p:nvPr/>
            </p:nvSpPr>
            <p:spPr bwMode="auto">
              <a:xfrm>
                <a:off x="0" y="192"/>
                <a:ext cx="299" cy="163"/>
              </a:xfrm>
              <a:custGeom>
                <a:avLst/>
                <a:gdLst/>
                <a:ahLst/>
                <a:cxnLst/>
                <a:rect l="0" t="0" r="r" b="b"/>
                <a:pathLst>
                  <a:path w="21600" h="21600">
                    <a:moveTo>
                      <a:pt x="0" y="6601"/>
                    </a:moveTo>
                    <a:lnTo>
                      <a:pt x="0" y="11699"/>
                    </a:lnTo>
                    <a:lnTo>
                      <a:pt x="0" y="18299"/>
                    </a:lnTo>
                    <a:cubicBezTo>
                      <a:pt x="0" y="20124"/>
                      <a:pt x="807" y="21600"/>
                      <a:pt x="1800" y="21600"/>
                    </a:cubicBezTo>
                    <a:lnTo>
                      <a:pt x="19800" y="21600"/>
                    </a:lnTo>
                    <a:cubicBezTo>
                      <a:pt x="20794" y="21600"/>
                      <a:pt x="21600" y="20124"/>
                      <a:pt x="21600" y="18299"/>
                    </a:cubicBezTo>
                    <a:lnTo>
                      <a:pt x="21600" y="11699"/>
                    </a:lnTo>
                    <a:lnTo>
                      <a:pt x="21600" y="6601"/>
                    </a:lnTo>
                    <a:cubicBezTo>
                      <a:pt x="21600" y="2955"/>
                      <a:pt x="19989" y="4"/>
                      <a:pt x="17998" y="4"/>
                    </a:cubicBezTo>
                    <a:lnTo>
                      <a:pt x="14808" y="4"/>
                    </a:lnTo>
                    <a:cubicBezTo>
                      <a:pt x="14582" y="4"/>
                      <a:pt x="14300" y="280"/>
                      <a:pt x="14173" y="621"/>
                    </a:cubicBezTo>
                    <a:lnTo>
                      <a:pt x="11027" y="8777"/>
                    </a:lnTo>
                    <a:cubicBezTo>
                      <a:pt x="10902" y="9119"/>
                      <a:pt x="10698" y="9119"/>
                      <a:pt x="10574" y="8777"/>
                    </a:cubicBezTo>
                    <a:lnTo>
                      <a:pt x="7428" y="621"/>
                    </a:lnTo>
                    <a:cubicBezTo>
                      <a:pt x="7301" y="280"/>
                      <a:pt x="7018" y="0"/>
                      <a:pt x="6792" y="0"/>
                    </a:cubicBezTo>
                    <a:lnTo>
                      <a:pt x="3602" y="0"/>
                    </a:lnTo>
                    <a:cubicBezTo>
                      <a:pt x="1616" y="1"/>
                      <a:pt x="0" y="2955"/>
                      <a:pt x="0" y="6601"/>
                    </a:cubicBezTo>
                    <a:close/>
                    <a:moveTo>
                      <a:pt x="0" y="6601"/>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4" name="Group 188"/>
            <p:cNvGrpSpPr>
              <a:grpSpLocks/>
            </p:cNvGrpSpPr>
            <p:nvPr/>
          </p:nvGrpSpPr>
          <p:grpSpPr bwMode="auto">
            <a:xfrm>
              <a:off x="8749179" y="1009007"/>
              <a:ext cx="117931" cy="141872"/>
              <a:chOff x="0" y="0"/>
              <a:chExt cx="133" cy="160"/>
            </a:xfrm>
            <a:solidFill>
              <a:schemeClr val="accent3">
                <a:lumMod val="50000"/>
              </a:schemeClr>
            </a:solidFill>
          </p:grpSpPr>
          <p:sp>
            <p:nvSpPr>
              <p:cNvPr id="228" name="AutoShape 186"/>
              <p:cNvSpPr>
                <a:spLocks/>
              </p:cNvSpPr>
              <p:nvPr/>
            </p:nvSpPr>
            <p:spPr bwMode="auto">
              <a:xfrm>
                <a:off x="32" y="0"/>
                <a:ext cx="77" cy="77"/>
              </a:xfrm>
              <a:custGeom>
                <a:avLst/>
                <a:gdLst/>
                <a:ahLst/>
                <a:cxnLst/>
                <a:rect l="0" t="0" r="r" b="b"/>
                <a:pathLst>
                  <a:path w="21600" h="21598">
                    <a:moveTo>
                      <a:pt x="21600" y="10799"/>
                    </a:moveTo>
                    <a:cubicBezTo>
                      <a:pt x="21600" y="4836"/>
                      <a:pt x="16769" y="0"/>
                      <a:pt x="10798" y="0"/>
                    </a:cubicBezTo>
                    <a:cubicBezTo>
                      <a:pt x="4838" y="0"/>
                      <a:pt x="0" y="4836"/>
                      <a:pt x="0" y="10799"/>
                    </a:cubicBezTo>
                    <a:cubicBezTo>
                      <a:pt x="0" y="16764"/>
                      <a:pt x="4838" y="21598"/>
                      <a:pt x="10798" y="21598"/>
                    </a:cubicBezTo>
                    <a:cubicBezTo>
                      <a:pt x="16769" y="21600"/>
                      <a:pt x="21600" y="16764"/>
                      <a:pt x="21600" y="10799"/>
                    </a:cubicBezTo>
                    <a:close/>
                    <a:moveTo>
                      <a:pt x="2703" y="11037"/>
                    </a:moveTo>
                    <a:cubicBezTo>
                      <a:pt x="2703" y="11037"/>
                      <a:pt x="2388" y="7973"/>
                      <a:pt x="4600" y="5634"/>
                    </a:cubicBezTo>
                    <a:cubicBezTo>
                      <a:pt x="6149" y="7195"/>
                      <a:pt x="10798" y="11037"/>
                      <a:pt x="18899" y="11037"/>
                    </a:cubicBezTo>
                    <a:cubicBezTo>
                      <a:pt x="18899" y="15501"/>
                      <a:pt x="15271" y="19137"/>
                      <a:pt x="10800" y="19137"/>
                    </a:cubicBezTo>
                    <a:cubicBezTo>
                      <a:pt x="6334" y="19137"/>
                      <a:pt x="2703" y="15501"/>
                      <a:pt x="2703" y="11037"/>
                    </a:cubicBezTo>
                    <a:close/>
                    <a:moveTo>
                      <a:pt x="2703" y="1103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29" name="AutoShape 187"/>
              <p:cNvSpPr>
                <a:spLocks/>
              </p:cNvSpPr>
              <p:nvPr/>
            </p:nvSpPr>
            <p:spPr bwMode="auto">
              <a:xfrm>
                <a:off x="0" y="88"/>
                <a:ext cx="133" cy="72"/>
              </a:xfrm>
              <a:custGeom>
                <a:avLst/>
                <a:gdLst/>
                <a:ahLst/>
                <a:cxnLst/>
                <a:rect l="0" t="0" r="r" b="b"/>
                <a:pathLst>
                  <a:path w="21600" h="21598">
                    <a:moveTo>
                      <a:pt x="0" y="6599"/>
                    </a:moveTo>
                    <a:lnTo>
                      <a:pt x="0" y="11697"/>
                    </a:lnTo>
                    <a:lnTo>
                      <a:pt x="0" y="18295"/>
                    </a:lnTo>
                    <a:cubicBezTo>
                      <a:pt x="0" y="20121"/>
                      <a:pt x="806" y="21598"/>
                      <a:pt x="1801" y="21598"/>
                    </a:cubicBezTo>
                    <a:lnTo>
                      <a:pt x="19801" y="21598"/>
                    </a:lnTo>
                    <a:cubicBezTo>
                      <a:pt x="20796" y="21598"/>
                      <a:pt x="21600" y="20121"/>
                      <a:pt x="21600" y="18295"/>
                    </a:cubicBezTo>
                    <a:lnTo>
                      <a:pt x="21600" y="11697"/>
                    </a:lnTo>
                    <a:lnTo>
                      <a:pt x="21600" y="6599"/>
                    </a:lnTo>
                    <a:cubicBezTo>
                      <a:pt x="21600" y="2952"/>
                      <a:pt x="19990" y="3"/>
                      <a:pt x="17999" y="3"/>
                    </a:cubicBezTo>
                    <a:lnTo>
                      <a:pt x="14810" y="3"/>
                    </a:lnTo>
                    <a:cubicBezTo>
                      <a:pt x="14583" y="3"/>
                      <a:pt x="14301" y="281"/>
                      <a:pt x="14174" y="620"/>
                    </a:cubicBezTo>
                    <a:lnTo>
                      <a:pt x="11027" y="8779"/>
                    </a:lnTo>
                    <a:cubicBezTo>
                      <a:pt x="10903" y="9120"/>
                      <a:pt x="10698" y="9120"/>
                      <a:pt x="10575" y="8779"/>
                    </a:cubicBezTo>
                    <a:lnTo>
                      <a:pt x="7429" y="620"/>
                    </a:lnTo>
                    <a:cubicBezTo>
                      <a:pt x="7301" y="281"/>
                      <a:pt x="7018" y="0"/>
                      <a:pt x="6792" y="0"/>
                    </a:cubicBezTo>
                    <a:lnTo>
                      <a:pt x="3601" y="0"/>
                    </a:lnTo>
                    <a:cubicBezTo>
                      <a:pt x="1615" y="-2"/>
                      <a:pt x="0" y="2952"/>
                      <a:pt x="0" y="6599"/>
                    </a:cubicBezTo>
                    <a:close/>
                    <a:moveTo>
                      <a:pt x="0" y="659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5" name="Group 191"/>
            <p:cNvGrpSpPr>
              <a:grpSpLocks/>
            </p:cNvGrpSpPr>
            <p:nvPr/>
          </p:nvGrpSpPr>
          <p:grpSpPr bwMode="auto">
            <a:xfrm>
              <a:off x="8493809" y="1682900"/>
              <a:ext cx="117931" cy="134779"/>
              <a:chOff x="0" y="0"/>
              <a:chExt cx="133" cy="152"/>
            </a:xfrm>
            <a:solidFill>
              <a:schemeClr val="accent3">
                <a:lumMod val="50000"/>
              </a:schemeClr>
            </a:solidFill>
          </p:grpSpPr>
          <p:sp>
            <p:nvSpPr>
              <p:cNvPr id="226" name="AutoShape 189"/>
              <p:cNvSpPr>
                <a:spLocks/>
              </p:cNvSpPr>
              <p:nvPr/>
            </p:nvSpPr>
            <p:spPr bwMode="auto">
              <a:xfrm>
                <a:off x="32" y="0"/>
                <a:ext cx="77" cy="77"/>
              </a:xfrm>
              <a:custGeom>
                <a:avLst/>
                <a:gdLst/>
                <a:ahLst/>
                <a:cxnLst/>
                <a:rect l="0" t="0" r="r" b="b"/>
                <a:pathLst>
                  <a:path w="21600" h="21598">
                    <a:moveTo>
                      <a:pt x="21600" y="10799"/>
                    </a:moveTo>
                    <a:cubicBezTo>
                      <a:pt x="21600" y="4836"/>
                      <a:pt x="16769" y="0"/>
                      <a:pt x="10797" y="0"/>
                    </a:cubicBezTo>
                    <a:cubicBezTo>
                      <a:pt x="4836" y="0"/>
                      <a:pt x="0" y="4836"/>
                      <a:pt x="0" y="10799"/>
                    </a:cubicBezTo>
                    <a:cubicBezTo>
                      <a:pt x="0" y="16764"/>
                      <a:pt x="4838" y="21598"/>
                      <a:pt x="10797" y="21598"/>
                    </a:cubicBezTo>
                    <a:cubicBezTo>
                      <a:pt x="16771" y="21600"/>
                      <a:pt x="21600" y="16764"/>
                      <a:pt x="21600" y="10799"/>
                    </a:cubicBezTo>
                    <a:close/>
                    <a:moveTo>
                      <a:pt x="2701" y="11037"/>
                    </a:moveTo>
                    <a:cubicBezTo>
                      <a:pt x="2701" y="11037"/>
                      <a:pt x="2386" y="7973"/>
                      <a:pt x="4598" y="5634"/>
                    </a:cubicBezTo>
                    <a:cubicBezTo>
                      <a:pt x="6148" y="7195"/>
                      <a:pt x="10797" y="11037"/>
                      <a:pt x="18899" y="11037"/>
                    </a:cubicBezTo>
                    <a:cubicBezTo>
                      <a:pt x="18899" y="15501"/>
                      <a:pt x="15270" y="19137"/>
                      <a:pt x="10797" y="19137"/>
                    </a:cubicBezTo>
                    <a:cubicBezTo>
                      <a:pt x="6332" y="19137"/>
                      <a:pt x="2701" y="15501"/>
                      <a:pt x="2701" y="11037"/>
                    </a:cubicBezTo>
                    <a:close/>
                    <a:moveTo>
                      <a:pt x="2701" y="1103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27" name="AutoShape 190"/>
              <p:cNvSpPr>
                <a:spLocks/>
              </p:cNvSpPr>
              <p:nvPr/>
            </p:nvSpPr>
            <p:spPr bwMode="auto">
              <a:xfrm>
                <a:off x="0" y="80"/>
                <a:ext cx="133" cy="72"/>
              </a:xfrm>
              <a:custGeom>
                <a:avLst/>
                <a:gdLst/>
                <a:ahLst/>
                <a:cxnLst/>
                <a:rect l="0" t="0" r="r" b="b"/>
                <a:pathLst>
                  <a:path w="21600" h="21600">
                    <a:moveTo>
                      <a:pt x="0" y="6599"/>
                    </a:moveTo>
                    <a:lnTo>
                      <a:pt x="0" y="11698"/>
                    </a:lnTo>
                    <a:lnTo>
                      <a:pt x="0" y="18297"/>
                    </a:lnTo>
                    <a:cubicBezTo>
                      <a:pt x="0" y="20121"/>
                      <a:pt x="806" y="21600"/>
                      <a:pt x="1801" y="21600"/>
                    </a:cubicBezTo>
                    <a:lnTo>
                      <a:pt x="19801" y="21600"/>
                    </a:lnTo>
                    <a:cubicBezTo>
                      <a:pt x="20796" y="21600"/>
                      <a:pt x="21600" y="20123"/>
                      <a:pt x="21600" y="18297"/>
                    </a:cubicBezTo>
                    <a:lnTo>
                      <a:pt x="21600" y="11698"/>
                    </a:lnTo>
                    <a:lnTo>
                      <a:pt x="21600" y="6599"/>
                    </a:lnTo>
                    <a:cubicBezTo>
                      <a:pt x="21600" y="2952"/>
                      <a:pt x="19990" y="2"/>
                      <a:pt x="17999" y="2"/>
                    </a:cubicBezTo>
                    <a:lnTo>
                      <a:pt x="14810" y="2"/>
                    </a:lnTo>
                    <a:cubicBezTo>
                      <a:pt x="14583" y="2"/>
                      <a:pt x="14301" y="280"/>
                      <a:pt x="14174" y="620"/>
                    </a:cubicBezTo>
                    <a:lnTo>
                      <a:pt x="11027" y="8779"/>
                    </a:lnTo>
                    <a:cubicBezTo>
                      <a:pt x="10903" y="9121"/>
                      <a:pt x="10698" y="9121"/>
                      <a:pt x="10575" y="8779"/>
                    </a:cubicBezTo>
                    <a:lnTo>
                      <a:pt x="7429" y="620"/>
                    </a:lnTo>
                    <a:cubicBezTo>
                      <a:pt x="7301" y="280"/>
                      <a:pt x="7018" y="0"/>
                      <a:pt x="6792" y="0"/>
                    </a:cubicBezTo>
                    <a:lnTo>
                      <a:pt x="3601" y="0"/>
                    </a:lnTo>
                    <a:cubicBezTo>
                      <a:pt x="1615" y="0"/>
                      <a:pt x="0" y="2954"/>
                      <a:pt x="0" y="6599"/>
                    </a:cubicBezTo>
                    <a:close/>
                    <a:moveTo>
                      <a:pt x="0" y="659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6" name="Group 203"/>
            <p:cNvGrpSpPr>
              <a:grpSpLocks/>
            </p:cNvGrpSpPr>
            <p:nvPr/>
          </p:nvGrpSpPr>
          <p:grpSpPr bwMode="auto">
            <a:xfrm>
              <a:off x="8458341" y="29203"/>
              <a:ext cx="62069" cy="70049"/>
              <a:chOff x="0" y="0"/>
              <a:chExt cx="70" cy="78"/>
            </a:xfrm>
            <a:solidFill>
              <a:schemeClr val="accent3">
                <a:lumMod val="50000"/>
              </a:schemeClr>
            </a:solidFill>
          </p:grpSpPr>
          <p:sp>
            <p:nvSpPr>
              <p:cNvPr id="224" name="AutoShape 201"/>
              <p:cNvSpPr>
                <a:spLocks/>
              </p:cNvSpPr>
              <p:nvPr/>
            </p:nvSpPr>
            <p:spPr bwMode="auto">
              <a:xfrm>
                <a:off x="16" y="0"/>
                <a:ext cx="40" cy="40"/>
              </a:xfrm>
              <a:custGeom>
                <a:avLst/>
                <a:gdLst/>
                <a:ahLst/>
                <a:cxnLst/>
                <a:rect l="0" t="0" r="r" b="b"/>
                <a:pathLst>
                  <a:path w="21600" h="21600">
                    <a:moveTo>
                      <a:pt x="21600" y="10798"/>
                    </a:moveTo>
                    <a:cubicBezTo>
                      <a:pt x="21600" y="4834"/>
                      <a:pt x="16770" y="0"/>
                      <a:pt x="10798" y="0"/>
                    </a:cubicBezTo>
                    <a:cubicBezTo>
                      <a:pt x="4834" y="0"/>
                      <a:pt x="0" y="4839"/>
                      <a:pt x="0" y="10798"/>
                    </a:cubicBezTo>
                    <a:cubicBezTo>
                      <a:pt x="0" y="16766"/>
                      <a:pt x="4834" y="21600"/>
                      <a:pt x="10798" y="21600"/>
                    </a:cubicBezTo>
                    <a:cubicBezTo>
                      <a:pt x="16770" y="21600"/>
                      <a:pt x="21600" y="16766"/>
                      <a:pt x="21600" y="10798"/>
                    </a:cubicBezTo>
                    <a:close/>
                    <a:moveTo>
                      <a:pt x="2698" y="11039"/>
                    </a:moveTo>
                    <a:cubicBezTo>
                      <a:pt x="2698" y="11039"/>
                      <a:pt x="2385" y="7973"/>
                      <a:pt x="4593" y="5634"/>
                    </a:cubicBezTo>
                    <a:cubicBezTo>
                      <a:pt x="6145" y="7194"/>
                      <a:pt x="10798" y="11039"/>
                      <a:pt x="18897" y="11039"/>
                    </a:cubicBezTo>
                    <a:cubicBezTo>
                      <a:pt x="18897" y="15505"/>
                      <a:pt x="15268" y="19134"/>
                      <a:pt x="10798" y="19134"/>
                    </a:cubicBezTo>
                    <a:cubicBezTo>
                      <a:pt x="6332" y="19134"/>
                      <a:pt x="2698" y="15501"/>
                      <a:pt x="2698" y="11039"/>
                    </a:cubicBezTo>
                    <a:close/>
                    <a:moveTo>
                      <a:pt x="2698" y="1103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25" name="AutoShape 202"/>
              <p:cNvSpPr>
                <a:spLocks/>
              </p:cNvSpPr>
              <p:nvPr/>
            </p:nvSpPr>
            <p:spPr bwMode="auto">
              <a:xfrm>
                <a:off x="0" y="40"/>
                <a:ext cx="70" cy="38"/>
              </a:xfrm>
              <a:custGeom>
                <a:avLst/>
                <a:gdLst/>
                <a:ahLst/>
                <a:cxnLst/>
                <a:rect l="0" t="0" r="r" b="b"/>
                <a:pathLst>
                  <a:path w="21600" h="21600">
                    <a:moveTo>
                      <a:pt x="0" y="6599"/>
                    </a:moveTo>
                    <a:lnTo>
                      <a:pt x="0" y="11699"/>
                    </a:lnTo>
                    <a:lnTo>
                      <a:pt x="0" y="18303"/>
                    </a:lnTo>
                    <a:cubicBezTo>
                      <a:pt x="0" y="20127"/>
                      <a:pt x="806" y="21600"/>
                      <a:pt x="1799" y="21600"/>
                    </a:cubicBezTo>
                    <a:lnTo>
                      <a:pt x="19801" y="21600"/>
                    </a:lnTo>
                    <a:cubicBezTo>
                      <a:pt x="20792" y="21600"/>
                      <a:pt x="21600" y="20123"/>
                      <a:pt x="21600" y="18303"/>
                    </a:cubicBezTo>
                    <a:lnTo>
                      <a:pt x="21600" y="11699"/>
                    </a:lnTo>
                    <a:lnTo>
                      <a:pt x="21600" y="6599"/>
                    </a:lnTo>
                    <a:cubicBezTo>
                      <a:pt x="21600" y="2954"/>
                      <a:pt x="19991" y="5"/>
                      <a:pt x="17998" y="5"/>
                    </a:cubicBezTo>
                    <a:lnTo>
                      <a:pt x="14807" y="5"/>
                    </a:lnTo>
                    <a:cubicBezTo>
                      <a:pt x="14580" y="5"/>
                      <a:pt x="14299" y="280"/>
                      <a:pt x="14171" y="623"/>
                    </a:cubicBezTo>
                    <a:lnTo>
                      <a:pt x="11027" y="8781"/>
                    </a:lnTo>
                    <a:cubicBezTo>
                      <a:pt x="10901" y="9124"/>
                      <a:pt x="10699" y="9124"/>
                      <a:pt x="10573" y="8781"/>
                    </a:cubicBezTo>
                    <a:lnTo>
                      <a:pt x="7427" y="623"/>
                    </a:lnTo>
                    <a:cubicBezTo>
                      <a:pt x="7301" y="280"/>
                      <a:pt x="7018" y="0"/>
                      <a:pt x="6791" y="0"/>
                    </a:cubicBezTo>
                    <a:lnTo>
                      <a:pt x="3600" y="0"/>
                    </a:lnTo>
                    <a:cubicBezTo>
                      <a:pt x="1614" y="0"/>
                      <a:pt x="0" y="2954"/>
                      <a:pt x="0" y="6599"/>
                    </a:cubicBezTo>
                    <a:close/>
                    <a:moveTo>
                      <a:pt x="0" y="659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7" name="Group 206"/>
            <p:cNvGrpSpPr>
              <a:grpSpLocks/>
            </p:cNvGrpSpPr>
            <p:nvPr/>
          </p:nvGrpSpPr>
          <p:grpSpPr bwMode="auto">
            <a:xfrm>
              <a:off x="5819519" y="1548122"/>
              <a:ext cx="62069" cy="76256"/>
              <a:chOff x="0" y="0"/>
              <a:chExt cx="70" cy="86"/>
            </a:xfrm>
            <a:solidFill>
              <a:schemeClr val="accent3">
                <a:lumMod val="50000"/>
              </a:schemeClr>
            </a:solidFill>
          </p:grpSpPr>
          <p:sp>
            <p:nvSpPr>
              <p:cNvPr id="222" name="AutoShape 204"/>
              <p:cNvSpPr>
                <a:spLocks/>
              </p:cNvSpPr>
              <p:nvPr/>
            </p:nvSpPr>
            <p:spPr bwMode="auto">
              <a:xfrm>
                <a:off x="16" y="0"/>
                <a:ext cx="40" cy="40"/>
              </a:xfrm>
              <a:custGeom>
                <a:avLst/>
                <a:gdLst/>
                <a:ahLst/>
                <a:cxnLst/>
                <a:rect l="0" t="0" r="r" b="b"/>
                <a:pathLst>
                  <a:path w="21600" h="21600">
                    <a:moveTo>
                      <a:pt x="21600" y="10798"/>
                    </a:moveTo>
                    <a:cubicBezTo>
                      <a:pt x="21600" y="4834"/>
                      <a:pt x="16770" y="0"/>
                      <a:pt x="10798" y="0"/>
                    </a:cubicBezTo>
                    <a:cubicBezTo>
                      <a:pt x="4834" y="0"/>
                      <a:pt x="0" y="4839"/>
                      <a:pt x="0" y="10798"/>
                    </a:cubicBezTo>
                    <a:cubicBezTo>
                      <a:pt x="0" y="16766"/>
                      <a:pt x="4830" y="21600"/>
                      <a:pt x="10798" y="21600"/>
                    </a:cubicBezTo>
                    <a:cubicBezTo>
                      <a:pt x="16770" y="21600"/>
                      <a:pt x="21600" y="16766"/>
                      <a:pt x="21600" y="10798"/>
                    </a:cubicBezTo>
                    <a:close/>
                    <a:moveTo>
                      <a:pt x="2698" y="11039"/>
                    </a:moveTo>
                    <a:cubicBezTo>
                      <a:pt x="2698" y="11039"/>
                      <a:pt x="2385" y="7973"/>
                      <a:pt x="4593" y="5634"/>
                    </a:cubicBezTo>
                    <a:cubicBezTo>
                      <a:pt x="6145" y="7194"/>
                      <a:pt x="10798" y="11039"/>
                      <a:pt x="18897" y="11039"/>
                    </a:cubicBezTo>
                    <a:cubicBezTo>
                      <a:pt x="18897" y="15505"/>
                      <a:pt x="15268" y="19134"/>
                      <a:pt x="10798" y="19134"/>
                    </a:cubicBezTo>
                    <a:cubicBezTo>
                      <a:pt x="6332" y="19134"/>
                      <a:pt x="2698" y="15501"/>
                      <a:pt x="2698" y="11039"/>
                    </a:cubicBezTo>
                    <a:close/>
                    <a:moveTo>
                      <a:pt x="2698" y="1103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23" name="AutoShape 205"/>
              <p:cNvSpPr>
                <a:spLocks/>
              </p:cNvSpPr>
              <p:nvPr/>
            </p:nvSpPr>
            <p:spPr bwMode="auto">
              <a:xfrm>
                <a:off x="0" y="48"/>
                <a:ext cx="70" cy="38"/>
              </a:xfrm>
              <a:custGeom>
                <a:avLst/>
                <a:gdLst/>
                <a:ahLst/>
                <a:cxnLst/>
                <a:rect l="0" t="0" r="r" b="b"/>
                <a:pathLst>
                  <a:path w="21600" h="21600">
                    <a:moveTo>
                      <a:pt x="0" y="6599"/>
                    </a:moveTo>
                    <a:lnTo>
                      <a:pt x="0" y="11699"/>
                    </a:lnTo>
                    <a:lnTo>
                      <a:pt x="0" y="18303"/>
                    </a:lnTo>
                    <a:cubicBezTo>
                      <a:pt x="0" y="20127"/>
                      <a:pt x="806" y="21600"/>
                      <a:pt x="1799" y="21600"/>
                    </a:cubicBezTo>
                    <a:lnTo>
                      <a:pt x="19803" y="21600"/>
                    </a:lnTo>
                    <a:cubicBezTo>
                      <a:pt x="20794" y="21600"/>
                      <a:pt x="21600" y="20123"/>
                      <a:pt x="21600" y="18303"/>
                    </a:cubicBezTo>
                    <a:lnTo>
                      <a:pt x="21600" y="11699"/>
                    </a:lnTo>
                    <a:lnTo>
                      <a:pt x="21600" y="6599"/>
                    </a:lnTo>
                    <a:cubicBezTo>
                      <a:pt x="21600" y="2954"/>
                      <a:pt x="19991" y="5"/>
                      <a:pt x="17997" y="5"/>
                    </a:cubicBezTo>
                    <a:lnTo>
                      <a:pt x="14806" y="5"/>
                    </a:lnTo>
                    <a:cubicBezTo>
                      <a:pt x="14579" y="5"/>
                      <a:pt x="14298" y="280"/>
                      <a:pt x="14170" y="623"/>
                    </a:cubicBezTo>
                    <a:lnTo>
                      <a:pt x="11025" y="8781"/>
                    </a:lnTo>
                    <a:cubicBezTo>
                      <a:pt x="10900" y="9124"/>
                      <a:pt x="10698" y="9124"/>
                      <a:pt x="10572" y="8781"/>
                    </a:cubicBezTo>
                    <a:lnTo>
                      <a:pt x="7425" y="623"/>
                    </a:lnTo>
                    <a:cubicBezTo>
                      <a:pt x="7299" y="280"/>
                      <a:pt x="7016" y="0"/>
                      <a:pt x="6789" y="0"/>
                    </a:cubicBezTo>
                    <a:lnTo>
                      <a:pt x="3598" y="0"/>
                    </a:lnTo>
                    <a:cubicBezTo>
                      <a:pt x="1614" y="0"/>
                      <a:pt x="0" y="2954"/>
                      <a:pt x="0" y="6599"/>
                    </a:cubicBezTo>
                    <a:close/>
                    <a:moveTo>
                      <a:pt x="0" y="659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8" name="Group 209"/>
            <p:cNvGrpSpPr>
              <a:grpSpLocks/>
            </p:cNvGrpSpPr>
            <p:nvPr/>
          </p:nvGrpSpPr>
          <p:grpSpPr bwMode="auto">
            <a:xfrm>
              <a:off x="4024836" y="3051966"/>
              <a:ext cx="120591" cy="143646"/>
              <a:chOff x="0" y="0"/>
              <a:chExt cx="136" cy="162"/>
            </a:xfrm>
            <a:solidFill>
              <a:schemeClr val="accent3">
                <a:lumMod val="50000"/>
              </a:schemeClr>
            </a:solidFill>
          </p:grpSpPr>
          <p:sp>
            <p:nvSpPr>
              <p:cNvPr id="220" name="AutoShape 207"/>
              <p:cNvSpPr>
                <a:spLocks/>
              </p:cNvSpPr>
              <p:nvPr/>
            </p:nvSpPr>
            <p:spPr bwMode="auto">
              <a:xfrm>
                <a:off x="32" y="0"/>
                <a:ext cx="79" cy="79"/>
              </a:xfrm>
              <a:custGeom>
                <a:avLst/>
                <a:gdLst/>
                <a:ahLst/>
                <a:cxnLst/>
                <a:rect l="0" t="0" r="r" b="b"/>
                <a:pathLst>
                  <a:path w="21600" h="21598">
                    <a:moveTo>
                      <a:pt x="21600" y="10800"/>
                    </a:moveTo>
                    <a:cubicBezTo>
                      <a:pt x="21600" y="4836"/>
                      <a:pt x="16769" y="0"/>
                      <a:pt x="10801" y="0"/>
                    </a:cubicBezTo>
                    <a:cubicBezTo>
                      <a:pt x="4836" y="0"/>
                      <a:pt x="0" y="4836"/>
                      <a:pt x="0" y="10800"/>
                    </a:cubicBezTo>
                    <a:cubicBezTo>
                      <a:pt x="0" y="16764"/>
                      <a:pt x="4836" y="21598"/>
                      <a:pt x="10801" y="21598"/>
                    </a:cubicBezTo>
                    <a:cubicBezTo>
                      <a:pt x="16771" y="21600"/>
                      <a:pt x="21600" y="16766"/>
                      <a:pt x="21600" y="10800"/>
                    </a:cubicBezTo>
                    <a:close/>
                    <a:moveTo>
                      <a:pt x="2704" y="11033"/>
                    </a:moveTo>
                    <a:cubicBezTo>
                      <a:pt x="2704" y="11033"/>
                      <a:pt x="2392" y="7972"/>
                      <a:pt x="4598" y="5632"/>
                    </a:cubicBezTo>
                    <a:cubicBezTo>
                      <a:pt x="6151" y="7189"/>
                      <a:pt x="10803" y="11033"/>
                      <a:pt x="18903" y="11033"/>
                    </a:cubicBezTo>
                    <a:cubicBezTo>
                      <a:pt x="18903" y="15503"/>
                      <a:pt x="15271" y="19134"/>
                      <a:pt x="10805" y="19134"/>
                    </a:cubicBezTo>
                    <a:cubicBezTo>
                      <a:pt x="6336" y="19134"/>
                      <a:pt x="2704" y="15499"/>
                      <a:pt x="2704" y="11033"/>
                    </a:cubicBezTo>
                    <a:close/>
                    <a:moveTo>
                      <a:pt x="2704" y="11033"/>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21" name="AutoShape 208"/>
              <p:cNvSpPr>
                <a:spLocks/>
              </p:cNvSpPr>
              <p:nvPr/>
            </p:nvSpPr>
            <p:spPr bwMode="auto">
              <a:xfrm>
                <a:off x="0" y="88"/>
                <a:ext cx="136" cy="74"/>
              </a:xfrm>
              <a:custGeom>
                <a:avLst/>
                <a:gdLst/>
                <a:ahLst/>
                <a:cxnLst/>
                <a:rect l="0" t="0" r="r" b="b"/>
                <a:pathLst>
                  <a:path w="21600" h="21600">
                    <a:moveTo>
                      <a:pt x="0" y="6601"/>
                    </a:moveTo>
                    <a:lnTo>
                      <a:pt x="0" y="11699"/>
                    </a:lnTo>
                    <a:lnTo>
                      <a:pt x="0" y="18302"/>
                    </a:lnTo>
                    <a:cubicBezTo>
                      <a:pt x="0" y="20123"/>
                      <a:pt x="807" y="21600"/>
                      <a:pt x="1800" y="21600"/>
                    </a:cubicBezTo>
                    <a:lnTo>
                      <a:pt x="19800" y="21600"/>
                    </a:lnTo>
                    <a:cubicBezTo>
                      <a:pt x="20795" y="21600"/>
                      <a:pt x="21600" y="20123"/>
                      <a:pt x="21600" y="18302"/>
                    </a:cubicBezTo>
                    <a:lnTo>
                      <a:pt x="21600" y="11699"/>
                    </a:lnTo>
                    <a:lnTo>
                      <a:pt x="21600" y="6601"/>
                    </a:lnTo>
                    <a:cubicBezTo>
                      <a:pt x="21600" y="2956"/>
                      <a:pt x="19989" y="0"/>
                      <a:pt x="18000" y="0"/>
                    </a:cubicBezTo>
                    <a:lnTo>
                      <a:pt x="14809" y="0"/>
                    </a:lnTo>
                    <a:cubicBezTo>
                      <a:pt x="14584" y="0"/>
                      <a:pt x="14299" y="279"/>
                      <a:pt x="14173" y="624"/>
                    </a:cubicBezTo>
                    <a:lnTo>
                      <a:pt x="11028" y="8776"/>
                    </a:lnTo>
                    <a:cubicBezTo>
                      <a:pt x="10902" y="9121"/>
                      <a:pt x="10699" y="9121"/>
                      <a:pt x="10575" y="8776"/>
                    </a:cubicBezTo>
                    <a:lnTo>
                      <a:pt x="7429" y="624"/>
                    </a:lnTo>
                    <a:cubicBezTo>
                      <a:pt x="7303" y="282"/>
                      <a:pt x="7019" y="0"/>
                      <a:pt x="6794" y="0"/>
                    </a:cubicBezTo>
                    <a:lnTo>
                      <a:pt x="3601" y="0"/>
                    </a:lnTo>
                    <a:cubicBezTo>
                      <a:pt x="1615" y="0"/>
                      <a:pt x="0" y="2956"/>
                      <a:pt x="0" y="6601"/>
                    </a:cubicBezTo>
                    <a:close/>
                    <a:moveTo>
                      <a:pt x="0" y="6601"/>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49" name="Group 212"/>
            <p:cNvGrpSpPr>
              <a:grpSpLocks/>
            </p:cNvGrpSpPr>
            <p:nvPr/>
          </p:nvGrpSpPr>
          <p:grpSpPr bwMode="auto">
            <a:xfrm>
              <a:off x="4677448" y="2491571"/>
              <a:ext cx="62069" cy="76256"/>
              <a:chOff x="0" y="0"/>
              <a:chExt cx="70" cy="86"/>
            </a:xfrm>
            <a:solidFill>
              <a:schemeClr val="accent3">
                <a:lumMod val="50000"/>
              </a:schemeClr>
            </a:solidFill>
          </p:grpSpPr>
          <p:sp>
            <p:nvSpPr>
              <p:cNvPr id="218" name="AutoShape 210"/>
              <p:cNvSpPr>
                <a:spLocks/>
              </p:cNvSpPr>
              <p:nvPr/>
            </p:nvSpPr>
            <p:spPr bwMode="auto">
              <a:xfrm>
                <a:off x="16" y="0"/>
                <a:ext cx="40" cy="40"/>
              </a:xfrm>
              <a:custGeom>
                <a:avLst/>
                <a:gdLst/>
                <a:ahLst/>
                <a:cxnLst/>
                <a:rect l="0" t="0" r="r" b="b"/>
                <a:pathLst>
                  <a:path w="21600" h="21600">
                    <a:moveTo>
                      <a:pt x="21600" y="10802"/>
                    </a:moveTo>
                    <a:cubicBezTo>
                      <a:pt x="21600" y="4838"/>
                      <a:pt x="16766" y="0"/>
                      <a:pt x="10802" y="0"/>
                    </a:cubicBezTo>
                    <a:cubicBezTo>
                      <a:pt x="4834" y="0"/>
                      <a:pt x="0" y="4838"/>
                      <a:pt x="0" y="10802"/>
                    </a:cubicBezTo>
                    <a:cubicBezTo>
                      <a:pt x="0" y="16766"/>
                      <a:pt x="4834" y="21600"/>
                      <a:pt x="10802" y="21600"/>
                    </a:cubicBezTo>
                    <a:cubicBezTo>
                      <a:pt x="16766" y="21600"/>
                      <a:pt x="21600" y="16766"/>
                      <a:pt x="21600" y="10802"/>
                    </a:cubicBezTo>
                    <a:close/>
                    <a:moveTo>
                      <a:pt x="2699" y="11034"/>
                    </a:moveTo>
                    <a:cubicBezTo>
                      <a:pt x="2699" y="11034"/>
                      <a:pt x="2387" y="7972"/>
                      <a:pt x="4593" y="5635"/>
                    </a:cubicBezTo>
                    <a:cubicBezTo>
                      <a:pt x="6146" y="7192"/>
                      <a:pt x="10802" y="11034"/>
                      <a:pt x="18901" y="11034"/>
                    </a:cubicBezTo>
                    <a:cubicBezTo>
                      <a:pt x="18901" y="15505"/>
                      <a:pt x="15269" y="19133"/>
                      <a:pt x="10802" y="19133"/>
                    </a:cubicBezTo>
                    <a:cubicBezTo>
                      <a:pt x="6331" y="19133"/>
                      <a:pt x="2699" y="15501"/>
                      <a:pt x="2699" y="11034"/>
                    </a:cubicBezTo>
                    <a:close/>
                    <a:moveTo>
                      <a:pt x="2699" y="11034"/>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19" name="AutoShape 211"/>
              <p:cNvSpPr>
                <a:spLocks/>
              </p:cNvSpPr>
              <p:nvPr/>
            </p:nvSpPr>
            <p:spPr bwMode="auto">
              <a:xfrm>
                <a:off x="0" y="48"/>
                <a:ext cx="70" cy="38"/>
              </a:xfrm>
              <a:custGeom>
                <a:avLst/>
                <a:gdLst/>
                <a:ahLst/>
                <a:cxnLst/>
                <a:rect l="0" t="0" r="r" b="b"/>
                <a:pathLst>
                  <a:path w="21600" h="21595">
                    <a:moveTo>
                      <a:pt x="0" y="6599"/>
                    </a:moveTo>
                    <a:lnTo>
                      <a:pt x="0" y="11698"/>
                    </a:lnTo>
                    <a:lnTo>
                      <a:pt x="0" y="18298"/>
                    </a:lnTo>
                    <a:cubicBezTo>
                      <a:pt x="0" y="20122"/>
                      <a:pt x="806" y="21595"/>
                      <a:pt x="1799" y="21595"/>
                    </a:cubicBezTo>
                    <a:lnTo>
                      <a:pt x="19799" y="21595"/>
                    </a:lnTo>
                    <a:cubicBezTo>
                      <a:pt x="20792" y="21595"/>
                      <a:pt x="21600" y="20122"/>
                      <a:pt x="21600" y="18298"/>
                    </a:cubicBezTo>
                    <a:lnTo>
                      <a:pt x="21600" y="11698"/>
                    </a:lnTo>
                    <a:lnTo>
                      <a:pt x="21600" y="6599"/>
                    </a:lnTo>
                    <a:cubicBezTo>
                      <a:pt x="21600" y="2950"/>
                      <a:pt x="19988" y="0"/>
                      <a:pt x="18000" y="0"/>
                    </a:cubicBezTo>
                    <a:lnTo>
                      <a:pt x="14809" y="0"/>
                    </a:lnTo>
                    <a:cubicBezTo>
                      <a:pt x="14585" y="0"/>
                      <a:pt x="14300" y="279"/>
                      <a:pt x="14175" y="621"/>
                    </a:cubicBezTo>
                    <a:lnTo>
                      <a:pt x="11030" y="8775"/>
                    </a:lnTo>
                    <a:cubicBezTo>
                      <a:pt x="10904" y="9117"/>
                      <a:pt x="10700" y="9117"/>
                      <a:pt x="10578" y="8775"/>
                    </a:cubicBezTo>
                    <a:lnTo>
                      <a:pt x="7433" y="621"/>
                    </a:lnTo>
                    <a:cubicBezTo>
                      <a:pt x="7307" y="279"/>
                      <a:pt x="7022" y="0"/>
                      <a:pt x="6799" y="0"/>
                    </a:cubicBezTo>
                    <a:lnTo>
                      <a:pt x="3607" y="0"/>
                    </a:lnTo>
                    <a:cubicBezTo>
                      <a:pt x="1614" y="-5"/>
                      <a:pt x="0" y="2950"/>
                      <a:pt x="0" y="6599"/>
                    </a:cubicBezTo>
                    <a:close/>
                    <a:moveTo>
                      <a:pt x="0" y="659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50" name="Group 218"/>
            <p:cNvGrpSpPr>
              <a:grpSpLocks/>
            </p:cNvGrpSpPr>
            <p:nvPr/>
          </p:nvGrpSpPr>
          <p:grpSpPr bwMode="auto">
            <a:xfrm>
              <a:off x="4287300" y="4534530"/>
              <a:ext cx="120591" cy="143646"/>
              <a:chOff x="0" y="0"/>
              <a:chExt cx="136" cy="162"/>
            </a:xfrm>
            <a:solidFill>
              <a:schemeClr val="accent3">
                <a:lumMod val="50000"/>
              </a:schemeClr>
            </a:solidFill>
          </p:grpSpPr>
          <p:sp>
            <p:nvSpPr>
              <p:cNvPr id="216" name="AutoShape 216"/>
              <p:cNvSpPr>
                <a:spLocks/>
              </p:cNvSpPr>
              <p:nvPr/>
            </p:nvSpPr>
            <p:spPr bwMode="auto">
              <a:xfrm>
                <a:off x="32" y="0"/>
                <a:ext cx="79" cy="79"/>
              </a:xfrm>
              <a:custGeom>
                <a:avLst/>
                <a:gdLst/>
                <a:ahLst/>
                <a:cxnLst/>
                <a:rect l="0" t="0" r="r" b="b"/>
                <a:pathLst>
                  <a:path w="21600" h="21600">
                    <a:moveTo>
                      <a:pt x="21600" y="10801"/>
                    </a:moveTo>
                    <a:cubicBezTo>
                      <a:pt x="21600" y="4837"/>
                      <a:pt x="16769" y="0"/>
                      <a:pt x="10801" y="0"/>
                    </a:cubicBezTo>
                    <a:cubicBezTo>
                      <a:pt x="4836" y="0"/>
                      <a:pt x="0" y="4837"/>
                      <a:pt x="0" y="10801"/>
                    </a:cubicBezTo>
                    <a:cubicBezTo>
                      <a:pt x="0" y="16765"/>
                      <a:pt x="4836" y="21600"/>
                      <a:pt x="10801" y="21600"/>
                    </a:cubicBezTo>
                    <a:cubicBezTo>
                      <a:pt x="16769" y="21600"/>
                      <a:pt x="21600" y="16765"/>
                      <a:pt x="21600" y="10801"/>
                    </a:cubicBezTo>
                    <a:close/>
                    <a:moveTo>
                      <a:pt x="2701" y="11034"/>
                    </a:moveTo>
                    <a:cubicBezTo>
                      <a:pt x="2701" y="11034"/>
                      <a:pt x="2390" y="7973"/>
                      <a:pt x="4596" y="5633"/>
                    </a:cubicBezTo>
                    <a:cubicBezTo>
                      <a:pt x="6148" y="7190"/>
                      <a:pt x="10801" y="11034"/>
                      <a:pt x="18901" y="11034"/>
                    </a:cubicBezTo>
                    <a:cubicBezTo>
                      <a:pt x="18901" y="15505"/>
                      <a:pt x="15268" y="19136"/>
                      <a:pt x="10803" y="19136"/>
                    </a:cubicBezTo>
                    <a:cubicBezTo>
                      <a:pt x="6334" y="19134"/>
                      <a:pt x="2701" y="15498"/>
                      <a:pt x="2701" y="11034"/>
                    </a:cubicBezTo>
                    <a:close/>
                    <a:moveTo>
                      <a:pt x="2701" y="11034"/>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17" name="AutoShape 217"/>
              <p:cNvSpPr>
                <a:spLocks/>
              </p:cNvSpPr>
              <p:nvPr/>
            </p:nvSpPr>
            <p:spPr bwMode="auto">
              <a:xfrm>
                <a:off x="0" y="88"/>
                <a:ext cx="136" cy="74"/>
              </a:xfrm>
              <a:custGeom>
                <a:avLst/>
                <a:gdLst/>
                <a:ahLst/>
                <a:cxnLst/>
                <a:rect l="0" t="0" r="r" b="b"/>
                <a:pathLst>
                  <a:path w="21600" h="21600">
                    <a:moveTo>
                      <a:pt x="0" y="6601"/>
                    </a:moveTo>
                    <a:lnTo>
                      <a:pt x="0" y="11699"/>
                    </a:lnTo>
                    <a:lnTo>
                      <a:pt x="0" y="18302"/>
                    </a:lnTo>
                    <a:cubicBezTo>
                      <a:pt x="0" y="20123"/>
                      <a:pt x="807" y="21600"/>
                      <a:pt x="1800" y="21600"/>
                    </a:cubicBezTo>
                    <a:lnTo>
                      <a:pt x="19800" y="21600"/>
                    </a:lnTo>
                    <a:cubicBezTo>
                      <a:pt x="20795" y="21600"/>
                      <a:pt x="21600" y="20123"/>
                      <a:pt x="21600" y="18302"/>
                    </a:cubicBezTo>
                    <a:lnTo>
                      <a:pt x="21600" y="11699"/>
                    </a:lnTo>
                    <a:lnTo>
                      <a:pt x="21600" y="6601"/>
                    </a:lnTo>
                    <a:cubicBezTo>
                      <a:pt x="21600" y="2956"/>
                      <a:pt x="19989" y="0"/>
                      <a:pt x="18000" y="0"/>
                    </a:cubicBezTo>
                    <a:lnTo>
                      <a:pt x="14809" y="0"/>
                    </a:lnTo>
                    <a:cubicBezTo>
                      <a:pt x="14584" y="0"/>
                      <a:pt x="14299" y="279"/>
                      <a:pt x="14173" y="624"/>
                    </a:cubicBezTo>
                    <a:lnTo>
                      <a:pt x="11028" y="8776"/>
                    </a:lnTo>
                    <a:cubicBezTo>
                      <a:pt x="10902" y="9121"/>
                      <a:pt x="10699" y="9121"/>
                      <a:pt x="10575" y="8776"/>
                    </a:cubicBezTo>
                    <a:lnTo>
                      <a:pt x="7429" y="624"/>
                    </a:lnTo>
                    <a:cubicBezTo>
                      <a:pt x="7303" y="282"/>
                      <a:pt x="7019" y="0"/>
                      <a:pt x="6794" y="0"/>
                    </a:cubicBezTo>
                    <a:lnTo>
                      <a:pt x="3601" y="0"/>
                    </a:lnTo>
                    <a:cubicBezTo>
                      <a:pt x="1616" y="0"/>
                      <a:pt x="0" y="2953"/>
                      <a:pt x="0" y="6601"/>
                    </a:cubicBezTo>
                    <a:close/>
                    <a:moveTo>
                      <a:pt x="0" y="6601"/>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sp>
          <p:nvSpPr>
            <p:cNvPr id="151" name="AutoShape 219"/>
            <p:cNvSpPr>
              <a:spLocks/>
            </p:cNvSpPr>
            <p:nvPr/>
          </p:nvSpPr>
          <p:spPr bwMode="auto">
            <a:xfrm>
              <a:off x="4769665" y="4612560"/>
              <a:ext cx="407882" cy="407882"/>
            </a:xfrm>
            <a:custGeom>
              <a:avLst/>
              <a:gdLst/>
              <a:ahLst/>
              <a:cxnLst/>
              <a:rect l="0" t="0" r="r" b="b"/>
              <a:pathLst>
                <a:path w="21600" h="21600">
                  <a:moveTo>
                    <a:pt x="10800" y="21600"/>
                  </a:moveTo>
                  <a:cubicBezTo>
                    <a:pt x="4845" y="21600"/>
                    <a:pt x="0" y="16754"/>
                    <a:pt x="0" y="10799"/>
                  </a:cubicBezTo>
                  <a:cubicBezTo>
                    <a:pt x="0" y="4845"/>
                    <a:pt x="4845" y="0"/>
                    <a:pt x="10800" y="0"/>
                  </a:cubicBezTo>
                  <a:cubicBezTo>
                    <a:pt x="16755" y="0"/>
                    <a:pt x="21600" y="4845"/>
                    <a:pt x="21600" y="10799"/>
                  </a:cubicBezTo>
                  <a:cubicBezTo>
                    <a:pt x="21600" y="16754"/>
                    <a:pt x="16756" y="21600"/>
                    <a:pt x="10800" y="21600"/>
                  </a:cubicBezTo>
                  <a:close/>
                  <a:moveTo>
                    <a:pt x="10800" y="1271"/>
                  </a:moveTo>
                  <a:cubicBezTo>
                    <a:pt x="5546" y="1271"/>
                    <a:pt x="1271" y="5546"/>
                    <a:pt x="1271" y="10799"/>
                  </a:cubicBezTo>
                  <a:cubicBezTo>
                    <a:pt x="1271" y="16054"/>
                    <a:pt x="5546" y="20328"/>
                    <a:pt x="10800" y="20328"/>
                  </a:cubicBezTo>
                  <a:cubicBezTo>
                    <a:pt x="16054" y="20328"/>
                    <a:pt x="20329" y="16054"/>
                    <a:pt x="20329" y="10799"/>
                  </a:cubicBezTo>
                  <a:cubicBezTo>
                    <a:pt x="20330" y="5546"/>
                    <a:pt x="16054"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nvGrpSpPr>
            <p:cNvPr id="152" name="Group 222"/>
            <p:cNvGrpSpPr>
              <a:grpSpLocks/>
            </p:cNvGrpSpPr>
            <p:nvPr/>
          </p:nvGrpSpPr>
          <p:grpSpPr bwMode="auto">
            <a:xfrm>
              <a:off x="4883163" y="4711871"/>
              <a:ext cx="186207" cy="214582"/>
              <a:chOff x="0" y="0"/>
              <a:chExt cx="210" cy="242"/>
            </a:xfrm>
            <a:solidFill>
              <a:schemeClr val="accent3">
                <a:lumMod val="50000"/>
              </a:schemeClr>
            </a:solidFill>
          </p:grpSpPr>
          <p:sp>
            <p:nvSpPr>
              <p:cNvPr id="214" name="AutoShape 220"/>
              <p:cNvSpPr>
                <a:spLocks/>
              </p:cNvSpPr>
              <p:nvPr/>
            </p:nvSpPr>
            <p:spPr bwMode="auto">
              <a:xfrm>
                <a:off x="40" y="0"/>
                <a:ext cx="122" cy="122"/>
              </a:xfrm>
              <a:custGeom>
                <a:avLst/>
                <a:gdLst/>
                <a:ahLst/>
                <a:cxnLst/>
                <a:rect l="0" t="0" r="r" b="b"/>
                <a:pathLst>
                  <a:path w="21600" h="21600">
                    <a:moveTo>
                      <a:pt x="21600" y="10801"/>
                    </a:moveTo>
                    <a:cubicBezTo>
                      <a:pt x="21600" y="4837"/>
                      <a:pt x="16768" y="0"/>
                      <a:pt x="10801" y="0"/>
                    </a:cubicBezTo>
                    <a:cubicBezTo>
                      <a:pt x="4836" y="0"/>
                      <a:pt x="0" y="4837"/>
                      <a:pt x="0" y="10801"/>
                    </a:cubicBezTo>
                    <a:cubicBezTo>
                      <a:pt x="0" y="16766"/>
                      <a:pt x="4836" y="21600"/>
                      <a:pt x="10801" y="21600"/>
                    </a:cubicBezTo>
                    <a:cubicBezTo>
                      <a:pt x="16768" y="21600"/>
                      <a:pt x="21600" y="16766"/>
                      <a:pt x="21600" y="10801"/>
                    </a:cubicBezTo>
                    <a:close/>
                    <a:moveTo>
                      <a:pt x="2698" y="11033"/>
                    </a:moveTo>
                    <a:cubicBezTo>
                      <a:pt x="2698" y="11033"/>
                      <a:pt x="2386" y="7971"/>
                      <a:pt x="4593" y="5632"/>
                    </a:cubicBezTo>
                    <a:cubicBezTo>
                      <a:pt x="6147" y="7188"/>
                      <a:pt x="10799" y="11033"/>
                      <a:pt x="18899" y="11033"/>
                    </a:cubicBezTo>
                    <a:cubicBezTo>
                      <a:pt x="18899" y="15503"/>
                      <a:pt x="15266" y="19133"/>
                      <a:pt x="10799" y="19133"/>
                    </a:cubicBezTo>
                    <a:cubicBezTo>
                      <a:pt x="6331" y="19133"/>
                      <a:pt x="2698" y="15498"/>
                      <a:pt x="2698" y="11033"/>
                    </a:cubicBezTo>
                    <a:close/>
                    <a:moveTo>
                      <a:pt x="2698" y="11033"/>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15" name="AutoShape 221"/>
              <p:cNvSpPr>
                <a:spLocks/>
              </p:cNvSpPr>
              <p:nvPr/>
            </p:nvSpPr>
            <p:spPr bwMode="auto">
              <a:xfrm>
                <a:off x="0" y="128"/>
                <a:ext cx="210" cy="114"/>
              </a:xfrm>
              <a:custGeom>
                <a:avLst/>
                <a:gdLst/>
                <a:ahLst/>
                <a:cxnLst/>
                <a:rect l="0" t="0" r="r" b="b"/>
                <a:pathLst>
                  <a:path w="21600" h="21600">
                    <a:moveTo>
                      <a:pt x="0" y="6600"/>
                    </a:moveTo>
                    <a:lnTo>
                      <a:pt x="0" y="11700"/>
                    </a:lnTo>
                    <a:lnTo>
                      <a:pt x="0" y="18303"/>
                    </a:lnTo>
                    <a:cubicBezTo>
                      <a:pt x="0" y="20125"/>
                      <a:pt x="807" y="21600"/>
                      <a:pt x="1800" y="21600"/>
                    </a:cubicBezTo>
                    <a:lnTo>
                      <a:pt x="19799" y="21600"/>
                    </a:lnTo>
                    <a:cubicBezTo>
                      <a:pt x="20794" y="21600"/>
                      <a:pt x="21600" y="20123"/>
                      <a:pt x="21600" y="18303"/>
                    </a:cubicBezTo>
                    <a:lnTo>
                      <a:pt x="21600" y="11700"/>
                    </a:lnTo>
                    <a:lnTo>
                      <a:pt x="21600" y="6600"/>
                    </a:lnTo>
                    <a:cubicBezTo>
                      <a:pt x="21600" y="2954"/>
                      <a:pt x="19989" y="0"/>
                      <a:pt x="17999" y="0"/>
                    </a:cubicBezTo>
                    <a:lnTo>
                      <a:pt x="14808" y="0"/>
                    </a:lnTo>
                    <a:cubicBezTo>
                      <a:pt x="14583" y="0"/>
                      <a:pt x="14298" y="279"/>
                      <a:pt x="14173" y="622"/>
                    </a:cubicBezTo>
                    <a:lnTo>
                      <a:pt x="11027" y="8774"/>
                    </a:lnTo>
                    <a:cubicBezTo>
                      <a:pt x="10901" y="9118"/>
                      <a:pt x="10699" y="9118"/>
                      <a:pt x="10573" y="8774"/>
                    </a:cubicBezTo>
                    <a:lnTo>
                      <a:pt x="7427" y="622"/>
                    </a:lnTo>
                    <a:cubicBezTo>
                      <a:pt x="7302" y="280"/>
                      <a:pt x="7017" y="0"/>
                      <a:pt x="6792" y="0"/>
                    </a:cubicBezTo>
                    <a:lnTo>
                      <a:pt x="3600" y="0"/>
                    </a:lnTo>
                    <a:cubicBezTo>
                      <a:pt x="1614" y="2"/>
                      <a:pt x="0" y="2955"/>
                      <a:pt x="0" y="6600"/>
                    </a:cubicBezTo>
                    <a:close/>
                    <a:moveTo>
                      <a:pt x="0" y="6600"/>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53" name="Group 225"/>
            <p:cNvGrpSpPr>
              <a:grpSpLocks/>
            </p:cNvGrpSpPr>
            <p:nvPr/>
          </p:nvGrpSpPr>
          <p:grpSpPr bwMode="auto">
            <a:xfrm>
              <a:off x="5478139" y="2222014"/>
              <a:ext cx="313892" cy="415863"/>
              <a:chOff x="0" y="0"/>
              <a:chExt cx="353" cy="469"/>
            </a:xfrm>
            <a:solidFill>
              <a:schemeClr val="accent3">
                <a:lumMod val="50000"/>
              </a:schemeClr>
            </a:solidFill>
          </p:grpSpPr>
          <p:sp>
            <p:nvSpPr>
              <p:cNvPr id="212" name="AutoShape 223"/>
              <p:cNvSpPr>
                <a:spLocks/>
              </p:cNvSpPr>
              <p:nvPr/>
            </p:nvSpPr>
            <p:spPr bwMode="auto">
              <a:xfrm>
                <a:off x="32" y="0"/>
                <a:ext cx="300" cy="235"/>
              </a:xfrm>
              <a:custGeom>
                <a:avLst/>
                <a:gdLst/>
                <a:ahLst/>
                <a:cxnLst/>
                <a:rect l="0" t="0" r="r" b="b"/>
                <a:pathLst>
                  <a:path w="19565" h="21600">
                    <a:moveTo>
                      <a:pt x="9776" y="0"/>
                    </a:moveTo>
                    <a:cubicBezTo>
                      <a:pt x="5536" y="0"/>
                      <a:pt x="2100" y="4836"/>
                      <a:pt x="2100" y="10800"/>
                    </a:cubicBezTo>
                    <a:lnTo>
                      <a:pt x="2100" y="14264"/>
                    </a:lnTo>
                    <a:cubicBezTo>
                      <a:pt x="2043" y="15381"/>
                      <a:pt x="1780" y="17977"/>
                      <a:pt x="547" y="17798"/>
                    </a:cubicBezTo>
                    <a:cubicBezTo>
                      <a:pt x="-1014" y="17570"/>
                      <a:pt x="964" y="21567"/>
                      <a:pt x="3998" y="21599"/>
                    </a:cubicBezTo>
                    <a:cubicBezTo>
                      <a:pt x="4005" y="21599"/>
                      <a:pt x="4011" y="21600"/>
                      <a:pt x="4018" y="21600"/>
                    </a:cubicBezTo>
                    <a:lnTo>
                      <a:pt x="15532" y="21600"/>
                    </a:lnTo>
                    <a:cubicBezTo>
                      <a:pt x="18586" y="21600"/>
                      <a:pt x="20586" y="17568"/>
                      <a:pt x="19019" y="17796"/>
                    </a:cubicBezTo>
                    <a:cubicBezTo>
                      <a:pt x="17451" y="18024"/>
                      <a:pt x="17451" y="13765"/>
                      <a:pt x="17451" y="13765"/>
                    </a:cubicBezTo>
                    <a:lnTo>
                      <a:pt x="17451" y="10799"/>
                    </a:lnTo>
                    <a:cubicBezTo>
                      <a:pt x="17451" y="4836"/>
                      <a:pt x="14014" y="0"/>
                      <a:pt x="9776" y="0"/>
                    </a:cubicBezTo>
                    <a:close/>
                    <a:moveTo>
                      <a:pt x="9776" y="2417"/>
                    </a:moveTo>
                    <a:cubicBezTo>
                      <a:pt x="12438" y="2417"/>
                      <a:pt x="14921" y="5016"/>
                      <a:pt x="14921" y="8222"/>
                    </a:cubicBezTo>
                    <a:cubicBezTo>
                      <a:pt x="14921" y="8371"/>
                      <a:pt x="14915" y="8520"/>
                      <a:pt x="14907" y="8666"/>
                    </a:cubicBezTo>
                    <a:cubicBezTo>
                      <a:pt x="14891" y="8911"/>
                      <a:pt x="14830" y="8803"/>
                      <a:pt x="14742" y="8446"/>
                    </a:cubicBezTo>
                    <a:cubicBezTo>
                      <a:pt x="14135" y="5991"/>
                      <a:pt x="11993" y="4189"/>
                      <a:pt x="9776" y="4189"/>
                    </a:cubicBezTo>
                    <a:cubicBezTo>
                      <a:pt x="7558" y="4189"/>
                      <a:pt x="5279" y="5992"/>
                      <a:pt x="4651" y="8448"/>
                    </a:cubicBezTo>
                    <a:cubicBezTo>
                      <a:pt x="4559" y="8804"/>
                      <a:pt x="4498" y="8912"/>
                      <a:pt x="4483" y="8666"/>
                    </a:cubicBezTo>
                    <a:cubicBezTo>
                      <a:pt x="4473" y="8520"/>
                      <a:pt x="4469" y="8371"/>
                      <a:pt x="4469" y="8222"/>
                    </a:cubicBezTo>
                    <a:cubicBezTo>
                      <a:pt x="4468" y="5015"/>
                      <a:pt x="7113" y="2417"/>
                      <a:pt x="9776" y="2417"/>
                    </a:cubicBezTo>
                    <a:close/>
                    <a:moveTo>
                      <a:pt x="9776" y="18901"/>
                    </a:moveTo>
                    <a:cubicBezTo>
                      <a:pt x="6597" y="18901"/>
                      <a:pt x="4019" y="15502"/>
                      <a:pt x="4019" y="11029"/>
                    </a:cubicBezTo>
                    <a:cubicBezTo>
                      <a:pt x="4019" y="11029"/>
                      <a:pt x="6581" y="7872"/>
                      <a:pt x="9830" y="7872"/>
                    </a:cubicBezTo>
                    <a:cubicBezTo>
                      <a:pt x="13127" y="7872"/>
                      <a:pt x="15533" y="11029"/>
                      <a:pt x="15533" y="11029"/>
                    </a:cubicBezTo>
                    <a:cubicBezTo>
                      <a:pt x="15532" y="15502"/>
                      <a:pt x="12953" y="18901"/>
                      <a:pt x="9776" y="18901"/>
                    </a:cubicBezTo>
                    <a:close/>
                    <a:moveTo>
                      <a:pt x="9776" y="18901"/>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13" name="AutoShape 224"/>
              <p:cNvSpPr>
                <a:spLocks/>
              </p:cNvSpPr>
              <p:nvPr/>
            </p:nvSpPr>
            <p:spPr bwMode="auto">
              <a:xfrm>
                <a:off x="0" y="264"/>
                <a:ext cx="353" cy="205"/>
              </a:xfrm>
              <a:custGeom>
                <a:avLst/>
                <a:gdLst/>
                <a:ahLst/>
                <a:cxnLst/>
                <a:rect l="0" t="0" r="r" b="b"/>
                <a:pathLst>
                  <a:path w="21600" h="21600">
                    <a:moveTo>
                      <a:pt x="0" y="6171"/>
                    </a:moveTo>
                    <a:lnTo>
                      <a:pt x="0" y="18514"/>
                    </a:lnTo>
                    <a:cubicBezTo>
                      <a:pt x="0" y="20219"/>
                      <a:pt x="805" y="21600"/>
                      <a:pt x="1800" y="21600"/>
                    </a:cubicBezTo>
                    <a:lnTo>
                      <a:pt x="3600" y="21600"/>
                    </a:lnTo>
                    <a:lnTo>
                      <a:pt x="18000" y="21600"/>
                    </a:lnTo>
                    <a:lnTo>
                      <a:pt x="19800" y="21600"/>
                    </a:lnTo>
                    <a:cubicBezTo>
                      <a:pt x="20795" y="21600"/>
                      <a:pt x="21600" y="20219"/>
                      <a:pt x="21600" y="18514"/>
                    </a:cubicBezTo>
                    <a:lnTo>
                      <a:pt x="21600" y="6171"/>
                    </a:lnTo>
                    <a:cubicBezTo>
                      <a:pt x="21600" y="2763"/>
                      <a:pt x="19988" y="0"/>
                      <a:pt x="18000" y="0"/>
                    </a:cubicBezTo>
                    <a:lnTo>
                      <a:pt x="16354" y="0"/>
                    </a:lnTo>
                    <a:cubicBezTo>
                      <a:pt x="16102" y="0"/>
                      <a:pt x="15730" y="197"/>
                      <a:pt x="15521" y="441"/>
                    </a:cubicBezTo>
                    <a:lnTo>
                      <a:pt x="13682" y="2594"/>
                    </a:lnTo>
                    <a:cubicBezTo>
                      <a:pt x="13474" y="2836"/>
                      <a:pt x="13247" y="3370"/>
                      <a:pt x="13176" y="3784"/>
                    </a:cubicBezTo>
                    <a:lnTo>
                      <a:pt x="11031" y="16243"/>
                    </a:lnTo>
                    <a:cubicBezTo>
                      <a:pt x="10959" y="16657"/>
                      <a:pt x="10840" y="16660"/>
                      <a:pt x="10765" y="16247"/>
                    </a:cubicBezTo>
                    <a:lnTo>
                      <a:pt x="8511" y="4001"/>
                    </a:lnTo>
                    <a:cubicBezTo>
                      <a:pt x="8435" y="3589"/>
                      <a:pt x="8204" y="3059"/>
                      <a:pt x="7995" y="2818"/>
                    </a:cubicBezTo>
                    <a:lnTo>
                      <a:pt x="5931" y="438"/>
                    </a:lnTo>
                    <a:cubicBezTo>
                      <a:pt x="5721" y="196"/>
                      <a:pt x="5348" y="1"/>
                      <a:pt x="5095" y="1"/>
                    </a:cubicBezTo>
                    <a:lnTo>
                      <a:pt x="3600" y="1"/>
                    </a:lnTo>
                    <a:cubicBezTo>
                      <a:pt x="1612" y="0"/>
                      <a:pt x="0" y="2763"/>
                      <a:pt x="0" y="6171"/>
                    </a:cubicBezTo>
                    <a:close/>
                    <a:moveTo>
                      <a:pt x="7986" y="11865"/>
                    </a:moveTo>
                    <a:cubicBezTo>
                      <a:pt x="8406" y="11865"/>
                      <a:pt x="8747" y="12449"/>
                      <a:pt x="8747" y="13170"/>
                    </a:cubicBezTo>
                    <a:cubicBezTo>
                      <a:pt x="8747" y="13889"/>
                      <a:pt x="8407" y="14472"/>
                      <a:pt x="7986" y="14472"/>
                    </a:cubicBezTo>
                    <a:cubicBezTo>
                      <a:pt x="7566" y="14472"/>
                      <a:pt x="7225" y="13889"/>
                      <a:pt x="7225" y="13170"/>
                    </a:cubicBezTo>
                    <a:cubicBezTo>
                      <a:pt x="7225" y="12449"/>
                      <a:pt x="7566" y="11865"/>
                      <a:pt x="7986" y="11865"/>
                    </a:cubicBezTo>
                    <a:close/>
                    <a:moveTo>
                      <a:pt x="7986" y="16558"/>
                    </a:moveTo>
                    <a:cubicBezTo>
                      <a:pt x="8406" y="16558"/>
                      <a:pt x="8747" y="17141"/>
                      <a:pt x="8747" y="17862"/>
                    </a:cubicBezTo>
                    <a:cubicBezTo>
                      <a:pt x="8747" y="18582"/>
                      <a:pt x="8407" y="19166"/>
                      <a:pt x="7986" y="19166"/>
                    </a:cubicBezTo>
                    <a:cubicBezTo>
                      <a:pt x="7566" y="19166"/>
                      <a:pt x="7225" y="18582"/>
                      <a:pt x="7225" y="17862"/>
                    </a:cubicBezTo>
                    <a:cubicBezTo>
                      <a:pt x="7225" y="17141"/>
                      <a:pt x="7566" y="16558"/>
                      <a:pt x="7986" y="16558"/>
                    </a:cubicBezTo>
                    <a:close/>
                    <a:moveTo>
                      <a:pt x="7986" y="16558"/>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54" name="Group 231"/>
            <p:cNvGrpSpPr>
              <a:grpSpLocks/>
            </p:cNvGrpSpPr>
            <p:nvPr/>
          </p:nvGrpSpPr>
          <p:grpSpPr bwMode="auto">
            <a:xfrm>
              <a:off x="7564546" y="1682014"/>
              <a:ext cx="237636" cy="316552"/>
              <a:chOff x="0" y="0"/>
              <a:chExt cx="268" cy="356"/>
            </a:xfrm>
            <a:solidFill>
              <a:schemeClr val="accent3">
                <a:lumMod val="50000"/>
              </a:schemeClr>
            </a:solidFill>
          </p:grpSpPr>
          <p:sp>
            <p:nvSpPr>
              <p:cNvPr id="210" name="AutoShape 229"/>
              <p:cNvSpPr>
                <a:spLocks/>
              </p:cNvSpPr>
              <p:nvPr/>
            </p:nvSpPr>
            <p:spPr bwMode="auto">
              <a:xfrm>
                <a:off x="24" y="0"/>
                <a:ext cx="227" cy="178"/>
              </a:xfrm>
              <a:custGeom>
                <a:avLst/>
                <a:gdLst/>
                <a:ahLst/>
                <a:cxnLst/>
                <a:rect l="0" t="0" r="r" b="b"/>
                <a:pathLst>
                  <a:path w="19565" h="21600">
                    <a:moveTo>
                      <a:pt x="9775" y="0"/>
                    </a:moveTo>
                    <a:cubicBezTo>
                      <a:pt x="5535" y="0"/>
                      <a:pt x="2099" y="4836"/>
                      <a:pt x="2099" y="10800"/>
                    </a:cubicBezTo>
                    <a:lnTo>
                      <a:pt x="2099" y="14264"/>
                    </a:lnTo>
                    <a:cubicBezTo>
                      <a:pt x="2042" y="15381"/>
                      <a:pt x="1778" y="17976"/>
                      <a:pt x="547" y="17797"/>
                    </a:cubicBezTo>
                    <a:cubicBezTo>
                      <a:pt x="-1015" y="17570"/>
                      <a:pt x="963" y="21566"/>
                      <a:pt x="3996" y="21598"/>
                    </a:cubicBezTo>
                    <a:cubicBezTo>
                      <a:pt x="4004" y="21598"/>
                      <a:pt x="4011" y="21600"/>
                      <a:pt x="4017" y="21600"/>
                    </a:cubicBezTo>
                    <a:lnTo>
                      <a:pt x="15531" y="21600"/>
                    </a:lnTo>
                    <a:cubicBezTo>
                      <a:pt x="18584" y="21600"/>
                      <a:pt x="20585" y="17569"/>
                      <a:pt x="19018" y="17796"/>
                    </a:cubicBezTo>
                    <a:cubicBezTo>
                      <a:pt x="17449" y="18024"/>
                      <a:pt x="17449" y="13767"/>
                      <a:pt x="17449" y="13767"/>
                    </a:cubicBezTo>
                    <a:lnTo>
                      <a:pt x="17449" y="10800"/>
                    </a:lnTo>
                    <a:cubicBezTo>
                      <a:pt x="17450" y="4836"/>
                      <a:pt x="14013" y="0"/>
                      <a:pt x="9775" y="0"/>
                    </a:cubicBezTo>
                    <a:close/>
                    <a:moveTo>
                      <a:pt x="9775" y="2416"/>
                    </a:moveTo>
                    <a:cubicBezTo>
                      <a:pt x="12437" y="2416"/>
                      <a:pt x="14920" y="5015"/>
                      <a:pt x="14920" y="8220"/>
                    </a:cubicBezTo>
                    <a:cubicBezTo>
                      <a:pt x="14920" y="8370"/>
                      <a:pt x="14915" y="8519"/>
                      <a:pt x="14905" y="8666"/>
                    </a:cubicBezTo>
                    <a:cubicBezTo>
                      <a:pt x="14890" y="8910"/>
                      <a:pt x="14828" y="8803"/>
                      <a:pt x="14740" y="8445"/>
                    </a:cubicBezTo>
                    <a:cubicBezTo>
                      <a:pt x="14133" y="5991"/>
                      <a:pt x="11992" y="4188"/>
                      <a:pt x="9774" y="4188"/>
                    </a:cubicBezTo>
                    <a:cubicBezTo>
                      <a:pt x="7556" y="4188"/>
                      <a:pt x="5277" y="5991"/>
                      <a:pt x="4648" y="8446"/>
                    </a:cubicBezTo>
                    <a:cubicBezTo>
                      <a:pt x="4557" y="8802"/>
                      <a:pt x="4496" y="8910"/>
                      <a:pt x="4480" y="8666"/>
                    </a:cubicBezTo>
                    <a:cubicBezTo>
                      <a:pt x="4471" y="8520"/>
                      <a:pt x="4466" y="8370"/>
                      <a:pt x="4466" y="8220"/>
                    </a:cubicBezTo>
                    <a:cubicBezTo>
                      <a:pt x="4467" y="5015"/>
                      <a:pt x="7112" y="2416"/>
                      <a:pt x="9775" y="2416"/>
                    </a:cubicBezTo>
                    <a:close/>
                    <a:moveTo>
                      <a:pt x="9775" y="18900"/>
                    </a:moveTo>
                    <a:cubicBezTo>
                      <a:pt x="6597" y="18900"/>
                      <a:pt x="4017" y="15502"/>
                      <a:pt x="4017" y="11028"/>
                    </a:cubicBezTo>
                    <a:cubicBezTo>
                      <a:pt x="4017" y="11028"/>
                      <a:pt x="6579" y="7871"/>
                      <a:pt x="9828" y="7871"/>
                    </a:cubicBezTo>
                    <a:cubicBezTo>
                      <a:pt x="13126" y="7871"/>
                      <a:pt x="15531" y="11028"/>
                      <a:pt x="15531" y="11028"/>
                    </a:cubicBezTo>
                    <a:cubicBezTo>
                      <a:pt x="15531" y="15501"/>
                      <a:pt x="12953" y="18900"/>
                      <a:pt x="9775" y="18900"/>
                    </a:cubicBezTo>
                    <a:close/>
                    <a:moveTo>
                      <a:pt x="9775" y="18900"/>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11" name="AutoShape 230"/>
              <p:cNvSpPr>
                <a:spLocks/>
              </p:cNvSpPr>
              <p:nvPr/>
            </p:nvSpPr>
            <p:spPr bwMode="auto">
              <a:xfrm>
                <a:off x="0" y="200"/>
                <a:ext cx="268" cy="156"/>
              </a:xfrm>
              <a:custGeom>
                <a:avLst/>
                <a:gdLst/>
                <a:ahLst/>
                <a:cxnLst/>
                <a:rect l="0" t="0" r="r" b="b"/>
                <a:pathLst>
                  <a:path w="21600" h="21600">
                    <a:moveTo>
                      <a:pt x="0" y="6171"/>
                    </a:moveTo>
                    <a:lnTo>
                      <a:pt x="0" y="18513"/>
                    </a:lnTo>
                    <a:cubicBezTo>
                      <a:pt x="0" y="20219"/>
                      <a:pt x="806" y="21600"/>
                      <a:pt x="1800" y="21600"/>
                    </a:cubicBezTo>
                    <a:lnTo>
                      <a:pt x="3600" y="21600"/>
                    </a:lnTo>
                    <a:lnTo>
                      <a:pt x="18000" y="21600"/>
                    </a:lnTo>
                    <a:lnTo>
                      <a:pt x="19800" y="21600"/>
                    </a:lnTo>
                    <a:cubicBezTo>
                      <a:pt x="20794" y="21600"/>
                      <a:pt x="21600" y="20219"/>
                      <a:pt x="21600" y="18513"/>
                    </a:cubicBezTo>
                    <a:lnTo>
                      <a:pt x="21600" y="6171"/>
                    </a:lnTo>
                    <a:cubicBezTo>
                      <a:pt x="21600" y="2763"/>
                      <a:pt x="19988" y="0"/>
                      <a:pt x="18000" y="0"/>
                    </a:cubicBezTo>
                    <a:lnTo>
                      <a:pt x="16353" y="0"/>
                    </a:lnTo>
                    <a:cubicBezTo>
                      <a:pt x="16101" y="0"/>
                      <a:pt x="15729" y="197"/>
                      <a:pt x="15521" y="441"/>
                    </a:cubicBezTo>
                    <a:lnTo>
                      <a:pt x="13681" y="2594"/>
                    </a:lnTo>
                    <a:cubicBezTo>
                      <a:pt x="13473" y="2836"/>
                      <a:pt x="13247" y="3370"/>
                      <a:pt x="13176" y="3785"/>
                    </a:cubicBezTo>
                    <a:lnTo>
                      <a:pt x="11030" y="16242"/>
                    </a:lnTo>
                    <a:cubicBezTo>
                      <a:pt x="10959" y="16657"/>
                      <a:pt x="10840" y="16659"/>
                      <a:pt x="10764" y="16247"/>
                    </a:cubicBezTo>
                    <a:lnTo>
                      <a:pt x="8511" y="4001"/>
                    </a:lnTo>
                    <a:cubicBezTo>
                      <a:pt x="8435" y="3589"/>
                      <a:pt x="8203" y="3059"/>
                      <a:pt x="7995" y="2818"/>
                    </a:cubicBezTo>
                    <a:lnTo>
                      <a:pt x="5931" y="437"/>
                    </a:lnTo>
                    <a:cubicBezTo>
                      <a:pt x="5721" y="196"/>
                      <a:pt x="5347" y="0"/>
                      <a:pt x="5095" y="0"/>
                    </a:cubicBezTo>
                    <a:lnTo>
                      <a:pt x="3600" y="0"/>
                    </a:lnTo>
                    <a:cubicBezTo>
                      <a:pt x="1612" y="0"/>
                      <a:pt x="0" y="2763"/>
                      <a:pt x="0" y="6171"/>
                    </a:cubicBezTo>
                    <a:close/>
                    <a:moveTo>
                      <a:pt x="7986" y="11864"/>
                    </a:moveTo>
                    <a:cubicBezTo>
                      <a:pt x="8406" y="11864"/>
                      <a:pt x="8747" y="12449"/>
                      <a:pt x="8747" y="13169"/>
                    </a:cubicBezTo>
                    <a:cubicBezTo>
                      <a:pt x="8747" y="13888"/>
                      <a:pt x="8407" y="14473"/>
                      <a:pt x="7986" y="14473"/>
                    </a:cubicBezTo>
                    <a:cubicBezTo>
                      <a:pt x="7567" y="14473"/>
                      <a:pt x="7226" y="13889"/>
                      <a:pt x="7226" y="13169"/>
                    </a:cubicBezTo>
                    <a:cubicBezTo>
                      <a:pt x="7226" y="12448"/>
                      <a:pt x="7566" y="11864"/>
                      <a:pt x="7986" y="11864"/>
                    </a:cubicBezTo>
                    <a:close/>
                    <a:moveTo>
                      <a:pt x="7986" y="16558"/>
                    </a:moveTo>
                    <a:cubicBezTo>
                      <a:pt x="8406" y="16558"/>
                      <a:pt x="8747" y="17141"/>
                      <a:pt x="8747" y="17862"/>
                    </a:cubicBezTo>
                    <a:cubicBezTo>
                      <a:pt x="8747" y="18582"/>
                      <a:pt x="8407" y="19166"/>
                      <a:pt x="7986" y="19166"/>
                    </a:cubicBezTo>
                    <a:cubicBezTo>
                      <a:pt x="7567" y="19166"/>
                      <a:pt x="7226" y="18582"/>
                      <a:pt x="7226" y="17862"/>
                    </a:cubicBezTo>
                    <a:cubicBezTo>
                      <a:pt x="7226" y="17141"/>
                      <a:pt x="7566" y="16558"/>
                      <a:pt x="7986" y="16558"/>
                    </a:cubicBezTo>
                    <a:close/>
                    <a:moveTo>
                      <a:pt x="7986" y="16558"/>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55" name="Group 234"/>
            <p:cNvGrpSpPr>
              <a:grpSpLocks/>
            </p:cNvGrpSpPr>
            <p:nvPr/>
          </p:nvGrpSpPr>
          <p:grpSpPr bwMode="auto">
            <a:xfrm>
              <a:off x="8075286" y="384770"/>
              <a:ext cx="184434" cy="249163"/>
              <a:chOff x="0" y="0"/>
              <a:chExt cx="208" cy="281"/>
            </a:xfrm>
            <a:solidFill>
              <a:schemeClr val="accent3">
                <a:lumMod val="50000"/>
              </a:schemeClr>
            </a:solidFill>
          </p:grpSpPr>
          <p:sp>
            <p:nvSpPr>
              <p:cNvPr id="208" name="AutoShape 232"/>
              <p:cNvSpPr>
                <a:spLocks/>
              </p:cNvSpPr>
              <p:nvPr/>
            </p:nvSpPr>
            <p:spPr bwMode="auto">
              <a:xfrm>
                <a:off x="16" y="0"/>
                <a:ext cx="177" cy="139"/>
              </a:xfrm>
              <a:custGeom>
                <a:avLst/>
                <a:gdLst/>
                <a:ahLst/>
                <a:cxnLst/>
                <a:rect l="0" t="0" r="r" b="b"/>
                <a:pathLst>
                  <a:path w="19564" h="21600">
                    <a:moveTo>
                      <a:pt x="9774" y="0"/>
                    </a:moveTo>
                    <a:cubicBezTo>
                      <a:pt x="5534" y="0"/>
                      <a:pt x="2099" y="4836"/>
                      <a:pt x="2099" y="10800"/>
                    </a:cubicBezTo>
                    <a:lnTo>
                      <a:pt x="2099" y="14263"/>
                    </a:lnTo>
                    <a:cubicBezTo>
                      <a:pt x="2042" y="15380"/>
                      <a:pt x="1778" y="17975"/>
                      <a:pt x="547" y="17796"/>
                    </a:cubicBezTo>
                    <a:cubicBezTo>
                      <a:pt x="-1015" y="17569"/>
                      <a:pt x="963" y="21566"/>
                      <a:pt x="3996" y="21598"/>
                    </a:cubicBezTo>
                    <a:cubicBezTo>
                      <a:pt x="4004" y="21598"/>
                      <a:pt x="4010" y="21600"/>
                      <a:pt x="4017" y="21600"/>
                    </a:cubicBezTo>
                    <a:lnTo>
                      <a:pt x="15530" y="21600"/>
                    </a:lnTo>
                    <a:cubicBezTo>
                      <a:pt x="18583" y="21600"/>
                      <a:pt x="20585" y="17569"/>
                      <a:pt x="19017" y="17796"/>
                    </a:cubicBezTo>
                    <a:cubicBezTo>
                      <a:pt x="17449" y="18025"/>
                      <a:pt x="17449" y="13766"/>
                      <a:pt x="17449" y="13766"/>
                    </a:cubicBezTo>
                    <a:lnTo>
                      <a:pt x="17449" y="10800"/>
                    </a:lnTo>
                    <a:cubicBezTo>
                      <a:pt x="17449" y="4836"/>
                      <a:pt x="14013" y="0"/>
                      <a:pt x="9774" y="0"/>
                    </a:cubicBezTo>
                    <a:close/>
                    <a:moveTo>
                      <a:pt x="9774" y="2415"/>
                    </a:moveTo>
                    <a:cubicBezTo>
                      <a:pt x="12437" y="2415"/>
                      <a:pt x="14919" y="5015"/>
                      <a:pt x="14919" y="8220"/>
                    </a:cubicBezTo>
                    <a:cubicBezTo>
                      <a:pt x="14919" y="8369"/>
                      <a:pt x="14914" y="8518"/>
                      <a:pt x="14904" y="8665"/>
                    </a:cubicBezTo>
                    <a:cubicBezTo>
                      <a:pt x="14889" y="8909"/>
                      <a:pt x="14828" y="8801"/>
                      <a:pt x="14740" y="8445"/>
                    </a:cubicBezTo>
                    <a:cubicBezTo>
                      <a:pt x="14133" y="5990"/>
                      <a:pt x="11992" y="4188"/>
                      <a:pt x="9774" y="4188"/>
                    </a:cubicBezTo>
                    <a:cubicBezTo>
                      <a:pt x="7556" y="4188"/>
                      <a:pt x="5277" y="5991"/>
                      <a:pt x="4648" y="8446"/>
                    </a:cubicBezTo>
                    <a:cubicBezTo>
                      <a:pt x="4558" y="8802"/>
                      <a:pt x="4496" y="8911"/>
                      <a:pt x="4481" y="8665"/>
                    </a:cubicBezTo>
                    <a:cubicBezTo>
                      <a:pt x="4471" y="8518"/>
                      <a:pt x="4466" y="8369"/>
                      <a:pt x="4466" y="8220"/>
                    </a:cubicBezTo>
                    <a:cubicBezTo>
                      <a:pt x="4466" y="5015"/>
                      <a:pt x="7111" y="2415"/>
                      <a:pt x="9774" y="2415"/>
                    </a:cubicBezTo>
                    <a:close/>
                    <a:moveTo>
                      <a:pt x="9774" y="18899"/>
                    </a:moveTo>
                    <a:cubicBezTo>
                      <a:pt x="6596" y="18899"/>
                      <a:pt x="4017" y="15501"/>
                      <a:pt x="4017" y="11027"/>
                    </a:cubicBezTo>
                    <a:cubicBezTo>
                      <a:pt x="4017" y="11027"/>
                      <a:pt x="6579" y="7870"/>
                      <a:pt x="9827" y="7870"/>
                    </a:cubicBezTo>
                    <a:cubicBezTo>
                      <a:pt x="13125" y="7870"/>
                      <a:pt x="15530" y="11027"/>
                      <a:pt x="15530" y="11027"/>
                    </a:cubicBezTo>
                    <a:cubicBezTo>
                      <a:pt x="15530" y="15501"/>
                      <a:pt x="12952" y="18899"/>
                      <a:pt x="9774" y="18899"/>
                    </a:cubicBezTo>
                    <a:close/>
                    <a:moveTo>
                      <a:pt x="9774" y="1889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09" name="AutoShape 233"/>
              <p:cNvSpPr>
                <a:spLocks/>
              </p:cNvSpPr>
              <p:nvPr/>
            </p:nvSpPr>
            <p:spPr bwMode="auto">
              <a:xfrm>
                <a:off x="0" y="160"/>
                <a:ext cx="208" cy="121"/>
              </a:xfrm>
              <a:custGeom>
                <a:avLst/>
                <a:gdLst/>
                <a:ahLst/>
                <a:cxnLst/>
                <a:rect l="0" t="0" r="r" b="b"/>
                <a:pathLst>
                  <a:path w="21600" h="21600">
                    <a:moveTo>
                      <a:pt x="0" y="6171"/>
                    </a:moveTo>
                    <a:lnTo>
                      <a:pt x="0" y="18514"/>
                    </a:lnTo>
                    <a:cubicBezTo>
                      <a:pt x="0" y="20220"/>
                      <a:pt x="806" y="21600"/>
                      <a:pt x="1800" y="21600"/>
                    </a:cubicBezTo>
                    <a:lnTo>
                      <a:pt x="3601" y="21600"/>
                    </a:lnTo>
                    <a:lnTo>
                      <a:pt x="17999" y="21600"/>
                    </a:lnTo>
                    <a:lnTo>
                      <a:pt x="19799" y="21600"/>
                    </a:lnTo>
                    <a:cubicBezTo>
                      <a:pt x="20794" y="21600"/>
                      <a:pt x="21600" y="20220"/>
                      <a:pt x="21600" y="18514"/>
                    </a:cubicBezTo>
                    <a:lnTo>
                      <a:pt x="21600" y="6171"/>
                    </a:lnTo>
                    <a:cubicBezTo>
                      <a:pt x="21600" y="2764"/>
                      <a:pt x="19988" y="0"/>
                      <a:pt x="17999" y="0"/>
                    </a:cubicBezTo>
                    <a:lnTo>
                      <a:pt x="16353" y="0"/>
                    </a:lnTo>
                    <a:cubicBezTo>
                      <a:pt x="16101" y="0"/>
                      <a:pt x="15729" y="197"/>
                      <a:pt x="15521" y="442"/>
                    </a:cubicBezTo>
                    <a:lnTo>
                      <a:pt x="13681" y="2595"/>
                    </a:lnTo>
                    <a:cubicBezTo>
                      <a:pt x="13473" y="2836"/>
                      <a:pt x="13247" y="3370"/>
                      <a:pt x="13175" y="3785"/>
                    </a:cubicBezTo>
                    <a:lnTo>
                      <a:pt x="11030" y="16242"/>
                    </a:lnTo>
                    <a:cubicBezTo>
                      <a:pt x="10959" y="16657"/>
                      <a:pt x="10840" y="16658"/>
                      <a:pt x="10764" y="16246"/>
                    </a:cubicBezTo>
                    <a:lnTo>
                      <a:pt x="8511" y="4001"/>
                    </a:lnTo>
                    <a:cubicBezTo>
                      <a:pt x="8434" y="3590"/>
                      <a:pt x="8203" y="3059"/>
                      <a:pt x="7994" y="2818"/>
                    </a:cubicBezTo>
                    <a:lnTo>
                      <a:pt x="5930" y="437"/>
                    </a:lnTo>
                    <a:cubicBezTo>
                      <a:pt x="5721" y="194"/>
                      <a:pt x="5347" y="0"/>
                      <a:pt x="5095" y="0"/>
                    </a:cubicBezTo>
                    <a:lnTo>
                      <a:pt x="3600" y="0"/>
                    </a:lnTo>
                    <a:cubicBezTo>
                      <a:pt x="1612" y="0"/>
                      <a:pt x="0" y="2764"/>
                      <a:pt x="0" y="6171"/>
                    </a:cubicBezTo>
                    <a:close/>
                    <a:moveTo>
                      <a:pt x="7986" y="11864"/>
                    </a:moveTo>
                    <a:cubicBezTo>
                      <a:pt x="8406" y="11864"/>
                      <a:pt x="8747" y="12448"/>
                      <a:pt x="8747" y="13167"/>
                    </a:cubicBezTo>
                    <a:cubicBezTo>
                      <a:pt x="8747" y="13887"/>
                      <a:pt x="8406" y="14471"/>
                      <a:pt x="7986" y="14471"/>
                    </a:cubicBezTo>
                    <a:cubicBezTo>
                      <a:pt x="7566" y="14471"/>
                      <a:pt x="7225" y="13887"/>
                      <a:pt x="7225" y="13167"/>
                    </a:cubicBezTo>
                    <a:cubicBezTo>
                      <a:pt x="7225" y="12448"/>
                      <a:pt x="7566" y="11864"/>
                      <a:pt x="7986" y="11864"/>
                    </a:cubicBezTo>
                    <a:close/>
                    <a:moveTo>
                      <a:pt x="7986" y="16557"/>
                    </a:moveTo>
                    <a:cubicBezTo>
                      <a:pt x="8406" y="16557"/>
                      <a:pt x="8747" y="17141"/>
                      <a:pt x="8747" y="17861"/>
                    </a:cubicBezTo>
                    <a:cubicBezTo>
                      <a:pt x="8747" y="18580"/>
                      <a:pt x="8406" y="19164"/>
                      <a:pt x="7986" y="19164"/>
                    </a:cubicBezTo>
                    <a:cubicBezTo>
                      <a:pt x="7566" y="19164"/>
                      <a:pt x="7225" y="18579"/>
                      <a:pt x="7225" y="17861"/>
                    </a:cubicBezTo>
                    <a:cubicBezTo>
                      <a:pt x="7225" y="17141"/>
                      <a:pt x="7566" y="16557"/>
                      <a:pt x="7986" y="16557"/>
                    </a:cubicBezTo>
                    <a:close/>
                    <a:moveTo>
                      <a:pt x="7986" y="1655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56" name="Group 237"/>
            <p:cNvGrpSpPr>
              <a:grpSpLocks/>
            </p:cNvGrpSpPr>
            <p:nvPr/>
          </p:nvGrpSpPr>
          <p:grpSpPr bwMode="auto">
            <a:xfrm>
              <a:off x="7529078" y="86839"/>
              <a:ext cx="109064" cy="140986"/>
              <a:chOff x="0" y="0"/>
              <a:chExt cx="123" cy="159"/>
            </a:xfrm>
            <a:solidFill>
              <a:schemeClr val="accent3">
                <a:lumMod val="50000"/>
              </a:schemeClr>
            </a:solidFill>
          </p:grpSpPr>
          <p:sp>
            <p:nvSpPr>
              <p:cNvPr id="206" name="AutoShape 235"/>
              <p:cNvSpPr>
                <a:spLocks/>
              </p:cNvSpPr>
              <p:nvPr/>
            </p:nvSpPr>
            <p:spPr bwMode="auto">
              <a:xfrm>
                <a:off x="8" y="0"/>
                <a:ext cx="104" cy="82"/>
              </a:xfrm>
              <a:custGeom>
                <a:avLst/>
                <a:gdLst/>
                <a:ahLst/>
                <a:cxnLst/>
                <a:rect l="0" t="0" r="r" b="b"/>
                <a:pathLst>
                  <a:path w="19564" h="21600">
                    <a:moveTo>
                      <a:pt x="9773" y="0"/>
                    </a:moveTo>
                    <a:cubicBezTo>
                      <a:pt x="5534" y="0"/>
                      <a:pt x="2099" y="4836"/>
                      <a:pt x="2099" y="10799"/>
                    </a:cubicBezTo>
                    <a:lnTo>
                      <a:pt x="2099" y="14263"/>
                    </a:lnTo>
                    <a:cubicBezTo>
                      <a:pt x="2042" y="15380"/>
                      <a:pt x="1777" y="17976"/>
                      <a:pt x="548" y="17797"/>
                    </a:cubicBezTo>
                    <a:cubicBezTo>
                      <a:pt x="-1015" y="17569"/>
                      <a:pt x="963" y="21568"/>
                      <a:pt x="3996" y="21598"/>
                    </a:cubicBezTo>
                    <a:cubicBezTo>
                      <a:pt x="4005" y="21598"/>
                      <a:pt x="4011" y="21600"/>
                      <a:pt x="4019" y="21600"/>
                    </a:cubicBezTo>
                    <a:lnTo>
                      <a:pt x="15530" y="21600"/>
                    </a:lnTo>
                    <a:cubicBezTo>
                      <a:pt x="18583" y="21600"/>
                      <a:pt x="20585" y="17569"/>
                      <a:pt x="19017" y="17797"/>
                    </a:cubicBezTo>
                    <a:cubicBezTo>
                      <a:pt x="17448" y="18024"/>
                      <a:pt x="17448" y="13766"/>
                      <a:pt x="17448" y="13766"/>
                    </a:cubicBezTo>
                    <a:lnTo>
                      <a:pt x="17448" y="10799"/>
                    </a:lnTo>
                    <a:cubicBezTo>
                      <a:pt x="17447" y="4838"/>
                      <a:pt x="14010" y="0"/>
                      <a:pt x="9773" y="0"/>
                    </a:cubicBezTo>
                    <a:close/>
                    <a:moveTo>
                      <a:pt x="9773" y="2417"/>
                    </a:moveTo>
                    <a:cubicBezTo>
                      <a:pt x="12435" y="2417"/>
                      <a:pt x="14919" y="5017"/>
                      <a:pt x="14919" y="8222"/>
                    </a:cubicBezTo>
                    <a:cubicBezTo>
                      <a:pt x="14919" y="8372"/>
                      <a:pt x="14913" y="8521"/>
                      <a:pt x="14904" y="8667"/>
                    </a:cubicBezTo>
                    <a:cubicBezTo>
                      <a:pt x="14888" y="8911"/>
                      <a:pt x="14826" y="8804"/>
                      <a:pt x="14740" y="8447"/>
                    </a:cubicBezTo>
                    <a:cubicBezTo>
                      <a:pt x="14133" y="5993"/>
                      <a:pt x="11992" y="4189"/>
                      <a:pt x="9775" y="4189"/>
                    </a:cubicBezTo>
                    <a:cubicBezTo>
                      <a:pt x="7559" y="4189"/>
                      <a:pt x="5278" y="5993"/>
                      <a:pt x="4649" y="8447"/>
                    </a:cubicBezTo>
                    <a:cubicBezTo>
                      <a:pt x="4558" y="8804"/>
                      <a:pt x="4497" y="8911"/>
                      <a:pt x="4483" y="8667"/>
                    </a:cubicBezTo>
                    <a:cubicBezTo>
                      <a:pt x="4473" y="8519"/>
                      <a:pt x="4468" y="8369"/>
                      <a:pt x="4468" y="8222"/>
                    </a:cubicBezTo>
                    <a:cubicBezTo>
                      <a:pt x="4467" y="5017"/>
                      <a:pt x="7111" y="2417"/>
                      <a:pt x="9773" y="2417"/>
                    </a:cubicBezTo>
                    <a:close/>
                    <a:moveTo>
                      <a:pt x="9773" y="18901"/>
                    </a:moveTo>
                    <a:cubicBezTo>
                      <a:pt x="6596" y="18901"/>
                      <a:pt x="4017" y="15502"/>
                      <a:pt x="4017" y="11029"/>
                    </a:cubicBezTo>
                    <a:cubicBezTo>
                      <a:pt x="4017" y="11029"/>
                      <a:pt x="6579" y="7872"/>
                      <a:pt x="9827" y="7872"/>
                    </a:cubicBezTo>
                    <a:cubicBezTo>
                      <a:pt x="13124" y="7872"/>
                      <a:pt x="15529" y="11029"/>
                      <a:pt x="15529" y="11029"/>
                    </a:cubicBezTo>
                    <a:cubicBezTo>
                      <a:pt x="15529" y="15502"/>
                      <a:pt x="12950" y="18901"/>
                      <a:pt x="9773" y="18901"/>
                    </a:cubicBezTo>
                    <a:close/>
                    <a:moveTo>
                      <a:pt x="9773" y="18901"/>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07" name="AutoShape 236"/>
              <p:cNvSpPr>
                <a:spLocks/>
              </p:cNvSpPr>
              <p:nvPr/>
            </p:nvSpPr>
            <p:spPr bwMode="auto">
              <a:xfrm>
                <a:off x="0" y="88"/>
                <a:ext cx="123" cy="71"/>
              </a:xfrm>
              <a:custGeom>
                <a:avLst/>
                <a:gdLst/>
                <a:ahLst/>
                <a:cxnLst/>
                <a:rect l="0" t="0" r="r" b="b"/>
                <a:pathLst>
                  <a:path w="21600" h="21600">
                    <a:moveTo>
                      <a:pt x="0" y="6172"/>
                    </a:moveTo>
                    <a:lnTo>
                      <a:pt x="0" y="18513"/>
                    </a:lnTo>
                    <a:cubicBezTo>
                      <a:pt x="0" y="20218"/>
                      <a:pt x="805" y="21600"/>
                      <a:pt x="1800" y="21600"/>
                    </a:cubicBezTo>
                    <a:lnTo>
                      <a:pt x="3600" y="21600"/>
                    </a:lnTo>
                    <a:lnTo>
                      <a:pt x="18000" y="21600"/>
                    </a:lnTo>
                    <a:lnTo>
                      <a:pt x="19799" y="21600"/>
                    </a:lnTo>
                    <a:cubicBezTo>
                      <a:pt x="20795" y="21600"/>
                      <a:pt x="21600" y="20220"/>
                      <a:pt x="21600" y="18513"/>
                    </a:cubicBezTo>
                    <a:lnTo>
                      <a:pt x="21600" y="6172"/>
                    </a:lnTo>
                    <a:cubicBezTo>
                      <a:pt x="21600" y="2762"/>
                      <a:pt x="19987" y="0"/>
                      <a:pt x="17998" y="0"/>
                    </a:cubicBezTo>
                    <a:lnTo>
                      <a:pt x="16352" y="0"/>
                    </a:lnTo>
                    <a:cubicBezTo>
                      <a:pt x="16100" y="0"/>
                      <a:pt x="15728" y="197"/>
                      <a:pt x="15519" y="441"/>
                    </a:cubicBezTo>
                    <a:lnTo>
                      <a:pt x="13678" y="2593"/>
                    </a:lnTo>
                    <a:cubicBezTo>
                      <a:pt x="13470" y="2837"/>
                      <a:pt x="13243" y="3369"/>
                      <a:pt x="13174" y="3785"/>
                    </a:cubicBezTo>
                    <a:lnTo>
                      <a:pt x="11028" y="16242"/>
                    </a:lnTo>
                    <a:cubicBezTo>
                      <a:pt x="10957" y="16656"/>
                      <a:pt x="10838" y="16659"/>
                      <a:pt x="10762" y="16245"/>
                    </a:cubicBezTo>
                    <a:lnTo>
                      <a:pt x="8509" y="4000"/>
                    </a:lnTo>
                    <a:cubicBezTo>
                      <a:pt x="8432" y="3588"/>
                      <a:pt x="8201" y="3058"/>
                      <a:pt x="7992" y="2817"/>
                    </a:cubicBezTo>
                    <a:lnTo>
                      <a:pt x="5928" y="438"/>
                    </a:lnTo>
                    <a:cubicBezTo>
                      <a:pt x="5719" y="195"/>
                      <a:pt x="5345" y="0"/>
                      <a:pt x="5092" y="0"/>
                    </a:cubicBezTo>
                    <a:lnTo>
                      <a:pt x="3596" y="0"/>
                    </a:lnTo>
                    <a:cubicBezTo>
                      <a:pt x="1613" y="0"/>
                      <a:pt x="0" y="2764"/>
                      <a:pt x="0" y="6172"/>
                    </a:cubicBezTo>
                    <a:close/>
                    <a:moveTo>
                      <a:pt x="7986" y="11864"/>
                    </a:moveTo>
                    <a:cubicBezTo>
                      <a:pt x="8408" y="11864"/>
                      <a:pt x="8748" y="12447"/>
                      <a:pt x="8748" y="13169"/>
                    </a:cubicBezTo>
                    <a:cubicBezTo>
                      <a:pt x="8748" y="13889"/>
                      <a:pt x="8408" y="14472"/>
                      <a:pt x="7986" y="14472"/>
                    </a:cubicBezTo>
                    <a:cubicBezTo>
                      <a:pt x="7566" y="14472"/>
                      <a:pt x="7226" y="13889"/>
                      <a:pt x="7226" y="13169"/>
                    </a:cubicBezTo>
                    <a:cubicBezTo>
                      <a:pt x="7226" y="12447"/>
                      <a:pt x="7566" y="11864"/>
                      <a:pt x="7986" y="11864"/>
                    </a:cubicBezTo>
                    <a:close/>
                    <a:moveTo>
                      <a:pt x="7986" y="16560"/>
                    </a:moveTo>
                    <a:cubicBezTo>
                      <a:pt x="8408" y="16560"/>
                      <a:pt x="8748" y="17143"/>
                      <a:pt x="8748" y="17863"/>
                    </a:cubicBezTo>
                    <a:cubicBezTo>
                      <a:pt x="8748" y="18583"/>
                      <a:pt x="8408" y="19168"/>
                      <a:pt x="7986" y="19168"/>
                    </a:cubicBezTo>
                    <a:cubicBezTo>
                      <a:pt x="7566" y="19168"/>
                      <a:pt x="7226" y="18583"/>
                      <a:pt x="7226" y="17863"/>
                    </a:cubicBezTo>
                    <a:cubicBezTo>
                      <a:pt x="7226" y="17140"/>
                      <a:pt x="7566" y="16560"/>
                      <a:pt x="7986" y="16560"/>
                    </a:cubicBezTo>
                    <a:close/>
                    <a:moveTo>
                      <a:pt x="7986" y="16560"/>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57" name="Group 246"/>
            <p:cNvGrpSpPr>
              <a:grpSpLocks/>
            </p:cNvGrpSpPr>
            <p:nvPr/>
          </p:nvGrpSpPr>
          <p:grpSpPr bwMode="auto">
            <a:xfrm>
              <a:off x="6543067" y="3988323"/>
              <a:ext cx="116158" cy="159606"/>
              <a:chOff x="0" y="0"/>
              <a:chExt cx="131" cy="180"/>
            </a:xfrm>
            <a:solidFill>
              <a:schemeClr val="accent3">
                <a:lumMod val="50000"/>
              </a:schemeClr>
            </a:solidFill>
          </p:grpSpPr>
          <p:sp>
            <p:nvSpPr>
              <p:cNvPr id="204" name="AutoShape 244"/>
              <p:cNvSpPr>
                <a:spLocks/>
              </p:cNvSpPr>
              <p:nvPr/>
            </p:nvSpPr>
            <p:spPr bwMode="auto">
              <a:xfrm>
                <a:off x="8" y="0"/>
                <a:ext cx="111" cy="87"/>
              </a:xfrm>
              <a:custGeom>
                <a:avLst/>
                <a:gdLst/>
                <a:ahLst/>
                <a:cxnLst/>
                <a:rect l="0" t="0" r="r" b="b"/>
                <a:pathLst>
                  <a:path w="19566" h="21600">
                    <a:moveTo>
                      <a:pt x="9774" y="0"/>
                    </a:moveTo>
                    <a:cubicBezTo>
                      <a:pt x="5536" y="0"/>
                      <a:pt x="2100" y="4836"/>
                      <a:pt x="2100" y="10798"/>
                    </a:cubicBezTo>
                    <a:lnTo>
                      <a:pt x="2100" y="14263"/>
                    </a:lnTo>
                    <a:cubicBezTo>
                      <a:pt x="2042" y="15380"/>
                      <a:pt x="1779" y="17976"/>
                      <a:pt x="547" y="17796"/>
                    </a:cubicBezTo>
                    <a:cubicBezTo>
                      <a:pt x="-1014" y="17570"/>
                      <a:pt x="964" y="21567"/>
                      <a:pt x="3998" y="21598"/>
                    </a:cubicBezTo>
                    <a:cubicBezTo>
                      <a:pt x="4005" y="21598"/>
                      <a:pt x="4012" y="21600"/>
                      <a:pt x="4019" y="21600"/>
                    </a:cubicBezTo>
                    <a:lnTo>
                      <a:pt x="15532" y="21600"/>
                    </a:lnTo>
                    <a:cubicBezTo>
                      <a:pt x="18587" y="21600"/>
                      <a:pt x="20586" y="17568"/>
                      <a:pt x="19019" y="17796"/>
                    </a:cubicBezTo>
                    <a:cubicBezTo>
                      <a:pt x="17450" y="18023"/>
                      <a:pt x="17450" y="13764"/>
                      <a:pt x="17450" y="13764"/>
                    </a:cubicBezTo>
                    <a:lnTo>
                      <a:pt x="17450" y="10798"/>
                    </a:lnTo>
                    <a:cubicBezTo>
                      <a:pt x="17450" y="4836"/>
                      <a:pt x="14015" y="0"/>
                      <a:pt x="9774" y="0"/>
                    </a:cubicBezTo>
                    <a:close/>
                    <a:moveTo>
                      <a:pt x="9774" y="2413"/>
                    </a:moveTo>
                    <a:cubicBezTo>
                      <a:pt x="12437" y="2413"/>
                      <a:pt x="14920" y="5013"/>
                      <a:pt x="14920" y="8218"/>
                    </a:cubicBezTo>
                    <a:cubicBezTo>
                      <a:pt x="14920" y="8367"/>
                      <a:pt x="14916" y="8517"/>
                      <a:pt x="14906" y="8665"/>
                    </a:cubicBezTo>
                    <a:cubicBezTo>
                      <a:pt x="14890" y="8909"/>
                      <a:pt x="14829" y="8801"/>
                      <a:pt x="14741" y="8444"/>
                    </a:cubicBezTo>
                    <a:cubicBezTo>
                      <a:pt x="14134" y="5990"/>
                      <a:pt x="11992" y="4188"/>
                      <a:pt x="9774" y="4188"/>
                    </a:cubicBezTo>
                    <a:cubicBezTo>
                      <a:pt x="7557" y="4188"/>
                      <a:pt x="5279" y="5990"/>
                      <a:pt x="4650" y="8444"/>
                    </a:cubicBezTo>
                    <a:cubicBezTo>
                      <a:pt x="4559" y="8803"/>
                      <a:pt x="4498" y="8909"/>
                      <a:pt x="4482" y="8665"/>
                    </a:cubicBezTo>
                    <a:cubicBezTo>
                      <a:pt x="4472" y="8519"/>
                      <a:pt x="4468" y="8369"/>
                      <a:pt x="4468" y="8218"/>
                    </a:cubicBezTo>
                    <a:cubicBezTo>
                      <a:pt x="4468" y="5015"/>
                      <a:pt x="7113" y="2413"/>
                      <a:pt x="9774" y="2413"/>
                    </a:cubicBezTo>
                    <a:close/>
                    <a:moveTo>
                      <a:pt x="9774" y="18900"/>
                    </a:moveTo>
                    <a:cubicBezTo>
                      <a:pt x="6596" y="18900"/>
                      <a:pt x="4019" y="15498"/>
                      <a:pt x="4019" y="11027"/>
                    </a:cubicBezTo>
                    <a:cubicBezTo>
                      <a:pt x="4019" y="11027"/>
                      <a:pt x="6581" y="7869"/>
                      <a:pt x="9829" y="7869"/>
                    </a:cubicBezTo>
                    <a:cubicBezTo>
                      <a:pt x="13126" y="7869"/>
                      <a:pt x="15531" y="11027"/>
                      <a:pt x="15531" y="11027"/>
                    </a:cubicBezTo>
                    <a:cubicBezTo>
                      <a:pt x="15532" y="15500"/>
                      <a:pt x="12955" y="18900"/>
                      <a:pt x="9774" y="18900"/>
                    </a:cubicBezTo>
                    <a:close/>
                    <a:moveTo>
                      <a:pt x="9774" y="18900"/>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05" name="AutoShape 245"/>
              <p:cNvSpPr>
                <a:spLocks/>
              </p:cNvSpPr>
              <p:nvPr/>
            </p:nvSpPr>
            <p:spPr bwMode="auto">
              <a:xfrm>
                <a:off x="0" y="104"/>
                <a:ext cx="131" cy="76"/>
              </a:xfrm>
              <a:custGeom>
                <a:avLst/>
                <a:gdLst/>
                <a:ahLst/>
                <a:cxnLst/>
                <a:rect l="0" t="0" r="r" b="b"/>
                <a:pathLst>
                  <a:path w="21600" h="21600">
                    <a:moveTo>
                      <a:pt x="0" y="6171"/>
                    </a:moveTo>
                    <a:lnTo>
                      <a:pt x="0" y="18513"/>
                    </a:lnTo>
                    <a:cubicBezTo>
                      <a:pt x="0" y="20220"/>
                      <a:pt x="805" y="21600"/>
                      <a:pt x="1800" y="21600"/>
                    </a:cubicBezTo>
                    <a:lnTo>
                      <a:pt x="3601" y="21600"/>
                    </a:lnTo>
                    <a:lnTo>
                      <a:pt x="17999" y="21600"/>
                    </a:lnTo>
                    <a:lnTo>
                      <a:pt x="19800" y="21600"/>
                    </a:lnTo>
                    <a:cubicBezTo>
                      <a:pt x="20795" y="21600"/>
                      <a:pt x="21600" y="20220"/>
                      <a:pt x="21600" y="18513"/>
                    </a:cubicBezTo>
                    <a:lnTo>
                      <a:pt x="21600" y="6171"/>
                    </a:lnTo>
                    <a:cubicBezTo>
                      <a:pt x="21600" y="2760"/>
                      <a:pt x="19987" y="0"/>
                      <a:pt x="17999" y="0"/>
                    </a:cubicBezTo>
                    <a:lnTo>
                      <a:pt x="16354" y="0"/>
                    </a:lnTo>
                    <a:cubicBezTo>
                      <a:pt x="16103" y="0"/>
                      <a:pt x="15729" y="196"/>
                      <a:pt x="15521" y="439"/>
                    </a:cubicBezTo>
                    <a:lnTo>
                      <a:pt x="13681" y="2594"/>
                    </a:lnTo>
                    <a:cubicBezTo>
                      <a:pt x="13474" y="2837"/>
                      <a:pt x="13247" y="3370"/>
                      <a:pt x="13176" y="3782"/>
                    </a:cubicBezTo>
                    <a:lnTo>
                      <a:pt x="11030" y="16242"/>
                    </a:lnTo>
                    <a:cubicBezTo>
                      <a:pt x="10958" y="16656"/>
                      <a:pt x="10839" y="16658"/>
                      <a:pt x="10765" y="16246"/>
                    </a:cubicBezTo>
                    <a:lnTo>
                      <a:pt x="8510" y="3998"/>
                    </a:lnTo>
                    <a:cubicBezTo>
                      <a:pt x="8434" y="3586"/>
                      <a:pt x="8204" y="3057"/>
                      <a:pt x="7994" y="2817"/>
                    </a:cubicBezTo>
                    <a:lnTo>
                      <a:pt x="5929" y="435"/>
                    </a:lnTo>
                    <a:cubicBezTo>
                      <a:pt x="5719" y="191"/>
                      <a:pt x="5346" y="0"/>
                      <a:pt x="5093" y="0"/>
                    </a:cubicBezTo>
                    <a:lnTo>
                      <a:pt x="3598" y="0"/>
                    </a:lnTo>
                    <a:cubicBezTo>
                      <a:pt x="1613" y="0"/>
                      <a:pt x="0" y="2760"/>
                      <a:pt x="0" y="6171"/>
                    </a:cubicBezTo>
                    <a:close/>
                    <a:moveTo>
                      <a:pt x="7986" y="11863"/>
                    </a:moveTo>
                    <a:cubicBezTo>
                      <a:pt x="8406" y="11863"/>
                      <a:pt x="8746" y="12448"/>
                      <a:pt x="8746" y="13166"/>
                    </a:cubicBezTo>
                    <a:cubicBezTo>
                      <a:pt x="8746" y="13887"/>
                      <a:pt x="8406" y="14472"/>
                      <a:pt x="7986" y="14472"/>
                    </a:cubicBezTo>
                    <a:cubicBezTo>
                      <a:pt x="7567" y="14472"/>
                      <a:pt x="7227" y="13887"/>
                      <a:pt x="7227" y="13166"/>
                    </a:cubicBezTo>
                    <a:cubicBezTo>
                      <a:pt x="7227" y="12448"/>
                      <a:pt x="7566" y="11863"/>
                      <a:pt x="7986" y="11863"/>
                    </a:cubicBezTo>
                    <a:close/>
                    <a:moveTo>
                      <a:pt x="7986" y="16557"/>
                    </a:moveTo>
                    <a:cubicBezTo>
                      <a:pt x="8406" y="16557"/>
                      <a:pt x="8746" y="17140"/>
                      <a:pt x="8746" y="17860"/>
                    </a:cubicBezTo>
                    <a:cubicBezTo>
                      <a:pt x="8746" y="18581"/>
                      <a:pt x="8406" y="19166"/>
                      <a:pt x="7986" y="19166"/>
                    </a:cubicBezTo>
                    <a:cubicBezTo>
                      <a:pt x="7567" y="19166"/>
                      <a:pt x="7227" y="18581"/>
                      <a:pt x="7227" y="17860"/>
                    </a:cubicBezTo>
                    <a:cubicBezTo>
                      <a:pt x="7227" y="17140"/>
                      <a:pt x="7566" y="16557"/>
                      <a:pt x="7986" y="16557"/>
                    </a:cubicBezTo>
                    <a:close/>
                    <a:moveTo>
                      <a:pt x="7986" y="1655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58" name="Group 249"/>
            <p:cNvGrpSpPr>
              <a:grpSpLocks/>
            </p:cNvGrpSpPr>
            <p:nvPr/>
          </p:nvGrpSpPr>
          <p:grpSpPr bwMode="auto">
            <a:xfrm>
              <a:off x="6103263" y="3243494"/>
              <a:ext cx="54975" cy="74483"/>
              <a:chOff x="0" y="0"/>
              <a:chExt cx="62" cy="84"/>
            </a:xfrm>
            <a:solidFill>
              <a:schemeClr val="accent3">
                <a:lumMod val="50000"/>
              </a:schemeClr>
            </a:solidFill>
          </p:grpSpPr>
          <p:sp>
            <p:nvSpPr>
              <p:cNvPr id="202" name="AutoShape 247"/>
              <p:cNvSpPr>
                <a:spLocks/>
              </p:cNvSpPr>
              <p:nvPr/>
            </p:nvSpPr>
            <p:spPr bwMode="auto">
              <a:xfrm>
                <a:off x="0" y="0"/>
                <a:ext cx="53" cy="41"/>
              </a:xfrm>
              <a:custGeom>
                <a:avLst/>
                <a:gdLst/>
                <a:ahLst/>
                <a:cxnLst/>
                <a:rect l="0" t="0" r="r" b="b"/>
                <a:pathLst>
                  <a:path w="19565" h="21600">
                    <a:moveTo>
                      <a:pt x="9775" y="0"/>
                    </a:moveTo>
                    <a:cubicBezTo>
                      <a:pt x="5536" y="0"/>
                      <a:pt x="2099" y="4837"/>
                      <a:pt x="2099" y="10798"/>
                    </a:cubicBezTo>
                    <a:lnTo>
                      <a:pt x="2099" y="14268"/>
                    </a:lnTo>
                    <a:cubicBezTo>
                      <a:pt x="2041" y="15383"/>
                      <a:pt x="1776" y="17977"/>
                      <a:pt x="547" y="17800"/>
                    </a:cubicBezTo>
                    <a:cubicBezTo>
                      <a:pt x="-1015" y="17572"/>
                      <a:pt x="963" y="21571"/>
                      <a:pt x="3998" y="21600"/>
                    </a:cubicBezTo>
                    <a:cubicBezTo>
                      <a:pt x="4004" y="21600"/>
                      <a:pt x="4013" y="21600"/>
                      <a:pt x="4019" y="21600"/>
                    </a:cubicBezTo>
                    <a:lnTo>
                      <a:pt x="15531" y="21600"/>
                    </a:lnTo>
                    <a:cubicBezTo>
                      <a:pt x="18586" y="21600"/>
                      <a:pt x="20585" y="17568"/>
                      <a:pt x="19018" y="17800"/>
                    </a:cubicBezTo>
                    <a:cubicBezTo>
                      <a:pt x="17447" y="18027"/>
                      <a:pt x="17447" y="13764"/>
                      <a:pt x="17447" y="13764"/>
                    </a:cubicBezTo>
                    <a:lnTo>
                      <a:pt x="17447" y="10794"/>
                    </a:lnTo>
                    <a:cubicBezTo>
                      <a:pt x="17447" y="4837"/>
                      <a:pt x="14013" y="0"/>
                      <a:pt x="9775" y="0"/>
                    </a:cubicBezTo>
                    <a:close/>
                    <a:moveTo>
                      <a:pt x="9775" y="2412"/>
                    </a:moveTo>
                    <a:cubicBezTo>
                      <a:pt x="12437" y="2412"/>
                      <a:pt x="14917" y="5015"/>
                      <a:pt x="14917" y="8220"/>
                    </a:cubicBezTo>
                    <a:cubicBezTo>
                      <a:pt x="14917" y="8369"/>
                      <a:pt x="14914" y="8522"/>
                      <a:pt x="14905" y="8662"/>
                    </a:cubicBezTo>
                    <a:cubicBezTo>
                      <a:pt x="14888" y="8914"/>
                      <a:pt x="14829" y="8799"/>
                      <a:pt x="14741" y="8443"/>
                    </a:cubicBezTo>
                    <a:cubicBezTo>
                      <a:pt x="14133" y="5986"/>
                      <a:pt x="11991" y="4189"/>
                      <a:pt x="9775" y="4189"/>
                    </a:cubicBezTo>
                    <a:cubicBezTo>
                      <a:pt x="7556" y="4189"/>
                      <a:pt x="5278" y="5990"/>
                      <a:pt x="4647" y="8443"/>
                    </a:cubicBezTo>
                    <a:cubicBezTo>
                      <a:pt x="4556" y="8799"/>
                      <a:pt x="4494" y="8910"/>
                      <a:pt x="4480" y="8662"/>
                    </a:cubicBezTo>
                    <a:cubicBezTo>
                      <a:pt x="4471" y="8522"/>
                      <a:pt x="4465" y="8369"/>
                      <a:pt x="4465" y="8220"/>
                    </a:cubicBezTo>
                    <a:cubicBezTo>
                      <a:pt x="4465" y="5015"/>
                      <a:pt x="7113" y="2412"/>
                      <a:pt x="9775" y="2412"/>
                    </a:cubicBezTo>
                    <a:close/>
                    <a:moveTo>
                      <a:pt x="9775" y="18907"/>
                    </a:moveTo>
                    <a:cubicBezTo>
                      <a:pt x="6596" y="18907"/>
                      <a:pt x="4019" y="15507"/>
                      <a:pt x="4019" y="11033"/>
                    </a:cubicBezTo>
                    <a:cubicBezTo>
                      <a:pt x="4019" y="11033"/>
                      <a:pt x="6581" y="7873"/>
                      <a:pt x="9828" y="7873"/>
                    </a:cubicBezTo>
                    <a:cubicBezTo>
                      <a:pt x="13127" y="7873"/>
                      <a:pt x="15531" y="11033"/>
                      <a:pt x="15531" y="11033"/>
                    </a:cubicBezTo>
                    <a:cubicBezTo>
                      <a:pt x="15531" y="15503"/>
                      <a:pt x="12954" y="18907"/>
                      <a:pt x="9775" y="18907"/>
                    </a:cubicBezTo>
                    <a:close/>
                    <a:moveTo>
                      <a:pt x="9775" y="1890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03" name="AutoShape 248"/>
              <p:cNvSpPr>
                <a:spLocks/>
              </p:cNvSpPr>
              <p:nvPr/>
            </p:nvSpPr>
            <p:spPr bwMode="auto">
              <a:xfrm>
                <a:off x="0" y="48"/>
                <a:ext cx="62" cy="36"/>
              </a:xfrm>
              <a:custGeom>
                <a:avLst/>
                <a:gdLst/>
                <a:ahLst/>
                <a:cxnLst/>
                <a:rect l="0" t="0" r="r" b="b"/>
                <a:pathLst>
                  <a:path w="21600" h="21600">
                    <a:moveTo>
                      <a:pt x="0" y="6169"/>
                    </a:moveTo>
                    <a:lnTo>
                      <a:pt x="0" y="18513"/>
                    </a:lnTo>
                    <a:cubicBezTo>
                      <a:pt x="0" y="20217"/>
                      <a:pt x="807" y="21600"/>
                      <a:pt x="1801" y="21600"/>
                    </a:cubicBezTo>
                    <a:lnTo>
                      <a:pt x="3601" y="21600"/>
                    </a:lnTo>
                    <a:lnTo>
                      <a:pt x="17999" y="21600"/>
                    </a:lnTo>
                    <a:lnTo>
                      <a:pt x="19799" y="21600"/>
                    </a:lnTo>
                    <a:cubicBezTo>
                      <a:pt x="20793" y="21600"/>
                      <a:pt x="21600" y="20217"/>
                      <a:pt x="21600" y="18513"/>
                    </a:cubicBezTo>
                    <a:lnTo>
                      <a:pt x="21600" y="6169"/>
                    </a:lnTo>
                    <a:cubicBezTo>
                      <a:pt x="21600" y="2757"/>
                      <a:pt x="19987" y="0"/>
                      <a:pt x="17999" y="0"/>
                    </a:cubicBezTo>
                    <a:lnTo>
                      <a:pt x="16355" y="0"/>
                    </a:lnTo>
                    <a:cubicBezTo>
                      <a:pt x="16104" y="0"/>
                      <a:pt x="15730" y="194"/>
                      <a:pt x="15523" y="439"/>
                    </a:cubicBezTo>
                    <a:lnTo>
                      <a:pt x="13681" y="2591"/>
                    </a:lnTo>
                    <a:cubicBezTo>
                      <a:pt x="13475" y="2837"/>
                      <a:pt x="13246" y="3370"/>
                      <a:pt x="13178" y="3781"/>
                    </a:cubicBezTo>
                    <a:lnTo>
                      <a:pt x="11033" y="16242"/>
                    </a:lnTo>
                    <a:cubicBezTo>
                      <a:pt x="10961" y="16658"/>
                      <a:pt x="10843" y="16658"/>
                      <a:pt x="10766" y="16247"/>
                    </a:cubicBezTo>
                    <a:lnTo>
                      <a:pt x="8511" y="3998"/>
                    </a:lnTo>
                    <a:cubicBezTo>
                      <a:pt x="8436" y="3587"/>
                      <a:pt x="8205" y="3059"/>
                      <a:pt x="7996" y="2818"/>
                    </a:cubicBezTo>
                    <a:lnTo>
                      <a:pt x="5931" y="434"/>
                    </a:lnTo>
                    <a:cubicBezTo>
                      <a:pt x="5721" y="194"/>
                      <a:pt x="5347" y="0"/>
                      <a:pt x="5094" y="0"/>
                    </a:cubicBezTo>
                    <a:lnTo>
                      <a:pt x="3599" y="0"/>
                    </a:lnTo>
                    <a:cubicBezTo>
                      <a:pt x="1613" y="0"/>
                      <a:pt x="0" y="2757"/>
                      <a:pt x="0" y="6169"/>
                    </a:cubicBezTo>
                    <a:close/>
                    <a:moveTo>
                      <a:pt x="7985" y="11862"/>
                    </a:moveTo>
                    <a:cubicBezTo>
                      <a:pt x="8406" y="11862"/>
                      <a:pt x="8745" y="12447"/>
                      <a:pt x="8745" y="13165"/>
                    </a:cubicBezTo>
                    <a:cubicBezTo>
                      <a:pt x="8745" y="13882"/>
                      <a:pt x="8406" y="14468"/>
                      <a:pt x="7985" y="14468"/>
                    </a:cubicBezTo>
                    <a:cubicBezTo>
                      <a:pt x="7566" y="14468"/>
                      <a:pt x="7225" y="13882"/>
                      <a:pt x="7225" y="13165"/>
                    </a:cubicBezTo>
                    <a:cubicBezTo>
                      <a:pt x="7228" y="12447"/>
                      <a:pt x="7566" y="11862"/>
                      <a:pt x="7985" y="11862"/>
                    </a:cubicBezTo>
                    <a:close/>
                    <a:moveTo>
                      <a:pt x="7985" y="16554"/>
                    </a:moveTo>
                    <a:cubicBezTo>
                      <a:pt x="8406" y="16554"/>
                      <a:pt x="8745" y="17135"/>
                      <a:pt x="8745" y="17862"/>
                    </a:cubicBezTo>
                    <a:cubicBezTo>
                      <a:pt x="8745" y="18579"/>
                      <a:pt x="8406" y="19164"/>
                      <a:pt x="7985" y="19164"/>
                    </a:cubicBezTo>
                    <a:cubicBezTo>
                      <a:pt x="7566" y="19164"/>
                      <a:pt x="7225" y="18579"/>
                      <a:pt x="7225" y="17862"/>
                    </a:cubicBezTo>
                    <a:cubicBezTo>
                      <a:pt x="7228" y="17135"/>
                      <a:pt x="7566" y="16554"/>
                      <a:pt x="7985" y="16554"/>
                    </a:cubicBezTo>
                    <a:close/>
                    <a:moveTo>
                      <a:pt x="7985" y="16554"/>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59" name="Group 252"/>
            <p:cNvGrpSpPr>
              <a:grpSpLocks/>
            </p:cNvGrpSpPr>
            <p:nvPr/>
          </p:nvGrpSpPr>
          <p:grpSpPr bwMode="auto">
            <a:xfrm>
              <a:off x="8869770" y="1555215"/>
              <a:ext cx="54975" cy="74483"/>
              <a:chOff x="0" y="0"/>
              <a:chExt cx="62" cy="84"/>
            </a:xfrm>
            <a:solidFill>
              <a:schemeClr val="accent3">
                <a:lumMod val="50000"/>
              </a:schemeClr>
            </a:solidFill>
          </p:grpSpPr>
          <p:sp>
            <p:nvSpPr>
              <p:cNvPr id="200" name="AutoShape 250"/>
              <p:cNvSpPr>
                <a:spLocks/>
              </p:cNvSpPr>
              <p:nvPr/>
            </p:nvSpPr>
            <p:spPr bwMode="auto">
              <a:xfrm>
                <a:off x="0" y="0"/>
                <a:ext cx="53" cy="41"/>
              </a:xfrm>
              <a:custGeom>
                <a:avLst/>
                <a:gdLst/>
                <a:ahLst/>
                <a:cxnLst/>
                <a:rect l="0" t="0" r="r" b="b"/>
                <a:pathLst>
                  <a:path w="19566" h="21600">
                    <a:moveTo>
                      <a:pt x="9774" y="0"/>
                    </a:moveTo>
                    <a:cubicBezTo>
                      <a:pt x="5535" y="0"/>
                      <a:pt x="2098" y="4837"/>
                      <a:pt x="2098" y="10798"/>
                    </a:cubicBezTo>
                    <a:lnTo>
                      <a:pt x="2098" y="14268"/>
                    </a:lnTo>
                    <a:cubicBezTo>
                      <a:pt x="2040" y="15383"/>
                      <a:pt x="1778" y="17977"/>
                      <a:pt x="546" y="17800"/>
                    </a:cubicBezTo>
                    <a:cubicBezTo>
                      <a:pt x="-1013" y="17572"/>
                      <a:pt x="965" y="21571"/>
                      <a:pt x="3997" y="21600"/>
                    </a:cubicBezTo>
                    <a:cubicBezTo>
                      <a:pt x="4003" y="21600"/>
                      <a:pt x="4015" y="21600"/>
                      <a:pt x="4021" y="21600"/>
                    </a:cubicBezTo>
                    <a:lnTo>
                      <a:pt x="15533" y="21600"/>
                    </a:lnTo>
                    <a:cubicBezTo>
                      <a:pt x="18588" y="21600"/>
                      <a:pt x="20587" y="17568"/>
                      <a:pt x="19020" y="17800"/>
                    </a:cubicBezTo>
                    <a:cubicBezTo>
                      <a:pt x="17452" y="18027"/>
                      <a:pt x="17452" y="13764"/>
                      <a:pt x="17452" y="13764"/>
                    </a:cubicBezTo>
                    <a:lnTo>
                      <a:pt x="17452" y="10794"/>
                    </a:lnTo>
                    <a:cubicBezTo>
                      <a:pt x="17446" y="4833"/>
                      <a:pt x="14009" y="0"/>
                      <a:pt x="9774" y="0"/>
                    </a:cubicBezTo>
                    <a:close/>
                    <a:moveTo>
                      <a:pt x="9774" y="2412"/>
                    </a:moveTo>
                    <a:cubicBezTo>
                      <a:pt x="12433" y="2412"/>
                      <a:pt x="14916" y="5015"/>
                      <a:pt x="14916" y="8220"/>
                    </a:cubicBezTo>
                    <a:cubicBezTo>
                      <a:pt x="14916" y="8369"/>
                      <a:pt x="14913" y="8522"/>
                      <a:pt x="14904" y="8662"/>
                    </a:cubicBezTo>
                    <a:cubicBezTo>
                      <a:pt x="14887" y="8914"/>
                      <a:pt x="14831" y="8799"/>
                      <a:pt x="14737" y="8443"/>
                    </a:cubicBezTo>
                    <a:cubicBezTo>
                      <a:pt x="14130" y="5986"/>
                      <a:pt x="11987" y="4189"/>
                      <a:pt x="9774" y="4189"/>
                    </a:cubicBezTo>
                    <a:cubicBezTo>
                      <a:pt x="7555" y="4189"/>
                      <a:pt x="5280" y="5990"/>
                      <a:pt x="4649" y="8443"/>
                    </a:cubicBezTo>
                    <a:cubicBezTo>
                      <a:pt x="4558" y="8799"/>
                      <a:pt x="4493" y="8910"/>
                      <a:pt x="4482" y="8662"/>
                    </a:cubicBezTo>
                    <a:cubicBezTo>
                      <a:pt x="4470" y="8522"/>
                      <a:pt x="4464" y="8369"/>
                      <a:pt x="4464" y="8220"/>
                    </a:cubicBezTo>
                    <a:cubicBezTo>
                      <a:pt x="4464" y="5011"/>
                      <a:pt x="7112" y="2412"/>
                      <a:pt x="9774" y="2412"/>
                    </a:cubicBezTo>
                    <a:close/>
                    <a:moveTo>
                      <a:pt x="9774" y="18907"/>
                    </a:moveTo>
                    <a:cubicBezTo>
                      <a:pt x="6595" y="18907"/>
                      <a:pt x="4018" y="15507"/>
                      <a:pt x="4018" y="11033"/>
                    </a:cubicBezTo>
                    <a:cubicBezTo>
                      <a:pt x="4018" y="11033"/>
                      <a:pt x="6580" y="7873"/>
                      <a:pt x="9827" y="7873"/>
                    </a:cubicBezTo>
                    <a:cubicBezTo>
                      <a:pt x="13126" y="7873"/>
                      <a:pt x="15530" y="11033"/>
                      <a:pt x="15530" y="11033"/>
                    </a:cubicBezTo>
                    <a:cubicBezTo>
                      <a:pt x="15530" y="15503"/>
                      <a:pt x="12953" y="18907"/>
                      <a:pt x="9774" y="18907"/>
                    </a:cubicBezTo>
                    <a:close/>
                    <a:moveTo>
                      <a:pt x="9774" y="1890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201" name="AutoShape 251"/>
              <p:cNvSpPr>
                <a:spLocks/>
              </p:cNvSpPr>
              <p:nvPr/>
            </p:nvSpPr>
            <p:spPr bwMode="auto">
              <a:xfrm>
                <a:off x="0" y="48"/>
                <a:ext cx="62" cy="36"/>
              </a:xfrm>
              <a:custGeom>
                <a:avLst/>
                <a:gdLst/>
                <a:ahLst/>
                <a:cxnLst/>
                <a:rect l="0" t="0" r="r" b="b"/>
                <a:pathLst>
                  <a:path w="21600" h="21600">
                    <a:moveTo>
                      <a:pt x="0" y="6169"/>
                    </a:moveTo>
                    <a:lnTo>
                      <a:pt x="0" y="18513"/>
                    </a:lnTo>
                    <a:cubicBezTo>
                      <a:pt x="0" y="20217"/>
                      <a:pt x="804" y="21600"/>
                      <a:pt x="1798" y="21600"/>
                    </a:cubicBezTo>
                    <a:lnTo>
                      <a:pt x="3600" y="21600"/>
                    </a:lnTo>
                    <a:lnTo>
                      <a:pt x="18000" y="21600"/>
                    </a:lnTo>
                    <a:lnTo>
                      <a:pt x="19802" y="21600"/>
                    </a:lnTo>
                    <a:cubicBezTo>
                      <a:pt x="20796" y="21600"/>
                      <a:pt x="21600" y="20217"/>
                      <a:pt x="21600" y="18513"/>
                    </a:cubicBezTo>
                    <a:lnTo>
                      <a:pt x="21600" y="6169"/>
                    </a:lnTo>
                    <a:cubicBezTo>
                      <a:pt x="21600" y="2757"/>
                      <a:pt x="19989" y="0"/>
                      <a:pt x="17998" y="0"/>
                    </a:cubicBezTo>
                    <a:lnTo>
                      <a:pt x="16354" y="0"/>
                    </a:lnTo>
                    <a:cubicBezTo>
                      <a:pt x="16100" y="0"/>
                      <a:pt x="15726" y="194"/>
                      <a:pt x="15519" y="439"/>
                    </a:cubicBezTo>
                    <a:lnTo>
                      <a:pt x="13677" y="2591"/>
                    </a:lnTo>
                    <a:cubicBezTo>
                      <a:pt x="13470" y="2837"/>
                      <a:pt x="13244" y="3370"/>
                      <a:pt x="13173" y="3781"/>
                    </a:cubicBezTo>
                    <a:lnTo>
                      <a:pt x="11027" y="16242"/>
                    </a:lnTo>
                    <a:cubicBezTo>
                      <a:pt x="10953" y="16658"/>
                      <a:pt x="10837" y="16658"/>
                      <a:pt x="10757" y="16247"/>
                    </a:cubicBezTo>
                    <a:lnTo>
                      <a:pt x="8505" y="3998"/>
                    </a:lnTo>
                    <a:cubicBezTo>
                      <a:pt x="8430" y="3587"/>
                      <a:pt x="8199" y="3059"/>
                      <a:pt x="7987" y="2818"/>
                    </a:cubicBezTo>
                    <a:lnTo>
                      <a:pt x="5921" y="434"/>
                    </a:lnTo>
                    <a:cubicBezTo>
                      <a:pt x="5712" y="194"/>
                      <a:pt x="5340" y="0"/>
                      <a:pt x="5087" y="0"/>
                    </a:cubicBezTo>
                    <a:lnTo>
                      <a:pt x="3591" y="0"/>
                    </a:lnTo>
                    <a:cubicBezTo>
                      <a:pt x="1614" y="0"/>
                      <a:pt x="0" y="2757"/>
                      <a:pt x="0" y="6169"/>
                    </a:cubicBezTo>
                    <a:close/>
                    <a:moveTo>
                      <a:pt x="7987" y="11862"/>
                    </a:moveTo>
                    <a:cubicBezTo>
                      <a:pt x="8408" y="11862"/>
                      <a:pt x="8747" y="12447"/>
                      <a:pt x="8747" y="13165"/>
                    </a:cubicBezTo>
                    <a:cubicBezTo>
                      <a:pt x="8747" y="13882"/>
                      <a:pt x="8408" y="14468"/>
                      <a:pt x="7987" y="14468"/>
                    </a:cubicBezTo>
                    <a:cubicBezTo>
                      <a:pt x="7568" y="14468"/>
                      <a:pt x="7227" y="13882"/>
                      <a:pt x="7227" y="13165"/>
                    </a:cubicBezTo>
                    <a:cubicBezTo>
                      <a:pt x="7227" y="12447"/>
                      <a:pt x="7568" y="11862"/>
                      <a:pt x="7987" y="11862"/>
                    </a:cubicBezTo>
                    <a:close/>
                    <a:moveTo>
                      <a:pt x="7987" y="16554"/>
                    </a:moveTo>
                    <a:cubicBezTo>
                      <a:pt x="8408" y="16554"/>
                      <a:pt x="8747" y="17135"/>
                      <a:pt x="8747" y="17862"/>
                    </a:cubicBezTo>
                    <a:cubicBezTo>
                      <a:pt x="8747" y="18579"/>
                      <a:pt x="8408" y="19164"/>
                      <a:pt x="7987" y="19164"/>
                    </a:cubicBezTo>
                    <a:cubicBezTo>
                      <a:pt x="7568" y="19164"/>
                      <a:pt x="7227" y="18579"/>
                      <a:pt x="7227" y="17862"/>
                    </a:cubicBezTo>
                    <a:cubicBezTo>
                      <a:pt x="7227" y="17135"/>
                      <a:pt x="7568" y="16554"/>
                      <a:pt x="7987" y="16554"/>
                    </a:cubicBezTo>
                    <a:close/>
                    <a:moveTo>
                      <a:pt x="7987" y="16554"/>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0" name="Group 255"/>
            <p:cNvGrpSpPr>
              <a:grpSpLocks/>
            </p:cNvGrpSpPr>
            <p:nvPr/>
          </p:nvGrpSpPr>
          <p:grpSpPr bwMode="auto">
            <a:xfrm>
              <a:off x="6358633" y="1640339"/>
              <a:ext cx="54975" cy="74483"/>
              <a:chOff x="0" y="0"/>
              <a:chExt cx="62" cy="84"/>
            </a:xfrm>
            <a:solidFill>
              <a:schemeClr val="accent3">
                <a:lumMod val="50000"/>
              </a:schemeClr>
            </a:solidFill>
          </p:grpSpPr>
          <p:sp>
            <p:nvSpPr>
              <p:cNvPr id="198" name="AutoShape 253"/>
              <p:cNvSpPr>
                <a:spLocks/>
              </p:cNvSpPr>
              <p:nvPr/>
            </p:nvSpPr>
            <p:spPr bwMode="auto">
              <a:xfrm>
                <a:off x="0" y="0"/>
                <a:ext cx="53" cy="41"/>
              </a:xfrm>
              <a:custGeom>
                <a:avLst/>
                <a:gdLst/>
                <a:ahLst/>
                <a:cxnLst/>
                <a:rect l="0" t="0" r="r" b="b"/>
                <a:pathLst>
                  <a:path w="19567" h="21600">
                    <a:moveTo>
                      <a:pt x="9774" y="0"/>
                    </a:moveTo>
                    <a:cubicBezTo>
                      <a:pt x="5535" y="0"/>
                      <a:pt x="2098" y="4837"/>
                      <a:pt x="2098" y="10798"/>
                    </a:cubicBezTo>
                    <a:lnTo>
                      <a:pt x="2098" y="14268"/>
                    </a:lnTo>
                    <a:cubicBezTo>
                      <a:pt x="2040" y="15383"/>
                      <a:pt x="1778" y="17977"/>
                      <a:pt x="546" y="17800"/>
                    </a:cubicBezTo>
                    <a:cubicBezTo>
                      <a:pt x="-1013" y="17572"/>
                      <a:pt x="962" y="21571"/>
                      <a:pt x="3997" y="21600"/>
                    </a:cubicBezTo>
                    <a:cubicBezTo>
                      <a:pt x="4003" y="21600"/>
                      <a:pt x="4015" y="21600"/>
                      <a:pt x="4021" y="21600"/>
                    </a:cubicBezTo>
                    <a:lnTo>
                      <a:pt x="15533" y="21600"/>
                    </a:lnTo>
                    <a:cubicBezTo>
                      <a:pt x="18588" y="21600"/>
                      <a:pt x="20587" y="17568"/>
                      <a:pt x="19020" y="17800"/>
                    </a:cubicBezTo>
                    <a:cubicBezTo>
                      <a:pt x="17452" y="18027"/>
                      <a:pt x="17452" y="13764"/>
                      <a:pt x="17452" y="13764"/>
                    </a:cubicBezTo>
                    <a:lnTo>
                      <a:pt x="17452" y="10794"/>
                    </a:lnTo>
                    <a:cubicBezTo>
                      <a:pt x="17446" y="4837"/>
                      <a:pt x="14009" y="0"/>
                      <a:pt x="9774" y="0"/>
                    </a:cubicBezTo>
                    <a:close/>
                    <a:moveTo>
                      <a:pt x="9774" y="2412"/>
                    </a:moveTo>
                    <a:cubicBezTo>
                      <a:pt x="12433" y="2412"/>
                      <a:pt x="14916" y="5015"/>
                      <a:pt x="14916" y="8220"/>
                    </a:cubicBezTo>
                    <a:cubicBezTo>
                      <a:pt x="14916" y="8369"/>
                      <a:pt x="14913" y="8522"/>
                      <a:pt x="14904" y="8662"/>
                    </a:cubicBezTo>
                    <a:cubicBezTo>
                      <a:pt x="14887" y="8914"/>
                      <a:pt x="14831" y="8799"/>
                      <a:pt x="14737" y="8443"/>
                    </a:cubicBezTo>
                    <a:cubicBezTo>
                      <a:pt x="14130" y="5986"/>
                      <a:pt x="11990" y="4189"/>
                      <a:pt x="9774" y="4189"/>
                    </a:cubicBezTo>
                    <a:cubicBezTo>
                      <a:pt x="7555" y="4189"/>
                      <a:pt x="5280" y="5990"/>
                      <a:pt x="4649" y="8443"/>
                    </a:cubicBezTo>
                    <a:cubicBezTo>
                      <a:pt x="4558" y="8799"/>
                      <a:pt x="4493" y="8910"/>
                      <a:pt x="4482" y="8662"/>
                    </a:cubicBezTo>
                    <a:cubicBezTo>
                      <a:pt x="4470" y="8522"/>
                      <a:pt x="4464" y="8369"/>
                      <a:pt x="4464" y="8220"/>
                    </a:cubicBezTo>
                    <a:cubicBezTo>
                      <a:pt x="4464" y="5015"/>
                      <a:pt x="7112" y="2412"/>
                      <a:pt x="9774" y="2412"/>
                    </a:cubicBezTo>
                    <a:close/>
                    <a:moveTo>
                      <a:pt x="9774" y="18907"/>
                    </a:moveTo>
                    <a:cubicBezTo>
                      <a:pt x="6595" y="18907"/>
                      <a:pt x="4018" y="15507"/>
                      <a:pt x="4018" y="11033"/>
                    </a:cubicBezTo>
                    <a:cubicBezTo>
                      <a:pt x="4018" y="11033"/>
                      <a:pt x="6580" y="7873"/>
                      <a:pt x="9824" y="7873"/>
                    </a:cubicBezTo>
                    <a:cubicBezTo>
                      <a:pt x="13123" y="7873"/>
                      <a:pt x="15527" y="11033"/>
                      <a:pt x="15527" y="11033"/>
                    </a:cubicBezTo>
                    <a:cubicBezTo>
                      <a:pt x="15530" y="15507"/>
                      <a:pt x="12953" y="18907"/>
                      <a:pt x="9774" y="18907"/>
                    </a:cubicBezTo>
                    <a:close/>
                    <a:moveTo>
                      <a:pt x="9774" y="1890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99" name="AutoShape 254"/>
              <p:cNvSpPr>
                <a:spLocks/>
              </p:cNvSpPr>
              <p:nvPr/>
            </p:nvSpPr>
            <p:spPr bwMode="auto">
              <a:xfrm>
                <a:off x="0" y="48"/>
                <a:ext cx="62" cy="36"/>
              </a:xfrm>
              <a:custGeom>
                <a:avLst/>
                <a:gdLst/>
                <a:ahLst/>
                <a:cxnLst/>
                <a:rect l="0" t="0" r="r" b="b"/>
                <a:pathLst>
                  <a:path w="21600" h="21600">
                    <a:moveTo>
                      <a:pt x="0" y="6169"/>
                    </a:moveTo>
                    <a:lnTo>
                      <a:pt x="0" y="18513"/>
                    </a:lnTo>
                    <a:cubicBezTo>
                      <a:pt x="0" y="20217"/>
                      <a:pt x="804" y="21600"/>
                      <a:pt x="1798" y="21600"/>
                    </a:cubicBezTo>
                    <a:lnTo>
                      <a:pt x="3600" y="21600"/>
                    </a:lnTo>
                    <a:lnTo>
                      <a:pt x="18000" y="21600"/>
                    </a:lnTo>
                    <a:lnTo>
                      <a:pt x="19802" y="21600"/>
                    </a:lnTo>
                    <a:cubicBezTo>
                      <a:pt x="20796" y="21600"/>
                      <a:pt x="21600" y="20217"/>
                      <a:pt x="21600" y="18513"/>
                    </a:cubicBezTo>
                    <a:lnTo>
                      <a:pt x="21600" y="6169"/>
                    </a:lnTo>
                    <a:cubicBezTo>
                      <a:pt x="21600" y="2757"/>
                      <a:pt x="19989" y="0"/>
                      <a:pt x="17998" y="0"/>
                    </a:cubicBezTo>
                    <a:lnTo>
                      <a:pt x="16354" y="0"/>
                    </a:lnTo>
                    <a:cubicBezTo>
                      <a:pt x="16100" y="0"/>
                      <a:pt x="15726" y="194"/>
                      <a:pt x="15519" y="439"/>
                    </a:cubicBezTo>
                    <a:lnTo>
                      <a:pt x="13677" y="2591"/>
                    </a:lnTo>
                    <a:cubicBezTo>
                      <a:pt x="13470" y="2837"/>
                      <a:pt x="13244" y="3370"/>
                      <a:pt x="13173" y="3781"/>
                    </a:cubicBezTo>
                    <a:lnTo>
                      <a:pt x="11027" y="16242"/>
                    </a:lnTo>
                    <a:cubicBezTo>
                      <a:pt x="10953" y="16658"/>
                      <a:pt x="10837" y="16658"/>
                      <a:pt x="10757" y="16247"/>
                    </a:cubicBezTo>
                    <a:lnTo>
                      <a:pt x="8505" y="3998"/>
                    </a:lnTo>
                    <a:cubicBezTo>
                      <a:pt x="8430" y="3587"/>
                      <a:pt x="8199" y="3059"/>
                      <a:pt x="7987" y="2818"/>
                    </a:cubicBezTo>
                    <a:lnTo>
                      <a:pt x="5921" y="434"/>
                    </a:lnTo>
                    <a:cubicBezTo>
                      <a:pt x="5712" y="194"/>
                      <a:pt x="5340" y="0"/>
                      <a:pt x="5087" y="0"/>
                    </a:cubicBezTo>
                    <a:lnTo>
                      <a:pt x="3591" y="0"/>
                    </a:lnTo>
                    <a:cubicBezTo>
                      <a:pt x="1614" y="5"/>
                      <a:pt x="0" y="2757"/>
                      <a:pt x="0" y="6169"/>
                    </a:cubicBezTo>
                    <a:close/>
                    <a:moveTo>
                      <a:pt x="7987" y="11862"/>
                    </a:moveTo>
                    <a:cubicBezTo>
                      <a:pt x="8408" y="11862"/>
                      <a:pt x="8747" y="12447"/>
                      <a:pt x="8747" y="13165"/>
                    </a:cubicBezTo>
                    <a:cubicBezTo>
                      <a:pt x="8747" y="13882"/>
                      <a:pt x="8408" y="14468"/>
                      <a:pt x="7987" y="14468"/>
                    </a:cubicBezTo>
                    <a:cubicBezTo>
                      <a:pt x="7568" y="14468"/>
                      <a:pt x="7227" y="13882"/>
                      <a:pt x="7227" y="13165"/>
                    </a:cubicBezTo>
                    <a:cubicBezTo>
                      <a:pt x="7227" y="12447"/>
                      <a:pt x="7568" y="11862"/>
                      <a:pt x="7987" y="11862"/>
                    </a:cubicBezTo>
                    <a:close/>
                    <a:moveTo>
                      <a:pt x="7987" y="16554"/>
                    </a:moveTo>
                    <a:cubicBezTo>
                      <a:pt x="8408" y="16554"/>
                      <a:pt x="8747" y="17135"/>
                      <a:pt x="8747" y="17862"/>
                    </a:cubicBezTo>
                    <a:cubicBezTo>
                      <a:pt x="8747" y="18579"/>
                      <a:pt x="8408" y="19164"/>
                      <a:pt x="7987" y="19164"/>
                    </a:cubicBezTo>
                    <a:cubicBezTo>
                      <a:pt x="7568" y="19164"/>
                      <a:pt x="7227" y="18579"/>
                      <a:pt x="7227" y="17862"/>
                    </a:cubicBezTo>
                    <a:cubicBezTo>
                      <a:pt x="7227" y="17135"/>
                      <a:pt x="7568" y="16554"/>
                      <a:pt x="7987" y="16554"/>
                    </a:cubicBezTo>
                    <a:close/>
                    <a:moveTo>
                      <a:pt x="7987" y="16554"/>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1" name="Group 258"/>
            <p:cNvGrpSpPr>
              <a:grpSpLocks/>
            </p:cNvGrpSpPr>
            <p:nvPr/>
          </p:nvGrpSpPr>
          <p:grpSpPr bwMode="auto">
            <a:xfrm>
              <a:off x="6876466" y="58464"/>
              <a:ext cx="54975" cy="74483"/>
              <a:chOff x="0" y="0"/>
              <a:chExt cx="62" cy="84"/>
            </a:xfrm>
            <a:solidFill>
              <a:schemeClr val="accent3">
                <a:lumMod val="50000"/>
              </a:schemeClr>
            </a:solidFill>
          </p:grpSpPr>
          <p:sp>
            <p:nvSpPr>
              <p:cNvPr id="196" name="AutoShape 256"/>
              <p:cNvSpPr>
                <a:spLocks/>
              </p:cNvSpPr>
              <p:nvPr/>
            </p:nvSpPr>
            <p:spPr bwMode="auto">
              <a:xfrm>
                <a:off x="0" y="0"/>
                <a:ext cx="53" cy="41"/>
              </a:xfrm>
              <a:custGeom>
                <a:avLst/>
                <a:gdLst/>
                <a:ahLst/>
                <a:cxnLst/>
                <a:rect l="0" t="0" r="r" b="b"/>
                <a:pathLst>
                  <a:path w="19566" h="21600">
                    <a:moveTo>
                      <a:pt x="9774" y="0"/>
                    </a:moveTo>
                    <a:cubicBezTo>
                      <a:pt x="5535" y="0"/>
                      <a:pt x="2098" y="4836"/>
                      <a:pt x="2098" y="10796"/>
                    </a:cubicBezTo>
                    <a:lnTo>
                      <a:pt x="2098" y="14265"/>
                    </a:lnTo>
                    <a:cubicBezTo>
                      <a:pt x="2040" y="15380"/>
                      <a:pt x="1778" y="17978"/>
                      <a:pt x="546" y="17800"/>
                    </a:cubicBezTo>
                    <a:cubicBezTo>
                      <a:pt x="-1013" y="17573"/>
                      <a:pt x="965" y="21571"/>
                      <a:pt x="3997" y="21600"/>
                    </a:cubicBezTo>
                    <a:cubicBezTo>
                      <a:pt x="4003" y="21600"/>
                      <a:pt x="4015" y="21600"/>
                      <a:pt x="4021" y="21600"/>
                    </a:cubicBezTo>
                    <a:lnTo>
                      <a:pt x="15533" y="21600"/>
                    </a:lnTo>
                    <a:cubicBezTo>
                      <a:pt x="18588" y="21600"/>
                      <a:pt x="20587" y="17569"/>
                      <a:pt x="19020" y="17800"/>
                    </a:cubicBezTo>
                    <a:cubicBezTo>
                      <a:pt x="17452" y="18028"/>
                      <a:pt x="17452" y="13765"/>
                      <a:pt x="17452" y="13765"/>
                    </a:cubicBezTo>
                    <a:lnTo>
                      <a:pt x="17452" y="10796"/>
                    </a:lnTo>
                    <a:cubicBezTo>
                      <a:pt x="17446" y="4832"/>
                      <a:pt x="14009" y="0"/>
                      <a:pt x="9774" y="0"/>
                    </a:cubicBezTo>
                    <a:close/>
                    <a:moveTo>
                      <a:pt x="9774" y="2412"/>
                    </a:moveTo>
                    <a:cubicBezTo>
                      <a:pt x="12433" y="2412"/>
                      <a:pt x="14916" y="5014"/>
                      <a:pt x="14916" y="8219"/>
                    </a:cubicBezTo>
                    <a:cubicBezTo>
                      <a:pt x="14916" y="8367"/>
                      <a:pt x="14913" y="8520"/>
                      <a:pt x="14904" y="8661"/>
                    </a:cubicBezTo>
                    <a:cubicBezTo>
                      <a:pt x="14887" y="8913"/>
                      <a:pt x="14831" y="8797"/>
                      <a:pt x="14737" y="8442"/>
                    </a:cubicBezTo>
                    <a:cubicBezTo>
                      <a:pt x="14130" y="5984"/>
                      <a:pt x="11990" y="4188"/>
                      <a:pt x="9774" y="4188"/>
                    </a:cubicBezTo>
                    <a:cubicBezTo>
                      <a:pt x="7555" y="4188"/>
                      <a:pt x="5280" y="5989"/>
                      <a:pt x="4649" y="8442"/>
                    </a:cubicBezTo>
                    <a:cubicBezTo>
                      <a:pt x="4558" y="8797"/>
                      <a:pt x="4493" y="8908"/>
                      <a:pt x="4482" y="8661"/>
                    </a:cubicBezTo>
                    <a:cubicBezTo>
                      <a:pt x="4470" y="8520"/>
                      <a:pt x="4464" y="8367"/>
                      <a:pt x="4464" y="8219"/>
                    </a:cubicBezTo>
                    <a:cubicBezTo>
                      <a:pt x="4464" y="5010"/>
                      <a:pt x="7112" y="2412"/>
                      <a:pt x="9774" y="2412"/>
                    </a:cubicBezTo>
                    <a:close/>
                    <a:moveTo>
                      <a:pt x="9774" y="18903"/>
                    </a:moveTo>
                    <a:cubicBezTo>
                      <a:pt x="6595" y="18903"/>
                      <a:pt x="4018" y="15504"/>
                      <a:pt x="4018" y="11031"/>
                    </a:cubicBezTo>
                    <a:cubicBezTo>
                      <a:pt x="4018" y="11031"/>
                      <a:pt x="6580" y="7872"/>
                      <a:pt x="9827" y="7872"/>
                    </a:cubicBezTo>
                    <a:cubicBezTo>
                      <a:pt x="13126" y="7872"/>
                      <a:pt x="15530" y="11031"/>
                      <a:pt x="15530" y="11031"/>
                    </a:cubicBezTo>
                    <a:cubicBezTo>
                      <a:pt x="15530" y="15500"/>
                      <a:pt x="12953" y="18903"/>
                      <a:pt x="9774" y="18903"/>
                    </a:cubicBezTo>
                    <a:close/>
                    <a:moveTo>
                      <a:pt x="9774" y="18903"/>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97" name="AutoShape 257"/>
              <p:cNvSpPr>
                <a:spLocks/>
              </p:cNvSpPr>
              <p:nvPr/>
            </p:nvSpPr>
            <p:spPr bwMode="auto">
              <a:xfrm>
                <a:off x="0" y="48"/>
                <a:ext cx="62" cy="36"/>
              </a:xfrm>
              <a:custGeom>
                <a:avLst/>
                <a:gdLst/>
                <a:ahLst/>
                <a:cxnLst/>
                <a:rect l="0" t="0" r="r" b="b"/>
                <a:pathLst>
                  <a:path w="21600" h="21600">
                    <a:moveTo>
                      <a:pt x="0" y="6169"/>
                    </a:moveTo>
                    <a:lnTo>
                      <a:pt x="0" y="18513"/>
                    </a:lnTo>
                    <a:cubicBezTo>
                      <a:pt x="0" y="20217"/>
                      <a:pt x="804" y="21600"/>
                      <a:pt x="1798" y="21600"/>
                    </a:cubicBezTo>
                    <a:lnTo>
                      <a:pt x="3600" y="21600"/>
                    </a:lnTo>
                    <a:lnTo>
                      <a:pt x="18000" y="21600"/>
                    </a:lnTo>
                    <a:lnTo>
                      <a:pt x="19802" y="21600"/>
                    </a:lnTo>
                    <a:cubicBezTo>
                      <a:pt x="20796" y="21600"/>
                      <a:pt x="21600" y="20217"/>
                      <a:pt x="21600" y="18513"/>
                    </a:cubicBezTo>
                    <a:lnTo>
                      <a:pt x="21600" y="6169"/>
                    </a:lnTo>
                    <a:cubicBezTo>
                      <a:pt x="21600" y="2757"/>
                      <a:pt x="19989" y="0"/>
                      <a:pt x="17998" y="0"/>
                    </a:cubicBezTo>
                    <a:lnTo>
                      <a:pt x="16354" y="0"/>
                    </a:lnTo>
                    <a:cubicBezTo>
                      <a:pt x="16100" y="0"/>
                      <a:pt x="15726" y="194"/>
                      <a:pt x="15519" y="439"/>
                    </a:cubicBezTo>
                    <a:lnTo>
                      <a:pt x="13677" y="2591"/>
                    </a:lnTo>
                    <a:cubicBezTo>
                      <a:pt x="13470" y="2837"/>
                      <a:pt x="13244" y="3370"/>
                      <a:pt x="13173" y="3781"/>
                    </a:cubicBezTo>
                    <a:lnTo>
                      <a:pt x="11027" y="16242"/>
                    </a:lnTo>
                    <a:cubicBezTo>
                      <a:pt x="10953" y="16658"/>
                      <a:pt x="10837" y="16658"/>
                      <a:pt x="10757" y="16247"/>
                    </a:cubicBezTo>
                    <a:lnTo>
                      <a:pt x="8505" y="3998"/>
                    </a:lnTo>
                    <a:cubicBezTo>
                      <a:pt x="8430" y="3587"/>
                      <a:pt x="8199" y="3059"/>
                      <a:pt x="7987" y="2818"/>
                    </a:cubicBezTo>
                    <a:lnTo>
                      <a:pt x="5921" y="434"/>
                    </a:lnTo>
                    <a:cubicBezTo>
                      <a:pt x="5712" y="194"/>
                      <a:pt x="5340" y="0"/>
                      <a:pt x="5087" y="0"/>
                    </a:cubicBezTo>
                    <a:lnTo>
                      <a:pt x="3591" y="0"/>
                    </a:lnTo>
                    <a:cubicBezTo>
                      <a:pt x="1614" y="0"/>
                      <a:pt x="0" y="2757"/>
                      <a:pt x="0" y="6169"/>
                    </a:cubicBezTo>
                    <a:close/>
                    <a:moveTo>
                      <a:pt x="7987" y="11862"/>
                    </a:moveTo>
                    <a:cubicBezTo>
                      <a:pt x="8408" y="11862"/>
                      <a:pt x="8747" y="12447"/>
                      <a:pt x="8747" y="13165"/>
                    </a:cubicBezTo>
                    <a:cubicBezTo>
                      <a:pt x="8747" y="13882"/>
                      <a:pt x="8408" y="14468"/>
                      <a:pt x="7987" y="14468"/>
                    </a:cubicBezTo>
                    <a:cubicBezTo>
                      <a:pt x="7568" y="14468"/>
                      <a:pt x="7227" y="13882"/>
                      <a:pt x="7227" y="13165"/>
                    </a:cubicBezTo>
                    <a:cubicBezTo>
                      <a:pt x="7227" y="12447"/>
                      <a:pt x="7568" y="11862"/>
                      <a:pt x="7987" y="11862"/>
                    </a:cubicBezTo>
                    <a:close/>
                    <a:moveTo>
                      <a:pt x="7987" y="16554"/>
                    </a:moveTo>
                    <a:cubicBezTo>
                      <a:pt x="8408" y="16554"/>
                      <a:pt x="8747" y="17135"/>
                      <a:pt x="8747" y="17862"/>
                    </a:cubicBezTo>
                    <a:cubicBezTo>
                      <a:pt x="8747" y="18579"/>
                      <a:pt x="8408" y="19164"/>
                      <a:pt x="7987" y="19164"/>
                    </a:cubicBezTo>
                    <a:cubicBezTo>
                      <a:pt x="7568" y="19164"/>
                      <a:pt x="7227" y="18579"/>
                      <a:pt x="7227" y="17862"/>
                    </a:cubicBezTo>
                    <a:cubicBezTo>
                      <a:pt x="7227" y="17135"/>
                      <a:pt x="7568" y="16554"/>
                      <a:pt x="7987" y="16554"/>
                    </a:cubicBezTo>
                    <a:close/>
                    <a:moveTo>
                      <a:pt x="7987" y="16554"/>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2" name="Group 261"/>
            <p:cNvGrpSpPr>
              <a:grpSpLocks/>
            </p:cNvGrpSpPr>
            <p:nvPr/>
          </p:nvGrpSpPr>
          <p:grpSpPr bwMode="auto">
            <a:xfrm>
              <a:off x="3982275" y="4172757"/>
              <a:ext cx="54975" cy="74483"/>
              <a:chOff x="0" y="0"/>
              <a:chExt cx="62" cy="84"/>
            </a:xfrm>
            <a:solidFill>
              <a:schemeClr val="accent3">
                <a:lumMod val="50000"/>
              </a:schemeClr>
            </a:solidFill>
          </p:grpSpPr>
          <p:sp>
            <p:nvSpPr>
              <p:cNvPr id="194" name="AutoShape 259"/>
              <p:cNvSpPr>
                <a:spLocks/>
              </p:cNvSpPr>
              <p:nvPr/>
            </p:nvSpPr>
            <p:spPr bwMode="auto">
              <a:xfrm>
                <a:off x="0" y="0"/>
                <a:ext cx="53" cy="41"/>
              </a:xfrm>
              <a:custGeom>
                <a:avLst/>
                <a:gdLst/>
                <a:ahLst/>
                <a:cxnLst/>
                <a:rect l="0" t="0" r="r" b="b"/>
                <a:pathLst>
                  <a:path w="19565" h="21600">
                    <a:moveTo>
                      <a:pt x="9775" y="0"/>
                    </a:moveTo>
                    <a:cubicBezTo>
                      <a:pt x="5536" y="0"/>
                      <a:pt x="2099" y="4836"/>
                      <a:pt x="2099" y="10796"/>
                    </a:cubicBezTo>
                    <a:lnTo>
                      <a:pt x="2099" y="14265"/>
                    </a:lnTo>
                    <a:cubicBezTo>
                      <a:pt x="2043" y="15380"/>
                      <a:pt x="1776" y="17974"/>
                      <a:pt x="547" y="17800"/>
                    </a:cubicBezTo>
                    <a:cubicBezTo>
                      <a:pt x="-1015" y="17573"/>
                      <a:pt x="963" y="21571"/>
                      <a:pt x="3998" y="21600"/>
                    </a:cubicBezTo>
                    <a:cubicBezTo>
                      <a:pt x="4004" y="21600"/>
                      <a:pt x="4013" y="21600"/>
                      <a:pt x="4019" y="21600"/>
                    </a:cubicBezTo>
                    <a:lnTo>
                      <a:pt x="15531" y="21600"/>
                    </a:lnTo>
                    <a:cubicBezTo>
                      <a:pt x="18586" y="21600"/>
                      <a:pt x="20585" y="17569"/>
                      <a:pt x="19018" y="17800"/>
                    </a:cubicBezTo>
                    <a:cubicBezTo>
                      <a:pt x="17447" y="18028"/>
                      <a:pt x="17447" y="13765"/>
                      <a:pt x="17447" y="13765"/>
                    </a:cubicBezTo>
                    <a:lnTo>
                      <a:pt x="17447" y="10796"/>
                    </a:lnTo>
                    <a:cubicBezTo>
                      <a:pt x="17447" y="4836"/>
                      <a:pt x="14010" y="0"/>
                      <a:pt x="9775" y="0"/>
                    </a:cubicBezTo>
                    <a:close/>
                    <a:moveTo>
                      <a:pt x="9775" y="2416"/>
                    </a:moveTo>
                    <a:cubicBezTo>
                      <a:pt x="12437" y="2416"/>
                      <a:pt x="14917" y="5018"/>
                      <a:pt x="14917" y="8223"/>
                    </a:cubicBezTo>
                    <a:cubicBezTo>
                      <a:pt x="14917" y="8372"/>
                      <a:pt x="14914" y="8524"/>
                      <a:pt x="14905" y="8665"/>
                    </a:cubicBezTo>
                    <a:cubicBezTo>
                      <a:pt x="14888" y="8913"/>
                      <a:pt x="14829" y="8801"/>
                      <a:pt x="14741" y="8446"/>
                    </a:cubicBezTo>
                    <a:cubicBezTo>
                      <a:pt x="14133" y="5989"/>
                      <a:pt x="11991" y="4192"/>
                      <a:pt x="9775" y="4192"/>
                    </a:cubicBezTo>
                    <a:cubicBezTo>
                      <a:pt x="7556" y="4192"/>
                      <a:pt x="5278" y="5993"/>
                      <a:pt x="4647" y="8446"/>
                    </a:cubicBezTo>
                    <a:cubicBezTo>
                      <a:pt x="4556" y="8801"/>
                      <a:pt x="4494" y="8913"/>
                      <a:pt x="4480" y="8665"/>
                    </a:cubicBezTo>
                    <a:cubicBezTo>
                      <a:pt x="4468" y="8524"/>
                      <a:pt x="4465" y="8372"/>
                      <a:pt x="4465" y="8223"/>
                    </a:cubicBezTo>
                    <a:cubicBezTo>
                      <a:pt x="4465" y="5014"/>
                      <a:pt x="7110" y="2416"/>
                      <a:pt x="9775" y="2416"/>
                    </a:cubicBezTo>
                    <a:close/>
                    <a:moveTo>
                      <a:pt x="9775" y="18907"/>
                    </a:moveTo>
                    <a:cubicBezTo>
                      <a:pt x="6596" y="18907"/>
                      <a:pt x="4019" y="15508"/>
                      <a:pt x="4019" y="11035"/>
                    </a:cubicBezTo>
                    <a:cubicBezTo>
                      <a:pt x="4019" y="11035"/>
                      <a:pt x="6581" y="7876"/>
                      <a:pt x="9828" y="7876"/>
                    </a:cubicBezTo>
                    <a:cubicBezTo>
                      <a:pt x="13124" y="7876"/>
                      <a:pt x="15531" y="11035"/>
                      <a:pt x="15531" y="11035"/>
                    </a:cubicBezTo>
                    <a:cubicBezTo>
                      <a:pt x="15528" y="15504"/>
                      <a:pt x="12954" y="18907"/>
                      <a:pt x="9775" y="18907"/>
                    </a:cubicBezTo>
                    <a:close/>
                    <a:moveTo>
                      <a:pt x="9775" y="1890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95" name="AutoShape 260"/>
              <p:cNvSpPr>
                <a:spLocks/>
              </p:cNvSpPr>
              <p:nvPr/>
            </p:nvSpPr>
            <p:spPr bwMode="auto">
              <a:xfrm>
                <a:off x="0" y="48"/>
                <a:ext cx="62" cy="36"/>
              </a:xfrm>
              <a:custGeom>
                <a:avLst/>
                <a:gdLst/>
                <a:ahLst/>
                <a:cxnLst/>
                <a:rect l="0" t="0" r="r" b="b"/>
                <a:pathLst>
                  <a:path w="21600" h="21600">
                    <a:moveTo>
                      <a:pt x="0" y="6169"/>
                    </a:moveTo>
                    <a:lnTo>
                      <a:pt x="0" y="18513"/>
                    </a:lnTo>
                    <a:cubicBezTo>
                      <a:pt x="0" y="20217"/>
                      <a:pt x="807" y="21600"/>
                      <a:pt x="1801" y="21600"/>
                    </a:cubicBezTo>
                    <a:lnTo>
                      <a:pt x="3601" y="21600"/>
                    </a:lnTo>
                    <a:lnTo>
                      <a:pt x="17999" y="21600"/>
                    </a:lnTo>
                    <a:lnTo>
                      <a:pt x="19799" y="21600"/>
                    </a:lnTo>
                    <a:cubicBezTo>
                      <a:pt x="20793" y="21600"/>
                      <a:pt x="21600" y="20217"/>
                      <a:pt x="21600" y="18513"/>
                    </a:cubicBezTo>
                    <a:lnTo>
                      <a:pt x="21600" y="6169"/>
                    </a:lnTo>
                    <a:cubicBezTo>
                      <a:pt x="21600" y="2757"/>
                      <a:pt x="19989" y="0"/>
                      <a:pt x="17999" y="0"/>
                    </a:cubicBezTo>
                    <a:lnTo>
                      <a:pt x="16355" y="0"/>
                    </a:lnTo>
                    <a:cubicBezTo>
                      <a:pt x="16104" y="0"/>
                      <a:pt x="15730" y="194"/>
                      <a:pt x="15523" y="439"/>
                    </a:cubicBezTo>
                    <a:lnTo>
                      <a:pt x="13681" y="2591"/>
                    </a:lnTo>
                    <a:cubicBezTo>
                      <a:pt x="13475" y="2837"/>
                      <a:pt x="13246" y="3370"/>
                      <a:pt x="13178" y="3781"/>
                    </a:cubicBezTo>
                    <a:lnTo>
                      <a:pt x="11033" y="16242"/>
                    </a:lnTo>
                    <a:cubicBezTo>
                      <a:pt x="10961" y="16658"/>
                      <a:pt x="10843" y="16658"/>
                      <a:pt x="10766" y="16247"/>
                    </a:cubicBezTo>
                    <a:lnTo>
                      <a:pt x="8511" y="3998"/>
                    </a:lnTo>
                    <a:cubicBezTo>
                      <a:pt x="8436" y="3587"/>
                      <a:pt x="8205" y="3059"/>
                      <a:pt x="7996" y="2818"/>
                    </a:cubicBezTo>
                    <a:lnTo>
                      <a:pt x="5931" y="434"/>
                    </a:lnTo>
                    <a:cubicBezTo>
                      <a:pt x="5721" y="194"/>
                      <a:pt x="5347" y="0"/>
                      <a:pt x="5094" y="0"/>
                    </a:cubicBezTo>
                    <a:lnTo>
                      <a:pt x="3599" y="0"/>
                    </a:lnTo>
                    <a:cubicBezTo>
                      <a:pt x="1613" y="0"/>
                      <a:pt x="0" y="2757"/>
                      <a:pt x="0" y="6169"/>
                    </a:cubicBezTo>
                    <a:close/>
                    <a:moveTo>
                      <a:pt x="7985" y="11862"/>
                    </a:moveTo>
                    <a:cubicBezTo>
                      <a:pt x="8406" y="11862"/>
                      <a:pt x="8745" y="12447"/>
                      <a:pt x="8745" y="13165"/>
                    </a:cubicBezTo>
                    <a:cubicBezTo>
                      <a:pt x="8745" y="13882"/>
                      <a:pt x="8403" y="14468"/>
                      <a:pt x="7985" y="14468"/>
                    </a:cubicBezTo>
                    <a:cubicBezTo>
                      <a:pt x="7566" y="14468"/>
                      <a:pt x="7225" y="13882"/>
                      <a:pt x="7225" y="13165"/>
                    </a:cubicBezTo>
                    <a:cubicBezTo>
                      <a:pt x="7225" y="12447"/>
                      <a:pt x="7566" y="11862"/>
                      <a:pt x="7985" y="11862"/>
                    </a:cubicBezTo>
                    <a:close/>
                    <a:moveTo>
                      <a:pt x="7985" y="16554"/>
                    </a:moveTo>
                    <a:cubicBezTo>
                      <a:pt x="8406" y="16554"/>
                      <a:pt x="8745" y="17135"/>
                      <a:pt x="8745" y="17862"/>
                    </a:cubicBezTo>
                    <a:cubicBezTo>
                      <a:pt x="8745" y="18579"/>
                      <a:pt x="8403" y="19164"/>
                      <a:pt x="7985" y="19164"/>
                    </a:cubicBezTo>
                    <a:cubicBezTo>
                      <a:pt x="7566" y="19164"/>
                      <a:pt x="7225" y="18579"/>
                      <a:pt x="7225" y="17862"/>
                    </a:cubicBezTo>
                    <a:cubicBezTo>
                      <a:pt x="7225" y="17135"/>
                      <a:pt x="7566" y="16554"/>
                      <a:pt x="7985" y="16554"/>
                    </a:cubicBezTo>
                    <a:close/>
                    <a:moveTo>
                      <a:pt x="7985" y="16554"/>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3" name="Group 264"/>
            <p:cNvGrpSpPr>
              <a:grpSpLocks/>
            </p:cNvGrpSpPr>
            <p:nvPr/>
          </p:nvGrpSpPr>
          <p:grpSpPr bwMode="auto">
            <a:xfrm>
              <a:off x="5776957" y="4655122"/>
              <a:ext cx="54975" cy="74483"/>
              <a:chOff x="0" y="0"/>
              <a:chExt cx="62" cy="84"/>
            </a:xfrm>
            <a:solidFill>
              <a:schemeClr val="accent3">
                <a:lumMod val="50000"/>
              </a:schemeClr>
            </a:solidFill>
          </p:grpSpPr>
          <p:sp>
            <p:nvSpPr>
              <p:cNvPr id="192" name="AutoShape 262"/>
              <p:cNvSpPr>
                <a:spLocks/>
              </p:cNvSpPr>
              <p:nvPr/>
            </p:nvSpPr>
            <p:spPr bwMode="auto">
              <a:xfrm>
                <a:off x="0" y="0"/>
                <a:ext cx="53" cy="41"/>
              </a:xfrm>
              <a:custGeom>
                <a:avLst/>
                <a:gdLst/>
                <a:ahLst/>
                <a:cxnLst/>
                <a:rect l="0" t="0" r="r" b="b"/>
                <a:pathLst>
                  <a:path w="19565" h="21600">
                    <a:moveTo>
                      <a:pt x="9775" y="0"/>
                    </a:moveTo>
                    <a:cubicBezTo>
                      <a:pt x="5536" y="0"/>
                      <a:pt x="2099" y="4837"/>
                      <a:pt x="2099" y="10798"/>
                    </a:cubicBezTo>
                    <a:lnTo>
                      <a:pt x="2099" y="14268"/>
                    </a:lnTo>
                    <a:cubicBezTo>
                      <a:pt x="2041" y="15383"/>
                      <a:pt x="1776" y="17977"/>
                      <a:pt x="547" y="17800"/>
                    </a:cubicBezTo>
                    <a:cubicBezTo>
                      <a:pt x="-1015" y="17572"/>
                      <a:pt x="963" y="21571"/>
                      <a:pt x="3998" y="21600"/>
                    </a:cubicBezTo>
                    <a:cubicBezTo>
                      <a:pt x="4004" y="21600"/>
                      <a:pt x="4013" y="21600"/>
                      <a:pt x="4019" y="21600"/>
                    </a:cubicBezTo>
                    <a:lnTo>
                      <a:pt x="15531" y="21600"/>
                    </a:lnTo>
                    <a:cubicBezTo>
                      <a:pt x="18586" y="21600"/>
                      <a:pt x="20585" y="17568"/>
                      <a:pt x="19018" y="17800"/>
                    </a:cubicBezTo>
                    <a:cubicBezTo>
                      <a:pt x="17447" y="18027"/>
                      <a:pt x="17447" y="13764"/>
                      <a:pt x="17447" y="13764"/>
                    </a:cubicBezTo>
                    <a:lnTo>
                      <a:pt x="17447" y="10794"/>
                    </a:lnTo>
                    <a:cubicBezTo>
                      <a:pt x="17450" y="4837"/>
                      <a:pt x="14013" y="0"/>
                      <a:pt x="9775" y="0"/>
                    </a:cubicBezTo>
                    <a:close/>
                    <a:moveTo>
                      <a:pt x="9775" y="2412"/>
                    </a:moveTo>
                    <a:cubicBezTo>
                      <a:pt x="12437" y="2412"/>
                      <a:pt x="14917" y="5015"/>
                      <a:pt x="14917" y="8220"/>
                    </a:cubicBezTo>
                    <a:cubicBezTo>
                      <a:pt x="14917" y="8369"/>
                      <a:pt x="14914" y="8522"/>
                      <a:pt x="14905" y="8662"/>
                    </a:cubicBezTo>
                    <a:cubicBezTo>
                      <a:pt x="14888" y="8914"/>
                      <a:pt x="14829" y="8799"/>
                      <a:pt x="14741" y="8443"/>
                    </a:cubicBezTo>
                    <a:cubicBezTo>
                      <a:pt x="14133" y="5986"/>
                      <a:pt x="11991" y="4189"/>
                      <a:pt x="9775" y="4189"/>
                    </a:cubicBezTo>
                    <a:cubicBezTo>
                      <a:pt x="7556" y="4189"/>
                      <a:pt x="5278" y="5990"/>
                      <a:pt x="4647" y="8443"/>
                    </a:cubicBezTo>
                    <a:cubicBezTo>
                      <a:pt x="4556" y="8799"/>
                      <a:pt x="4494" y="8910"/>
                      <a:pt x="4480" y="8662"/>
                    </a:cubicBezTo>
                    <a:cubicBezTo>
                      <a:pt x="4468" y="8522"/>
                      <a:pt x="4465" y="8369"/>
                      <a:pt x="4465" y="8220"/>
                    </a:cubicBezTo>
                    <a:cubicBezTo>
                      <a:pt x="4468" y="5015"/>
                      <a:pt x="7113" y="2412"/>
                      <a:pt x="9775" y="2412"/>
                    </a:cubicBezTo>
                    <a:close/>
                    <a:moveTo>
                      <a:pt x="9775" y="18907"/>
                    </a:moveTo>
                    <a:cubicBezTo>
                      <a:pt x="6596" y="18907"/>
                      <a:pt x="4019" y="15507"/>
                      <a:pt x="4019" y="11033"/>
                    </a:cubicBezTo>
                    <a:cubicBezTo>
                      <a:pt x="4019" y="11033"/>
                      <a:pt x="6581" y="7873"/>
                      <a:pt x="9828" y="7873"/>
                    </a:cubicBezTo>
                    <a:cubicBezTo>
                      <a:pt x="13127" y="7873"/>
                      <a:pt x="15531" y="11033"/>
                      <a:pt x="15531" y="11033"/>
                    </a:cubicBezTo>
                    <a:cubicBezTo>
                      <a:pt x="15531" y="15507"/>
                      <a:pt x="12954" y="18907"/>
                      <a:pt x="9775" y="18907"/>
                    </a:cubicBezTo>
                    <a:close/>
                    <a:moveTo>
                      <a:pt x="9775" y="1890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93" name="AutoShape 263"/>
              <p:cNvSpPr>
                <a:spLocks/>
              </p:cNvSpPr>
              <p:nvPr/>
            </p:nvSpPr>
            <p:spPr bwMode="auto">
              <a:xfrm>
                <a:off x="0" y="48"/>
                <a:ext cx="62" cy="36"/>
              </a:xfrm>
              <a:custGeom>
                <a:avLst/>
                <a:gdLst/>
                <a:ahLst/>
                <a:cxnLst/>
                <a:rect l="0" t="0" r="r" b="b"/>
                <a:pathLst>
                  <a:path w="21600" h="21600">
                    <a:moveTo>
                      <a:pt x="0" y="6169"/>
                    </a:moveTo>
                    <a:lnTo>
                      <a:pt x="0" y="18513"/>
                    </a:lnTo>
                    <a:cubicBezTo>
                      <a:pt x="0" y="20217"/>
                      <a:pt x="804" y="21600"/>
                      <a:pt x="1801" y="21600"/>
                    </a:cubicBezTo>
                    <a:lnTo>
                      <a:pt x="3601" y="21600"/>
                    </a:lnTo>
                    <a:lnTo>
                      <a:pt x="17999" y="21600"/>
                    </a:lnTo>
                    <a:lnTo>
                      <a:pt x="19799" y="21600"/>
                    </a:lnTo>
                    <a:cubicBezTo>
                      <a:pt x="20793" y="21600"/>
                      <a:pt x="21600" y="20217"/>
                      <a:pt x="21600" y="18513"/>
                    </a:cubicBezTo>
                    <a:lnTo>
                      <a:pt x="21600" y="6169"/>
                    </a:lnTo>
                    <a:cubicBezTo>
                      <a:pt x="21600" y="2757"/>
                      <a:pt x="19989" y="0"/>
                      <a:pt x="17999" y="0"/>
                    </a:cubicBezTo>
                    <a:lnTo>
                      <a:pt x="16355" y="0"/>
                    </a:lnTo>
                    <a:cubicBezTo>
                      <a:pt x="16104" y="0"/>
                      <a:pt x="15730" y="194"/>
                      <a:pt x="15523" y="439"/>
                    </a:cubicBezTo>
                    <a:lnTo>
                      <a:pt x="13681" y="2591"/>
                    </a:lnTo>
                    <a:cubicBezTo>
                      <a:pt x="13475" y="2837"/>
                      <a:pt x="13246" y="3370"/>
                      <a:pt x="13178" y="3781"/>
                    </a:cubicBezTo>
                    <a:lnTo>
                      <a:pt x="11033" y="16242"/>
                    </a:lnTo>
                    <a:cubicBezTo>
                      <a:pt x="10961" y="16658"/>
                      <a:pt x="10843" y="16658"/>
                      <a:pt x="10766" y="16247"/>
                    </a:cubicBezTo>
                    <a:lnTo>
                      <a:pt x="8511" y="3998"/>
                    </a:lnTo>
                    <a:cubicBezTo>
                      <a:pt x="8436" y="3587"/>
                      <a:pt x="8205" y="3059"/>
                      <a:pt x="7996" y="2818"/>
                    </a:cubicBezTo>
                    <a:lnTo>
                      <a:pt x="5931" y="434"/>
                    </a:lnTo>
                    <a:cubicBezTo>
                      <a:pt x="5721" y="194"/>
                      <a:pt x="5347" y="0"/>
                      <a:pt x="5094" y="0"/>
                    </a:cubicBezTo>
                    <a:lnTo>
                      <a:pt x="3599" y="0"/>
                    </a:lnTo>
                    <a:cubicBezTo>
                      <a:pt x="1613" y="5"/>
                      <a:pt x="0" y="2761"/>
                      <a:pt x="0" y="6169"/>
                    </a:cubicBezTo>
                    <a:close/>
                    <a:moveTo>
                      <a:pt x="7985" y="11867"/>
                    </a:moveTo>
                    <a:cubicBezTo>
                      <a:pt x="8406" y="11867"/>
                      <a:pt x="8745" y="12452"/>
                      <a:pt x="8745" y="13170"/>
                    </a:cubicBezTo>
                    <a:cubicBezTo>
                      <a:pt x="8745" y="13887"/>
                      <a:pt x="8403" y="14472"/>
                      <a:pt x="7985" y="14472"/>
                    </a:cubicBezTo>
                    <a:cubicBezTo>
                      <a:pt x="7566" y="14472"/>
                      <a:pt x="7225" y="13887"/>
                      <a:pt x="7225" y="13170"/>
                    </a:cubicBezTo>
                    <a:cubicBezTo>
                      <a:pt x="7225" y="12452"/>
                      <a:pt x="7566" y="11867"/>
                      <a:pt x="7985" y="11867"/>
                    </a:cubicBezTo>
                    <a:close/>
                    <a:moveTo>
                      <a:pt x="7985" y="16559"/>
                    </a:moveTo>
                    <a:cubicBezTo>
                      <a:pt x="8406" y="16559"/>
                      <a:pt x="8745" y="17139"/>
                      <a:pt x="8745" y="17866"/>
                    </a:cubicBezTo>
                    <a:cubicBezTo>
                      <a:pt x="8745" y="18584"/>
                      <a:pt x="8403" y="19169"/>
                      <a:pt x="7985" y="19169"/>
                    </a:cubicBezTo>
                    <a:cubicBezTo>
                      <a:pt x="7566" y="19169"/>
                      <a:pt x="7225" y="18584"/>
                      <a:pt x="7225" y="17866"/>
                    </a:cubicBezTo>
                    <a:cubicBezTo>
                      <a:pt x="7225" y="17139"/>
                      <a:pt x="7566" y="16559"/>
                      <a:pt x="7985" y="16559"/>
                    </a:cubicBezTo>
                    <a:close/>
                    <a:moveTo>
                      <a:pt x="7985" y="1655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4" name="Group 267"/>
            <p:cNvGrpSpPr>
              <a:grpSpLocks/>
            </p:cNvGrpSpPr>
            <p:nvPr/>
          </p:nvGrpSpPr>
          <p:grpSpPr bwMode="auto">
            <a:xfrm>
              <a:off x="3833309" y="3484677"/>
              <a:ext cx="54975" cy="74483"/>
              <a:chOff x="0" y="0"/>
              <a:chExt cx="62" cy="84"/>
            </a:xfrm>
            <a:solidFill>
              <a:schemeClr val="accent3">
                <a:lumMod val="50000"/>
              </a:schemeClr>
            </a:solidFill>
          </p:grpSpPr>
          <p:sp>
            <p:nvSpPr>
              <p:cNvPr id="190" name="AutoShape 265"/>
              <p:cNvSpPr>
                <a:spLocks/>
              </p:cNvSpPr>
              <p:nvPr/>
            </p:nvSpPr>
            <p:spPr bwMode="auto">
              <a:xfrm>
                <a:off x="0" y="0"/>
                <a:ext cx="53" cy="41"/>
              </a:xfrm>
              <a:custGeom>
                <a:avLst/>
                <a:gdLst/>
                <a:ahLst/>
                <a:cxnLst/>
                <a:rect l="0" t="0" r="r" b="b"/>
                <a:pathLst>
                  <a:path w="19565" h="21600">
                    <a:moveTo>
                      <a:pt x="9775" y="0"/>
                    </a:moveTo>
                    <a:cubicBezTo>
                      <a:pt x="5536" y="0"/>
                      <a:pt x="2099" y="4836"/>
                      <a:pt x="2099" y="10796"/>
                    </a:cubicBezTo>
                    <a:lnTo>
                      <a:pt x="2099" y="14265"/>
                    </a:lnTo>
                    <a:cubicBezTo>
                      <a:pt x="2041" y="15380"/>
                      <a:pt x="1776" y="17974"/>
                      <a:pt x="547" y="17800"/>
                    </a:cubicBezTo>
                    <a:cubicBezTo>
                      <a:pt x="-1015" y="17573"/>
                      <a:pt x="963" y="21571"/>
                      <a:pt x="3998" y="21600"/>
                    </a:cubicBezTo>
                    <a:cubicBezTo>
                      <a:pt x="4004" y="21600"/>
                      <a:pt x="4013" y="21600"/>
                      <a:pt x="4019" y="21600"/>
                    </a:cubicBezTo>
                    <a:lnTo>
                      <a:pt x="15531" y="21600"/>
                    </a:lnTo>
                    <a:cubicBezTo>
                      <a:pt x="18586" y="21600"/>
                      <a:pt x="20585" y="17569"/>
                      <a:pt x="19018" y="17800"/>
                    </a:cubicBezTo>
                    <a:cubicBezTo>
                      <a:pt x="17447" y="18028"/>
                      <a:pt x="17447" y="13765"/>
                      <a:pt x="17447" y="13765"/>
                    </a:cubicBezTo>
                    <a:lnTo>
                      <a:pt x="17447" y="10796"/>
                    </a:lnTo>
                    <a:cubicBezTo>
                      <a:pt x="17447" y="4836"/>
                      <a:pt x="14013" y="0"/>
                      <a:pt x="9775" y="0"/>
                    </a:cubicBezTo>
                    <a:close/>
                    <a:moveTo>
                      <a:pt x="9775" y="2416"/>
                    </a:moveTo>
                    <a:cubicBezTo>
                      <a:pt x="12437" y="2416"/>
                      <a:pt x="14917" y="5018"/>
                      <a:pt x="14917" y="8223"/>
                    </a:cubicBezTo>
                    <a:cubicBezTo>
                      <a:pt x="14917" y="8372"/>
                      <a:pt x="14914" y="8524"/>
                      <a:pt x="14905" y="8665"/>
                    </a:cubicBezTo>
                    <a:cubicBezTo>
                      <a:pt x="14888" y="8913"/>
                      <a:pt x="14829" y="8801"/>
                      <a:pt x="14741" y="8446"/>
                    </a:cubicBezTo>
                    <a:cubicBezTo>
                      <a:pt x="14133" y="5989"/>
                      <a:pt x="11991" y="4192"/>
                      <a:pt x="9775" y="4192"/>
                    </a:cubicBezTo>
                    <a:cubicBezTo>
                      <a:pt x="7556" y="4192"/>
                      <a:pt x="5278" y="5993"/>
                      <a:pt x="4647" y="8446"/>
                    </a:cubicBezTo>
                    <a:cubicBezTo>
                      <a:pt x="4556" y="8801"/>
                      <a:pt x="4494" y="8913"/>
                      <a:pt x="4480" y="8665"/>
                    </a:cubicBezTo>
                    <a:cubicBezTo>
                      <a:pt x="4471" y="8524"/>
                      <a:pt x="4465" y="8372"/>
                      <a:pt x="4465" y="8223"/>
                    </a:cubicBezTo>
                    <a:cubicBezTo>
                      <a:pt x="4465" y="5014"/>
                      <a:pt x="7113" y="2416"/>
                      <a:pt x="9775" y="2416"/>
                    </a:cubicBezTo>
                    <a:close/>
                    <a:moveTo>
                      <a:pt x="9775" y="18907"/>
                    </a:moveTo>
                    <a:cubicBezTo>
                      <a:pt x="6596" y="18907"/>
                      <a:pt x="4019" y="15508"/>
                      <a:pt x="4019" y="11035"/>
                    </a:cubicBezTo>
                    <a:cubicBezTo>
                      <a:pt x="4019" y="11035"/>
                      <a:pt x="6581" y="7876"/>
                      <a:pt x="9828" y="7876"/>
                    </a:cubicBezTo>
                    <a:cubicBezTo>
                      <a:pt x="13127" y="7876"/>
                      <a:pt x="15531" y="11035"/>
                      <a:pt x="15531" y="11035"/>
                    </a:cubicBezTo>
                    <a:cubicBezTo>
                      <a:pt x="15531" y="15504"/>
                      <a:pt x="12954" y="18907"/>
                      <a:pt x="9775" y="18907"/>
                    </a:cubicBezTo>
                    <a:close/>
                    <a:moveTo>
                      <a:pt x="9775" y="1890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91" name="AutoShape 266"/>
              <p:cNvSpPr>
                <a:spLocks/>
              </p:cNvSpPr>
              <p:nvPr/>
            </p:nvSpPr>
            <p:spPr bwMode="auto">
              <a:xfrm>
                <a:off x="0" y="48"/>
                <a:ext cx="62" cy="36"/>
              </a:xfrm>
              <a:custGeom>
                <a:avLst/>
                <a:gdLst/>
                <a:ahLst/>
                <a:cxnLst/>
                <a:rect l="0" t="0" r="r" b="b"/>
                <a:pathLst>
                  <a:path w="21600" h="21600">
                    <a:moveTo>
                      <a:pt x="0" y="6169"/>
                    </a:moveTo>
                    <a:lnTo>
                      <a:pt x="0" y="18513"/>
                    </a:lnTo>
                    <a:cubicBezTo>
                      <a:pt x="0" y="20217"/>
                      <a:pt x="804" y="21600"/>
                      <a:pt x="1801" y="21600"/>
                    </a:cubicBezTo>
                    <a:lnTo>
                      <a:pt x="3601" y="21600"/>
                    </a:lnTo>
                    <a:lnTo>
                      <a:pt x="17999" y="21600"/>
                    </a:lnTo>
                    <a:lnTo>
                      <a:pt x="19799" y="21600"/>
                    </a:lnTo>
                    <a:cubicBezTo>
                      <a:pt x="20793" y="21600"/>
                      <a:pt x="21600" y="20217"/>
                      <a:pt x="21600" y="18513"/>
                    </a:cubicBezTo>
                    <a:lnTo>
                      <a:pt x="21600" y="6169"/>
                    </a:lnTo>
                    <a:cubicBezTo>
                      <a:pt x="21600" y="2757"/>
                      <a:pt x="19987" y="0"/>
                      <a:pt x="17999" y="0"/>
                    </a:cubicBezTo>
                    <a:lnTo>
                      <a:pt x="16355" y="0"/>
                    </a:lnTo>
                    <a:cubicBezTo>
                      <a:pt x="16104" y="0"/>
                      <a:pt x="15730" y="194"/>
                      <a:pt x="15523" y="439"/>
                    </a:cubicBezTo>
                    <a:lnTo>
                      <a:pt x="13681" y="2591"/>
                    </a:lnTo>
                    <a:cubicBezTo>
                      <a:pt x="13475" y="2837"/>
                      <a:pt x="13246" y="3370"/>
                      <a:pt x="13178" y="3781"/>
                    </a:cubicBezTo>
                    <a:lnTo>
                      <a:pt x="11033" y="16242"/>
                    </a:lnTo>
                    <a:cubicBezTo>
                      <a:pt x="10961" y="16658"/>
                      <a:pt x="10843" y="16658"/>
                      <a:pt x="10766" y="16247"/>
                    </a:cubicBezTo>
                    <a:lnTo>
                      <a:pt x="8511" y="3998"/>
                    </a:lnTo>
                    <a:cubicBezTo>
                      <a:pt x="8436" y="3587"/>
                      <a:pt x="8205" y="3059"/>
                      <a:pt x="7996" y="2818"/>
                    </a:cubicBezTo>
                    <a:lnTo>
                      <a:pt x="5931" y="434"/>
                    </a:lnTo>
                    <a:cubicBezTo>
                      <a:pt x="5721" y="194"/>
                      <a:pt x="5347" y="0"/>
                      <a:pt x="5094" y="0"/>
                    </a:cubicBezTo>
                    <a:lnTo>
                      <a:pt x="3599" y="0"/>
                    </a:lnTo>
                    <a:cubicBezTo>
                      <a:pt x="1613" y="0"/>
                      <a:pt x="0" y="2757"/>
                      <a:pt x="0" y="6169"/>
                    </a:cubicBezTo>
                    <a:close/>
                    <a:moveTo>
                      <a:pt x="7987" y="11862"/>
                    </a:moveTo>
                    <a:cubicBezTo>
                      <a:pt x="8409" y="11862"/>
                      <a:pt x="8747" y="12447"/>
                      <a:pt x="8747" y="13165"/>
                    </a:cubicBezTo>
                    <a:cubicBezTo>
                      <a:pt x="8747" y="13882"/>
                      <a:pt x="8409" y="14468"/>
                      <a:pt x="7987" y="14468"/>
                    </a:cubicBezTo>
                    <a:cubicBezTo>
                      <a:pt x="7569" y="14468"/>
                      <a:pt x="7228" y="13882"/>
                      <a:pt x="7228" y="13165"/>
                    </a:cubicBezTo>
                    <a:cubicBezTo>
                      <a:pt x="7228" y="12447"/>
                      <a:pt x="7566" y="11862"/>
                      <a:pt x="7987" y="11862"/>
                    </a:cubicBezTo>
                    <a:close/>
                    <a:moveTo>
                      <a:pt x="7987" y="16554"/>
                    </a:moveTo>
                    <a:cubicBezTo>
                      <a:pt x="8409" y="16554"/>
                      <a:pt x="8747" y="17135"/>
                      <a:pt x="8747" y="17862"/>
                    </a:cubicBezTo>
                    <a:cubicBezTo>
                      <a:pt x="8747" y="18579"/>
                      <a:pt x="8409" y="19164"/>
                      <a:pt x="7987" y="19164"/>
                    </a:cubicBezTo>
                    <a:cubicBezTo>
                      <a:pt x="7569" y="19164"/>
                      <a:pt x="7228" y="18579"/>
                      <a:pt x="7228" y="17862"/>
                    </a:cubicBezTo>
                    <a:cubicBezTo>
                      <a:pt x="7228" y="17135"/>
                      <a:pt x="7566" y="16554"/>
                      <a:pt x="7987" y="16554"/>
                    </a:cubicBezTo>
                    <a:close/>
                    <a:moveTo>
                      <a:pt x="7987" y="16554"/>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5" name="Group 273"/>
            <p:cNvGrpSpPr>
              <a:grpSpLocks/>
            </p:cNvGrpSpPr>
            <p:nvPr/>
          </p:nvGrpSpPr>
          <p:grpSpPr bwMode="auto">
            <a:xfrm>
              <a:off x="4712916" y="3470489"/>
              <a:ext cx="176454" cy="230542"/>
              <a:chOff x="0" y="0"/>
              <a:chExt cx="199" cy="260"/>
            </a:xfrm>
            <a:solidFill>
              <a:schemeClr val="accent3">
                <a:lumMod val="50000"/>
              </a:schemeClr>
            </a:solidFill>
          </p:grpSpPr>
          <p:sp>
            <p:nvSpPr>
              <p:cNvPr id="188" name="AutoShape 271"/>
              <p:cNvSpPr>
                <a:spLocks/>
              </p:cNvSpPr>
              <p:nvPr/>
            </p:nvSpPr>
            <p:spPr bwMode="auto">
              <a:xfrm>
                <a:off x="16" y="0"/>
                <a:ext cx="169" cy="133"/>
              </a:xfrm>
              <a:custGeom>
                <a:avLst/>
                <a:gdLst/>
                <a:ahLst/>
                <a:cxnLst/>
                <a:rect l="0" t="0" r="r" b="b"/>
                <a:pathLst>
                  <a:path w="19565" h="21600">
                    <a:moveTo>
                      <a:pt x="9776" y="0"/>
                    </a:moveTo>
                    <a:cubicBezTo>
                      <a:pt x="5536" y="0"/>
                      <a:pt x="2101" y="4835"/>
                      <a:pt x="2101" y="10797"/>
                    </a:cubicBezTo>
                    <a:lnTo>
                      <a:pt x="2101" y="14267"/>
                    </a:lnTo>
                    <a:cubicBezTo>
                      <a:pt x="2044" y="15380"/>
                      <a:pt x="1779" y="17978"/>
                      <a:pt x="547" y="17800"/>
                    </a:cubicBezTo>
                    <a:cubicBezTo>
                      <a:pt x="-1015" y="17574"/>
                      <a:pt x="965" y="21571"/>
                      <a:pt x="3999" y="21600"/>
                    </a:cubicBezTo>
                    <a:cubicBezTo>
                      <a:pt x="4004" y="21600"/>
                      <a:pt x="4014" y="21600"/>
                      <a:pt x="4019" y="21600"/>
                    </a:cubicBezTo>
                    <a:lnTo>
                      <a:pt x="15532" y="21600"/>
                    </a:lnTo>
                    <a:cubicBezTo>
                      <a:pt x="18586" y="21600"/>
                      <a:pt x="20585" y="17572"/>
                      <a:pt x="19018" y="17800"/>
                    </a:cubicBezTo>
                    <a:cubicBezTo>
                      <a:pt x="17449" y="18027"/>
                      <a:pt x="17449" y="13768"/>
                      <a:pt x="17449" y="13768"/>
                    </a:cubicBezTo>
                    <a:lnTo>
                      <a:pt x="17449" y="10799"/>
                    </a:lnTo>
                    <a:cubicBezTo>
                      <a:pt x="17449" y="4836"/>
                      <a:pt x="14014" y="0"/>
                      <a:pt x="9776" y="0"/>
                    </a:cubicBezTo>
                    <a:close/>
                    <a:moveTo>
                      <a:pt x="9776" y="2412"/>
                    </a:moveTo>
                    <a:cubicBezTo>
                      <a:pt x="12438" y="2412"/>
                      <a:pt x="14920" y="5014"/>
                      <a:pt x="14920" y="8222"/>
                    </a:cubicBezTo>
                    <a:cubicBezTo>
                      <a:pt x="14920" y="8371"/>
                      <a:pt x="14916" y="8524"/>
                      <a:pt x="14907" y="8666"/>
                    </a:cubicBezTo>
                    <a:cubicBezTo>
                      <a:pt x="14889" y="8915"/>
                      <a:pt x="14831" y="8804"/>
                      <a:pt x="14742" y="8449"/>
                    </a:cubicBezTo>
                    <a:cubicBezTo>
                      <a:pt x="14134" y="5991"/>
                      <a:pt x="11991" y="4193"/>
                      <a:pt x="9776" y="4193"/>
                    </a:cubicBezTo>
                    <a:cubicBezTo>
                      <a:pt x="7557" y="4193"/>
                      <a:pt x="5280" y="5992"/>
                      <a:pt x="4650" y="8449"/>
                    </a:cubicBezTo>
                    <a:cubicBezTo>
                      <a:pt x="4559" y="8803"/>
                      <a:pt x="4497" y="8915"/>
                      <a:pt x="4483" y="8666"/>
                    </a:cubicBezTo>
                    <a:cubicBezTo>
                      <a:pt x="4473" y="8525"/>
                      <a:pt x="4467" y="8371"/>
                      <a:pt x="4467" y="8222"/>
                    </a:cubicBezTo>
                    <a:cubicBezTo>
                      <a:pt x="4468" y="5014"/>
                      <a:pt x="7113" y="2412"/>
                      <a:pt x="9776" y="2412"/>
                    </a:cubicBezTo>
                    <a:close/>
                    <a:moveTo>
                      <a:pt x="9776" y="18905"/>
                    </a:moveTo>
                    <a:cubicBezTo>
                      <a:pt x="6597" y="18905"/>
                      <a:pt x="4019" y="15504"/>
                      <a:pt x="4019" y="11032"/>
                    </a:cubicBezTo>
                    <a:cubicBezTo>
                      <a:pt x="4019" y="11032"/>
                      <a:pt x="6581" y="7873"/>
                      <a:pt x="9829" y="7873"/>
                    </a:cubicBezTo>
                    <a:cubicBezTo>
                      <a:pt x="13127" y="7873"/>
                      <a:pt x="15532" y="11032"/>
                      <a:pt x="15532" y="11032"/>
                    </a:cubicBezTo>
                    <a:cubicBezTo>
                      <a:pt x="15532" y="15504"/>
                      <a:pt x="12955" y="18905"/>
                      <a:pt x="9776" y="18905"/>
                    </a:cubicBezTo>
                    <a:close/>
                    <a:moveTo>
                      <a:pt x="9776" y="18905"/>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89" name="AutoShape 272"/>
              <p:cNvSpPr>
                <a:spLocks/>
              </p:cNvSpPr>
              <p:nvPr/>
            </p:nvSpPr>
            <p:spPr bwMode="auto">
              <a:xfrm>
                <a:off x="0" y="144"/>
                <a:ext cx="199" cy="116"/>
              </a:xfrm>
              <a:custGeom>
                <a:avLst/>
                <a:gdLst/>
                <a:ahLst/>
                <a:cxnLst/>
                <a:rect l="0" t="0" r="r" b="b"/>
                <a:pathLst>
                  <a:path w="21600" h="21600">
                    <a:moveTo>
                      <a:pt x="0" y="6167"/>
                    </a:moveTo>
                    <a:lnTo>
                      <a:pt x="0" y="18511"/>
                    </a:lnTo>
                    <a:cubicBezTo>
                      <a:pt x="0" y="20217"/>
                      <a:pt x="806" y="21600"/>
                      <a:pt x="1800" y="21600"/>
                    </a:cubicBezTo>
                    <a:lnTo>
                      <a:pt x="3601" y="21600"/>
                    </a:lnTo>
                    <a:lnTo>
                      <a:pt x="17998" y="21600"/>
                    </a:lnTo>
                    <a:lnTo>
                      <a:pt x="19800" y="21600"/>
                    </a:lnTo>
                    <a:cubicBezTo>
                      <a:pt x="20794" y="21600"/>
                      <a:pt x="21600" y="20217"/>
                      <a:pt x="21600" y="18511"/>
                    </a:cubicBezTo>
                    <a:lnTo>
                      <a:pt x="21600" y="6167"/>
                    </a:lnTo>
                    <a:cubicBezTo>
                      <a:pt x="21600" y="2757"/>
                      <a:pt x="19988" y="0"/>
                      <a:pt x="17998" y="0"/>
                    </a:cubicBezTo>
                    <a:lnTo>
                      <a:pt x="16355" y="0"/>
                    </a:lnTo>
                    <a:cubicBezTo>
                      <a:pt x="16103" y="0"/>
                      <a:pt x="15729" y="194"/>
                      <a:pt x="15522" y="439"/>
                    </a:cubicBezTo>
                    <a:lnTo>
                      <a:pt x="13680" y="2591"/>
                    </a:lnTo>
                    <a:cubicBezTo>
                      <a:pt x="13474" y="2835"/>
                      <a:pt x="13246" y="3369"/>
                      <a:pt x="13176" y="3781"/>
                    </a:cubicBezTo>
                    <a:lnTo>
                      <a:pt x="11030" y="16239"/>
                    </a:lnTo>
                    <a:cubicBezTo>
                      <a:pt x="10958" y="16654"/>
                      <a:pt x="10841" y="16654"/>
                      <a:pt x="10764" y="16245"/>
                    </a:cubicBezTo>
                    <a:lnTo>
                      <a:pt x="8509" y="3996"/>
                    </a:lnTo>
                    <a:cubicBezTo>
                      <a:pt x="8434" y="3587"/>
                      <a:pt x="8203" y="3056"/>
                      <a:pt x="7995" y="2816"/>
                    </a:cubicBezTo>
                    <a:lnTo>
                      <a:pt x="5929" y="434"/>
                    </a:lnTo>
                    <a:cubicBezTo>
                      <a:pt x="5719" y="194"/>
                      <a:pt x="5346" y="0"/>
                      <a:pt x="5093" y="0"/>
                    </a:cubicBezTo>
                    <a:lnTo>
                      <a:pt x="3598" y="0"/>
                    </a:lnTo>
                    <a:cubicBezTo>
                      <a:pt x="1612" y="0"/>
                      <a:pt x="0" y="2757"/>
                      <a:pt x="0" y="6167"/>
                    </a:cubicBezTo>
                    <a:close/>
                    <a:moveTo>
                      <a:pt x="7985" y="11861"/>
                    </a:moveTo>
                    <a:cubicBezTo>
                      <a:pt x="8406" y="11861"/>
                      <a:pt x="8746" y="12447"/>
                      <a:pt x="8746" y="13165"/>
                    </a:cubicBezTo>
                    <a:cubicBezTo>
                      <a:pt x="8746" y="13884"/>
                      <a:pt x="8406" y="14471"/>
                      <a:pt x="7985" y="14471"/>
                    </a:cubicBezTo>
                    <a:cubicBezTo>
                      <a:pt x="7566" y="14471"/>
                      <a:pt x="7225" y="13884"/>
                      <a:pt x="7225" y="13165"/>
                    </a:cubicBezTo>
                    <a:cubicBezTo>
                      <a:pt x="7226" y="12446"/>
                      <a:pt x="7566" y="11861"/>
                      <a:pt x="7985" y="11861"/>
                    </a:cubicBezTo>
                    <a:close/>
                    <a:moveTo>
                      <a:pt x="7985" y="16553"/>
                    </a:moveTo>
                    <a:cubicBezTo>
                      <a:pt x="8406" y="16553"/>
                      <a:pt x="8746" y="17134"/>
                      <a:pt x="8746" y="17863"/>
                    </a:cubicBezTo>
                    <a:cubicBezTo>
                      <a:pt x="8746" y="18581"/>
                      <a:pt x="8406" y="19168"/>
                      <a:pt x="7985" y="19168"/>
                    </a:cubicBezTo>
                    <a:cubicBezTo>
                      <a:pt x="7566" y="19168"/>
                      <a:pt x="7225" y="18581"/>
                      <a:pt x="7225" y="17863"/>
                    </a:cubicBezTo>
                    <a:cubicBezTo>
                      <a:pt x="7226" y="17133"/>
                      <a:pt x="7566" y="16553"/>
                      <a:pt x="7985" y="16553"/>
                    </a:cubicBezTo>
                    <a:close/>
                    <a:moveTo>
                      <a:pt x="7985" y="16553"/>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6" name="Group 276"/>
            <p:cNvGrpSpPr>
              <a:grpSpLocks/>
            </p:cNvGrpSpPr>
            <p:nvPr/>
          </p:nvGrpSpPr>
          <p:grpSpPr bwMode="auto">
            <a:xfrm>
              <a:off x="7543265" y="4520343"/>
              <a:ext cx="165813" cy="217242"/>
              <a:chOff x="0" y="0"/>
              <a:chExt cx="187" cy="245"/>
            </a:xfrm>
            <a:solidFill>
              <a:schemeClr val="accent3">
                <a:lumMod val="50000"/>
              </a:schemeClr>
            </a:solidFill>
          </p:grpSpPr>
          <p:sp>
            <p:nvSpPr>
              <p:cNvPr id="186" name="AutoShape 274"/>
              <p:cNvSpPr>
                <a:spLocks/>
              </p:cNvSpPr>
              <p:nvPr/>
            </p:nvSpPr>
            <p:spPr bwMode="auto">
              <a:xfrm>
                <a:off x="16" y="0"/>
                <a:ext cx="159" cy="125"/>
              </a:xfrm>
              <a:custGeom>
                <a:avLst/>
                <a:gdLst/>
                <a:ahLst/>
                <a:cxnLst/>
                <a:rect l="0" t="0" r="r" b="b"/>
                <a:pathLst>
                  <a:path w="19566" h="21600">
                    <a:moveTo>
                      <a:pt x="9775" y="0"/>
                    </a:moveTo>
                    <a:cubicBezTo>
                      <a:pt x="5536" y="0"/>
                      <a:pt x="2100" y="4836"/>
                      <a:pt x="2100" y="10798"/>
                    </a:cubicBezTo>
                    <a:lnTo>
                      <a:pt x="2100" y="14263"/>
                    </a:lnTo>
                    <a:cubicBezTo>
                      <a:pt x="2043" y="15381"/>
                      <a:pt x="1779" y="17976"/>
                      <a:pt x="547" y="17796"/>
                    </a:cubicBezTo>
                    <a:cubicBezTo>
                      <a:pt x="-1014" y="17570"/>
                      <a:pt x="964" y="21568"/>
                      <a:pt x="3998" y="21597"/>
                    </a:cubicBezTo>
                    <a:cubicBezTo>
                      <a:pt x="4005" y="21597"/>
                      <a:pt x="4012" y="21600"/>
                      <a:pt x="4019" y="21600"/>
                    </a:cubicBezTo>
                    <a:lnTo>
                      <a:pt x="15532" y="21600"/>
                    </a:lnTo>
                    <a:cubicBezTo>
                      <a:pt x="18587" y="21600"/>
                      <a:pt x="20586" y="17568"/>
                      <a:pt x="19021" y="17796"/>
                    </a:cubicBezTo>
                    <a:cubicBezTo>
                      <a:pt x="17450" y="18024"/>
                      <a:pt x="17450" y="13764"/>
                      <a:pt x="17450" y="13764"/>
                    </a:cubicBezTo>
                    <a:lnTo>
                      <a:pt x="17450" y="10798"/>
                    </a:lnTo>
                    <a:cubicBezTo>
                      <a:pt x="17449" y="4836"/>
                      <a:pt x="14013" y="0"/>
                      <a:pt x="9775" y="0"/>
                    </a:cubicBezTo>
                    <a:close/>
                    <a:moveTo>
                      <a:pt x="9775" y="2414"/>
                    </a:moveTo>
                    <a:cubicBezTo>
                      <a:pt x="12438" y="2414"/>
                      <a:pt x="14921" y="5016"/>
                      <a:pt x="14921" y="8218"/>
                    </a:cubicBezTo>
                    <a:cubicBezTo>
                      <a:pt x="14921" y="8369"/>
                      <a:pt x="14916" y="8520"/>
                      <a:pt x="14906" y="8665"/>
                    </a:cubicBezTo>
                    <a:cubicBezTo>
                      <a:pt x="14889" y="8909"/>
                      <a:pt x="14830" y="8801"/>
                      <a:pt x="14741" y="8444"/>
                    </a:cubicBezTo>
                    <a:cubicBezTo>
                      <a:pt x="14134" y="5990"/>
                      <a:pt x="11991" y="4187"/>
                      <a:pt x="9774" y="4187"/>
                    </a:cubicBezTo>
                    <a:cubicBezTo>
                      <a:pt x="7556" y="4187"/>
                      <a:pt x="5278" y="5990"/>
                      <a:pt x="4649" y="8444"/>
                    </a:cubicBezTo>
                    <a:cubicBezTo>
                      <a:pt x="4557" y="8801"/>
                      <a:pt x="4496" y="8909"/>
                      <a:pt x="4481" y="8665"/>
                    </a:cubicBezTo>
                    <a:cubicBezTo>
                      <a:pt x="4471" y="8520"/>
                      <a:pt x="4467" y="8369"/>
                      <a:pt x="4467" y="8218"/>
                    </a:cubicBezTo>
                    <a:cubicBezTo>
                      <a:pt x="4469" y="5014"/>
                      <a:pt x="7112" y="2414"/>
                      <a:pt x="9775" y="2414"/>
                    </a:cubicBezTo>
                    <a:close/>
                    <a:moveTo>
                      <a:pt x="9775" y="18900"/>
                    </a:moveTo>
                    <a:cubicBezTo>
                      <a:pt x="6598" y="18900"/>
                      <a:pt x="4019" y="15498"/>
                      <a:pt x="4019" y="11027"/>
                    </a:cubicBezTo>
                    <a:cubicBezTo>
                      <a:pt x="4019" y="11027"/>
                      <a:pt x="6581" y="7870"/>
                      <a:pt x="9830" y="7870"/>
                    </a:cubicBezTo>
                    <a:cubicBezTo>
                      <a:pt x="13126" y="7870"/>
                      <a:pt x="15532" y="11027"/>
                      <a:pt x="15532" y="11027"/>
                    </a:cubicBezTo>
                    <a:cubicBezTo>
                      <a:pt x="15531" y="15498"/>
                      <a:pt x="12955" y="18900"/>
                      <a:pt x="9775" y="18900"/>
                    </a:cubicBezTo>
                    <a:close/>
                    <a:moveTo>
                      <a:pt x="9775" y="18900"/>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87" name="AutoShape 275"/>
              <p:cNvSpPr>
                <a:spLocks/>
              </p:cNvSpPr>
              <p:nvPr/>
            </p:nvSpPr>
            <p:spPr bwMode="auto">
              <a:xfrm>
                <a:off x="0" y="136"/>
                <a:ext cx="187" cy="109"/>
              </a:xfrm>
              <a:custGeom>
                <a:avLst/>
                <a:gdLst/>
                <a:ahLst/>
                <a:cxnLst/>
                <a:rect l="0" t="0" r="r" b="b"/>
                <a:pathLst>
                  <a:path w="21600" h="21600">
                    <a:moveTo>
                      <a:pt x="0" y="6171"/>
                    </a:moveTo>
                    <a:lnTo>
                      <a:pt x="0" y="18513"/>
                    </a:lnTo>
                    <a:cubicBezTo>
                      <a:pt x="0" y="20218"/>
                      <a:pt x="805" y="21600"/>
                      <a:pt x="1800" y="21600"/>
                    </a:cubicBezTo>
                    <a:lnTo>
                      <a:pt x="3601" y="21600"/>
                    </a:lnTo>
                    <a:lnTo>
                      <a:pt x="17999" y="21600"/>
                    </a:lnTo>
                    <a:lnTo>
                      <a:pt x="19799" y="21600"/>
                    </a:lnTo>
                    <a:cubicBezTo>
                      <a:pt x="20795" y="21600"/>
                      <a:pt x="21600" y="20218"/>
                      <a:pt x="21600" y="18513"/>
                    </a:cubicBezTo>
                    <a:lnTo>
                      <a:pt x="21600" y="6171"/>
                    </a:lnTo>
                    <a:cubicBezTo>
                      <a:pt x="21600" y="2762"/>
                      <a:pt x="19988" y="0"/>
                      <a:pt x="17999" y="0"/>
                    </a:cubicBezTo>
                    <a:lnTo>
                      <a:pt x="16354" y="0"/>
                    </a:lnTo>
                    <a:cubicBezTo>
                      <a:pt x="16102" y="0"/>
                      <a:pt x="15729" y="196"/>
                      <a:pt x="15522" y="439"/>
                    </a:cubicBezTo>
                    <a:lnTo>
                      <a:pt x="13681" y="2593"/>
                    </a:lnTo>
                    <a:cubicBezTo>
                      <a:pt x="13473" y="2835"/>
                      <a:pt x="13247" y="3370"/>
                      <a:pt x="13176" y="3784"/>
                    </a:cubicBezTo>
                    <a:lnTo>
                      <a:pt x="11030" y="16242"/>
                    </a:lnTo>
                    <a:cubicBezTo>
                      <a:pt x="10959" y="16656"/>
                      <a:pt x="10841" y="16659"/>
                      <a:pt x="10765" y="16247"/>
                    </a:cubicBezTo>
                    <a:lnTo>
                      <a:pt x="8511" y="3998"/>
                    </a:lnTo>
                    <a:cubicBezTo>
                      <a:pt x="8435" y="3588"/>
                      <a:pt x="8204" y="3057"/>
                      <a:pt x="7995" y="2816"/>
                    </a:cubicBezTo>
                    <a:lnTo>
                      <a:pt x="5931" y="436"/>
                    </a:lnTo>
                    <a:cubicBezTo>
                      <a:pt x="5721" y="194"/>
                      <a:pt x="5347" y="0"/>
                      <a:pt x="5094" y="0"/>
                    </a:cubicBezTo>
                    <a:lnTo>
                      <a:pt x="3601" y="0"/>
                    </a:lnTo>
                    <a:cubicBezTo>
                      <a:pt x="1613" y="0"/>
                      <a:pt x="0" y="2762"/>
                      <a:pt x="0" y="6171"/>
                    </a:cubicBezTo>
                    <a:close/>
                    <a:moveTo>
                      <a:pt x="7986" y="11863"/>
                    </a:moveTo>
                    <a:cubicBezTo>
                      <a:pt x="8407" y="11863"/>
                      <a:pt x="8746" y="12447"/>
                      <a:pt x="8746" y="13166"/>
                    </a:cubicBezTo>
                    <a:cubicBezTo>
                      <a:pt x="8746" y="13887"/>
                      <a:pt x="8407" y="14472"/>
                      <a:pt x="7986" y="14472"/>
                    </a:cubicBezTo>
                    <a:cubicBezTo>
                      <a:pt x="7567" y="14472"/>
                      <a:pt x="7227" y="13887"/>
                      <a:pt x="7227" y="13166"/>
                    </a:cubicBezTo>
                    <a:cubicBezTo>
                      <a:pt x="7227" y="12447"/>
                      <a:pt x="7567" y="11863"/>
                      <a:pt x="7986" y="11863"/>
                    </a:cubicBezTo>
                    <a:close/>
                    <a:moveTo>
                      <a:pt x="7986" y="16556"/>
                    </a:moveTo>
                    <a:cubicBezTo>
                      <a:pt x="8407" y="16556"/>
                      <a:pt x="8746" y="17139"/>
                      <a:pt x="8746" y="17861"/>
                    </a:cubicBezTo>
                    <a:cubicBezTo>
                      <a:pt x="8746" y="18581"/>
                      <a:pt x="8407" y="19165"/>
                      <a:pt x="7986" y="19165"/>
                    </a:cubicBezTo>
                    <a:cubicBezTo>
                      <a:pt x="7567" y="19165"/>
                      <a:pt x="7227" y="18581"/>
                      <a:pt x="7227" y="17861"/>
                    </a:cubicBezTo>
                    <a:cubicBezTo>
                      <a:pt x="7227" y="17139"/>
                      <a:pt x="7567" y="16556"/>
                      <a:pt x="7986" y="16556"/>
                    </a:cubicBezTo>
                    <a:close/>
                    <a:moveTo>
                      <a:pt x="7986" y="16556"/>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7" name="Group 279"/>
            <p:cNvGrpSpPr>
              <a:grpSpLocks/>
            </p:cNvGrpSpPr>
            <p:nvPr/>
          </p:nvGrpSpPr>
          <p:grpSpPr bwMode="auto">
            <a:xfrm>
              <a:off x="8181690" y="4981428"/>
              <a:ext cx="117045" cy="160493"/>
              <a:chOff x="0" y="0"/>
              <a:chExt cx="132" cy="181"/>
            </a:xfrm>
            <a:solidFill>
              <a:schemeClr val="accent3">
                <a:lumMod val="50000"/>
              </a:schemeClr>
            </a:solidFill>
          </p:grpSpPr>
          <p:sp>
            <p:nvSpPr>
              <p:cNvPr id="184" name="AutoShape 277"/>
              <p:cNvSpPr>
                <a:spLocks/>
              </p:cNvSpPr>
              <p:nvPr/>
            </p:nvSpPr>
            <p:spPr bwMode="auto">
              <a:xfrm>
                <a:off x="8" y="0"/>
                <a:ext cx="112" cy="88"/>
              </a:xfrm>
              <a:custGeom>
                <a:avLst/>
                <a:gdLst/>
                <a:ahLst/>
                <a:cxnLst/>
                <a:rect l="0" t="0" r="r" b="b"/>
                <a:pathLst>
                  <a:path w="19566" h="21600">
                    <a:moveTo>
                      <a:pt x="9773" y="0"/>
                    </a:moveTo>
                    <a:cubicBezTo>
                      <a:pt x="5535" y="0"/>
                      <a:pt x="2099" y="4836"/>
                      <a:pt x="2099" y="10797"/>
                    </a:cubicBezTo>
                    <a:lnTo>
                      <a:pt x="2099" y="14263"/>
                    </a:lnTo>
                    <a:cubicBezTo>
                      <a:pt x="2041" y="15378"/>
                      <a:pt x="1779" y="17975"/>
                      <a:pt x="547" y="17796"/>
                    </a:cubicBezTo>
                    <a:cubicBezTo>
                      <a:pt x="-1014" y="17570"/>
                      <a:pt x="963" y="21567"/>
                      <a:pt x="3999" y="21596"/>
                    </a:cubicBezTo>
                    <a:cubicBezTo>
                      <a:pt x="4004" y="21596"/>
                      <a:pt x="4013" y="21600"/>
                      <a:pt x="4020" y="21600"/>
                    </a:cubicBezTo>
                    <a:lnTo>
                      <a:pt x="15533" y="21600"/>
                    </a:lnTo>
                    <a:cubicBezTo>
                      <a:pt x="18587" y="21600"/>
                      <a:pt x="20586" y="17569"/>
                      <a:pt x="19021" y="17796"/>
                    </a:cubicBezTo>
                    <a:cubicBezTo>
                      <a:pt x="17450" y="18022"/>
                      <a:pt x="17450" y="13763"/>
                      <a:pt x="17450" y="13763"/>
                    </a:cubicBezTo>
                    <a:lnTo>
                      <a:pt x="17450" y="10797"/>
                    </a:lnTo>
                    <a:cubicBezTo>
                      <a:pt x="17448" y="4834"/>
                      <a:pt x="14013" y="0"/>
                      <a:pt x="9773" y="0"/>
                    </a:cubicBezTo>
                    <a:close/>
                    <a:moveTo>
                      <a:pt x="9773" y="2412"/>
                    </a:moveTo>
                    <a:cubicBezTo>
                      <a:pt x="12437" y="2412"/>
                      <a:pt x="14919" y="5013"/>
                      <a:pt x="14919" y="8216"/>
                    </a:cubicBezTo>
                    <a:cubicBezTo>
                      <a:pt x="14919" y="8367"/>
                      <a:pt x="14915" y="8516"/>
                      <a:pt x="14905" y="8662"/>
                    </a:cubicBezTo>
                    <a:cubicBezTo>
                      <a:pt x="14888" y="8907"/>
                      <a:pt x="14828" y="8797"/>
                      <a:pt x="14740" y="8442"/>
                    </a:cubicBezTo>
                    <a:cubicBezTo>
                      <a:pt x="14132" y="5988"/>
                      <a:pt x="11990" y="4185"/>
                      <a:pt x="9772" y="4185"/>
                    </a:cubicBezTo>
                    <a:cubicBezTo>
                      <a:pt x="7555" y="4185"/>
                      <a:pt x="5275" y="5988"/>
                      <a:pt x="4649" y="8442"/>
                    </a:cubicBezTo>
                    <a:cubicBezTo>
                      <a:pt x="4557" y="8799"/>
                      <a:pt x="4496" y="8907"/>
                      <a:pt x="4480" y="8662"/>
                    </a:cubicBezTo>
                    <a:cubicBezTo>
                      <a:pt x="4469" y="8516"/>
                      <a:pt x="4465" y="8367"/>
                      <a:pt x="4465" y="8216"/>
                    </a:cubicBezTo>
                    <a:cubicBezTo>
                      <a:pt x="4468" y="5013"/>
                      <a:pt x="7111" y="2412"/>
                      <a:pt x="9773" y="2412"/>
                    </a:cubicBezTo>
                    <a:close/>
                    <a:moveTo>
                      <a:pt x="9773" y="18897"/>
                    </a:moveTo>
                    <a:cubicBezTo>
                      <a:pt x="6598" y="18897"/>
                      <a:pt x="4018" y="15496"/>
                      <a:pt x="4018" y="11023"/>
                    </a:cubicBezTo>
                    <a:cubicBezTo>
                      <a:pt x="4018" y="11023"/>
                      <a:pt x="6581" y="7867"/>
                      <a:pt x="9829" y="7867"/>
                    </a:cubicBezTo>
                    <a:cubicBezTo>
                      <a:pt x="13126" y="7867"/>
                      <a:pt x="15531" y="11023"/>
                      <a:pt x="15531" y="11023"/>
                    </a:cubicBezTo>
                    <a:cubicBezTo>
                      <a:pt x="15531" y="15496"/>
                      <a:pt x="12954" y="18897"/>
                      <a:pt x="9773" y="18897"/>
                    </a:cubicBezTo>
                    <a:close/>
                    <a:moveTo>
                      <a:pt x="9773" y="18897"/>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85" name="AutoShape 278"/>
              <p:cNvSpPr>
                <a:spLocks/>
              </p:cNvSpPr>
              <p:nvPr/>
            </p:nvSpPr>
            <p:spPr bwMode="auto">
              <a:xfrm>
                <a:off x="0" y="103"/>
                <a:ext cx="132" cy="78"/>
              </a:xfrm>
              <a:custGeom>
                <a:avLst/>
                <a:gdLst/>
                <a:ahLst/>
                <a:cxnLst/>
                <a:rect l="0" t="0" r="r" b="b"/>
                <a:pathLst>
                  <a:path w="21600" h="21600">
                    <a:moveTo>
                      <a:pt x="0" y="6173"/>
                    </a:moveTo>
                    <a:lnTo>
                      <a:pt x="0" y="18513"/>
                    </a:lnTo>
                    <a:cubicBezTo>
                      <a:pt x="0" y="20220"/>
                      <a:pt x="805" y="21600"/>
                      <a:pt x="1799" y="21600"/>
                    </a:cubicBezTo>
                    <a:lnTo>
                      <a:pt x="3600" y="21600"/>
                    </a:lnTo>
                    <a:lnTo>
                      <a:pt x="17997" y="21600"/>
                    </a:lnTo>
                    <a:lnTo>
                      <a:pt x="19799" y="21600"/>
                    </a:lnTo>
                    <a:cubicBezTo>
                      <a:pt x="20794" y="21600"/>
                      <a:pt x="21600" y="20220"/>
                      <a:pt x="21600" y="18513"/>
                    </a:cubicBezTo>
                    <a:lnTo>
                      <a:pt x="21600" y="6173"/>
                    </a:lnTo>
                    <a:cubicBezTo>
                      <a:pt x="21600" y="2761"/>
                      <a:pt x="19988" y="0"/>
                      <a:pt x="17997" y="0"/>
                    </a:cubicBezTo>
                    <a:lnTo>
                      <a:pt x="16352" y="0"/>
                    </a:lnTo>
                    <a:cubicBezTo>
                      <a:pt x="16103" y="0"/>
                      <a:pt x="15728" y="197"/>
                      <a:pt x="15520" y="440"/>
                    </a:cubicBezTo>
                    <a:lnTo>
                      <a:pt x="13680" y="2593"/>
                    </a:lnTo>
                    <a:cubicBezTo>
                      <a:pt x="13473" y="2835"/>
                      <a:pt x="13246" y="3372"/>
                      <a:pt x="13175" y="3784"/>
                    </a:cubicBezTo>
                    <a:lnTo>
                      <a:pt x="11029" y="16241"/>
                    </a:lnTo>
                    <a:cubicBezTo>
                      <a:pt x="10957" y="16654"/>
                      <a:pt x="10838" y="16658"/>
                      <a:pt x="10763" y="16245"/>
                    </a:cubicBezTo>
                    <a:lnTo>
                      <a:pt x="8509" y="4000"/>
                    </a:lnTo>
                    <a:cubicBezTo>
                      <a:pt x="8433" y="3589"/>
                      <a:pt x="8202" y="3058"/>
                      <a:pt x="7993" y="2817"/>
                    </a:cubicBezTo>
                    <a:lnTo>
                      <a:pt x="5928" y="437"/>
                    </a:lnTo>
                    <a:cubicBezTo>
                      <a:pt x="5719" y="197"/>
                      <a:pt x="5344" y="2"/>
                      <a:pt x="5091" y="2"/>
                    </a:cubicBezTo>
                    <a:lnTo>
                      <a:pt x="3597" y="2"/>
                    </a:lnTo>
                    <a:cubicBezTo>
                      <a:pt x="1614" y="0"/>
                      <a:pt x="0" y="2764"/>
                      <a:pt x="0" y="6173"/>
                    </a:cubicBezTo>
                    <a:close/>
                    <a:moveTo>
                      <a:pt x="7985" y="11864"/>
                    </a:moveTo>
                    <a:cubicBezTo>
                      <a:pt x="8407" y="11864"/>
                      <a:pt x="8745" y="12450"/>
                      <a:pt x="8745" y="13168"/>
                    </a:cubicBezTo>
                    <a:cubicBezTo>
                      <a:pt x="8745" y="13890"/>
                      <a:pt x="8407" y="14476"/>
                      <a:pt x="7985" y="14476"/>
                    </a:cubicBezTo>
                    <a:cubicBezTo>
                      <a:pt x="7568" y="14476"/>
                      <a:pt x="7227" y="13890"/>
                      <a:pt x="7227" y="13168"/>
                    </a:cubicBezTo>
                    <a:cubicBezTo>
                      <a:pt x="7227" y="12448"/>
                      <a:pt x="7568" y="11864"/>
                      <a:pt x="7985" y="11864"/>
                    </a:cubicBezTo>
                    <a:close/>
                    <a:moveTo>
                      <a:pt x="7985" y="16555"/>
                    </a:moveTo>
                    <a:cubicBezTo>
                      <a:pt x="8407" y="16555"/>
                      <a:pt x="8745" y="17138"/>
                      <a:pt x="8745" y="17861"/>
                    </a:cubicBezTo>
                    <a:cubicBezTo>
                      <a:pt x="8745" y="18581"/>
                      <a:pt x="8407" y="19166"/>
                      <a:pt x="7985" y="19166"/>
                    </a:cubicBezTo>
                    <a:cubicBezTo>
                      <a:pt x="7568" y="19166"/>
                      <a:pt x="7227" y="18581"/>
                      <a:pt x="7227" y="17861"/>
                    </a:cubicBezTo>
                    <a:cubicBezTo>
                      <a:pt x="7227" y="17138"/>
                      <a:pt x="7568" y="16555"/>
                      <a:pt x="7985" y="16555"/>
                    </a:cubicBezTo>
                    <a:close/>
                    <a:moveTo>
                      <a:pt x="7985" y="16555"/>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8" name="Group 282"/>
            <p:cNvGrpSpPr>
              <a:grpSpLocks/>
            </p:cNvGrpSpPr>
            <p:nvPr/>
          </p:nvGrpSpPr>
          <p:grpSpPr bwMode="auto">
            <a:xfrm>
              <a:off x="8025631" y="3073247"/>
              <a:ext cx="112611" cy="150739"/>
              <a:chOff x="0" y="0"/>
              <a:chExt cx="127" cy="170"/>
            </a:xfrm>
            <a:solidFill>
              <a:schemeClr val="accent3">
                <a:lumMod val="50000"/>
              </a:schemeClr>
            </a:solidFill>
          </p:grpSpPr>
          <p:sp>
            <p:nvSpPr>
              <p:cNvPr id="182" name="AutoShape 280"/>
              <p:cNvSpPr>
                <a:spLocks/>
              </p:cNvSpPr>
              <p:nvPr/>
            </p:nvSpPr>
            <p:spPr bwMode="auto">
              <a:xfrm>
                <a:off x="8" y="0"/>
                <a:ext cx="108" cy="84"/>
              </a:xfrm>
              <a:custGeom>
                <a:avLst/>
                <a:gdLst/>
                <a:ahLst/>
                <a:cxnLst/>
                <a:rect l="0" t="0" r="r" b="b"/>
                <a:pathLst>
                  <a:path w="19566" h="21600">
                    <a:moveTo>
                      <a:pt x="9774" y="0"/>
                    </a:moveTo>
                    <a:cubicBezTo>
                      <a:pt x="5535" y="0"/>
                      <a:pt x="2099" y="4836"/>
                      <a:pt x="2099" y="10799"/>
                    </a:cubicBezTo>
                    <a:lnTo>
                      <a:pt x="2099" y="14263"/>
                    </a:lnTo>
                    <a:cubicBezTo>
                      <a:pt x="2043" y="15380"/>
                      <a:pt x="1778" y="17975"/>
                      <a:pt x="547" y="17796"/>
                    </a:cubicBezTo>
                    <a:cubicBezTo>
                      <a:pt x="-1014" y="17570"/>
                      <a:pt x="963" y="21567"/>
                      <a:pt x="3998" y="21596"/>
                    </a:cubicBezTo>
                    <a:cubicBezTo>
                      <a:pt x="4006" y="21596"/>
                      <a:pt x="4013" y="21600"/>
                      <a:pt x="4019" y="21600"/>
                    </a:cubicBezTo>
                    <a:lnTo>
                      <a:pt x="15532" y="21600"/>
                    </a:lnTo>
                    <a:cubicBezTo>
                      <a:pt x="18587" y="21600"/>
                      <a:pt x="20586" y="17568"/>
                      <a:pt x="19021" y="17796"/>
                    </a:cubicBezTo>
                    <a:cubicBezTo>
                      <a:pt x="17450" y="18022"/>
                      <a:pt x="17450" y="13762"/>
                      <a:pt x="17450" y="13762"/>
                    </a:cubicBezTo>
                    <a:lnTo>
                      <a:pt x="17450" y="10797"/>
                    </a:lnTo>
                    <a:cubicBezTo>
                      <a:pt x="17448" y="4836"/>
                      <a:pt x="14013" y="0"/>
                      <a:pt x="9774" y="0"/>
                    </a:cubicBezTo>
                    <a:close/>
                    <a:moveTo>
                      <a:pt x="9774" y="2412"/>
                    </a:moveTo>
                    <a:cubicBezTo>
                      <a:pt x="12438" y="2412"/>
                      <a:pt x="14921" y="5013"/>
                      <a:pt x="14921" y="8216"/>
                    </a:cubicBezTo>
                    <a:cubicBezTo>
                      <a:pt x="14921" y="8367"/>
                      <a:pt x="14915" y="8517"/>
                      <a:pt x="14905" y="8664"/>
                    </a:cubicBezTo>
                    <a:cubicBezTo>
                      <a:pt x="14889" y="8908"/>
                      <a:pt x="14830" y="8800"/>
                      <a:pt x="14742" y="8442"/>
                    </a:cubicBezTo>
                    <a:cubicBezTo>
                      <a:pt x="14134" y="5990"/>
                      <a:pt x="11992" y="4184"/>
                      <a:pt x="9774" y="4184"/>
                    </a:cubicBezTo>
                    <a:cubicBezTo>
                      <a:pt x="7557" y="4184"/>
                      <a:pt x="5279" y="5990"/>
                      <a:pt x="4651" y="8442"/>
                    </a:cubicBezTo>
                    <a:cubicBezTo>
                      <a:pt x="4557" y="8802"/>
                      <a:pt x="4496" y="8908"/>
                      <a:pt x="4481" y="8664"/>
                    </a:cubicBezTo>
                    <a:cubicBezTo>
                      <a:pt x="4473" y="8520"/>
                      <a:pt x="4468" y="8367"/>
                      <a:pt x="4468" y="8216"/>
                    </a:cubicBezTo>
                    <a:cubicBezTo>
                      <a:pt x="4468" y="5013"/>
                      <a:pt x="7111" y="2412"/>
                      <a:pt x="9774" y="2412"/>
                    </a:cubicBezTo>
                    <a:close/>
                    <a:moveTo>
                      <a:pt x="9774" y="18899"/>
                    </a:moveTo>
                    <a:cubicBezTo>
                      <a:pt x="6596" y="18899"/>
                      <a:pt x="4019" y="15498"/>
                      <a:pt x="4019" y="11029"/>
                    </a:cubicBezTo>
                    <a:cubicBezTo>
                      <a:pt x="4019" y="11029"/>
                      <a:pt x="6580" y="7870"/>
                      <a:pt x="9831" y="7870"/>
                    </a:cubicBezTo>
                    <a:cubicBezTo>
                      <a:pt x="13126" y="7870"/>
                      <a:pt x="15532" y="11029"/>
                      <a:pt x="15532" y="11029"/>
                    </a:cubicBezTo>
                    <a:cubicBezTo>
                      <a:pt x="15530" y="15498"/>
                      <a:pt x="12954" y="18899"/>
                      <a:pt x="9774" y="18899"/>
                    </a:cubicBezTo>
                    <a:close/>
                    <a:moveTo>
                      <a:pt x="9774" y="1889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83" name="AutoShape 281"/>
              <p:cNvSpPr>
                <a:spLocks/>
              </p:cNvSpPr>
              <p:nvPr/>
            </p:nvSpPr>
            <p:spPr bwMode="auto">
              <a:xfrm>
                <a:off x="0" y="96"/>
                <a:ext cx="127" cy="74"/>
              </a:xfrm>
              <a:custGeom>
                <a:avLst/>
                <a:gdLst/>
                <a:ahLst/>
                <a:cxnLst/>
                <a:rect l="0" t="0" r="r" b="b"/>
                <a:pathLst>
                  <a:path w="21600" h="21600">
                    <a:moveTo>
                      <a:pt x="0" y="6171"/>
                    </a:moveTo>
                    <a:lnTo>
                      <a:pt x="0" y="18513"/>
                    </a:lnTo>
                    <a:cubicBezTo>
                      <a:pt x="0" y="20216"/>
                      <a:pt x="805" y="21600"/>
                      <a:pt x="1799" y="21600"/>
                    </a:cubicBezTo>
                    <a:lnTo>
                      <a:pt x="3600" y="21600"/>
                    </a:lnTo>
                    <a:lnTo>
                      <a:pt x="18000" y="21600"/>
                    </a:lnTo>
                    <a:lnTo>
                      <a:pt x="19799" y="21600"/>
                    </a:lnTo>
                    <a:cubicBezTo>
                      <a:pt x="20795" y="21600"/>
                      <a:pt x="21600" y="20216"/>
                      <a:pt x="21600" y="18513"/>
                    </a:cubicBezTo>
                    <a:lnTo>
                      <a:pt x="21600" y="6171"/>
                    </a:lnTo>
                    <a:cubicBezTo>
                      <a:pt x="21600" y="2761"/>
                      <a:pt x="19988" y="0"/>
                      <a:pt x="18000" y="0"/>
                    </a:cubicBezTo>
                    <a:lnTo>
                      <a:pt x="16354" y="0"/>
                    </a:lnTo>
                    <a:cubicBezTo>
                      <a:pt x="16103" y="0"/>
                      <a:pt x="15729" y="195"/>
                      <a:pt x="15523" y="440"/>
                    </a:cubicBezTo>
                    <a:lnTo>
                      <a:pt x="13683" y="2596"/>
                    </a:lnTo>
                    <a:cubicBezTo>
                      <a:pt x="13475" y="2838"/>
                      <a:pt x="13249" y="3373"/>
                      <a:pt x="13177" y="3785"/>
                    </a:cubicBezTo>
                    <a:lnTo>
                      <a:pt x="11031" y="16243"/>
                    </a:lnTo>
                    <a:cubicBezTo>
                      <a:pt x="10959" y="16655"/>
                      <a:pt x="10841" y="16659"/>
                      <a:pt x="10767" y="16248"/>
                    </a:cubicBezTo>
                    <a:lnTo>
                      <a:pt x="8511" y="3999"/>
                    </a:lnTo>
                    <a:cubicBezTo>
                      <a:pt x="8437" y="3587"/>
                      <a:pt x="8205" y="3059"/>
                      <a:pt x="7996" y="2817"/>
                    </a:cubicBezTo>
                    <a:lnTo>
                      <a:pt x="5932" y="437"/>
                    </a:lnTo>
                    <a:cubicBezTo>
                      <a:pt x="5721" y="198"/>
                      <a:pt x="5348" y="0"/>
                      <a:pt x="5096" y="0"/>
                    </a:cubicBezTo>
                    <a:lnTo>
                      <a:pt x="3602" y="0"/>
                    </a:lnTo>
                    <a:cubicBezTo>
                      <a:pt x="1612" y="0"/>
                      <a:pt x="0" y="2763"/>
                      <a:pt x="0" y="6171"/>
                    </a:cubicBezTo>
                    <a:close/>
                    <a:moveTo>
                      <a:pt x="7986" y="11863"/>
                    </a:moveTo>
                    <a:cubicBezTo>
                      <a:pt x="8407" y="11863"/>
                      <a:pt x="8746" y="12449"/>
                      <a:pt x="8746" y="13168"/>
                    </a:cubicBezTo>
                    <a:cubicBezTo>
                      <a:pt x="8746" y="13889"/>
                      <a:pt x="8407" y="14475"/>
                      <a:pt x="7986" y="14475"/>
                    </a:cubicBezTo>
                    <a:cubicBezTo>
                      <a:pt x="7565" y="14475"/>
                      <a:pt x="7226" y="13889"/>
                      <a:pt x="7226" y="13168"/>
                    </a:cubicBezTo>
                    <a:cubicBezTo>
                      <a:pt x="7226" y="12449"/>
                      <a:pt x="7567" y="11863"/>
                      <a:pt x="7986" y="11863"/>
                    </a:cubicBezTo>
                    <a:close/>
                    <a:moveTo>
                      <a:pt x="7986" y="16555"/>
                    </a:moveTo>
                    <a:cubicBezTo>
                      <a:pt x="8407" y="16555"/>
                      <a:pt x="8746" y="17139"/>
                      <a:pt x="8746" y="17860"/>
                    </a:cubicBezTo>
                    <a:cubicBezTo>
                      <a:pt x="8746" y="18578"/>
                      <a:pt x="8407" y="19165"/>
                      <a:pt x="7986" y="19165"/>
                    </a:cubicBezTo>
                    <a:cubicBezTo>
                      <a:pt x="7565" y="19165"/>
                      <a:pt x="7226" y="18578"/>
                      <a:pt x="7226" y="17860"/>
                    </a:cubicBezTo>
                    <a:cubicBezTo>
                      <a:pt x="7226" y="17139"/>
                      <a:pt x="7567" y="16555"/>
                      <a:pt x="7986" y="16555"/>
                    </a:cubicBezTo>
                    <a:close/>
                    <a:moveTo>
                      <a:pt x="7986" y="16555"/>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169" name="Group 285"/>
            <p:cNvGrpSpPr>
              <a:grpSpLocks/>
            </p:cNvGrpSpPr>
            <p:nvPr/>
          </p:nvGrpSpPr>
          <p:grpSpPr bwMode="auto">
            <a:xfrm>
              <a:off x="6174199" y="980633"/>
              <a:ext cx="112611" cy="150739"/>
              <a:chOff x="0" y="0"/>
              <a:chExt cx="127" cy="170"/>
            </a:xfrm>
            <a:solidFill>
              <a:schemeClr val="accent3">
                <a:lumMod val="50000"/>
              </a:schemeClr>
            </a:solidFill>
          </p:grpSpPr>
          <p:sp>
            <p:nvSpPr>
              <p:cNvPr id="180" name="AutoShape 283"/>
              <p:cNvSpPr>
                <a:spLocks/>
              </p:cNvSpPr>
              <p:nvPr/>
            </p:nvSpPr>
            <p:spPr bwMode="auto">
              <a:xfrm>
                <a:off x="8" y="0"/>
                <a:ext cx="108" cy="84"/>
              </a:xfrm>
              <a:custGeom>
                <a:avLst/>
                <a:gdLst/>
                <a:ahLst/>
                <a:cxnLst/>
                <a:rect l="0" t="0" r="r" b="b"/>
                <a:pathLst>
                  <a:path w="19566" h="21600">
                    <a:moveTo>
                      <a:pt x="9774" y="0"/>
                    </a:moveTo>
                    <a:cubicBezTo>
                      <a:pt x="5535" y="0"/>
                      <a:pt x="2099" y="4836"/>
                      <a:pt x="2099" y="10799"/>
                    </a:cubicBezTo>
                    <a:lnTo>
                      <a:pt x="2099" y="14263"/>
                    </a:lnTo>
                    <a:cubicBezTo>
                      <a:pt x="2043" y="15380"/>
                      <a:pt x="1778" y="17975"/>
                      <a:pt x="547" y="17796"/>
                    </a:cubicBezTo>
                    <a:cubicBezTo>
                      <a:pt x="-1014" y="17570"/>
                      <a:pt x="963" y="21567"/>
                      <a:pt x="3998" y="21596"/>
                    </a:cubicBezTo>
                    <a:cubicBezTo>
                      <a:pt x="4006" y="21596"/>
                      <a:pt x="4013" y="21600"/>
                      <a:pt x="4019" y="21600"/>
                    </a:cubicBezTo>
                    <a:lnTo>
                      <a:pt x="15532" y="21600"/>
                    </a:lnTo>
                    <a:cubicBezTo>
                      <a:pt x="18587" y="21600"/>
                      <a:pt x="20586" y="17566"/>
                      <a:pt x="19021" y="17796"/>
                    </a:cubicBezTo>
                    <a:cubicBezTo>
                      <a:pt x="17450" y="18022"/>
                      <a:pt x="17450" y="13764"/>
                      <a:pt x="17450" y="13764"/>
                    </a:cubicBezTo>
                    <a:lnTo>
                      <a:pt x="17450" y="10799"/>
                    </a:lnTo>
                    <a:cubicBezTo>
                      <a:pt x="17450" y="4836"/>
                      <a:pt x="14014" y="0"/>
                      <a:pt x="9774" y="0"/>
                    </a:cubicBezTo>
                    <a:close/>
                    <a:moveTo>
                      <a:pt x="9774" y="2414"/>
                    </a:moveTo>
                    <a:cubicBezTo>
                      <a:pt x="12438" y="2414"/>
                      <a:pt x="14921" y="5015"/>
                      <a:pt x="14921" y="8218"/>
                    </a:cubicBezTo>
                    <a:cubicBezTo>
                      <a:pt x="14921" y="8369"/>
                      <a:pt x="14915" y="8520"/>
                      <a:pt x="14905" y="8666"/>
                    </a:cubicBezTo>
                    <a:cubicBezTo>
                      <a:pt x="14889" y="8910"/>
                      <a:pt x="14830" y="8802"/>
                      <a:pt x="14742" y="8444"/>
                    </a:cubicBezTo>
                    <a:cubicBezTo>
                      <a:pt x="14134" y="5992"/>
                      <a:pt x="11992" y="4186"/>
                      <a:pt x="9774" y="4186"/>
                    </a:cubicBezTo>
                    <a:cubicBezTo>
                      <a:pt x="7557" y="4186"/>
                      <a:pt x="5279" y="5992"/>
                      <a:pt x="4651" y="8444"/>
                    </a:cubicBezTo>
                    <a:cubicBezTo>
                      <a:pt x="4558" y="8804"/>
                      <a:pt x="4497" y="8912"/>
                      <a:pt x="4481" y="8666"/>
                    </a:cubicBezTo>
                    <a:cubicBezTo>
                      <a:pt x="4473" y="8522"/>
                      <a:pt x="4468" y="8369"/>
                      <a:pt x="4468" y="8218"/>
                    </a:cubicBezTo>
                    <a:cubicBezTo>
                      <a:pt x="4468" y="5015"/>
                      <a:pt x="7111" y="2414"/>
                      <a:pt x="9774" y="2414"/>
                    </a:cubicBezTo>
                    <a:close/>
                    <a:moveTo>
                      <a:pt x="9774" y="18899"/>
                    </a:moveTo>
                    <a:cubicBezTo>
                      <a:pt x="6596" y="18899"/>
                      <a:pt x="4017" y="15498"/>
                      <a:pt x="4017" y="11029"/>
                    </a:cubicBezTo>
                    <a:cubicBezTo>
                      <a:pt x="4017" y="11029"/>
                      <a:pt x="6580" y="7870"/>
                      <a:pt x="9829" y="7870"/>
                    </a:cubicBezTo>
                    <a:cubicBezTo>
                      <a:pt x="13125" y="7870"/>
                      <a:pt x="15530" y="11029"/>
                      <a:pt x="15530" y="11029"/>
                    </a:cubicBezTo>
                    <a:cubicBezTo>
                      <a:pt x="15530" y="15498"/>
                      <a:pt x="12954" y="18899"/>
                      <a:pt x="9774" y="18899"/>
                    </a:cubicBezTo>
                    <a:close/>
                    <a:moveTo>
                      <a:pt x="9774" y="18899"/>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81" name="AutoShape 284"/>
              <p:cNvSpPr>
                <a:spLocks/>
              </p:cNvSpPr>
              <p:nvPr/>
            </p:nvSpPr>
            <p:spPr bwMode="auto">
              <a:xfrm>
                <a:off x="0" y="96"/>
                <a:ext cx="127" cy="74"/>
              </a:xfrm>
              <a:custGeom>
                <a:avLst/>
                <a:gdLst/>
                <a:ahLst/>
                <a:cxnLst/>
                <a:rect l="0" t="0" r="r" b="b"/>
                <a:pathLst>
                  <a:path w="21600" h="21600">
                    <a:moveTo>
                      <a:pt x="0" y="6173"/>
                    </a:moveTo>
                    <a:lnTo>
                      <a:pt x="0" y="18514"/>
                    </a:lnTo>
                    <a:cubicBezTo>
                      <a:pt x="0" y="20216"/>
                      <a:pt x="805" y="21600"/>
                      <a:pt x="1799" y="21600"/>
                    </a:cubicBezTo>
                    <a:lnTo>
                      <a:pt x="3600" y="21600"/>
                    </a:lnTo>
                    <a:lnTo>
                      <a:pt x="18000" y="21600"/>
                    </a:lnTo>
                    <a:lnTo>
                      <a:pt x="19799" y="21600"/>
                    </a:lnTo>
                    <a:cubicBezTo>
                      <a:pt x="20795" y="21600"/>
                      <a:pt x="21600" y="20216"/>
                      <a:pt x="21600" y="18514"/>
                    </a:cubicBezTo>
                    <a:lnTo>
                      <a:pt x="21600" y="6173"/>
                    </a:lnTo>
                    <a:cubicBezTo>
                      <a:pt x="21600" y="2763"/>
                      <a:pt x="19988" y="2"/>
                      <a:pt x="18000" y="2"/>
                    </a:cubicBezTo>
                    <a:lnTo>
                      <a:pt x="16354" y="2"/>
                    </a:lnTo>
                    <a:cubicBezTo>
                      <a:pt x="16101" y="2"/>
                      <a:pt x="15729" y="198"/>
                      <a:pt x="15523" y="440"/>
                    </a:cubicBezTo>
                    <a:lnTo>
                      <a:pt x="13682" y="2596"/>
                    </a:lnTo>
                    <a:cubicBezTo>
                      <a:pt x="13474" y="2838"/>
                      <a:pt x="13247" y="3372"/>
                      <a:pt x="13175" y="3784"/>
                    </a:cubicBezTo>
                    <a:lnTo>
                      <a:pt x="11030" y="16241"/>
                    </a:lnTo>
                    <a:cubicBezTo>
                      <a:pt x="10958" y="16653"/>
                      <a:pt x="10840" y="16658"/>
                      <a:pt x="10765" y="16246"/>
                    </a:cubicBezTo>
                    <a:lnTo>
                      <a:pt x="8510" y="3998"/>
                    </a:lnTo>
                    <a:cubicBezTo>
                      <a:pt x="8435" y="3586"/>
                      <a:pt x="8203" y="3058"/>
                      <a:pt x="7994" y="2817"/>
                    </a:cubicBezTo>
                    <a:lnTo>
                      <a:pt x="5930" y="437"/>
                    </a:lnTo>
                    <a:cubicBezTo>
                      <a:pt x="5720" y="195"/>
                      <a:pt x="5347" y="0"/>
                      <a:pt x="5094" y="0"/>
                    </a:cubicBezTo>
                    <a:lnTo>
                      <a:pt x="3600" y="0"/>
                    </a:lnTo>
                    <a:cubicBezTo>
                      <a:pt x="1612" y="2"/>
                      <a:pt x="0" y="2763"/>
                      <a:pt x="0" y="6173"/>
                    </a:cubicBezTo>
                    <a:close/>
                    <a:moveTo>
                      <a:pt x="7988" y="11862"/>
                    </a:moveTo>
                    <a:cubicBezTo>
                      <a:pt x="8408" y="11862"/>
                      <a:pt x="8747" y="12448"/>
                      <a:pt x="8747" y="13167"/>
                    </a:cubicBezTo>
                    <a:cubicBezTo>
                      <a:pt x="8747" y="13888"/>
                      <a:pt x="8408" y="14471"/>
                      <a:pt x="7988" y="14471"/>
                    </a:cubicBezTo>
                    <a:cubicBezTo>
                      <a:pt x="7567" y="14471"/>
                      <a:pt x="7226" y="13885"/>
                      <a:pt x="7226" y="13167"/>
                    </a:cubicBezTo>
                    <a:cubicBezTo>
                      <a:pt x="7226" y="12448"/>
                      <a:pt x="7567" y="11862"/>
                      <a:pt x="7988" y="11862"/>
                    </a:cubicBezTo>
                    <a:close/>
                    <a:moveTo>
                      <a:pt x="7988" y="16555"/>
                    </a:moveTo>
                    <a:cubicBezTo>
                      <a:pt x="8408" y="16555"/>
                      <a:pt x="8747" y="17139"/>
                      <a:pt x="8747" y="17862"/>
                    </a:cubicBezTo>
                    <a:cubicBezTo>
                      <a:pt x="8747" y="18581"/>
                      <a:pt x="8408" y="19167"/>
                      <a:pt x="7988" y="19167"/>
                    </a:cubicBezTo>
                    <a:cubicBezTo>
                      <a:pt x="7567" y="19167"/>
                      <a:pt x="7226" y="18581"/>
                      <a:pt x="7226" y="17862"/>
                    </a:cubicBezTo>
                    <a:cubicBezTo>
                      <a:pt x="7226" y="17139"/>
                      <a:pt x="7567" y="16555"/>
                      <a:pt x="7988" y="16555"/>
                    </a:cubicBezTo>
                    <a:close/>
                    <a:moveTo>
                      <a:pt x="7988" y="16555"/>
                    </a:moveTo>
                  </a:path>
                </a:pathLst>
              </a:cu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sp>
          <p:nvSpPr>
            <p:cNvPr id="170" name="AutoShape 94"/>
            <p:cNvSpPr>
              <a:spLocks/>
            </p:cNvSpPr>
            <p:nvPr/>
          </p:nvSpPr>
          <p:spPr bwMode="auto">
            <a:xfrm>
              <a:off x="7919227" y="2406448"/>
              <a:ext cx="113498" cy="113498"/>
            </a:xfrm>
            <a:custGeom>
              <a:avLst/>
              <a:gdLst/>
              <a:ahLst/>
              <a:cxnLst/>
              <a:rect l="0" t="0" r="r" b="b"/>
              <a:pathLst>
                <a:path w="21598" h="21598">
                  <a:moveTo>
                    <a:pt x="21598" y="10799"/>
                  </a:moveTo>
                  <a:cubicBezTo>
                    <a:pt x="21599" y="9385"/>
                    <a:pt x="21318" y="7972"/>
                    <a:pt x="20776" y="6666"/>
                  </a:cubicBezTo>
                  <a:cubicBezTo>
                    <a:pt x="20236" y="5360"/>
                    <a:pt x="19435" y="4162"/>
                    <a:pt x="18435" y="3163"/>
                  </a:cubicBezTo>
                  <a:cubicBezTo>
                    <a:pt x="17436" y="2163"/>
                    <a:pt x="16238" y="1362"/>
                    <a:pt x="14932" y="822"/>
                  </a:cubicBezTo>
                  <a:cubicBezTo>
                    <a:pt x="13626" y="280"/>
                    <a:pt x="12213" y="-1"/>
                    <a:pt x="10799" y="0"/>
                  </a:cubicBezTo>
                  <a:cubicBezTo>
                    <a:pt x="9385" y="-1"/>
                    <a:pt x="7972" y="280"/>
                    <a:pt x="6666" y="822"/>
                  </a:cubicBezTo>
                  <a:cubicBezTo>
                    <a:pt x="5360" y="1362"/>
                    <a:pt x="4162" y="2163"/>
                    <a:pt x="3163" y="3163"/>
                  </a:cubicBezTo>
                  <a:cubicBezTo>
                    <a:pt x="2163" y="4162"/>
                    <a:pt x="1362" y="5360"/>
                    <a:pt x="822" y="6666"/>
                  </a:cubicBezTo>
                  <a:cubicBezTo>
                    <a:pt x="280" y="7972"/>
                    <a:pt x="-1" y="9385"/>
                    <a:pt x="0" y="10799"/>
                  </a:cubicBezTo>
                  <a:cubicBezTo>
                    <a:pt x="-1" y="12213"/>
                    <a:pt x="280" y="13626"/>
                    <a:pt x="822" y="14932"/>
                  </a:cubicBezTo>
                  <a:cubicBezTo>
                    <a:pt x="1362" y="16238"/>
                    <a:pt x="2163" y="17436"/>
                    <a:pt x="3163" y="18435"/>
                  </a:cubicBezTo>
                  <a:cubicBezTo>
                    <a:pt x="4162" y="19435"/>
                    <a:pt x="5360" y="20236"/>
                    <a:pt x="6666" y="20776"/>
                  </a:cubicBezTo>
                  <a:cubicBezTo>
                    <a:pt x="7972" y="21318"/>
                    <a:pt x="9385" y="21599"/>
                    <a:pt x="10799" y="21598"/>
                  </a:cubicBezTo>
                  <a:cubicBezTo>
                    <a:pt x="12213" y="21599"/>
                    <a:pt x="13626" y="21318"/>
                    <a:pt x="14932" y="20776"/>
                  </a:cubicBezTo>
                  <a:cubicBezTo>
                    <a:pt x="16238" y="20236"/>
                    <a:pt x="17436" y="19435"/>
                    <a:pt x="18435" y="18435"/>
                  </a:cubicBezTo>
                  <a:cubicBezTo>
                    <a:pt x="19435" y="17436"/>
                    <a:pt x="20236" y="16238"/>
                    <a:pt x="20776" y="14932"/>
                  </a:cubicBezTo>
                  <a:cubicBezTo>
                    <a:pt x="21318" y="13626"/>
                    <a:pt x="21599" y="12213"/>
                    <a:pt x="21598" y="10799"/>
                  </a:cubicBezTo>
                  <a:close/>
                  <a:moveTo>
                    <a:pt x="21598" y="107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1" name="AutoShape 96"/>
            <p:cNvSpPr>
              <a:spLocks/>
            </p:cNvSpPr>
            <p:nvPr/>
          </p:nvSpPr>
          <p:spPr bwMode="auto">
            <a:xfrm>
              <a:off x="6337352" y="2917188"/>
              <a:ext cx="113498" cy="113498"/>
            </a:xfrm>
            <a:custGeom>
              <a:avLst/>
              <a:gdLst/>
              <a:ahLst/>
              <a:cxnLst/>
              <a:rect l="0" t="0" r="r" b="b"/>
              <a:pathLst>
                <a:path w="21598" h="21598">
                  <a:moveTo>
                    <a:pt x="21598" y="10799"/>
                  </a:moveTo>
                  <a:cubicBezTo>
                    <a:pt x="21599" y="9385"/>
                    <a:pt x="21318" y="7972"/>
                    <a:pt x="20776" y="6666"/>
                  </a:cubicBezTo>
                  <a:cubicBezTo>
                    <a:pt x="20236" y="5360"/>
                    <a:pt x="19435" y="4162"/>
                    <a:pt x="18435" y="3163"/>
                  </a:cubicBezTo>
                  <a:cubicBezTo>
                    <a:pt x="17436" y="2163"/>
                    <a:pt x="16238" y="1362"/>
                    <a:pt x="14932" y="822"/>
                  </a:cubicBezTo>
                  <a:cubicBezTo>
                    <a:pt x="13626" y="280"/>
                    <a:pt x="12213" y="-1"/>
                    <a:pt x="10799" y="0"/>
                  </a:cubicBezTo>
                  <a:cubicBezTo>
                    <a:pt x="9385" y="-1"/>
                    <a:pt x="7972" y="280"/>
                    <a:pt x="6666" y="822"/>
                  </a:cubicBezTo>
                  <a:cubicBezTo>
                    <a:pt x="5360" y="1362"/>
                    <a:pt x="4162" y="2163"/>
                    <a:pt x="3163" y="3163"/>
                  </a:cubicBezTo>
                  <a:cubicBezTo>
                    <a:pt x="2163" y="4162"/>
                    <a:pt x="1362" y="5360"/>
                    <a:pt x="822" y="6666"/>
                  </a:cubicBezTo>
                  <a:cubicBezTo>
                    <a:pt x="280" y="7972"/>
                    <a:pt x="-1" y="9385"/>
                    <a:pt x="0" y="10799"/>
                  </a:cubicBezTo>
                  <a:cubicBezTo>
                    <a:pt x="-1" y="12213"/>
                    <a:pt x="280" y="13626"/>
                    <a:pt x="822" y="14932"/>
                  </a:cubicBezTo>
                  <a:cubicBezTo>
                    <a:pt x="1362" y="16238"/>
                    <a:pt x="2163" y="17436"/>
                    <a:pt x="3163" y="18435"/>
                  </a:cubicBezTo>
                  <a:cubicBezTo>
                    <a:pt x="4162" y="19435"/>
                    <a:pt x="5360" y="20236"/>
                    <a:pt x="6666" y="20776"/>
                  </a:cubicBezTo>
                  <a:cubicBezTo>
                    <a:pt x="7972" y="21318"/>
                    <a:pt x="9385" y="21599"/>
                    <a:pt x="10799" y="21598"/>
                  </a:cubicBezTo>
                  <a:cubicBezTo>
                    <a:pt x="12213" y="21599"/>
                    <a:pt x="13626" y="21318"/>
                    <a:pt x="14932" y="20776"/>
                  </a:cubicBezTo>
                  <a:cubicBezTo>
                    <a:pt x="16238" y="20236"/>
                    <a:pt x="17436" y="19435"/>
                    <a:pt x="18435" y="18435"/>
                  </a:cubicBezTo>
                  <a:cubicBezTo>
                    <a:pt x="19435" y="17436"/>
                    <a:pt x="20236" y="16238"/>
                    <a:pt x="20776" y="14932"/>
                  </a:cubicBezTo>
                  <a:cubicBezTo>
                    <a:pt x="21318" y="13626"/>
                    <a:pt x="21599" y="12213"/>
                    <a:pt x="21598" y="10799"/>
                  </a:cubicBezTo>
                  <a:close/>
                  <a:moveTo>
                    <a:pt x="21598" y="10799"/>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2" name="AutoShape 1"/>
            <p:cNvSpPr>
              <a:spLocks/>
            </p:cNvSpPr>
            <p:nvPr/>
          </p:nvSpPr>
          <p:spPr bwMode="auto">
            <a:xfrm>
              <a:off x="5252030" y="2044674"/>
              <a:ext cx="766110" cy="766110"/>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1" y="5545"/>
                    <a:pt x="1271" y="10800"/>
                  </a:cubicBezTo>
                  <a:cubicBezTo>
                    <a:pt x="1271" y="16055"/>
                    <a:pt x="5545" y="20329"/>
                    <a:pt x="10800" y="20329"/>
                  </a:cubicBezTo>
                  <a:cubicBezTo>
                    <a:pt x="16054" y="20329"/>
                    <a:pt x="20329" y="16055"/>
                    <a:pt x="20329" y="10800"/>
                  </a:cubicBezTo>
                  <a:cubicBezTo>
                    <a:pt x="20329" y="5545"/>
                    <a:pt x="16055"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3" name="AutoShape 2"/>
            <p:cNvSpPr>
              <a:spLocks/>
            </p:cNvSpPr>
            <p:nvPr/>
          </p:nvSpPr>
          <p:spPr bwMode="auto">
            <a:xfrm>
              <a:off x="6862279" y="3129996"/>
              <a:ext cx="766110" cy="766110"/>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0"/>
                  </a:moveTo>
                  <a:cubicBezTo>
                    <a:pt x="5545" y="1270"/>
                    <a:pt x="1270" y="5545"/>
                    <a:pt x="1270" y="10800"/>
                  </a:cubicBezTo>
                  <a:cubicBezTo>
                    <a:pt x="1270" y="16054"/>
                    <a:pt x="5545" y="20329"/>
                    <a:pt x="10800" y="20329"/>
                  </a:cubicBezTo>
                  <a:cubicBezTo>
                    <a:pt x="16054" y="20329"/>
                    <a:pt x="20329" y="16054"/>
                    <a:pt x="20329" y="10800"/>
                  </a:cubicBezTo>
                  <a:cubicBezTo>
                    <a:pt x="20329" y="5545"/>
                    <a:pt x="16054"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4" name="AutoShape 3"/>
            <p:cNvSpPr>
              <a:spLocks/>
            </p:cNvSpPr>
            <p:nvPr/>
          </p:nvSpPr>
          <p:spPr bwMode="auto">
            <a:xfrm>
              <a:off x="5415183" y="3747140"/>
              <a:ext cx="581676" cy="581676"/>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0"/>
                  </a:moveTo>
                  <a:cubicBezTo>
                    <a:pt x="5545" y="1270"/>
                    <a:pt x="1270" y="5545"/>
                    <a:pt x="1270" y="10800"/>
                  </a:cubicBezTo>
                  <a:cubicBezTo>
                    <a:pt x="1270" y="16054"/>
                    <a:pt x="5545" y="20330"/>
                    <a:pt x="10800" y="20330"/>
                  </a:cubicBezTo>
                  <a:cubicBezTo>
                    <a:pt x="16055" y="20330"/>
                    <a:pt x="20329" y="16055"/>
                    <a:pt x="20329" y="10800"/>
                  </a:cubicBezTo>
                  <a:cubicBezTo>
                    <a:pt x="20329" y="5545"/>
                    <a:pt x="16055"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5" name="AutoShape 5"/>
            <p:cNvSpPr>
              <a:spLocks/>
            </p:cNvSpPr>
            <p:nvPr/>
          </p:nvSpPr>
          <p:spPr bwMode="auto">
            <a:xfrm>
              <a:off x="6791343" y="491174"/>
              <a:ext cx="581676" cy="581676"/>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0" y="5546"/>
                    <a:pt x="1270" y="10800"/>
                  </a:cubicBezTo>
                  <a:cubicBezTo>
                    <a:pt x="1270" y="16054"/>
                    <a:pt x="5545" y="20329"/>
                    <a:pt x="10800" y="20329"/>
                  </a:cubicBezTo>
                  <a:cubicBezTo>
                    <a:pt x="16055" y="20329"/>
                    <a:pt x="20330" y="16054"/>
                    <a:pt x="20330" y="10800"/>
                  </a:cubicBezTo>
                  <a:cubicBezTo>
                    <a:pt x="20330" y="5546"/>
                    <a:pt x="16055"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6" name="AutoShape 6"/>
            <p:cNvSpPr>
              <a:spLocks/>
            </p:cNvSpPr>
            <p:nvPr/>
          </p:nvSpPr>
          <p:spPr bwMode="auto">
            <a:xfrm>
              <a:off x="7394300" y="1562309"/>
              <a:ext cx="581676" cy="581676"/>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0"/>
                  </a:moveTo>
                  <a:cubicBezTo>
                    <a:pt x="5545" y="1270"/>
                    <a:pt x="1270" y="5545"/>
                    <a:pt x="1270" y="10800"/>
                  </a:cubicBezTo>
                  <a:cubicBezTo>
                    <a:pt x="1270" y="16055"/>
                    <a:pt x="5545" y="20329"/>
                    <a:pt x="10800" y="20329"/>
                  </a:cubicBezTo>
                  <a:cubicBezTo>
                    <a:pt x="16055" y="20329"/>
                    <a:pt x="20330" y="16055"/>
                    <a:pt x="20330" y="10800"/>
                  </a:cubicBezTo>
                  <a:cubicBezTo>
                    <a:pt x="20330" y="5545"/>
                    <a:pt x="16055" y="1270"/>
                    <a:pt x="10800" y="1270"/>
                  </a:cubicBezTo>
                  <a:close/>
                  <a:moveTo>
                    <a:pt x="10800" y="1270"/>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7" name="AutoShape 7"/>
            <p:cNvSpPr>
              <a:spLocks/>
            </p:cNvSpPr>
            <p:nvPr/>
          </p:nvSpPr>
          <p:spPr bwMode="auto">
            <a:xfrm>
              <a:off x="6493411" y="2236202"/>
              <a:ext cx="418523" cy="41852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1" y="5546"/>
                    <a:pt x="1271" y="10800"/>
                  </a:cubicBezTo>
                  <a:cubicBezTo>
                    <a:pt x="1271" y="16054"/>
                    <a:pt x="5546" y="20329"/>
                    <a:pt x="10800" y="20329"/>
                  </a:cubicBezTo>
                  <a:cubicBezTo>
                    <a:pt x="16054" y="20329"/>
                    <a:pt x="20329" y="16054"/>
                    <a:pt x="20329" y="10800"/>
                  </a:cubicBezTo>
                  <a:cubicBezTo>
                    <a:pt x="20329" y="5546"/>
                    <a:pt x="16054"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8" name="AutoShape 10"/>
            <p:cNvSpPr>
              <a:spLocks/>
            </p:cNvSpPr>
            <p:nvPr/>
          </p:nvSpPr>
          <p:spPr bwMode="auto">
            <a:xfrm>
              <a:off x="4592325" y="3385366"/>
              <a:ext cx="418523" cy="41852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1" y="5546"/>
                    <a:pt x="1271" y="10800"/>
                  </a:cubicBezTo>
                  <a:cubicBezTo>
                    <a:pt x="1271" y="16054"/>
                    <a:pt x="5546" y="20329"/>
                    <a:pt x="10800" y="20329"/>
                  </a:cubicBezTo>
                  <a:cubicBezTo>
                    <a:pt x="16054" y="20329"/>
                    <a:pt x="20329" y="16054"/>
                    <a:pt x="20329" y="10800"/>
                  </a:cubicBezTo>
                  <a:cubicBezTo>
                    <a:pt x="20329" y="5546"/>
                    <a:pt x="16054"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sp>
          <p:nvSpPr>
            <p:cNvPr id="179" name="AutoShape 14"/>
            <p:cNvSpPr>
              <a:spLocks/>
            </p:cNvSpPr>
            <p:nvPr/>
          </p:nvSpPr>
          <p:spPr bwMode="auto">
            <a:xfrm>
              <a:off x="4216364" y="4477782"/>
              <a:ext cx="262463" cy="262463"/>
            </a:xfrm>
            <a:custGeom>
              <a:avLst/>
              <a:gdLst/>
              <a:ahLst/>
              <a:cxnLst/>
              <a:rect l="0" t="0" r="r" b="b"/>
              <a:pathLst>
                <a:path w="21600" h="21600">
                  <a:moveTo>
                    <a:pt x="10800" y="21600"/>
                  </a:moveTo>
                  <a:cubicBezTo>
                    <a:pt x="4845" y="21600"/>
                    <a:pt x="0" y="16755"/>
                    <a:pt x="0" y="10800"/>
                  </a:cubicBezTo>
                  <a:cubicBezTo>
                    <a:pt x="0" y="4845"/>
                    <a:pt x="4845" y="0"/>
                    <a:pt x="10800" y="0"/>
                  </a:cubicBezTo>
                  <a:cubicBezTo>
                    <a:pt x="16755" y="0"/>
                    <a:pt x="21600" y="4845"/>
                    <a:pt x="21600" y="10800"/>
                  </a:cubicBezTo>
                  <a:cubicBezTo>
                    <a:pt x="21600" y="16755"/>
                    <a:pt x="16755" y="21600"/>
                    <a:pt x="10800" y="21600"/>
                  </a:cubicBezTo>
                  <a:close/>
                  <a:moveTo>
                    <a:pt x="10800" y="1271"/>
                  </a:moveTo>
                  <a:cubicBezTo>
                    <a:pt x="5545" y="1271"/>
                    <a:pt x="1270" y="5545"/>
                    <a:pt x="1270" y="10800"/>
                  </a:cubicBezTo>
                  <a:cubicBezTo>
                    <a:pt x="1270" y="16055"/>
                    <a:pt x="5545" y="20329"/>
                    <a:pt x="10800" y="20329"/>
                  </a:cubicBezTo>
                  <a:cubicBezTo>
                    <a:pt x="16055" y="20329"/>
                    <a:pt x="20330" y="16055"/>
                    <a:pt x="20330" y="10800"/>
                  </a:cubicBezTo>
                  <a:cubicBezTo>
                    <a:pt x="20330" y="5545"/>
                    <a:pt x="16055" y="1271"/>
                    <a:pt x="10800" y="1271"/>
                  </a:cubicBezTo>
                  <a:close/>
                  <a:moveTo>
                    <a:pt x="10800" y="1271"/>
                  </a:moveTo>
                </a:path>
              </a:pathLst>
            </a:custGeom>
            <a:solidFill>
              <a:schemeClr val="accent3">
                <a:lumMod val="50000"/>
              </a:schemeClr>
            </a:solidFill>
            <a:ln>
              <a:noFill/>
            </a:ln>
            <a:extLst/>
          </p:spPr>
          <p:txBody>
            <a:bodyPr lIns="0" tIns="0" rIns="0" bIns="0"/>
            <a:lstStyle/>
            <a:p>
              <a:pPr defTabSz="1218804" fontAlgn="auto">
                <a:spcBef>
                  <a:spcPts val="0"/>
                </a:spcBef>
                <a:spcAft>
                  <a:spcPts val="0"/>
                </a:spcAft>
                <a:defRPr/>
              </a:pPr>
              <a:endParaRPr lang="en-US" sz="2399" b="0" kern="0" dirty="0">
                <a:solidFill>
                  <a:sysClr val="windowText" lastClr="000000"/>
                </a:solidFill>
                <a:latin typeface="+mn-lt"/>
                <a:ea typeface="+mn-ea"/>
                <a:cs typeface="+mn-ea"/>
                <a:sym typeface="+mn-lt"/>
              </a:endParaRPr>
            </a:p>
          </p:txBody>
        </p:sp>
      </p:grpSp>
      <p:grpSp>
        <p:nvGrpSpPr>
          <p:cNvPr id="254" name="组合 253"/>
          <p:cNvGrpSpPr/>
          <p:nvPr/>
        </p:nvGrpSpPr>
        <p:grpSpPr>
          <a:xfrm>
            <a:off x="9006993" y="643069"/>
            <a:ext cx="841824" cy="841824"/>
            <a:chOff x="304800" y="673100"/>
            <a:chExt cx="4000500" cy="4000500"/>
          </a:xfrm>
          <a:effectLst>
            <a:outerShdw blurRad="444500" dist="254000" dir="8100000" algn="tr" rotWithShape="0">
              <a:prstClr val="black">
                <a:alpha val="50000"/>
              </a:prstClr>
            </a:outerShdw>
          </a:effectLst>
        </p:grpSpPr>
        <p:sp>
          <p:nvSpPr>
            <p:cNvPr id="255" name="同心圆 303"/>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56" name="椭圆 304"/>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57" name="组合 256"/>
          <p:cNvGrpSpPr/>
          <p:nvPr/>
        </p:nvGrpSpPr>
        <p:grpSpPr>
          <a:xfrm>
            <a:off x="7131904" y="4900094"/>
            <a:ext cx="950317" cy="950315"/>
            <a:chOff x="304800" y="673100"/>
            <a:chExt cx="4000500" cy="4000500"/>
          </a:xfrm>
          <a:effectLst>
            <a:outerShdw blurRad="444500" dist="254000" dir="8100000" algn="tr" rotWithShape="0">
              <a:prstClr val="black">
                <a:alpha val="50000"/>
              </a:prstClr>
            </a:outerShdw>
          </a:effectLst>
        </p:grpSpPr>
        <p:sp>
          <p:nvSpPr>
            <p:cNvPr id="258" name="同心圆 308"/>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59" name="椭圆 309"/>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60" name="组合 259"/>
          <p:cNvGrpSpPr/>
          <p:nvPr/>
        </p:nvGrpSpPr>
        <p:grpSpPr>
          <a:xfrm>
            <a:off x="8571671" y="2879630"/>
            <a:ext cx="721652" cy="721641"/>
            <a:chOff x="304800" y="673100"/>
            <a:chExt cx="4000500" cy="4000500"/>
          </a:xfrm>
          <a:effectLst>
            <a:outerShdw blurRad="444500" dist="254000" dir="8100000" algn="tr" rotWithShape="0">
              <a:prstClr val="black">
                <a:alpha val="50000"/>
              </a:prstClr>
            </a:outerShdw>
          </a:effectLst>
        </p:grpSpPr>
        <p:sp>
          <p:nvSpPr>
            <p:cNvPr id="261" name="同心圆 313"/>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62" name="椭圆 314"/>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63" name="组合 262"/>
          <p:cNvGrpSpPr/>
          <p:nvPr/>
        </p:nvGrpSpPr>
        <p:grpSpPr>
          <a:xfrm>
            <a:off x="6271050" y="6044174"/>
            <a:ext cx="696550" cy="696545"/>
            <a:chOff x="304800" y="673100"/>
            <a:chExt cx="4000500" cy="4000500"/>
          </a:xfrm>
          <a:effectLst>
            <a:outerShdw blurRad="444500" dist="254000" dir="8100000" algn="tr" rotWithShape="0">
              <a:prstClr val="black">
                <a:alpha val="50000"/>
              </a:prstClr>
            </a:outerShdw>
          </a:effectLst>
        </p:grpSpPr>
        <p:sp>
          <p:nvSpPr>
            <p:cNvPr id="264" name="同心圆 316"/>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65" name="椭圆 317"/>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66" name="组合 265"/>
          <p:cNvGrpSpPr/>
          <p:nvPr/>
        </p:nvGrpSpPr>
        <p:grpSpPr>
          <a:xfrm>
            <a:off x="11405730" y="4323325"/>
            <a:ext cx="504082" cy="504078"/>
            <a:chOff x="304800" y="673100"/>
            <a:chExt cx="4000500" cy="4000500"/>
          </a:xfrm>
          <a:effectLst>
            <a:outerShdw blurRad="444500" dist="254000" dir="8100000" algn="tr" rotWithShape="0">
              <a:prstClr val="black">
                <a:alpha val="50000"/>
              </a:prstClr>
            </a:outerShdw>
          </a:effectLst>
        </p:grpSpPr>
        <p:sp>
          <p:nvSpPr>
            <p:cNvPr id="267" name="同心圆 321"/>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68" name="椭圆 322"/>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69" name="组合 268"/>
          <p:cNvGrpSpPr/>
          <p:nvPr/>
        </p:nvGrpSpPr>
        <p:grpSpPr>
          <a:xfrm>
            <a:off x="5218199" y="3904343"/>
            <a:ext cx="504082" cy="504078"/>
            <a:chOff x="304800" y="673100"/>
            <a:chExt cx="4000500" cy="4000500"/>
          </a:xfrm>
          <a:effectLst>
            <a:outerShdw blurRad="444500" dist="254000" dir="8100000" algn="tr" rotWithShape="0">
              <a:prstClr val="black">
                <a:alpha val="50000"/>
              </a:prstClr>
            </a:outerShdw>
          </a:effectLst>
        </p:grpSpPr>
        <p:sp>
          <p:nvSpPr>
            <p:cNvPr id="270" name="同心圆 324"/>
            <p:cNvSpPr/>
            <p:nvPr/>
          </p:nvSpPr>
          <p:spPr>
            <a:xfrm>
              <a:off x="304800" y="673100"/>
              <a:ext cx="4000500" cy="4000500"/>
            </a:xfrm>
            <a:prstGeom prst="hexagon">
              <a:avLst/>
            </a:prstGeom>
            <a:gradFill>
              <a:gsLst>
                <a:gs pos="0">
                  <a:sysClr val="window" lastClr="FFFFFF"/>
                </a:gs>
                <a:gs pos="55000">
                  <a:sysClr val="window" lastClr="FFFFFF">
                    <a:lumMod val="95000"/>
                  </a:sysClr>
                </a:gs>
                <a:gs pos="100000">
                  <a:sysClr val="window" lastClr="FFFFFF">
                    <a:lumMod val="65000"/>
                  </a:sysClr>
                </a:gs>
              </a:gsLst>
              <a:lin ang="81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Text" lastClr="000000"/>
                </a:solidFill>
                <a:latin typeface="+mn-lt"/>
                <a:ea typeface="+mn-ea"/>
                <a:cs typeface="+mn-ea"/>
                <a:sym typeface="+mn-lt"/>
              </a:endParaRPr>
            </a:p>
          </p:txBody>
        </p:sp>
        <p:sp>
          <p:nvSpPr>
            <p:cNvPr id="271" name="椭圆 325"/>
            <p:cNvSpPr/>
            <p:nvPr/>
          </p:nvSpPr>
          <p:spPr>
            <a:xfrm>
              <a:off x="392113" y="760413"/>
              <a:ext cx="3825874" cy="3825874"/>
            </a:xfrm>
            <a:prstGeom prst="hexagon">
              <a:avLst/>
            </a:prstGeom>
            <a:gradFill>
              <a:gsLst>
                <a:gs pos="0">
                  <a:sysClr val="window" lastClr="FFFFFF"/>
                </a:gs>
                <a:gs pos="51000">
                  <a:sysClr val="window" lastClr="FFFFFF">
                    <a:lumMod val="95000"/>
                  </a:sysClr>
                </a:gs>
                <a:gs pos="100000">
                  <a:sysClr val="window" lastClr="FFFFFF">
                    <a:lumMod val="75000"/>
                  </a:sysClr>
                </a:gs>
              </a:gsLst>
              <a:lin ang="18900000" scaled="0"/>
            </a:gradFill>
            <a:ln w="25400" cap="flat" cmpd="sng" algn="ctr">
              <a:noFill/>
              <a:prstDash val="solid"/>
            </a:ln>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grpSp>
      <p:grpSp>
        <p:nvGrpSpPr>
          <p:cNvPr id="272" name="组合 271"/>
          <p:cNvGrpSpPr/>
          <p:nvPr/>
        </p:nvGrpSpPr>
        <p:grpSpPr>
          <a:xfrm>
            <a:off x="6908550" y="2677525"/>
            <a:ext cx="1188973" cy="1078782"/>
            <a:chOff x="5252030" y="2008764"/>
            <a:chExt cx="809336" cy="809336"/>
          </a:xfrm>
        </p:grpSpPr>
        <p:sp>
          <p:nvSpPr>
            <p:cNvPr id="273" name="椭圆 306"/>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274" name="椭圆 329"/>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75" name="组合 274"/>
          <p:cNvGrpSpPr/>
          <p:nvPr/>
        </p:nvGrpSpPr>
        <p:grpSpPr>
          <a:xfrm>
            <a:off x="9070350" y="4095217"/>
            <a:ext cx="1173334" cy="1173334"/>
            <a:chOff x="5252030" y="2008764"/>
            <a:chExt cx="809336" cy="809336"/>
          </a:xfrm>
        </p:grpSpPr>
        <p:sp>
          <p:nvSpPr>
            <p:cNvPr id="276" name="椭圆 342"/>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277" name="椭圆 343"/>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78" name="组合 277"/>
          <p:cNvGrpSpPr/>
          <p:nvPr/>
        </p:nvGrpSpPr>
        <p:grpSpPr>
          <a:xfrm>
            <a:off x="6037970" y="4435013"/>
            <a:ext cx="724803" cy="724803"/>
            <a:chOff x="5252030" y="2008764"/>
            <a:chExt cx="809336" cy="809336"/>
          </a:xfrm>
        </p:grpSpPr>
        <p:sp>
          <p:nvSpPr>
            <p:cNvPr id="279" name="椭圆 345"/>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280" name="椭圆 346"/>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81" name="组合 280"/>
          <p:cNvGrpSpPr/>
          <p:nvPr/>
        </p:nvGrpSpPr>
        <p:grpSpPr>
          <a:xfrm>
            <a:off x="9748846" y="2006795"/>
            <a:ext cx="936996" cy="936993"/>
            <a:chOff x="5252030" y="2008764"/>
            <a:chExt cx="809336" cy="809336"/>
          </a:xfrm>
        </p:grpSpPr>
        <p:sp>
          <p:nvSpPr>
            <p:cNvPr id="282" name="椭圆 348"/>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283" name="椭圆 349"/>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grpSp>
        <p:nvGrpSpPr>
          <p:cNvPr id="284" name="组合 283"/>
          <p:cNvGrpSpPr/>
          <p:nvPr/>
        </p:nvGrpSpPr>
        <p:grpSpPr>
          <a:xfrm>
            <a:off x="10569270" y="333218"/>
            <a:ext cx="667418" cy="667418"/>
            <a:chOff x="5252030" y="2008764"/>
            <a:chExt cx="809336" cy="809336"/>
          </a:xfrm>
        </p:grpSpPr>
        <p:sp>
          <p:nvSpPr>
            <p:cNvPr id="285" name="椭圆 354"/>
            <p:cNvSpPr/>
            <p:nvPr/>
          </p:nvSpPr>
          <p:spPr>
            <a:xfrm>
              <a:off x="5252030" y="2008764"/>
              <a:ext cx="809336" cy="809336"/>
            </a:xfrm>
            <a:prstGeom prst="hexagon">
              <a:avLst/>
            </a:prstGeom>
            <a:solidFill>
              <a:srgbClr val="C00000"/>
            </a:solidFill>
            <a:ln w="25400" cap="flat" cmpd="sng" algn="ctr">
              <a:noFill/>
              <a:prstDash val="solid"/>
            </a:ln>
            <a:effectLst>
              <a:outerShdw blurRad="444500" dist="254000" dir="8100000" algn="tr" rotWithShape="0">
                <a:prstClr val="black">
                  <a:alpha val="50000"/>
                </a:prstClr>
              </a:outerShdw>
            </a:effectLst>
          </p:spPr>
          <p:txBody>
            <a:bodyPr rtlCol="0" anchor="ctr"/>
            <a:lstStyle/>
            <a:p>
              <a:pPr defTabSz="1218804" fontAlgn="auto">
                <a:spcBef>
                  <a:spcPts val="0"/>
                </a:spcBef>
                <a:spcAft>
                  <a:spcPts val="0"/>
                </a:spcAft>
                <a:defRPr/>
              </a:pPr>
              <a:endParaRPr lang="zh-CN" altLang="en-US" sz="2399" b="0" kern="0">
                <a:solidFill>
                  <a:sysClr val="window" lastClr="FFFFFF"/>
                </a:solidFill>
                <a:latin typeface="+mn-lt"/>
                <a:ea typeface="+mn-ea"/>
                <a:cs typeface="+mn-ea"/>
                <a:sym typeface="+mn-lt"/>
              </a:endParaRPr>
            </a:p>
          </p:txBody>
        </p:sp>
        <p:sp>
          <p:nvSpPr>
            <p:cNvPr id="286" name="椭圆 355"/>
            <p:cNvSpPr/>
            <p:nvPr/>
          </p:nvSpPr>
          <p:spPr>
            <a:xfrm>
              <a:off x="5269270" y="2029388"/>
              <a:ext cx="769580" cy="769580"/>
            </a:xfrm>
            <a:prstGeom prst="hexagon">
              <a:avLst/>
            </a:prstGeom>
            <a:solidFill>
              <a:srgbClr val="C00000"/>
            </a:solidFill>
            <a:ln>
              <a:noFill/>
            </a:ln>
            <a:effectLst>
              <a:innerShdw blurRad="368300" dist="254000">
                <a:prstClr val="black">
                  <a:alpha val="22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sp>
        <p:nvSpPr>
          <p:cNvPr id="287" name="矩形 286"/>
          <p:cNvSpPr/>
          <p:nvPr/>
        </p:nvSpPr>
        <p:spPr>
          <a:xfrm>
            <a:off x="6725561" y="2819588"/>
            <a:ext cx="1503381" cy="707615"/>
          </a:xfrm>
          <a:prstGeom prst="rect">
            <a:avLst/>
          </a:prstGeom>
        </p:spPr>
        <p:txBody>
          <a:bodyPr wrap="square" lIns="91424" tIns="45713" rIns="91424" bIns="45713">
            <a:spAutoFit/>
          </a:bodyPr>
          <a:lstStyle/>
          <a:p>
            <a:r>
              <a:rPr lang="zh-CN" altLang="en-US" sz="1999" dirty="0">
                <a:solidFill>
                  <a:schemeClr val="bg1"/>
                </a:solidFill>
                <a:latin typeface="+mn-lt"/>
                <a:ea typeface="+mn-ea"/>
                <a:cs typeface="+mn-ea"/>
                <a:sym typeface="+mn-lt"/>
              </a:rPr>
              <a:t>生活</a:t>
            </a:r>
            <a:endParaRPr lang="en-US" altLang="zh-CN" sz="1999" dirty="0">
              <a:solidFill>
                <a:schemeClr val="bg1"/>
              </a:solidFill>
              <a:latin typeface="+mn-lt"/>
              <a:ea typeface="+mn-ea"/>
              <a:cs typeface="+mn-ea"/>
              <a:sym typeface="+mn-lt"/>
            </a:endParaRPr>
          </a:p>
          <a:p>
            <a:r>
              <a:rPr lang="zh-CN" altLang="en-US" sz="1999" dirty="0">
                <a:solidFill>
                  <a:schemeClr val="bg1"/>
                </a:solidFill>
                <a:latin typeface="+mn-lt"/>
                <a:ea typeface="+mn-ea"/>
                <a:cs typeface="+mn-ea"/>
                <a:sym typeface="+mn-lt"/>
              </a:rPr>
              <a:t>便捷</a:t>
            </a:r>
          </a:p>
        </p:txBody>
      </p:sp>
      <p:sp>
        <p:nvSpPr>
          <p:cNvPr id="288" name="矩形 287"/>
          <p:cNvSpPr/>
          <p:nvPr/>
        </p:nvSpPr>
        <p:spPr>
          <a:xfrm>
            <a:off x="9437862" y="2108607"/>
            <a:ext cx="1503381" cy="666579"/>
          </a:xfrm>
          <a:prstGeom prst="rect">
            <a:avLst/>
          </a:prstGeom>
        </p:spPr>
        <p:txBody>
          <a:bodyPr wrap="square" lIns="91424" tIns="45713" rIns="91424" bIns="45713">
            <a:spAutoFit/>
          </a:bodyPr>
          <a:lstStyle/>
          <a:p>
            <a:r>
              <a:rPr lang="zh-CN" altLang="en-US" sz="1866" dirty="0">
                <a:solidFill>
                  <a:schemeClr val="bg1"/>
                </a:solidFill>
                <a:latin typeface="+mn-lt"/>
                <a:ea typeface="+mn-ea"/>
                <a:cs typeface="+mn-ea"/>
                <a:sym typeface="+mn-lt"/>
              </a:rPr>
              <a:t>提高</a:t>
            </a:r>
            <a:endParaRPr lang="en-US" altLang="zh-CN" sz="1866" dirty="0">
              <a:solidFill>
                <a:schemeClr val="bg1"/>
              </a:solidFill>
              <a:latin typeface="+mn-lt"/>
              <a:ea typeface="+mn-ea"/>
              <a:cs typeface="+mn-ea"/>
              <a:sym typeface="+mn-lt"/>
            </a:endParaRPr>
          </a:p>
          <a:p>
            <a:r>
              <a:rPr lang="zh-CN" altLang="en-US" sz="1866" dirty="0">
                <a:solidFill>
                  <a:schemeClr val="bg1"/>
                </a:solidFill>
                <a:latin typeface="+mn-lt"/>
                <a:ea typeface="+mn-ea"/>
                <a:cs typeface="+mn-ea"/>
                <a:sym typeface="+mn-lt"/>
              </a:rPr>
              <a:t>效率</a:t>
            </a:r>
          </a:p>
        </p:txBody>
      </p:sp>
      <p:sp>
        <p:nvSpPr>
          <p:cNvPr id="289" name="矩形 288"/>
          <p:cNvSpPr/>
          <p:nvPr/>
        </p:nvSpPr>
        <p:spPr>
          <a:xfrm>
            <a:off x="8939922" y="4298440"/>
            <a:ext cx="1503381" cy="748781"/>
          </a:xfrm>
          <a:prstGeom prst="rect">
            <a:avLst/>
          </a:prstGeom>
        </p:spPr>
        <p:txBody>
          <a:bodyPr wrap="square" lIns="91424" tIns="45713" rIns="91424" bIns="45713">
            <a:spAutoFit/>
          </a:bodyPr>
          <a:lstStyle/>
          <a:p>
            <a:r>
              <a:rPr lang="zh-CN" altLang="en-US" sz="2133" dirty="0">
                <a:solidFill>
                  <a:schemeClr val="bg1"/>
                </a:solidFill>
                <a:latin typeface="+mn-lt"/>
                <a:ea typeface="+mn-ea"/>
                <a:cs typeface="+mn-ea"/>
                <a:sym typeface="+mn-lt"/>
              </a:rPr>
              <a:t>增加</a:t>
            </a:r>
            <a:endParaRPr lang="en-US" altLang="zh-CN" sz="2133" dirty="0">
              <a:solidFill>
                <a:schemeClr val="bg1"/>
              </a:solidFill>
              <a:latin typeface="+mn-lt"/>
              <a:ea typeface="+mn-ea"/>
              <a:cs typeface="+mn-ea"/>
              <a:sym typeface="+mn-lt"/>
            </a:endParaRPr>
          </a:p>
          <a:p>
            <a:r>
              <a:rPr lang="zh-CN" altLang="en-US" sz="2133" dirty="0">
                <a:solidFill>
                  <a:schemeClr val="bg1"/>
                </a:solidFill>
                <a:latin typeface="+mn-lt"/>
                <a:ea typeface="+mn-ea"/>
                <a:cs typeface="+mn-ea"/>
                <a:sym typeface="+mn-lt"/>
              </a:rPr>
              <a:t>入收</a:t>
            </a:r>
          </a:p>
        </p:txBody>
      </p:sp>
      <p:sp>
        <p:nvSpPr>
          <p:cNvPr id="290" name="文本框 46"/>
          <p:cNvSpPr txBox="1"/>
          <p:nvPr/>
        </p:nvSpPr>
        <p:spPr>
          <a:xfrm>
            <a:off x="681312" y="1807215"/>
            <a:ext cx="614022" cy="707730"/>
          </a:xfrm>
          <a:prstGeom prst="rect">
            <a:avLst/>
          </a:prstGeom>
          <a:noFill/>
        </p:spPr>
        <p:txBody>
          <a:bodyPr wrap="none" lIns="91412" tIns="45706" rIns="91412" bIns="45706" rtlCol="0">
            <a:spAutoFit/>
          </a:bodyPr>
          <a:lstStyle/>
          <a:p>
            <a:pPr algn="ctr"/>
            <a:r>
              <a:rPr lang="en-US" altLang="zh-CN" sz="3999" b="0" dirty="0">
                <a:solidFill>
                  <a:srgbClr val="C00000"/>
                </a:solidFill>
                <a:latin typeface="+mn-lt"/>
                <a:ea typeface="+mn-ea"/>
                <a:cs typeface="+mn-ea"/>
                <a:sym typeface="+mn-lt"/>
              </a:rPr>
              <a:t>A.</a:t>
            </a:r>
            <a:endParaRPr lang="zh-CN" altLang="en-US" sz="3999" b="0" dirty="0">
              <a:solidFill>
                <a:srgbClr val="C00000"/>
              </a:solidFill>
              <a:latin typeface="+mn-lt"/>
              <a:ea typeface="+mn-ea"/>
              <a:cs typeface="+mn-ea"/>
              <a:sym typeface="+mn-lt"/>
            </a:endParaRPr>
          </a:p>
        </p:txBody>
      </p:sp>
      <p:sp>
        <p:nvSpPr>
          <p:cNvPr id="291" name="矩形 290"/>
          <p:cNvSpPr/>
          <p:nvPr/>
        </p:nvSpPr>
        <p:spPr>
          <a:xfrm>
            <a:off x="1220705" y="1910114"/>
            <a:ext cx="4569898" cy="591124"/>
          </a:xfrm>
          <a:prstGeom prst="rect">
            <a:avLst/>
          </a:prstGeom>
        </p:spPr>
        <p:txBody>
          <a:bodyPr wrap="square">
            <a:spAutoFit/>
          </a:bodyPr>
          <a:lstStyle/>
          <a:p>
            <a:pPr lvl="0" algn="l">
              <a:lnSpc>
                <a:spcPct val="120000"/>
              </a:lnSpc>
              <a:defRPr/>
            </a:pPr>
            <a:r>
              <a:rPr lang="zh-CN" altLang="en-US" sz="1400" b="0" dirty="0">
                <a:solidFill>
                  <a:schemeClr val="accent3">
                    <a:lumMod val="75000"/>
                  </a:schemeClr>
                </a:solidFill>
                <a:latin typeface="+mn-lt"/>
                <a:ea typeface="+mn-ea"/>
                <a:cs typeface="+mn-ea"/>
                <a:sym typeface="+mn-lt"/>
              </a:rPr>
              <a:t>您的内容打在这里，或者通过复制您的文本后，在此框中选择粘贴，并选择只保留文字。</a:t>
            </a:r>
            <a:endParaRPr lang="zh-CN" altLang="zh-CN" sz="1400" b="0" dirty="0">
              <a:solidFill>
                <a:schemeClr val="accent3">
                  <a:lumMod val="75000"/>
                </a:schemeClr>
              </a:solidFill>
              <a:latin typeface="+mn-lt"/>
              <a:ea typeface="+mn-ea"/>
              <a:cs typeface="+mn-ea"/>
              <a:sym typeface="+mn-lt"/>
            </a:endParaRPr>
          </a:p>
        </p:txBody>
      </p:sp>
      <p:sp>
        <p:nvSpPr>
          <p:cNvPr id="292" name="文本框 46"/>
          <p:cNvSpPr txBox="1"/>
          <p:nvPr/>
        </p:nvSpPr>
        <p:spPr>
          <a:xfrm>
            <a:off x="691636" y="2619764"/>
            <a:ext cx="593376" cy="707730"/>
          </a:xfrm>
          <a:prstGeom prst="rect">
            <a:avLst/>
          </a:prstGeom>
          <a:noFill/>
        </p:spPr>
        <p:txBody>
          <a:bodyPr wrap="none" lIns="91412" tIns="45706" rIns="91412" bIns="45706" rtlCol="0">
            <a:spAutoFit/>
          </a:bodyPr>
          <a:lstStyle/>
          <a:p>
            <a:pPr algn="ctr"/>
            <a:r>
              <a:rPr lang="en-US" altLang="zh-CN" sz="3999" b="0" dirty="0">
                <a:solidFill>
                  <a:srgbClr val="C00000"/>
                </a:solidFill>
                <a:latin typeface="+mn-lt"/>
                <a:ea typeface="+mn-ea"/>
                <a:cs typeface="+mn-ea"/>
                <a:sym typeface="+mn-lt"/>
              </a:rPr>
              <a:t>B.</a:t>
            </a:r>
            <a:endParaRPr lang="zh-CN" altLang="en-US" sz="3999" b="0" dirty="0">
              <a:solidFill>
                <a:srgbClr val="C00000"/>
              </a:solidFill>
              <a:latin typeface="+mn-lt"/>
              <a:ea typeface="+mn-ea"/>
              <a:cs typeface="+mn-ea"/>
              <a:sym typeface="+mn-lt"/>
            </a:endParaRPr>
          </a:p>
        </p:txBody>
      </p:sp>
      <p:sp>
        <p:nvSpPr>
          <p:cNvPr id="293" name="矩形 292"/>
          <p:cNvSpPr/>
          <p:nvPr/>
        </p:nvSpPr>
        <p:spPr>
          <a:xfrm>
            <a:off x="1220705" y="2722664"/>
            <a:ext cx="4569898" cy="591124"/>
          </a:xfrm>
          <a:prstGeom prst="rect">
            <a:avLst/>
          </a:prstGeom>
        </p:spPr>
        <p:txBody>
          <a:bodyPr wrap="square">
            <a:spAutoFit/>
          </a:bodyPr>
          <a:lstStyle/>
          <a:p>
            <a:pPr lvl="0" algn="l">
              <a:lnSpc>
                <a:spcPct val="120000"/>
              </a:lnSpc>
              <a:defRPr/>
            </a:pPr>
            <a:r>
              <a:rPr lang="zh-CN" altLang="en-US" sz="1400" b="0" dirty="0">
                <a:solidFill>
                  <a:schemeClr val="accent3">
                    <a:lumMod val="75000"/>
                  </a:schemeClr>
                </a:solidFill>
                <a:latin typeface="+mn-lt"/>
                <a:ea typeface="+mn-ea"/>
                <a:cs typeface="+mn-ea"/>
                <a:sym typeface="+mn-lt"/>
              </a:rPr>
              <a:t>您的内容打在这里，或者通过复制您的文本后，在此框中选择粘贴，并选择只保留文字。</a:t>
            </a:r>
            <a:endParaRPr lang="zh-CN" altLang="zh-CN" sz="1400" b="0" dirty="0">
              <a:solidFill>
                <a:schemeClr val="accent3">
                  <a:lumMod val="75000"/>
                </a:schemeClr>
              </a:solidFill>
              <a:latin typeface="+mn-lt"/>
              <a:ea typeface="+mn-ea"/>
              <a:cs typeface="+mn-ea"/>
              <a:sym typeface="+mn-lt"/>
            </a:endParaRPr>
          </a:p>
        </p:txBody>
      </p:sp>
      <p:sp>
        <p:nvSpPr>
          <p:cNvPr id="294" name="文本框 46"/>
          <p:cNvSpPr txBox="1"/>
          <p:nvPr/>
        </p:nvSpPr>
        <p:spPr>
          <a:xfrm>
            <a:off x="694042" y="3404688"/>
            <a:ext cx="588566" cy="707730"/>
          </a:xfrm>
          <a:prstGeom prst="rect">
            <a:avLst/>
          </a:prstGeom>
          <a:noFill/>
        </p:spPr>
        <p:txBody>
          <a:bodyPr wrap="none" lIns="91412" tIns="45706" rIns="91412" bIns="45706" rtlCol="0">
            <a:spAutoFit/>
          </a:bodyPr>
          <a:lstStyle/>
          <a:p>
            <a:pPr algn="ctr"/>
            <a:r>
              <a:rPr lang="en-US" altLang="zh-CN" sz="3999" b="0" dirty="0">
                <a:solidFill>
                  <a:srgbClr val="C00000"/>
                </a:solidFill>
                <a:latin typeface="+mn-lt"/>
                <a:ea typeface="+mn-ea"/>
                <a:cs typeface="+mn-ea"/>
                <a:sym typeface="+mn-lt"/>
              </a:rPr>
              <a:t>C.</a:t>
            </a:r>
            <a:endParaRPr lang="zh-CN" altLang="en-US" sz="3999" b="0" dirty="0">
              <a:solidFill>
                <a:srgbClr val="C00000"/>
              </a:solidFill>
              <a:latin typeface="+mn-lt"/>
              <a:ea typeface="+mn-ea"/>
              <a:cs typeface="+mn-ea"/>
              <a:sym typeface="+mn-lt"/>
            </a:endParaRPr>
          </a:p>
        </p:txBody>
      </p:sp>
      <p:sp>
        <p:nvSpPr>
          <p:cNvPr id="295" name="矩形 294"/>
          <p:cNvSpPr/>
          <p:nvPr/>
        </p:nvSpPr>
        <p:spPr>
          <a:xfrm>
            <a:off x="1220705" y="3507588"/>
            <a:ext cx="4569898" cy="591124"/>
          </a:xfrm>
          <a:prstGeom prst="rect">
            <a:avLst/>
          </a:prstGeom>
        </p:spPr>
        <p:txBody>
          <a:bodyPr wrap="square">
            <a:spAutoFit/>
          </a:bodyPr>
          <a:lstStyle/>
          <a:p>
            <a:pPr lvl="0" algn="l">
              <a:lnSpc>
                <a:spcPct val="120000"/>
              </a:lnSpc>
              <a:defRPr/>
            </a:pPr>
            <a:r>
              <a:rPr lang="zh-CN" altLang="en-US" sz="1400" b="0" dirty="0">
                <a:solidFill>
                  <a:schemeClr val="accent3">
                    <a:lumMod val="75000"/>
                  </a:schemeClr>
                </a:solidFill>
                <a:latin typeface="+mn-lt"/>
                <a:ea typeface="+mn-ea"/>
                <a:cs typeface="+mn-ea"/>
                <a:sym typeface="+mn-lt"/>
              </a:rPr>
              <a:t>您的内容打在这里，或者通过复制您的文本后，在此框中选择粘贴，并选择只保留文字。</a:t>
            </a:r>
            <a:endParaRPr lang="zh-CN" altLang="zh-CN" sz="1400" b="0" dirty="0">
              <a:solidFill>
                <a:schemeClr val="accent3">
                  <a:lumMod val="75000"/>
                </a:schemeClr>
              </a:solidFill>
              <a:latin typeface="+mn-lt"/>
              <a:ea typeface="+mn-ea"/>
              <a:cs typeface="+mn-ea"/>
              <a:sym typeface="+mn-lt"/>
            </a:endParaRPr>
          </a:p>
        </p:txBody>
      </p:sp>
      <p:sp>
        <p:nvSpPr>
          <p:cNvPr id="296" name="文本框 46"/>
          <p:cNvSpPr txBox="1"/>
          <p:nvPr/>
        </p:nvSpPr>
        <p:spPr>
          <a:xfrm>
            <a:off x="679198" y="4241550"/>
            <a:ext cx="618253" cy="707730"/>
          </a:xfrm>
          <a:prstGeom prst="rect">
            <a:avLst/>
          </a:prstGeom>
          <a:noFill/>
        </p:spPr>
        <p:txBody>
          <a:bodyPr wrap="none" lIns="91412" tIns="45706" rIns="91412" bIns="45706" rtlCol="0">
            <a:spAutoFit/>
          </a:bodyPr>
          <a:lstStyle/>
          <a:p>
            <a:pPr algn="ctr"/>
            <a:r>
              <a:rPr lang="en-US" altLang="zh-CN" sz="3999" b="0" dirty="0">
                <a:solidFill>
                  <a:srgbClr val="C00000"/>
                </a:solidFill>
                <a:latin typeface="+mn-lt"/>
                <a:ea typeface="+mn-ea"/>
                <a:cs typeface="+mn-ea"/>
                <a:sym typeface="+mn-lt"/>
              </a:rPr>
              <a:t>D.</a:t>
            </a:r>
            <a:endParaRPr lang="zh-CN" altLang="en-US" sz="3999" b="0" dirty="0">
              <a:solidFill>
                <a:srgbClr val="C00000"/>
              </a:solidFill>
              <a:latin typeface="+mn-lt"/>
              <a:ea typeface="+mn-ea"/>
              <a:cs typeface="+mn-ea"/>
              <a:sym typeface="+mn-lt"/>
            </a:endParaRPr>
          </a:p>
        </p:txBody>
      </p:sp>
      <p:sp>
        <p:nvSpPr>
          <p:cNvPr id="297" name="矩形 296"/>
          <p:cNvSpPr/>
          <p:nvPr/>
        </p:nvSpPr>
        <p:spPr>
          <a:xfrm>
            <a:off x="1220706" y="4344450"/>
            <a:ext cx="3453334" cy="849656"/>
          </a:xfrm>
          <a:prstGeom prst="rect">
            <a:avLst/>
          </a:prstGeom>
        </p:spPr>
        <p:txBody>
          <a:bodyPr wrap="square">
            <a:spAutoFit/>
          </a:bodyPr>
          <a:lstStyle/>
          <a:p>
            <a:pPr lvl="0" algn="l">
              <a:lnSpc>
                <a:spcPct val="120000"/>
              </a:lnSpc>
              <a:defRPr/>
            </a:pPr>
            <a:r>
              <a:rPr lang="zh-CN" altLang="en-US" sz="1400" b="0" dirty="0">
                <a:solidFill>
                  <a:schemeClr val="accent3">
                    <a:lumMod val="75000"/>
                  </a:schemeClr>
                </a:solidFill>
                <a:latin typeface="+mn-lt"/>
                <a:ea typeface="+mn-ea"/>
                <a:cs typeface="+mn-ea"/>
                <a:sym typeface="+mn-lt"/>
              </a:rPr>
              <a:t>您的内容打在这里，或者通过复制您的文本后，在此框中选择粘贴，并选择只保留文字。</a:t>
            </a:r>
            <a:endParaRPr lang="zh-CN" altLang="zh-CN" sz="1400" b="0" dirty="0">
              <a:solidFill>
                <a:schemeClr val="accent3">
                  <a:lumMod val="75000"/>
                </a:schemeClr>
              </a:solidFill>
              <a:latin typeface="+mn-lt"/>
              <a:ea typeface="+mn-ea"/>
              <a:cs typeface="+mn-ea"/>
              <a:sym typeface="+mn-lt"/>
            </a:endParaRPr>
          </a:p>
        </p:txBody>
      </p:sp>
      <p:sp>
        <p:nvSpPr>
          <p:cNvPr id="298" name="文本框 46"/>
          <p:cNvSpPr txBox="1"/>
          <p:nvPr/>
        </p:nvSpPr>
        <p:spPr>
          <a:xfrm>
            <a:off x="706064" y="5219644"/>
            <a:ext cx="564521" cy="707730"/>
          </a:xfrm>
          <a:prstGeom prst="rect">
            <a:avLst/>
          </a:prstGeom>
          <a:noFill/>
        </p:spPr>
        <p:txBody>
          <a:bodyPr wrap="none" lIns="91412" tIns="45706" rIns="91412" bIns="45706" rtlCol="0">
            <a:spAutoFit/>
          </a:bodyPr>
          <a:lstStyle/>
          <a:p>
            <a:pPr algn="ctr"/>
            <a:r>
              <a:rPr lang="en-US" altLang="zh-CN" sz="3999" b="0" dirty="0">
                <a:solidFill>
                  <a:srgbClr val="C00000"/>
                </a:solidFill>
                <a:latin typeface="+mn-lt"/>
                <a:ea typeface="+mn-ea"/>
                <a:cs typeface="+mn-ea"/>
                <a:sym typeface="+mn-lt"/>
              </a:rPr>
              <a:t>E.</a:t>
            </a:r>
            <a:endParaRPr lang="zh-CN" altLang="en-US" sz="3999" b="0" dirty="0">
              <a:solidFill>
                <a:srgbClr val="C00000"/>
              </a:solidFill>
              <a:latin typeface="+mn-lt"/>
              <a:ea typeface="+mn-ea"/>
              <a:cs typeface="+mn-ea"/>
              <a:sym typeface="+mn-lt"/>
            </a:endParaRPr>
          </a:p>
        </p:txBody>
      </p:sp>
      <p:sp>
        <p:nvSpPr>
          <p:cNvPr id="299" name="矩形 298"/>
          <p:cNvSpPr/>
          <p:nvPr/>
        </p:nvSpPr>
        <p:spPr>
          <a:xfrm>
            <a:off x="1220706" y="5322544"/>
            <a:ext cx="3453334" cy="849656"/>
          </a:xfrm>
          <a:prstGeom prst="rect">
            <a:avLst/>
          </a:prstGeom>
        </p:spPr>
        <p:txBody>
          <a:bodyPr wrap="square">
            <a:spAutoFit/>
          </a:bodyPr>
          <a:lstStyle/>
          <a:p>
            <a:pPr lvl="0" algn="l">
              <a:lnSpc>
                <a:spcPct val="120000"/>
              </a:lnSpc>
              <a:defRPr/>
            </a:pPr>
            <a:r>
              <a:rPr lang="zh-CN" altLang="en-US" sz="1400" b="0" dirty="0">
                <a:solidFill>
                  <a:schemeClr val="accent3">
                    <a:lumMod val="75000"/>
                  </a:schemeClr>
                </a:solidFill>
                <a:latin typeface="+mn-lt"/>
                <a:ea typeface="+mn-ea"/>
                <a:cs typeface="+mn-ea"/>
                <a:sym typeface="+mn-lt"/>
              </a:rPr>
              <a:t>您的内容打在这里，或者通过复制您的文本后，在此框中选择粘贴，并选择只保留文字。</a:t>
            </a:r>
            <a:endParaRPr lang="zh-CN" altLang="zh-CN" sz="1400" b="0" dirty="0">
              <a:solidFill>
                <a:schemeClr val="accent3">
                  <a:lumMod val="75000"/>
                </a:schemeClr>
              </a:solidFill>
              <a:latin typeface="+mn-lt"/>
              <a:ea typeface="+mn-ea"/>
              <a:cs typeface="+mn-ea"/>
              <a:sym typeface="+mn-lt"/>
            </a:endParaRPr>
          </a:p>
        </p:txBody>
      </p:sp>
    </p:spTree>
    <p:extLst>
      <p:ext uri="{BB962C8B-B14F-4D97-AF65-F5344CB8AC3E}">
        <p14:creationId xmlns:p14="http://schemas.microsoft.com/office/powerpoint/2010/main" val="1162956640"/>
      </p:ext>
    </p:extLst>
  </p:cSld>
  <p:clrMapOvr>
    <a:masterClrMapping/>
  </p:clrMapOvr>
  <mc:AlternateContent xmlns:mc="http://schemas.openxmlformats.org/markup-compatibility/2006" xmlns:p14="http://schemas.microsoft.com/office/powerpoint/2010/main">
    <mc:Choice Requires="p14">
      <p:transition spd="slow" p14:dur="1600" advTm="0">
        <p14:prism isInverted="1"/>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14" presetClass="entr" presetSubtype="10" fill="hold" nodeType="afterEffect">
                                  <p:stCondLst>
                                    <p:cond delay="0"/>
                                  </p:stCondLst>
                                  <p:childTnLst>
                                    <p:set>
                                      <p:cBhvr>
                                        <p:cTn id="22" dur="1" fill="hold">
                                          <p:stCondLst>
                                            <p:cond delay="0"/>
                                          </p:stCondLst>
                                        </p:cTn>
                                        <p:tgtEl>
                                          <p:spTgt spid="12"/>
                                        </p:tgtEl>
                                        <p:attrNameLst>
                                          <p:attrName>style.visibility</p:attrName>
                                        </p:attrNameLst>
                                      </p:cBhvr>
                                      <p:to>
                                        <p:strVal val="visible"/>
                                      </p:to>
                                    </p:set>
                                    <p:animEffect transition="in" filter="randombar(horizontal)">
                                      <p:cBhvr>
                                        <p:cTn id="23" dur="500"/>
                                        <p:tgtEl>
                                          <p:spTgt spid="12"/>
                                        </p:tgtEl>
                                      </p:cBhvr>
                                    </p:animEffect>
                                  </p:childTnLst>
                                </p:cTn>
                              </p:par>
                              <p:par>
                                <p:cTn id="24" presetID="14" presetClass="entr" presetSubtype="10" fill="hold" nodeType="withEffect">
                                  <p:stCondLst>
                                    <p:cond delay="0"/>
                                  </p:stCondLst>
                                  <p:childTnLst>
                                    <p:set>
                                      <p:cBhvr>
                                        <p:cTn id="25" dur="1" fill="hold">
                                          <p:stCondLst>
                                            <p:cond delay="0"/>
                                          </p:stCondLst>
                                        </p:cTn>
                                        <p:tgtEl>
                                          <p:spTgt spid="254"/>
                                        </p:tgtEl>
                                        <p:attrNameLst>
                                          <p:attrName>style.visibility</p:attrName>
                                        </p:attrNameLst>
                                      </p:cBhvr>
                                      <p:to>
                                        <p:strVal val="visible"/>
                                      </p:to>
                                    </p:set>
                                    <p:animEffect transition="in" filter="randombar(horizontal)">
                                      <p:cBhvr>
                                        <p:cTn id="26" dur="500"/>
                                        <p:tgtEl>
                                          <p:spTgt spid="254"/>
                                        </p:tgtEl>
                                      </p:cBhvr>
                                    </p:animEffect>
                                  </p:childTnLst>
                                </p:cTn>
                              </p:par>
                              <p:par>
                                <p:cTn id="27" presetID="14" presetClass="entr" presetSubtype="10" fill="hold" nodeType="withEffect">
                                  <p:stCondLst>
                                    <p:cond delay="0"/>
                                  </p:stCondLst>
                                  <p:childTnLst>
                                    <p:set>
                                      <p:cBhvr>
                                        <p:cTn id="28" dur="1" fill="hold">
                                          <p:stCondLst>
                                            <p:cond delay="0"/>
                                          </p:stCondLst>
                                        </p:cTn>
                                        <p:tgtEl>
                                          <p:spTgt spid="257"/>
                                        </p:tgtEl>
                                        <p:attrNameLst>
                                          <p:attrName>style.visibility</p:attrName>
                                        </p:attrNameLst>
                                      </p:cBhvr>
                                      <p:to>
                                        <p:strVal val="visible"/>
                                      </p:to>
                                    </p:set>
                                    <p:animEffect transition="in" filter="randombar(horizontal)">
                                      <p:cBhvr>
                                        <p:cTn id="29" dur="500"/>
                                        <p:tgtEl>
                                          <p:spTgt spid="257"/>
                                        </p:tgtEl>
                                      </p:cBhvr>
                                    </p:animEffect>
                                  </p:childTnLst>
                                </p:cTn>
                              </p:par>
                              <p:par>
                                <p:cTn id="30" presetID="14" presetClass="entr" presetSubtype="10" fill="hold" nodeType="withEffect">
                                  <p:stCondLst>
                                    <p:cond delay="0"/>
                                  </p:stCondLst>
                                  <p:childTnLst>
                                    <p:set>
                                      <p:cBhvr>
                                        <p:cTn id="31" dur="1" fill="hold">
                                          <p:stCondLst>
                                            <p:cond delay="0"/>
                                          </p:stCondLst>
                                        </p:cTn>
                                        <p:tgtEl>
                                          <p:spTgt spid="260"/>
                                        </p:tgtEl>
                                        <p:attrNameLst>
                                          <p:attrName>style.visibility</p:attrName>
                                        </p:attrNameLst>
                                      </p:cBhvr>
                                      <p:to>
                                        <p:strVal val="visible"/>
                                      </p:to>
                                    </p:set>
                                    <p:animEffect transition="in" filter="randombar(horizontal)">
                                      <p:cBhvr>
                                        <p:cTn id="32" dur="500"/>
                                        <p:tgtEl>
                                          <p:spTgt spid="260"/>
                                        </p:tgtEl>
                                      </p:cBhvr>
                                    </p:animEffect>
                                  </p:childTnLst>
                                </p:cTn>
                              </p:par>
                              <p:par>
                                <p:cTn id="33" presetID="14" presetClass="entr" presetSubtype="10" fill="hold" nodeType="withEffect">
                                  <p:stCondLst>
                                    <p:cond delay="0"/>
                                  </p:stCondLst>
                                  <p:childTnLst>
                                    <p:set>
                                      <p:cBhvr>
                                        <p:cTn id="34" dur="1" fill="hold">
                                          <p:stCondLst>
                                            <p:cond delay="0"/>
                                          </p:stCondLst>
                                        </p:cTn>
                                        <p:tgtEl>
                                          <p:spTgt spid="263"/>
                                        </p:tgtEl>
                                        <p:attrNameLst>
                                          <p:attrName>style.visibility</p:attrName>
                                        </p:attrNameLst>
                                      </p:cBhvr>
                                      <p:to>
                                        <p:strVal val="visible"/>
                                      </p:to>
                                    </p:set>
                                    <p:animEffect transition="in" filter="randombar(horizontal)">
                                      <p:cBhvr>
                                        <p:cTn id="35" dur="500"/>
                                        <p:tgtEl>
                                          <p:spTgt spid="263"/>
                                        </p:tgtEl>
                                      </p:cBhvr>
                                    </p:animEffect>
                                  </p:childTnLst>
                                </p:cTn>
                              </p:par>
                              <p:par>
                                <p:cTn id="36" presetID="14" presetClass="entr" presetSubtype="10" fill="hold" nodeType="withEffect">
                                  <p:stCondLst>
                                    <p:cond delay="0"/>
                                  </p:stCondLst>
                                  <p:childTnLst>
                                    <p:set>
                                      <p:cBhvr>
                                        <p:cTn id="37" dur="1" fill="hold">
                                          <p:stCondLst>
                                            <p:cond delay="0"/>
                                          </p:stCondLst>
                                        </p:cTn>
                                        <p:tgtEl>
                                          <p:spTgt spid="266"/>
                                        </p:tgtEl>
                                        <p:attrNameLst>
                                          <p:attrName>style.visibility</p:attrName>
                                        </p:attrNameLst>
                                      </p:cBhvr>
                                      <p:to>
                                        <p:strVal val="visible"/>
                                      </p:to>
                                    </p:set>
                                    <p:animEffect transition="in" filter="randombar(horizontal)">
                                      <p:cBhvr>
                                        <p:cTn id="38" dur="500"/>
                                        <p:tgtEl>
                                          <p:spTgt spid="266"/>
                                        </p:tgtEl>
                                      </p:cBhvr>
                                    </p:animEffect>
                                  </p:childTnLst>
                                </p:cTn>
                              </p:par>
                              <p:par>
                                <p:cTn id="39" presetID="14" presetClass="entr" presetSubtype="10" fill="hold" nodeType="withEffect">
                                  <p:stCondLst>
                                    <p:cond delay="0"/>
                                  </p:stCondLst>
                                  <p:childTnLst>
                                    <p:set>
                                      <p:cBhvr>
                                        <p:cTn id="40" dur="1" fill="hold">
                                          <p:stCondLst>
                                            <p:cond delay="0"/>
                                          </p:stCondLst>
                                        </p:cTn>
                                        <p:tgtEl>
                                          <p:spTgt spid="269"/>
                                        </p:tgtEl>
                                        <p:attrNameLst>
                                          <p:attrName>style.visibility</p:attrName>
                                        </p:attrNameLst>
                                      </p:cBhvr>
                                      <p:to>
                                        <p:strVal val="visible"/>
                                      </p:to>
                                    </p:set>
                                    <p:animEffect transition="in" filter="randombar(horizontal)">
                                      <p:cBhvr>
                                        <p:cTn id="41" dur="500"/>
                                        <p:tgtEl>
                                          <p:spTgt spid="269"/>
                                        </p:tgtEl>
                                      </p:cBhvr>
                                    </p:animEffect>
                                  </p:childTnLst>
                                </p:cTn>
                              </p:par>
                              <p:par>
                                <p:cTn id="42" presetID="14" presetClass="entr" presetSubtype="10" fill="hold" nodeType="withEffect">
                                  <p:stCondLst>
                                    <p:cond delay="0"/>
                                  </p:stCondLst>
                                  <p:childTnLst>
                                    <p:set>
                                      <p:cBhvr>
                                        <p:cTn id="43" dur="1" fill="hold">
                                          <p:stCondLst>
                                            <p:cond delay="0"/>
                                          </p:stCondLst>
                                        </p:cTn>
                                        <p:tgtEl>
                                          <p:spTgt spid="272"/>
                                        </p:tgtEl>
                                        <p:attrNameLst>
                                          <p:attrName>style.visibility</p:attrName>
                                        </p:attrNameLst>
                                      </p:cBhvr>
                                      <p:to>
                                        <p:strVal val="visible"/>
                                      </p:to>
                                    </p:set>
                                    <p:animEffect transition="in" filter="randombar(horizontal)">
                                      <p:cBhvr>
                                        <p:cTn id="44" dur="500"/>
                                        <p:tgtEl>
                                          <p:spTgt spid="272"/>
                                        </p:tgtEl>
                                      </p:cBhvr>
                                    </p:animEffect>
                                  </p:childTnLst>
                                </p:cTn>
                              </p:par>
                              <p:par>
                                <p:cTn id="45" presetID="14" presetClass="entr" presetSubtype="10" fill="hold" nodeType="withEffect">
                                  <p:stCondLst>
                                    <p:cond delay="0"/>
                                  </p:stCondLst>
                                  <p:childTnLst>
                                    <p:set>
                                      <p:cBhvr>
                                        <p:cTn id="46" dur="1" fill="hold">
                                          <p:stCondLst>
                                            <p:cond delay="0"/>
                                          </p:stCondLst>
                                        </p:cTn>
                                        <p:tgtEl>
                                          <p:spTgt spid="275"/>
                                        </p:tgtEl>
                                        <p:attrNameLst>
                                          <p:attrName>style.visibility</p:attrName>
                                        </p:attrNameLst>
                                      </p:cBhvr>
                                      <p:to>
                                        <p:strVal val="visible"/>
                                      </p:to>
                                    </p:set>
                                    <p:animEffect transition="in" filter="randombar(horizontal)">
                                      <p:cBhvr>
                                        <p:cTn id="47" dur="500"/>
                                        <p:tgtEl>
                                          <p:spTgt spid="275"/>
                                        </p:tgtEl>
                                      </p:cBhvr>
                                    </p:animEffect>
                                  </p:childTnLst>
                                </p:cTn>
                              </p:par>
                              <p:par>
                                <p:cTn id="48" presetID="14" presetClass="entr" presetSubtype="10" fill="hold" nodeType="withEffect">
                                  <p:stCondLst>
                                    <p:cond delay="0"/>
                                  </p:stCondLst>
                                  <p:childTnLst>
                                    <p:set>
                                      <p:cBhvr>
                                        <p:cTn id="49" dur="1" fill="hold">
                                          <p:stCondLst>
                                            <p:cond delay="0"/>
                                          </p:stCondLst>
                                        </p:cTn>
                                        <p:tgtEl>
                                          <p:spTgt spid="278"/>
                                        </p:tgtEl>
                                        <p:attrNameLst>
                                          <p:attrName>style.visibility</p:attrName>
                                        </p:attrNameLst>
                                      </p:cBhvr>
                                      <p:to>
                                        <p:strVal val="visible"/>
                                      </p:to>
                                    </p:set>
                                    <p:animEffect transition="in" filter="randombar(horizontal)">
                                      <p:cBhvr>
                                        <p:cTn id="50" dur="500"/>
                                        <p:tgtEl>
                                          <p:spTgt spid="278"/>
                                        </p:tgtEl>
                                      </p:cBhvr>
                                    </p:animEffect>
                                  </p:childTnLst>
                                </p:cTn>
                              </p:par>
                              <p:par>
                                <p:cTn id="51" presetID="14" presetClass="entr" presetSubtype="10" fill="hold" nodeType="withEffect">
                                  <p:stCondLst>
                                    <p:cond delay="0"/>
                                  </p:stCondLst>
                                  <p:childTnLst>
                                    <p:set>
                                      <p:cBhvr>
                                        <p:cTn id="52" dur="1" fill="hold">
                                          <p:stCondLst>
                                            <p:cond delay="0"/>
                                          </p:stCondLst>
                                        </p:cTn>
                                        <p:tgtEl>
                                          <p:spTgt spid="281"/>
                                        </p:tgtEl>
                                        <p:attrNameLst>
                                          <p:attrName>style.visibility</p:attrName>
                                        </p:attrNameLst>
                                      </p:cBhvr>
                                      <p:to>
                                        <p:strVal val="visible"/>
                                      </p:to>
                                    </p:set>
                                    <p:animEffect transition="in" filter="randombar(horizontal)">
                                      <p:cBhvr>
                                        <p:cTn id="53" dur="500"/>
                                        <p:tgtEl>
                                          <p:spTgt spid="281"/>
                                        </p:tgtEl>
                                      </p:cBhvr>
                                    </p:animEffect>
                                  </p:childTnLst>
                                </p:cTn>
                              </p:par>
                              <p:par>
                                <p:cTn id="54" presetID="14" presetClass="entr" presetSubtype="10" fill="hold" nodeType="withEffect">
                                  <p:stCondLst>
                                    <p:cond delay="0"/>
                                  </p:stCondLst>
                                  <p:childTnLst>
                                    <p:set>
                                      <p:cBhvr>
                                        <p:cTn id="55" dur="1" fill="hold">
                                          <p:stCondLst>
                                            <p:cond delay="0"/>
                                          </p:stCondLst>
                                        </p:cTn>
                                        <p:tgtEl>
                                          <p:spTgt spid="284"/>
                                        </p:tgtEl>
                                        <p:attrNameLst>
                                          <p:attrName>style.visibility</p:attrName>
                                        </p:attrNameLst>
                                      </p:cBhvr>
                                      <p:to>
                                        <p:strVal val="visible"/>
                                      </p:to>
                                    </p:set>
                                    <p:animEffect transition="in" filter="randombar(horizontal)">
                                      <p:cBhvr>
                                        <p:cTn id="56" dur="500"/>
                                        <p:tgtEl>
                                          <p:spTgt spid="284"/>
                                        </p:tgtEl>
                                      </p:cBhvr>
                                    </p:animEffect>
                                  </p:childTnLst>
                                </p:cTn>
                              </p:par>
                            </p:childTnLst>
                          </p:cTn>
                        </p:par>
                        <p:par>
                          <p:cTn id="57" fill="hold">
                            <p:stCondLst>
                              <p:cond delay="1900"/>
                            </p:stCondLst>
                            <p:childTnLst>
                              <p:par>
                                <p:cTn id="58" presetID="16" presetClass="entr" presetSubtype="21" fill="hold" grpId="0" nodeType="afterEffect">
                                  <p:stCondLst>
                                    <p:cond delay="0"/>
                                  </p:stCondLst>
                                  <p:childTnLst>
                                    <p:set>
                                      <p:cBhvr>
                                        <p:cTn id="59" dur="1" fill="hold">
                                          <p:stCondLst>
                                            <p:cond delay="0"/>
                                          </p:stCondLst>
                                        </p:cTn>
                                        <p:tgtEl>
                                          <p:spTgt spid="287"/>
                                        </p:tgtEl>
                                        <p:attrNameLst>
                                          <p:attrName>style.visibility</p:attrName>
                                        </p:attrNameLst>
                                      </p:cBhvr>
                                      <p:to>
                                        <p:strVal val="visible"/>
                                      </p:to>
                                    </p:set>
                                    <p:animEffect transition="in" filter="barn(inVertical)">
                                      <p:cBhvr>
                                        <p:cTn id="60" dur="500"/>
                                        <p:tgtEl>
                                          <p:spTgt spid="287"/>
                                        </p:tgtEl>
                                      </p:cBhvr>
                                    </p:animEffect>
                                  </p:childTnLst>
                                </p:cTn>
                              </p:par>
                              <p:par>
                                <p:cTn id="61" presetID="16" presetClass="entr" presetSubtype="21" fill="hold" grpId="0" nodeType="withEffect">
                                  <p:stCondLst>
                                    <p:cond delay="0"/>
                                  </p:stCondLst>
                                  <p:childTnLst>
                                    <p:set>
                                      <p:cBhvr>
                                        <p:cTn id="62" dur="1" fill="hold">
                                          <p:stCondLst>
                                            <p:cond delay="0"/>
                                          </p:stCondLst>
                                        </p:cTn>
                                        <p:tgtEl>
                                          <p:spTgt spid="288"/>
                                        </p:tgtEl>
                                        <p:attrNameLst>
                                          <p:attrName>style.visibility</p:attrName>
                                        </p:attrNameLst>
                                      </p:cBhvr>
                                      <p:to>
                                        <p:strVal val="visible"/>
                                      </p:to>
                                    </p:set>
                                    <p:animEffect transition="in" filter="barn(inVertical)">
                                      <p:cBhvr>
                                        <p:cTn id="63" dur="500"/>
                                        <p:tgtEl>
                                          <p:spTgt spid="288"/>
                                        </p:tgtEl>
                                      </p:cBhvr>
                                    </p:animEffect>
                                  </p:childTnLst>
                                </p:cTn>
                              </p:par>
                              <p:par>
                                <p:cTn id="64" presetID="16" presetClass="entr" presetSubtype="21" fill="hold" grpId="0" nodeType="withEffect">
                                  <p:stCondLst>
                                    <p:cond delay="0"/>
                                  </p:stCondLst>
                                  <p:childTnLst>
                                    <p:set>
                                      <p:cBhvr>
                                        <p:cTn id="65" dur="1" fill="hold">
                                          <p:stCondLst>
                                            <p:cond delay="0"/>
                                          </p:stCondLst>
                                        </p:cTn>
                                        <p:tgtEl>
                                          <p:spTgt spid="289"/>
                                        </p:tgtEl>
                                        <p:attrNameLst>
                                          <p:attrName>style.visibility</p:attrName>
                                        </p:attrNameLst>
                                      </p:cBhvr>
                                      <p:to>
                                        <p:strVal val="visible"/>
                                      </p:to>
                                    </p:set>
                                    <p:animEffect transition="in" filter="barn(inVertical)">
                                      <p:cBhvr>
                                        <p:cTn id="66" dur="500"/>
                                        <p:tgtEl>
                                          <p:spTgt spid="289"/>
                                        </p:tgtEl>
                                      </p:cBhvr>
                                    </p:animEffect>
                                  </p:childTnLst>
                                </p:cTn>
                              </p:par>
                            </p:childTnLst>
                          </p:cTn>
                        </p:par>
                        <p:par>
                          <p:cTn id="67" fill="hold">
                            <p:stCondLst>
                              <p:cond delay="2400"/>
                            </p:stCondLst>
                            <p:childTnLst>
                              <p:par>
                                <p:cTn id="68" presetID="2" presetClass="entr" presetSubtype="8" fill="hold" grpId="0" nodeType="afterEffect">
                                  <p:stCondLst>
                                    <p:cond delay="0"/>
                                  </p:stCondLst>
                                  <p:childTnLst>
                                    <p:set>
                                      <p:cBhvr>
                                        <p:cTn id="69" dur="1" fill="hold">
                                          <p:stCondLst>
                                            <p:cond delay="0"/>
                                          </p:stCondLst>
                                        </p:cTn>
                                        <p:tgtEl>
                                          <p:spTgt spid="290"/>
                                        </p:tgtEl>
                                        <p:attrNameLst>
                                          <p:attrName>style.visibility</p:attrName>
                                        </p:attrNameLst>
                                      </p:cBhvr>
                                      <p:to>
                                        <p:strVal val="visible"/>
                                      </p:to>
                                    </p:set>
                                    <p:anim calcmode="lin" valueType="num">
                                      <p:cBhvr additive="base">
                                        <p:cTn id="70" dur="500" fill="hold"/>
                                        <p:tgtEl>
                                          <p:spTgt spid="290"/>
                                        </p:tgtEl>
                                        <p:attrNameLst>
                                          <p:attrName>ppt_x</p:attrName>
                                        </p:attrNameLst>
                                      </p:cBhvr>
                                      <p:tavLst>
                                        <p:tav tm="0">
                                          <p:val>
                                            <p:strVal val="0-#ppt_w/2"/>
                                          </p:val>
                                        </p:tav>
                                        <p:tav tm="100000">
                                          <p:val>
                                            <p:strVal val="#ppt_x"/>
                                          </p:val>
                                        </p:tav>
                                      </p:tavLst>
                                    </p:anim>
                                    <p:anim calcmode="lin" valueType="num">
                                      <p:cBhvr additive="base">
                                        <p:cTn id="71" dur="500" fill="hold"/>
                                        <p:tgtEl>
                                          <p:spTgt spid="290"/>
                                        </p:tgtEl>
                                        <p:attrNameLst>
                                          <p:attrName>ppt_y</p:attrName>
                                        </p:attrNameLst>
                                      </p:cBhvr>
                                      <p:tavLst>
                                        <p:tav tm="0">
                                          <p:val>
                                            <p:strVal val="#ppt_y"/>
                                          </p:val>
                                        </p:tav>
                                        <p:tav tm="100000">
                                          <p:val>
                                            <p:strVal val="#ppt_y"/>
                                          </p:val>
                                        </p:tav>
                                      </p:tavLst>
                                    </p:anim>
                                  </p:childTnLst>
                                </p:cTn>
                              </p:par>
                              <p:par>
                                <p:cTn id="72" presetID="22" presetClass="entr" presetSubtype="8" fill="hold" grpId="0" nodeType="withEffect">
                                  <p:stCondLst>
                                    <p:cond delay="0"/>
                                  </p:stCondLst>
                                  <p:childTnLst>
                                    <p:set>
                                      <p:cBhvr>
                                        <p:cTn id="73" dur="1" fill="hold">
                                          <p:stCondLst>
                                            <p:cond delay="0"/>
                                          </p:stCondLst>
                                        </p:cTn>
                                        <p:tgtEl>
                                          <p:spTgt spid="291"/>
                                        </p:tgtEl>
                                        <p:attrNameLst>
                                          <p:attrName>style.visibility</p:attrName>
                                        </p:attrNameLst>
                                      </p:cBhvr>
                                      <p:to>
                                        <p:strVal val="visible"/>
                                      </p:to>
                                    </p:set>
                                    <p:animEffect transition="in" filter="wipe(left)">
                                      <p:cBhvr>
                                        <p:cTn id="74" dur="500"/>
                                        <p:tgtEl>
                                          <p:spTgt spid="291"/>
                                        </p:tgtEl>
                                      </p:cBhvr>
                                    </p:animEffect>
                                  </p:childTnLst>
                                </p:cTn>
                              </p:par>
                            </p:childTnLst>
                          </p:cTn>
                        </p:par>
                        <p:par>
                          <p:cTn id="75" fill="hold">
                            <p:stCondLst>
                              <p:cond delay="2900"/>
                            </p:stCondLst>
                            <p:childTnLst>
                              <p:par>
                                <p:cTn id="76" presetID="2" presetClass="entr" presetSubtype="8" fill="hold" grpId="0" nodeType="afterEffect">
                                  <p:stCondLst>
                                    <p:cond delay="0"/>
                                  </p:stCondLst>
                                  <p:childTnLst>
                                    <p:set>
                                      <p:cBhvr>
                                        <p:cTn id="77" dur="1" fill="hold">
                                          <p:stCondLst>
                                            <p:cond delay="0"/>
                                          </p:stCondLst>
                                        </p:cTn>
                                        <p:tgtEl>
                                          <p:spTgt spid="292"/>
                                        </p:tgtEl>
                                        <p:attrNameLst>
                                          <p:attrName>style.visibility</p:attrName>
                                        </p:attrNameLst>
                                      </p:cBhvr>
                                      <p:to>
                                        <p:strVal val="visible"/>
                                      </p:to>
                                    </p:set>
                                    <p:anim calcmode="lin" valueType="num">
                                      <p:cBhvr additive="base">
                                        <p:cTn id="78" dur="500" fill="hold"/>
                                        <p:tgtEl>
                                          <p:spTgt spid="292"/>
                                        </p:tgtEl>
                                        <p:attrNameLst>
                                          <p:attrName>ppt_x</p:attrName>
                                        </p:attrNameLst>
                                      </p:cBhvr>
                                      <p:tavLst>
                                        <p:tav tm="0">
                                          <p:val>
                                            <p:strVal val="0-#ppt_w/2"/>
                                          </p:val>
                                        </p:tav>
                                        <p:tav tm="100000">
                                          <p:val>
                                            <p:strVal val="#ppt_x"/>
                                          </p:val>
                                        </p:tav>
                                      </p:tavLst>
                                    </p:anim>
                                    <p:anim calcmode="lin" valueType="num">
                                      <p:cBhvr additive="base">
                                        <p:cTn id="79" dur="500" fill="hold"/>
                                        <p:tgtEl>
                                          <p:spTgt spid="292"/>
                                        </p:tgtEl>
                                        <p:attrNameLst>
                                          <p:attrName>ppt_y</p:attrName>
                                        </p:attrNameLst>
                                      </p:cBhvr>
                                      <p:tavLst>
                                        <p:tav tm="0">
                                          <p:val>
                                            <p:strVal val="#ppt_y"/>
                                          </p:val>
                                        </p:tav>
                                        <p:tav tm="100000">
                                          <p:val>
                                            <p:strVal val="#ppt_y"/>
                                          </p:val>
                                        </p:tav>
                                      </p:tavLst>
                                    </p:anim>
                                  </p:childTnLst>
                                </p:cTn>
                              </p:par>
                              <p:par>
                                <p:cTn id="80" presetID="22" presetClass="entr" presetSubtype="8" fill="hold" grpId="0" nodeType="withEffect">
                                  <p:stCondLst>
                                    <p:cond delay="0"/>
                                  </p:stCondLst>
                                  <p:childTnLst>
                                    <p:set>
                                      <p:cBhvr>
                                        <p:cTn id="81" dur="1" fill="hold">
                                          <p:stCondLst>
                                            <p:cond delay="0"/>
                                          </p:stCondLst>
                                        </p:cTn>
                                        <p:tgtEl>
                                          <p:spTgt spid="293"/>
                                        </p:tgtEl>
                                        <p:attrNameLst>
                                          <p:attrName>style.visibility</p:attrName>
                                        </p:attrNameLst>
                                      </p:cBhvr>
                                      <p:to>
                                        <p:strVal val="visible"/>
                                      </p:to>
                                    </p:set>
                                    <p:animEffect transition="in" filter="wipe(left)">
                                      <p:cBhvr>
                                        <p:cTn id="82" dur="500"/>
                                        <p:tgtEl>
                                          <p:spTgt spid="293"/>
                                        </p:tgtEl>
                                      </p:cBhvr>
                                    </p:animEffect>
                                  </p:childTnLst>
                                </p:cTn>
                              </p:par>
                            </p:childTnLst>
                          </p:cTn>
                        </p:par>
                        <p:par>
                          <p:cTn id="83" fill="hold">
                            <p:stCondLst>
                              <p:cond delay="3400"/>
                            </p:stCondLst>
                            <p:childTnLst>
                              <p:par>
                                <p:cTn id="84" presetID="2" presetClass="entr" presetSubtype="8" fill="hold" grpId="0" nodeType="afterEffect">
                                  <p:stCondLst>
                                    <p:cond delay="0"/>
                                  </p:stCondLst>
                                  <p:childTnLst>
                                    <p:set>
                                      <p:cBhvr>
                                        <p:cTn id="85" dur="1" fill="hold">
                                          <p:stCondLst>
                                            <p:cond delay="0"/>
                                          </p:stCondLst>
                                        </p:cTn>
                                        <p:tgtEl>
                                          <p:spTgt spid="294"/>
                                        </p:tgtEl>
                                        <p:attrNameLst>
                                          <p:attrName>style.visibility</p:attrName>
                                        </p:attrNameLst>
                                      </p:cBhvr>
                                      <p:to>
                                        <p:strVal val="visible"/>
                                      </p:to>
                                    </p:set>
                                    <p:anim calcmode="lin" valueType="num">
                                      <p:cBhvr additive="base">
                                        <p:cTn id="86" dur="500" fill="hold"/>
                                        <p:tgtEl>
                                          <p:spTgt spid="294"/>
                                        </p:tgtEl>
                                        <p:attrNameLst>
                                          <p:attrName>ppt_x</p:attrName>
                                        </p:attrNameLst>
                                      </p:cBhvr>
                                      <p:tavLst>
                                        <p:tav tm="0">
                                          <p:val>
                                            <p:strVal val="0-#ppt_w/2"/>
                                          </p:val>
                                        </p:tav>
                                        <p:tav tm="100000">
                                          <p:val>
                                            <p:strVal val="#ppt_x"/>
                                          </p:val>
                                        </p:tav>
                                      </p:tavLst>
                                    </p:anim>
                                    <p:anim calcmode="lin" valueType="num">
                                      <p:cBhvr additive="base">
                                        <p:cTn id="87" dur="500" fill="hold"/>
                                        <p:tgtEl>
                                          <p:spTgt spid="294"/>
                                        </p:tgtEl>
                                        <p:attrNameLst>
                                          <p:attrName>ppt_y</p:attrName>
                                        </p:attrNameLst>
                                      </p:cBhvr>
                                      <p:tavLst>
                                        <p:tav tm="0">
                                          <p:val>
                                            <p:strVal val="#ppt_y"/>
                                          </p:val>
                                        </p:tav>
                                        <p:tav tm="100000">
                                          <p:val>
                                            <p:strVal val="#ppt_y"/>
                                          </p:val>
                                        </p:tav>
                                      </p:tavLst>
                                    </p:anim>
                                  </p:childTnLst>
                                </p:cTn>
                              </p:par>
                              <p:par>
                                <p:cTn id="88" presetID="22" presetClass="entr" presetSubtype="8" fill="hold" grpId="0" nodeType="withEffect">
                                  <p:stCondLst>
                                    <p:cond delay="0"/>
                                  </p:stCondLst>
                                  <p:childTnLst>
                                    <p:set>
                                      <p:cBhvr>
                                        <p:cTn id="89" dur="1" fill="hold">
                                          <p:stCondLst>
                                            <p:cond delay="0"/>
                                          </p:stCondLst>
                                        </p:cTn>
                                        <p:tgtEl>
                                          <p:spTgt spid="295"/>
                                        </p:tgtEl>
                                        <p:attrNameLst>
                                          <p:attrName>style.visibility</p:attrName>
                                        </p:attrNameLst>
                                      </p:cBhvr>
                                      <p:to>
                                        <p:strVal val="visible"/>
                                      </p:to>
                                    </p:set>
                                    <p:animEffect transition="in" filter="wipe(left)">
                                      <p:cBhvr>
                                        <p:cTn id="90" dur="500"/>
                                        <p:tgtEl>
                                          <p:spTgt spid="295"/>
                                        </p:tgtEl>
                                      </p:cBhvr>
                                    </p:animEffect>
                                  </p:childTnLst>
                                </p:cTn>
                              </p:par>
                            </p:childTnLst>
                          </p:cTn>
                        </p:par>
                        <p:par>
                          <p:cTn id="91" fill="hold">
                            <p:stCondLst>
                              <p:cond delay="3900"/>
                            </p:stCondLst>
                            <p:childTnLst>
                              <p:par>
                                <p:cTn id="92" presetID="2" presetClass="entr" presetSubtype="8" fill="hold" grpId="0" nodeType="afterEffect">
                                  <p:stCondLst>
                                    <p:cond delay="0"/>
                                  </p:stCondLst>
                                  <p:childTnLst>
                                    <p:set>
                                      <p:cBhvr>
                                        <p:cTn id="93" dur="1" fill="hold">
                                          <p:stCondLst>
                                            <p:cond delay="0"/>
                                          </p:stCondLst>
                                        </p:cTn>
                                        <p:tgtEl>
                                          <p:spTgt spid="296"/>
                                        </p:tgtEl>
                                        <p:attrNameLst>
                                          <p:attrName>style.visibility</p:attrName>
                                        </p:attrNameLst>
                                      </p:cBhvr>
                                      <p:to>
                                        <p:strVal val="visible"/>
                                      </p:to>
                                    </p:set>
                                    <p:anim calcmode="lin" valueType="num">
                                      <p:cBhvr additive="base">
                                        <p:cTn id="94" dur="500" fill="hold"/>
                                        <p:tgtEl>
                                          <p:spTgt spid="296"/>
                                        </p:tgtEl>
                                        <p:attrNameLst>
                                          <p:attrName>ppt_x</p:attrName>
                                        </p:attrNameLst>
                                      </p:cBhvr>
                                      <p:tavLst>
                                        <p:tav tm="0">
                                          <p:val>
                                            <p:strVal val="0-#ppt_w/2"/>
                                          </p:val>
                                        </p:tav>
                                        <p:tav tm="100000">
                                          <p:val>
                                            <p:strVal val="#ppt_x"/>
                                          </p:val>
                                        </p:tav>
                                      </p:tavLst>
                                    </p:anim>
                                    <p:anim calcmode="lin" valueType="num">
                                      <p:cBhvr additive="base">
                                        <p:cTn id="95" dur="500" fill="hold"/>
                                        <p:tgtEl>
                                          <p:spTgt spid="296"/>
                                        </p:tgtEl>
                                        <p:attrNameLst>
                                          <p:attrName>ppt_y</p:attrName>
                                        </p:attrNameLst>
                                      </p:cBhvr>
                                      <p:tavLst>
                                        <p:tav tm="0">
                                          <p:val>
                                            <p:strVal val="#ppt_y"/>
                                          </p:val>
                                        </p:tav>
                                        <p:tav tm="100000">
                                          <p:val>
                                            <p:strVal val="#ppt_y"/>
                                          </p:val>
                                        </p:tav>
                                      </p:tavLst>
                                    </p:anim>
                                  </p:childTnLst>
                                </p:cTn>
                              </p:par>
                              <p:par>
                                <p:cTn id="96" presetID="22" presetClass="entr" presetSubtype="8" fill="hold" grpId="0" nodeType="withEffect">
                                  <p:stCondLst>
                                    <p:cond delay="0"/>
                                  </p:stCondLst>
                                  <p:childTnLst>
                                    <p:set>
                                      <p:cBhvr>
                                        <p:cTn id="97" dur="1" fill="hold">
                                          <p:stCondLst>
                                            <p:cond delay="0"/>
                                          </p:stCondLst>
                                        </p:cTn>
                                        <p:tgtEl>
                                          <p:spTgt spid="297"/>
                                        </p:tgtEl>
                                        <p:attrNameLst>
                                          <p:attrName>style.visibility</p:attrName>
                                        </p:attrNameLst>
                                      </p:cBhvr>
                                      <p:to>
                                        <p:strVal val="visible"/>
                                      </p:to>
                                    </p:set>
                                    <p:animEffect transition="in" filter="wipe(left)">
                                      <p:cBhvr>
                                        <p:cTn id="98" dur="500"/>
                                        <p:tgtEl>
                                          <p:spTgt spid="297"/>
                                        </p:tgtEl>
                                      </p:cBhvr>
                                    </p:animEffect>
                                  </p:childTnLst>
                                </p:cTn>
                              </p:par>
                            </p:childTnLst>
                          </p:cTn>
                        </p:par>
                        <p:par>
                          <p:cTn id="99" fill="hold">
                            <p:stCondLst>
                              <p:cond delay="4400"/>
                            </p:stCondLst>
                            <p:childTnLst>
                              <p:par>
                                <p:cTn id="100" presetID="2" presetClass="entr" presetSubtype="8" fill="hold" grpId="0" nodeType="afterEffect">
                                  <p:stCondLst>
                                    <p:cond delay="0"/>
                                  </p:stCondLst>
                                  <p:childTnLst>
                                    <p:set>
                                      <p:cBhvr>
                                        <p:cTn id="101" dur="1" fill="hold">
                                          <p:stCondLst>
                                            <p:cond delay="0"/>
                                          </p:stCondLst>
                                        </p:cTn>
                                        <p:tgtEl>
                                          <p:spTgt spid="298"/>
                                        </p:tgtEl>
                                        <p:attrNameLst>
                                          <p:attrName>style.visibility</p:attrName>
                                        </p:attrNameLst>
                                      </p:cBhvr>
                                      <p:to>
                                        <p:strVal val="visible"/>
                                      </p:to>
                                    </p:set>
                                    <p:anim calcmode="lin" valueType="num">
                                      <p:cBhvr additive="base">
                                        <p:cTn id="102" dur="500" fill="hold"/>
                                        <p:tgtEl>
                                          <p:spTgt spid="298"/>
                                        </p:tgtEl>
                                        <p:attrNameLst>
                                          <p:attrName>ppt_x</p:attrName>
                                        </p:attrNameLst>
                                      </p:cBhvr>
                                      <p:tavLst>
                                        <p:tav tm="0">
                                          <p:val>
                                            <p:strVal val="0-#ppt_w/2"/>
                                          </p:val>
                                        </p:tav>
                                        <p:tav tm="100000">
                                          <p:val>
                                            <p:strVal val="#ppt_x"/>
                                          </p:val>
                                        </p:tav>
                                      </p:tavLst>
                                    </p:anim>
                                    <p:anim calcmode="lin" valueType="num">
                                      <p:cBhvr additive="base">
                                        <p:cTn id="103" dur="500" fill="hold"/>
                                        <p:tgtEl>
                                          <p:spTgt spid="298"/>
                                        </p:tgtEl>
                                        <p:attrNameLst>
                                          <p:attrName>ppt_y</p:attrName>
                                        </p:attrNameLst>
                                      </p:cBhvr>
                                      <p:tavLst>
                                        <p:tav tm="0">
                                          <p:val>
                                            <p:strVal val="#ppt_y"/>
                                          </p:val>
                                        </p:tav>
                                        <p:tav tm="100000">
                                          <p:val>
                                            <p:strVal val="#ppt_y"/>
                                          </p:val>
                                        </p:tav>
                                      </p:tavLst>
                                    </p:anim>
                                  </p:childTnLst>
                                </p:cTn>
                              </p:par>
                              <p:par>
                                <p:cTn id="104" presetID="22" presetClass="entr" presetSubtype="8" fill="hold" grpId="0" nodeType="withEffect">
                                  <p:stCondLst>
                                    <p:cond delay="0"/>
                                  </p:stCondLst>
                                  <p:childTnLst>
                                    <p:set>
                                      <p:cBhvr>
                                        <p:cTn id="105" dur="1" fill="hold">
                                          <p:stCondLst>
                                            <p:cond delay="0"/>
                                          </p:stCondLst>
                                        </p:cTn>
                                        <p:tgtEl>
                                          <p:spTgt spid="299"/>
                                        </p:tgtEl>
                                        <p:attrNameLst>
                                          <p:attrName>style.visibility</p:attrName>
                                        </p:attrNameLst>
                                      </p:cBhvr>
                                      <p:to>
                                        <p:strVal val="visible"/>
                                      </p:to>
                                    </p:set>
                                    <p:animEffect transition="in" filter="wipe(left)">
                                      <p:cBhvr>
                                        <p:cTn id="106" dur="500"/>
                                        <p:tgtEl>
                                          <p:spTgt spid="29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287" grpId="0"/>
      <p:bldP spid="288" grpId="0"/>
      <p:bldP spid="289" grpId="0"/>
      <p:bldP spid="290" grpId="0"/>
      <p:bldP spid="291" grpId="0"/>
      <p:bldP spid="292" grpId="0"/>
      <p:bldP spid="293" grpId="0"/>
      <p:bldP spid="294" grpId="0"/>
      <p:bldP spid="295" grpId="0"/>
      <p:bldP spid="296" grpId="0"/>
      <p:bldP spid="297" grpId="0"/>
      <p:bldP spid="298" grpId="0"/>
      <p:bldP spid="299" grpId="0"/>
    </p:bld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9" name="组合 28"/>
          <p:cNvGrpSpPr/>
          <p:nvPr/>
        </p:nvGrpSpPr>
        <p:grpSpPr>
          <a:xfrm>
            <a:off x="846119" y="333155"/>
            <a:ext cx="6740174" cy="905986"/>
            <a:chOff x="903371" y="249943"/>
            <a:chExt cx="5056691" cy="679699"/>
          </a:xfrm>
        </p:grpSpPr>
        <p:sp>
          <p:nvSpPr>
            <p:cNvPr id="30" name="任意多边形 29"/>
            <p:cNvSpPr>
              <a:spLocks/>
            </p:cNvSpPr>
            <p:nvPr/>
          </p:nvSpPr>
          <p:spPr bwMode="auto">
            <a:xfrm>
              <a:off x="903371" y="249943"/>
              <a:ext cx="5056691" cy="679699"/>
            </a:xfrm>
            <a:custGeom>
              <a:avLst/>
              <a:gdLst>
                <a:gd name="connsiteX0" fmla="*/ 352810 w 4452260"/>
                <a:gd name="connsiteY0" fmla="*/ 0 h 1068867"/>
                <a:gd name="connsiteX1" fmla="*/ 636768 w 4452260"/>
                <a:gd name="connsiteY1" fmla="*/ 0 h 1068867"/>
                <a:gd name="connsiteX2" fmla="*/ 647700 w 4452260"/>
                <a:gd name="connsiteY2" fmla="*/ 0 h 1068867"/>
                <a:gd name="connsiteX3" fmla="*/ 724065 w 4452260"/>
                <a:gd name="connsiteY3" fmla="*/ 0 h 1068867"/>
                <a:gd name="connsiteX4" fmla="*/ 782584 w 4452260"/>
                <a:gd name="connsiteY4" fmla="*/ 0 h 1068867"/>
                <a:gd name="connsiteX5" fmla="*/ 799455 w 4452260"/>
                <a:gd name="connsiteY5" fmla="*/ 0 h 1068867"/>
                <a:gd name="connsiteX6" fmla="*/ 809825 w 4452260"/>
                <a:gd name="connsiteY6" fmla="*/ 0 h 1068867"/>
                <a:gd name="connsiteX7" fmla="*/ 818078 w 4452260"/>
                <a:gd name="connsiteY7" fmla="*/ 0 h 1068867"/>
                <a:gd name="connsiteX8" fmla="*/ 843980 w 4452260"/>
                <a:gd name="connsiteY8" fmla="*/ 0 h 1068867"/>
                <a:gd name="connsiteX9" fmla="*/ 931658 w 4452260"/>
                <a:gd name="connsiteY9" fmla="*/ 0 h 1068867"/>
                <a:gd name="connsiteX10" fmla="*/ 961580 w 4452260"/>
                <a:gd name="connsiteY10" fmla="*/ 0 h 1068867"/>
                <a:gd name="connsiteX11" fmla="*/ 1000055 w 4452260"/>
                <a:gd name="connsiteY11" fmla="*/ 0 h 1068867"/>
                <a:gd name="connsiteX12" fmla="*/ 1040537 w 4452260"/>
                <a:gd name="connsiteY12" fmla="*/ 0 h 1068867"/>
                <a:gd name="connsiteX13" fmla="*/ 1051453 w 4452260"/>
                <a:gd name="connsiteY13" fmla="*/ 0 h 1068867"/>
                <a:gd name="connsiteX14" fmla="*/ 1083414 w 4452260"/>
                <a:gd name="connsiteY14" fmla="*/ 0 h 1068867"/>
                <a:gd name="connsiteX15" fmla="*/ 1112969 w 4452260"/>
                <a:gd name="connsiteY15" fmla="*/ 0 h 1068867"/>
                <a:gd name="connsiteX16" fmla="*/ 1138871 w 4452260"/>
                <a:gd name="connsiteY16" fmla="*/ 0 h 1068867"/>
                <a:gd name="connsiteX17" fmla="*/ 1170224 w 4452260"/>
                <a:gd name="connsiteY17" fmla="*/ 0 h 1068867"/>
                <a:gd name="connsiteX18" fmla="*/ 1170711 w 4452260"/>
                <a:gd name="connsiteY18" fmla="*/ 0 h 1068867"/>
                <a:gd name="connsiteX19" fmla="*/ 1202662 w 4452260"/>
                <a:gd name="connsiteY19" fmla="*/ 0 h 1068867"/>
                <a:gd name="connsiteX20" fmla="*/ 1240037 w 4452260"/>
                <a:gd name="connsiteY20" fmla="*/ 0 h 1068867"/>
                <a:gd name="connsiteX21" fmla="*/ 1290626 w 4452260"/>
                <a:gd name="connsiteY21" fmla="*/ 0 h 1068867"/>
                <a:gd name="connsiteX22" fmla="*/ 1324496 w 4452260"/>
                <a:gd name="connsiteY22" fmla="*/ 0 h 1068867"/>
                <a:gd name="connsiteX23" fmla="*/ 1332348 w 4452260"/>
                <a:gd name="connsiteY23" fmla="*/ 0 h 1068867"/>
                <a:gd name="connsiteX24" fmla="*/ 1335428 w 4452260"/>
                <a:gd name="connsiteY24" fmla="*/ 0 h 1068867"/>
                <a:gd name="connsiteX25" fmla="*/ 1411793 w 4452260"/>
                <a:gd name="connsiteY25" fmla="*/ 0 h 1068867"/>
                <a:gd name="connsiteX26" fmla="*/ 1454182 w 4452260"/>
                <a:gd name="connsiteY26" fmla="*/ 0 h 1068867"/>
                <a:gd name="connsiteX27" fmla="*/ 1470312 w 4452260"/>
                <a:gd name="connsiteY27" fmla="*/ 0 h 1068867"/>
                <a:gd name="connsiteX28" fmla="*/ 1487183 w 4452260"/>
                <a:gd name="connsiteY28" fmla="*/ 0 h 1068867"/>
                <a:gd name="connsiteX29" fmla="*/ 1497552 w 4452260"/>
                <a:gd name="connsiteY29" fmla="*/ 0 h 1068867"/>
                <a:gd name="connsiteX30" fmla="*/ 1505806 w 4452260"/>
                <a:gd name="connsiteY30" fmla="*/ 0 h 1068867"/>
                <a:gd name="connsiteX31" fmla="*/ 1528471 w 4452260"/>
                <a:gd name="connsiteY31" fmla="*/ 0 h 1068867"/>
                <a:gd name="connsiteX32" fmla="*/ 1531708 w 4452260"/>
                <a:gd name="connsiteY32" fmla="*/ 0 h 1068867"/>
                <a:gd name="connsiteX33" fmla="*/ 1540992 w 4452260"/>
                <a:gd name="connsiteY33" fmla="*/ 0 h 1068867"/>
                <a:gd name="connsiteX34" fmla="*/ 1541479 w 4452260"/>
                <a:gd name="connsiteY34" fmla="*/ 0 h 1068867"/>
                <a:gd name="connsiteX35" fmla="*/ 1599998 w 4452260"/>
                <a:gd name="connsiteY35" fmla="*/ 0 h 1068867"/>
                <a:gd name="connsiteX36" fmla="*/ 1619386 w 4452260"/>
                <a:gd name="connsiteY36" fmla="*/ 0 h 1068867"/>
                <a:gd name="connsiteX37" fmla="*/ 1635492 w 4452260"/>
                <a:gd name="connsiteY37" fmla="*/ 0 h 1068867"/>
                <a:gd name="connsiteX38" fmla="*/ 1649308 w 4452260"/>
                <a:gd name="connsiteY38" fmla="*/ 0 h 1068867"/>
                <a:gd name="connsiteX39" fmla="*/ 1653720 w 4452260"/>
                <a:gd name="connsiteY39" fmla="*/ 0 h 1068867"/>
                <a:gd name="connsiteX40" fmla="*/ 1661394 w 4452260"/>
                <a:gd name="connsiteY40" fmla="*/ 0 h 1068867"/>
                <a:gd name="connsiteX41" fmla="*/ 1687782 w 4452260"/>
                <a:gd name="connsiteY41" fmla="*/ 0 h 1068867"/>
                <a:gd name="connsiteX42" fmla="*/ 1703116 w 4452260"/>
                <a:gd name="connsiteY42" fmla="*/ 0 h 1068867"/>
                <a:gd name="connsiteX43" fmla="*/ 1739181 w 4452260"/>
                <a:gd name="connsiteY43" fmla="*/ 0 h 1068867"/>
                <a:gd name="connsiteX44" fmla="*/ 1771141 w 4452260"/>
                <a:gd name="connsiteY44" fmla="*/ 0 h 1068867"/>
                <a:gd name="connsiteX45" fmla="*/ 1800697 w 4452260"/>
                <a:gd name="connsiteY45" fmla="*/ 0 h 1068867"/>
                <a:gd name="connsiteX46" fmla="*/ 1811727 w 4452260"/>
                <a:gd name="connsiteY46" fmla="*/ 0 h 1068867"/>
                <a:gd name="connsiteX47" fmla="*/ 1823361 w 4452260"/>
                <a:gd name="connsiteY47" fmla="*/ 0 h 1068867"/>
                <a:gd name="connsiteX48" fmla="*/ 1826599 w 4452260"/>
                <a:gd name="connsiteY48" fmla="*/ 0 h 1068867"/>
                <a:gd name="connsiteX49" fmla="*/ 1857951 w 4452260"/>
                <a:gd name="connsiteY49" fmla="*/ 0 h 1068867"/>
                <a:gd name="connsiteX50" fmla="*/ 1858439 w 4452260"/>
                <a:gd name="connsiteY50" fmla="*/ 0 h 1068867"/>
                <a:gd name="connsiteX51" fmla="*/ 1859676 w 4452260"/>
                <a:gd name="connsiteY51" fmla="*/ 0 h 1068867"/>
                <a:gd name="connsiteX52" fmla="*/ 1893346 w 4452260"/>
                <a:gd name="connsiteY52" fmla="*/ 0 h 1068867"/>
                <a:gd name="connsiteX53" fmla="*/ 1927765 w 4452260"/>
                <a:gd name="connsiteY53" fmla="*/ 0 h 1068867"/>
                <a:gd name="connsiteX54" fmla="*/ 1963365 w 4452260"/>
                <a:gd name="connsiteY54" fmla="*/ 0 h 1068867"/>
                <a:gd name="connsiteX55" fmla="*/ 1978354 w 4452260"/>
                <a:gd name="connsiteY55" fmla="*/ 0 h 1068867"/>
                <a:gd name="connsiteX56" fmla="*/ 1991032 w 4452260"/>
                <a:gd name="connsiteY56" fmla="*/ 0 h 1068867"/>
                <a:gd name="connsiteX57" fmla="*/ 2020076 w 4452260"/>
                <a:gd name="connsiteY57" fmla="*/ 0 h 1068867"/>
                <a:gd name="connsiteX58" fmla="*/ 2021800 w 4452260"/>
                <a:gd name="connsiteY58" fmla="*/ 0 h 1068867"/>
                <a:gd name="connsiteX59" fmla="*/ 2027021 w 4452260"/>
                <a:gd name="connsiteY59" fmla="*/ 0 h 1068867"/>
                <a:gd name="connsiteX60" fmla="*/ 2032162 w 4452260"/>
                <a:gd name="connsiteY60" fmla="*/ 0 h 1068867"/>
                <a:gd name="connsiteX61" fmla="*/ 2141909 w 4452260"/>
                <a:gd name="connsiteY61" fmla="*/ 0 h 1068867"/>
                <a:gd name="connsiteX62" fmla="*/ 2143633 w 4452260"/>
                <a:gd name="connsiteY62" fmla="*/ 0 h 1068867"/>
                <a:gd name="connsiteX63" fmla="*/ 2178359 w 4452260"/>
                <a:gd name="connsiteY63" fmla="*/ 0 h 1068867"/>
                <a:gd name="connsiteX64" fmla="*/ 2228719 w 4452260"/>
                <a:gd name="connsiteY64" fmla="*/ 0 h 1068867"/>
                <a:gd name="connsiteX65" fmla="*/ 2229207 w 4452260"/>
                <a:gd name="connsiteY65" fmla="*/ 0 h 1068867"/>
                <a:gd name="connsiteX66" fmla="*/ 2230931 w 4452260"/>
                <a:gd name="connsiteY66" fmla="*/ 0 h 1068867"/>
                <a:gd name="connsiteX67" fmla="*/ 2287725 w 4452260"/>
                <a:gd name="connsiteY67" fmla="*/ 0 h 1068867"/>
                <a:gd name="connsiteX68" fmla="*/ 2289450 w 4452260"/>
                <a:gd name="connsiteY68" fmla="*/ 0 h 1068867"/>
                <a:gd name="connsiteX69" fmla="*/ 2323220 w 4452260"/>
                <a:gd name="connsiteY69" fmla="*/ 0 h 1068867"/>
                <a:gd name="connsiteX70" fmla="*/ 2324944 w 4452260"/>
                <a:gd name="connsiteY70" fmla="*/ 0 h 1068867"/>
                <a:gd name="connsiteX71" fmla="*/ 2340483 w 4452260"/>
                <a:gd name="connsiteY71" fmla="*/ 0 h 1068867"/>
                <a:gd name="connsiteX72" fmla="*/ 2341447 w 4452260"/>
                <a:gd name="connsiteY72" fmla="*/ 0 h 1068867"/>
                <a:gd name="connsiteX73" fmla="*/ 2343172 w 4452260"/>
                <a:gd name="connsiteY73" fmla="*/ 0 h 1068867"/>
                <a:gd name="connsiteX74" fmla="*/ 2349122 w 4452260"/>
                <a:gd name="connsiteY74" fmla="*/ 0 h 1068867"/>
                <a:gd name="connsiteX75" fmla="*/ 2350846 w 4452260"/>
                <a:gd name="connsiteY75" fmla="*/ 0 h 1068867"/>
                <a:gd name="connsiteX76" fmla="*/ 2390844 w 4452260"/>
                <a:gd name="connsiteY76" fmla="*/ 0 h 1068867"/>
                <a:gd name="connsiteX77" fmla="*/ 2462317 w 4452260"/>
                <a:gd name="connsiteY77" fmla="*/ 0 h 1068867"/>
                <a:gd name="connsiteX78" fmla="*/ 2499455 w 4452260"/>
                <a:gd name="connsiteY78" fmla="*/ 0 h 1068867"/>
                <a:gd name="connsiteX79" fmla="*/ 2530713 w 4452260"/>
                <a:gd name="connsiteY79" fmla="*/ 0 h 1068867"/>
                <a:gd name="connsiteX80" fmla="*/ 2547403 w 4452260"/>
                <a:gd name="connsiteY80" fmla="*/ 0 h 1068867"/>
                <a:gd name="connsiteX81" fmla="*/ 2549127 w 4452260"/>
                <a:gd name="connsiteY81" fmla="*/ 0 h 1068867"/>
                <a:gd name="connsiteX82" fmla="*/ 2581074 w 4452260"/>
                <a:gd name="connsiteY82" fmla="*/ 0 h 1068867"/>
                <a:gd name="connsiteX83" fmla="*/ 2582112 w 4452260"/>
                <a:gd name="connsiteY83" fmla="*/ 0 h 1068867"/>
                <a:gd name="connsiteX84" fmla="*/ 2669530 w 4452260"/>
                <a:gd name="connsiteY84" fmla="*/ 0 h 1068867"/>
                <a:gd name="connsiteX85" fmla="*/ 2678759 w 4452260"/>
                <a:gd name="connsiteY85" fmla="*/ 0 h 1068867"/>
                <a:gd name="connsiteX86" fmla="*/ 2709527 w 4452260"/>
                <a:gd name="connsiteY86" fmla="*/ 0 h 1068867"/>
                <a:gd name="connsiteX87" fmla="*/ 2711252 w 4452260"/>
                <a:gd name="connsiteY87" fmla="*/ 0 h 1068867"/>
                <a:gd name="connsiteX88" fmla="*/ 2714748 w 4452260"/>
                <a:gd name="connsiteY88" fmla="*/ 0 h 1068867"/>
                <a:gd name="connsiteX89" fmla="*/ 2719890 w 4452260"/>
                <a:gd name="connsiteY89" fmla="*/ 0 h 1068867"/>
                <a:gd name="connsiteX90" fmla="*/ 2831360 w 4452260"/>
                <a:gd name="connsiteY90" fmla="*/ 0 h 1068867"/>
                <a:gd name="connsiteX91" fmla="*/ 2833086 w 4452260"/>
                <a:gd name="connsiteY91" fmla="*/ 0 h 1068867"/>
                <a:gd name="connsiteX92" fmla="*/ 2866087 w 4452260"/>
                <a:gd name="connsiteY92" fmla="*/ 0 h 1068867"/>
                <a:gd name="connsiteX93" fmla="*/ 2918659 w 4452260"/>
                <a:gd name="connsiteY93" fmla="*/ 0 h 1068867"/>
                <a:gd name="connsiteX94" fmla="*/ 2919896 w 4452260"/>
                <a:gd name="connsiteY94" fmla="*/ 0 h 1068867"/>
                <a:gd name="connsiteX95" fmla="*/ 2920383 w 4452260"/>
                <a:gd name="connsiteY95" fmla="*/ 0 h 1068867"/>
                <a:gd name="connsiteX96" fmla="*/ 2977177 w 4452260"/>
                <a:gd name="connsiteY96" fmla="*/ 0 h 1068867"/>
                <a:gd name="connsiteX97" fmla="*/ 2978902 w 4452260"/>
                <a:gd name="connsiteY97" fmla="*/ 0 h 1068867"/>
                <a:gd name="connsiteX98" fmla="*/ 3012671 w 4452260"/>
                <a:gd name="connsiteY98" fmla="*/ 0 h 1068867"/>
                <a:gd name="connsiteX99" fmla="*/ 3014397 w 4452260"/>
                <a:gd name="connsiteY99" fmla="*/ 0 h 1068867"/>
                <a:gd name="connsiteX100" fmla="*/ 3028211 w 4452260"/>
                <a:gd name="connsiteY100" fmla="*/ 0 h 1068867"/>
                <a:gd name="connsiteX101" fmla="*/ 3030899 w 4452260"/>
                <a:gd name="connsiteY101" fmla="*/ 0 h 1068867"/>
                <a:gd name="connsiteX102" fmla="*/ 3032624 w 4452260"/>
                <a:gd name="connsiteY102" fmla="*/ 0 h 1068867"/>
                <a:gd name="connsiteX103" fmla="*/ 3038573 w 4452260"/>
                <a:gd name="connsiteY103" fmla="*/ 0 h 1068867"/>
                <a:gd name="connsiteX104" fmla="*/ 3040298 w 4452260"/>
                <a:gd name="connsiteY104" fmla="*/ 0 h 1068867"/>
                <a:gd name="connsiteX105" fmla="*/ 3082021 w 4452260"/>
                <a:gd name="connsiteY105" fmla="*/ 0 h 1068867"/>
                <a:gd name="connsiteX106" fmla="*/ 3150044 w 4452260"/>
                <a:gd name="connsiteY106" fmla="*/ 0 h 1068867"/>
                <a:gd name="connsiteX107" fmla="*/ 3218441 w 4452260"/>
                <a:gd name="connsiteY107" fmla="*/ 0 h 1068867"/>
                <a:gd name="connsiteX108" fmla="*/ 3236855 w 4452260"/>
                <a:gd name="connsiteY108" fmla="*/ 0 h 1068867"/>
                <a:gd name="connsiteX109" fmla="*/ 3269839 w 4452260"/>
                <a:gd name="connsiteY109" fmla="*/ 0 h 1068867"/>
                <a:gd name="connsiteX110" fmla="*/ 3272250 w 4452260"/>
                <a:gd name="connsiteY110" fmla="*/ 0 h 1068867"/>
                <a:gd name="connsiteX111" fmla="*/ 3320378 w 4452260"/>
                <a:gd name="connsiteY111" fmla="*/ 0 h 1068867"/>
                <a:gd name="connsiteX112" fmla="*/ 3346330 w 4452260"/>
                <a:gd name="connsiteY112" fmla="*/ 0 h 1068867"/>
                <a:gd name="connsiteX113" fmla="*/ 3357257 w 4452260"/>
                <a:gd name="connsiteY113" fmla="*/ 0 h 1068867"/>
                <a:gd name="connsiteX114" fmla="*/ 3369936 w 4452260"/>
                <a:gd name="connsiteY114" fmla="*/ 0 h 1068867"/>
                <a:gd name="connsiteX115" fmla="*/ 3398980 w 4452260"/>
                <a:gd name="connsiteY115" fmla="*/ 0 h 1068867"/>
                <a:gd name="connsiteX116" fmla="*/ 3405925 w 4452260"/>
                <a:gd name="connsiteY116" fmla="*/ 0 h 1068867"/>
                <a:gd name="connsiteX117" fmla="*/ 3411066 w 4452260"/>
                <a:gd name="connsiteY117" fmla="*/ 0 h 1068867"/>
                <a:gd name="connsiteX118" fmla="*/ 3520813 w 4452260"/>
                <a:gd name="connsiteY118" fmla="*/ 0 h 1068867"/>
                <a:gd name="connsiteX119" fmla="*/ 3607623 w 4452260"/>
                <a:gd name="connsiteY119" fmla="*/ 0 h 1068867"/>
                <a:gd name="connsiteX120" fmla="*/ 3608111 w 4452260"/>
                <a:gd name="connsiteY120" fmla="*/ 0 h 1068867"/>
                <a:gd name="connsiteX121" fmla="*/ 3666629 w 4452260"/>
                <a:gd name="connsiteY121" fmla="*/ 0 h 1068867"/>
                <a:gd name="connsiteX122" fmla="*/ 3702124 w 4452260"/>
                <a:gd name="connsiteY122" fmla="*/ 0 h 1068867"/>
                <a:gd name="connsiteX123" fmla="*/ 3720351 w 4452260"/>
                <a:gd name="connsiteY123" fmla="*/ 0 h 1068867"/>
                <a:gd name="connsiteX124" fmla="*/ 3728025 w 4452260"/>
                <a:gd name="connsiteY124" fmla="*/ 0 h 1068867"/>
                <a:gd name="connsiteX125" fmla="*/ 3769748 w 4452260"/>
                <a:gd name="connsiteY125" fmla="*/ 0 h 1068867"/>
                <a:gd name="connsiteX126" fmla="*/ 4098793 w 4452260"/>
                <a:gd name="connsiteY126" fmla="*/ 0 h 1068867"/>
                <a:gd name="connsiteX127" fmla="*/ 4193519 w 4452260"/>
                <a:gd name="connsiteY127" fmla="*/ 54408 h 1068867"/>
                <a:gd name="connsiteX128" fmla="*/ 4439104 w 4452260"/>
                <a:gd name="connsiteY128" fmla="*/ 480025 h 1068867"/>
                <a:gd name="connsiteX129" fmla="*/ 4439104 w 4452260"/>
                <a:gd name="connsiteY129" fmla="*/ 588843 h 1068867"/>
                <a:gd name="connsiteX130" fmla="*/ 4193519 w 4452260"/>
                <a:gd name="connsiteY130" fmla="*/ 1014459 h 1068867"/>
                <a:gd name="connsiteX131" fmla="*/ 4098793 w 4452260"/>
                <a:gd name="connsiteY131" fmla="*/ 1068867 h 1068867"/>
                <a:gd name="connsiteX132" fmla="*/ 3728025 w 4452260"/>
                <a:gd name="connsiteY132" fmla="*/ 1068867 h 1068867"/>
                <a:gd name="connsiteX133" fmla="*/ 3607623 w 4452260"/>
                <a:gd name="connsiteY133" fmla="*/ 1068867 h 1068867"/>
                <a:gd name="connsiteX134" fmla="*/ 3411066 w 4452260"/>
                <a:gd name="connsiteY134" fmla="*/ 1068867 h 1068867"/>
                <a:gd name="connsiteX135" fmla="*/ 3357257 w 4452260"/>
                <a:gd name="connsiteY135" fmla="*/ 1068867 h 1068867"/>
                <a:gd name="connsiteX136" fmla="*/ 3236855 w 4452260"/>
                <a:gd name="connsiteY136" fmla="*/ 1068867 h 1068867"/>
                <a:gd name="connsiteX137" fmla="*/ 3040298 w 4452260"/>
                <a:gd name="connsiteY137" fmla="*/ 1068867 h 1068867"/>
                <a:gd name="connsiteX138" fmla="*/ 3038573 w 4452260"/>
                <a:gd name="connsiteY138" fmla="*/ 1068867 h 1068867"/>
                <a:gd name="connsiteX139" fmla="*/ 2919896 w 4452260"/>
                <a:gd name="connsiteY139" fmla="*/ 1068867 h 1068867"/>
                <a:gd name="connsiteX140" fmla="*/ 2866087 w 4452260"/>
                <a:gd name="connsiteY140" fmla="*/ 1068867 h 1068867"/>
                <a:gd name="connsiteX141" fmla="*/ 2719890 w 4452260"/>
                <a:gd name="connsiteY141" fmla="*/ 1068867 h 1068867"/>
                <a:gd name="connsiteX142" fmla="*/ 2669530 w 4452260"/>
                <a:gd name="connsiteY142" fmla="*/ 1068867 h 1068867"/>
                <a:gd name="connsiteX143" fmla="*/ 2549127 w 4452260"/>
                <a:gd name="connsiteY143" fmla="*/ 1068867 h 1068867"/>
                <a:gd name="connsiteX144" fmla="*/ 2547403 w 4452260"/>
                <a:gd name="connsiteY144" fmla="*/ 1068867 h 1068867"/>
                <a:gd name="connsiteX145" fmla="*/ 2350846 w 4452260"/>
                <a:gd name="connsiteY145" fmla="*/ 1068867 h 1068867"/>
                <a:gd name="connsiteX146" fmla="*/ 2349122 w 4452260"/>
                <a:gd name="connsiteY146" fmla="*/ 1068867 h 1068867"/>
                <a:gd name="connsiteX147" fmla="*/ 2228719 w 4452260"/>
                <a:gd name="connsiteY147" fmla="*/ 1068867 h 1068867"/>
                <a:gd name="connsiteX148" fmla="*/ 2178359 w 4452260"/>
                <a:gd name="connsiteY148" fmla="*/ 1068867 h 1068867"/>
                <a:gd name="connsiteX149" fmla="*/ 2032162 w 4452260"/>
                <a:gd name="connsiteY149" fmla="*/ 1068867 h 1068867"/>
                <a:gd name="connsiteX150" fmla="*/ 1978354 w 4452260"/>
                <a:gd name="connsiteY150" fmla="*/ 1068867 h 1068867"/>
                <a:gd name="connsiteX151" fmla="*/ 1859676 w 4452260"/>
                <a:gd name="connsiteY151" fmla="*/ 1068867 h 1068867"/>
                <a:gd name="connsiteX152" fmla="*/ 1857951 w 4452260"/>
                <a:gd name="connsiteY152" fmla="*/ 1068867 h 1068867"/>
                <a:gd name="connsiteX153" fmla="*/ 1826599 w 4452260"/>
                <a:gd name="connsiteY153" fmla="*/ 1068867 h 1068867"/>
                <a:gd name="connsiteX154" fmla="*/ 1661394 w 4452260"/>
                <a:gd name="connsiteY154" fmla="*/ 1068867 h 1068867"/>
                <a:gd name="connsiteX155" fmla="*/ 1540992 w 4452260"/>
                <a:gd name="connsiteY155" fmla="*/ 1068867 h 1068867"/>
                <a:gd name="connsiteX156" fmla="*/ 1531708 w 4452260"/>
                <a:gd name="connsiteY156" fmla="*/ 1068867 h 1068867"/>
                <a:gd name="connsiteX157" fmla="*/ 1487183 w 4452260"/>
                <a:gd name="connsiteY157" fmla="*/ 1068867 h 1068867"/>
                <a:gd name="connsiteX158" fmla="*/ 1335428 w 4452260"/>
                <a:gd name="connsiteY158" fmla="*/ 1068867 h 1068867"/>
                <a:gd name="connsiteX159" fmla="*/ 1290626 w 4452260"/>
                <a:gd name="connsiteY159" fmla="*/ 1068867 h 1068867"/>
                <a:gd name="connsiteX160" fmla="*/ 1170224 w 4452260"/>
                <a:gd name="connsiteY160" fmla="*/ 1068867 h 1068867"/>
                <a:gd name="connsiteX161" fmla="*/ 1138871 w 4452260"/>
                <a:gd name="connsiteY161" fmla="*/ 1068867 h 1068867"/>
                <a:gd name="connsiteX162" fmla="*/ 1040537 w 4452260"/>
                <a:gd name="connsiteY162" fmla="*/ 1068867 h 1068867"/>
                <a:gd name="connsiteX163" fmla="*/ 843980 w 4452260"/>
                <a:gd name="connsiteY163" fmla="*/ 1068867 h 1068867"/>
                <a:gd name="connsiteX164" fmla="*/ 799455 w 4452260"/>
                <a:gd name="connsiteY164" fmla="*/ 1068867 h 1068867"/>
                <a:gd name="connsiteX165" fmla="*/ 647700 w 4452260"/>
                <a:gd name="connsiteY165" fmla="*/ 1068867 h 1068867"/>
                <a:gd name="connsiteX166" fmla="*/ 352810 w 4452260"/>
                <a:gd name="connsiteY166" fmla="*/ 1068867 h 1068867"/>
                <a:gd name="connsiteX167" fmla="*/ 258084 w 4452260"/>
                <a:gd name="connsiteY167" fmla="*/ 1014459 h 1068867"/>
                <a:gd name="connsiteX168" fmla="*/ 12498 w 4452260"/>
                <a:gd name="connsiteY168" fmla="*/ 588843 h 1068867"/>
                <a:gd name="connsiteX169" fmla="*/ 12498 w 4452260"/>
                <a:gd name="connsiteY169" fmla="*/ 480025 h 1068867"/>
                <a:gd name="connsiteX170" fmla="*/ 258084 w 4452260"/>
                <a:gd name="connsiteY170" fmla="*/ 54408 h 1068867"/>
                <a:gd name="connsiteX171" fmla="*/ 352810 w 4452260"/>
                <a:gd name="connsiteY171" fmla="*/ 0 h 10688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Lst>
              <a:rect l="l" t="t" r="r" b="b"/>
              <a:pathLst>
                <a:path w="4452260" h="1068867">
                  <a:moveTo>
                    <a:pt x="352810" y="0"/>
                  </a:moveTo>
                  <a:cubicBezTo>
                    <a:pt x="475602" y="0"/>
                    <a:pt x="567696" y="0"/>
                    <a:pt x="636768" y="0"/>
                  </a:cubicBezTo>
                  <a:lnTo>
                    <a:pt x="647700" y="0"/>
                  </a:lnTo>
                  <a:lnTo>
                    <a:pt x="724065" y="0"/>
                  </a:lnTo>
                  <a:cubicBezTo>
                    <a:pt x="748048" y="0"/>
                    <a:pt x="767235" y="0"/>
                    <a:pt x="782584" y="0"/>
                  </a:cubicBezTo>
                  <a:lnTo>
                    <a:pt x="799455" y="0"/>
                  </a:lnTo>
                  <a:lnTo>
                    <a:pt x="809825" y="0"/>
                  </a:lnTo>
                  <a:lnTo>
                    <a:pt x="818078" y="0"/>
                  </a:lnTo>
                  <a:cubicBezTo>
                    <a:pt x="843980" y="0"/>
                    <a:pt x="843980" y="0"/>
                    <a:pt x="843980" y="0"/>
                  </a:cubicBezTo>
                  <a:lnTo>
                    <a:pt x="931658" y="0"/>
                  </a:lnTo>
                  <a:lnTo>
                    <a:pt x="961580" y="0"/>
                  </a:lnTo>
                  <a:lnTo>
                    <a:pt x="1000055" y="0"/>
                  </a:lnTo>
                  <a:lnTo>
                    <a:pt x="1040537" y="0"/>
                  </a:lnTo>
                  <a:lnTo>
                    <a:pt x="1051453" y="0"/>
                  </a:lnTo>
                  <a:lnTo>
                    <a:pt x="1083414" y="0"/>
                  </a:lnTo>
                  <a:lnTo>
                    <a:pt x="1112969" y="0"/>
                  </a:lnTo>
                  <a:cubicBezTo>
                    <a:pt x="1138871" y="0"/>
                    <a:pt x="1138871" y="0"/>
                    <a:pt x="1138871" y="0"/>
                  </a:cubicBezTo>
                  <a:lnTo>
                    <a:pt x="1170224" y="0"/>
                  </a:lnTo>
                  <a:lnTo>
                    <a:pt x="1170711" y="0"/>
                  </a:lnTo>
                  <a:lnTo>
                    <a:pt x="1202662" y="0"/>
                  </a:lnTo>
                  <a:lnTo>
                    <a:pt x="1240037" y="0"/>
                  </a:lnTo>
                  <a:cubicBezTo>
                    <a:pt x="1290626" y="0"/>
                    <a:pt x="1290626" y="0"/>
                    <a:pt x="1290626" y="0"/>
                  </a:cubicBezTo>
                  <a:lnTo>
                    <a:pt x="1324496" y="0"/>
                  </a:lnTo>
                  <a:lnTo>
                    <a:pt x="1332348" y="0"/>
                  </a:lnTo>
                  <a:lnTo>
                    <a:pt x="1335428" y="0"/>
                  </a:lnTo>
                  <a:lnTo>
                    <a:pt x="1411793" y="0"/>
                  </a:lnTo>
                  <a:lnTo>
                    <a:pt x="1454182" y="0"/>
                  </a:lnTo>
                  <a:lnTo>
                    <a:pt x="1470312" y="0"/>
                  </a:lnTo>
                  <a:lnTo>
                    <a:pt x="1487183" y="0"/>
                  </a:lnTo>
                  <a:lnTo>
                    <a:pt x="1497552" y="0"/>
                  </a:lnTo>
                  <a:lnTo>
                    <a:pt x="1505806" y="0"/>
                  </a:lnTo>
                  <a:lnTo>
                    <a:pt x="1528471" y="0"/>
                  </a:lnTo>
                  <a:lnTo>
                    <a:pt x="1531708" y="0"/>
                  </a:lnTo>
                  <a:lnTo>
                    <a:pt x="1540992" y="0"/>
                  </a:lnTo>
                  <a:lnTo>
                    <a:pt x="1541479" y="0"/>
                  </a:lnTo>
                  <a:lnTo>
                    <a:pt x="1599998" y="0"/>
                  </a:lnTo>
                  <a:lnTo>
                    <a:pt x="1619386" y="0"/>
                  </a:lnTo>
                  <a:lnTo>
                    <a:pt x="1635492" y="0"/>
                  </a:lnTo>
                  <a:lnTo>
                    <a:pt x="1649308" y="0"/>
                  </a:lnTo>
                  <a:lnTo>
                    <a:pt x="1653720" y="0"/>
                  </a:lnTo>
                  <a:lnTo>
                    <a:pt x="1661394" y="0"/>
                  </a:lnTo>
                  <a:lnTo>
                    <a:pt x="1687782" y="0"/>
                  </a:lnTo>
                  <a:lnTo>
                    <a:pt x="1703116" y="0"/>
                  </a:lnTo>
                  <a:lnTo>
                    <a:pt x="1739181" y="0"/>
                  </a:lnTo>
                  <a:lnTo>
                    <a:pt x="1771141" y="0"/>
                  </a:lnTo>
                  <a:lnTo>
                    <a:pt x="1800697" y="0"/>
                  </a:lnTo>
                  <a:lnTo>
                    <a:pt x="1811727" y="0"/>
                  </a:lnTo>
                  <a:lnTo>
                    <a:pt x="1823361" y="0"/>
                  </a:lnTo>
                  <a:lnTo>
                    <a:pt x="1826599" y="0"/>
                  </a:lnTo>
                  <a:lnTo>
                    <a:pt x="1857951" y="0"/>
                  </a:lnTo>
                  <a:lnTo>
                    <a:pt x="1858439" y="0"/>
                  </a:lnTo>
                  <a:lnTo>
                    <a:pt x="1859676" y="0"/>
                  </a:lnTo>
                  <a:lnTo>
                    <a:pt x="1893346" y="0"/>
                  </a:lnTo>
                  <a:lnTo>
                    <a:pt x="1927765" y="0"/>
                  </a:lnTo>
                  <a:lnTo>
                    <a:pt x="1963365" y="0"/>
                  </a:lnTo>
                  <a:lnTo>
                    <a:pt x="1978354" y="0"/>
                  </a:lnTo>
                  <a:lnTo>
                    <a:pt x="1991032" y="0"/>
                  </a:lnTo>
                  <a:lnTo>
                    <a:pt x="2020076" y="0"/>
                  </a:lnTo>
                  <a:lnTo>
                    <a:pt x="2021800" y="0"/>
                  </a:lnTo>
                  <a:lnTo>
                    <a:pt x="2027021" y="0"/>
                  </a:lnTo>
                  <a:cubicBezTo>
                    <a:pt x="2032162" y="0"/>
                    <a:pt x="2032162" y="0"/>
                    <a:pt x="2032162" y="0"/>
                  </a:cubicBezTo>
                  <a:lnTo>
                    <a:pt x="2141909" y="0"/>
                  </a:lnTo>
                  <a:lnTo>
                    <a:pt x="2143633" y="0"/>
                  </a:lnTo>
                  <a:lnTo>
                    <a:pt x="2178359" y="0"/>
                  </a:lnTo>
                  <a:lnTo>
                    <a:pt x="2228719" y="0"/>
                  </a:lnTo>
                  <a:lnTo>
                    <a:pt x="2229207" y="0"/>
                  </a:lnTo>
                  <a:lnTo>
                    <a:pt x="2230931" y="0"/>
                  </a:lnTo>
                  <a:lnTo>
                    <a:pt x="2287725" y="0"/>
                  </a:lnTo>
                  <a:lnTo>
                    <a:pt x="2289450" y="0"/>
                  </a:lnTo>
                  <a:lnTo>
                    <a:pt x="2323220" y="0"/>
                  </a:lnTo>
                  <a:lnTo>
                    <a:pt x="2324944" y="0"/>
                  </a:lnTo>
                  <a:lnTo>
                    <a:pt x="2340483" y="0"/>
                  </a:lnTo>
                  <a:lnTo>
                    <a:pt x="2341447" y="0"/>
                  </a:lnTo>
                  <a:lnTo>
                    <a:pt x="2343172" y="0"/>
                  </a:lnTo>
                  <a:lnTo>
                    <a:pt x="2349122" y="0"/>
                  </a:lnTo>
                  <a:lnTo>
                    <a:pt x="2350846" y="0"/>
                  </a:lnTo>
                  <a:lnTo>
                    <a:pt x="2390844" y="0"/>
                  </a:lnTo>
                  <a:lnTo>
                    <a:pt x="2462317" y="0"/>
                  </a:lnTo>
                  <a:lnTo>
                    <a:pt x="2499455" y="0"/>
                  </a:lnTo>
                  <a:lnTo>
                    <a:pt x="2530713" y="0"/>
                  </a:lnTo>
                  <a:lnTo>
                    <a:pt x="2547403" y="0"/>
                  </a:lnTo>
                  <a:lnTo>
                    <a:pt x="2549127" y="0"/>
                  </a:lnTo>
                  <a:lnTo>
                    <a:pt x="2581074" y="0"/>
                  </a:lnTo>
                  <a:lnTo>
                    <a:pt x="2582112" y="0"/>
                  </a:lnTo>
                  <a:cubicBezTo>
                    <a:pt x="2669530" y="0"/>
                    <a:pt x="2669530" y="0"/>
                    <a:pt x="2669530" y="0"/>
                  </a:cubicBezTo>
                  <a:lnTo>
                    <a:pt x="2678759" y="0"/>
                  </a:lnTo>
                  <a:lnTo>
                    <a:pt x="2709527" y="0"/>
                  </a:lnTo>
                  <a:lnTo>
                    <a:pt x="2711252" y="0"/>
                  </a:lnTo>
                  <a:lnTo>
                    <a:pt x="2714748" y="0"/>
                  </a:lnTo>
                  <a:lnTo>
                    <a:pt x="2719890" y="0"/>
                  </a:lnTo>
                  <a:lnTo>
                    <a:pt x="2831360" y="0"/>
                  </a:lnTo>
                  <a:lnTo>
                    <a:pt x="2833086" y="0"/>
                  </a:lnTo>
                  <a:lnTo>
                    <a:pt x="2866087" y="0"/>
                  </a:lnTo>
                  <a:lnTo>
                    <a:pt x="2918659" y="0"/>
                  </a:lnTo>
                  <a:lnTo>
                    <a:pt x="2919896" y="0"/>
                  </a:lnTo>
                  <a:lnTo>
                    <a:pt x="2920383" y="0"/>
                  </a:lnTo>
                  <a:lnTo>
                    <a:pt x="2977177" y="0"/>
                  </a:lnTo>
                  <a:lnTo>
                    <a:pt x="2978902" y="0"/>
                  </a:lnTo>
                  <a:lnTo>
                    <a:pt x="3012671" y="0"/>
                  </a:lnTo>
                  <a:lnTo>
                    <a:pt x="3014397" y="0"/>
                  </a:lnTo>
                  <a:lnTo>
                    <a:pt x="3028211" y="0"/>
                  </a:lnTo>
                  <a:lnTo>
                    <a:pt x="3030899" y="0"/>
                  </a:lnTo>
                  <a:lnTo>
                    <a:pt x="3032624" y="0"/>
                  </a:lnTo>
                  <a:lnTo>
                    <a:pt x="3038573" y="0"/>
                  </a:lnTo>
                  <a:lnTo>
                    <a:pt x="3040298" y="0"/>
                  </a:lnTo>
                  <a:lnTo>
                    <a:pt x="3082021" y="0"/>
                  </a:lnTo>
                  <a:lnTo>
                    <a:pt x="3150044" y="0"/>
                  </a:lnTo>
                  <a:lnTo>
                    <a:pt x="3218441" y="0"/>
                  </a:lnTo>
                  <a:lnTo>
                    <a:pt x="3236855" y="0"/>
                  </a:lnTo>
                  <a:lnTo>
                    <a:pt x="3269839" y="0"/>
                  </a:lnTo>
                  <a:lnTo>
                    <a:pt x="3272250" y="0"/>
                  </a:lnTo>
                  <a:lnTo>
                    <a:pt x="3320378" y="0"/>
                  </a:lnTo>
                  <a:lnTo>
                    <a:pt x="3346330" y="0"/>
                  </a:lnTo>
                  <a:lnTo>
                    <a:pt x="3357257" y="0"/>
                  </a:lnTo>
                  <a:lnTo>
                    <a:pt x="3369936" y="0"/>
                  </a:lnTo>
                  <a:lnTo>
                    <a:pt x="3398980" y="0"/>
                  </a:lnTo>
                  <a:lnTo>
                    <a:pt x="3405925" y="0"/>
                  </a:lnTo>
                  <a:cubicBezTo>
                    <a:pt x="3411066" y="0"/>
                    <a:pt x="3411066" y="0"/>
                    <a:pt x="3411066" y="0"/>
                  </a:cubicBezTo>
                  <a:lnTo>
                    <a:pt x="3520813" y="0"/>
                  </a:lnTo>
                  <a:lnTo>
                    <a:pt x="3607623" y="0"/>
                  </a:lnTo>
                  <a:lnTo>
                    <a:pt x="3608111" y="0"/>
                  </a:lnTo>
                  <a:lnTo>
                    <a:pt x="3666629" y="0"/>
                  </a:lnTo>
                  <a:lnTo>
                    <a:pt x="3702124" y="0"/>
                  </a:lnTo>
                  <a:lnTo>
                    <a:pt x="3720351" y="0"/>
                  </a:lnTo>
                  <a:lnTo>
                    <a:pt x="3728025" y="0"/>
                  </a:lnTo>
                  <a:lnTo>
                    <a:pt x="3769748" y="0"/>
                  </a:lnTo>
                  <a:cubicBezTo>
                    <a:pt x="4098793" y="0"/>
                    <a:pt x="4098793" y="0"/>
                    <a:pt x="4098793" y="0"/>
                  </a:cubicBezTo>
                  <a:cubicBezTo>
                    <a:pt x="4133877" y="0"/>
                    <a:pt x="4175977" y="24572"/>
                    <a:pt x="4193519" y="54408"/>
                  </a:cubicBezTo>
                  <a:cubicBezTo>
                    <a:pt x="4439104" y="480025"/>
                    <a:pt x="4439104" y="480025"/>
                    <a:pt x="4439104" y="480025"/>
                  </a:cubicBezTo>
                  <a:cubicBezTo>
                    <a:pt x="4456646" y="509862"/>
                    <a:pt x="4456646" y="559005"/>
                    <a:pt x="4439104" y="588843"/>
                  </a:cubicBezTo>
                  <a:cubicBezTo>
                    <a:pt x="4193519" y="1014459"/>
                    <a:pt x="4193519" y="1014459"/>
                    <a:pt x="4193519" y="1014459"/>
                  </a:cubicBezTo>
                  <a:cubicBezTo>
                    <a:pt x="4175977" y="1044295"/>
                    <a:pt x="4133877" y="1068867"/>
                    <a:pt x="4098793" y="1068867"/>
                  </a:cubicBezTo>
                  <a:lnTo>
                    <a:pt x="3728025" y="1068867"/>
                  </a:lnTo>
                  <a:lnTo>
                    <a:pt x="3607623" y="1068867"/>
                  </a:lnTo>
                  <a:lnTo>
                    <a:pt x="3411066" y="1068867"/>
                  </a:lnTo>
                  <a:lnTo>
                    <a:pt x="3357257" y="1068867"/>
                  </a:lnTo>
                  <a:lnTo>
                    <a:pt x="3236855" y="1068867"/>
                  </a:lnTo>
                  <a:lnTo>
                    <a:pt x="3040298" y="1068867"/>
                  </a:lnTo>
                  <a:lnTo>
                    <a:pt x="3038573" y="1068867"/>
                  </a:lnTo>
                  <a:lnTo>
                    <a:pt x="2919896" y="1068867"/>
                  </a:lnTo>
                  <a:lnTo>
                    <a:pt x="2866087" y="1068867"/>
                  </a:lnTo>
                  <a:lnTo>
                    <a:pt x="2719890" y="1068867"/>
                  </a:lnTo>
                  <a:lnTo>
                    <a:pt x="2669530" y="1068867"/>
                  </a:lnTo>
                  <a:lnTo>
                    <a:pt x="2549127" y="1068867"/>
                  </a:lnTo>
                  <a:lnTo>
                    <a:pt x="2547403" y="1068867"/>
                  </a:lnTo>
                  <a:lnTo>
                    <a:pt x="2350846" y="1068867"/>
                  </a:lnTo>
                  <a:lnTo>
                    <a:pt x="2349122" y="1068867"/>
                  </a:lnTo>
                  <a:lnTo>
                    <a:pt x="2228719" y="1068867"/>
                  </a:lnTo>
                  <a:lnTo>
                    <a:pt x="2178359" y="1068867"/>
                  </a:lnTo>
                  <a:lnTo>
                    <a:pt x="2032162" y="1068867"/>
                  </a:lnTo>
                  <a:lnTo>
                    <a:pt x="1978354" y="1068867"/>
                  </a:lnTo>
                  <a:lnTo>
                    <a:pt x="1859676" y="1068867"/>
                  </a:lnTo>
                  <a:lnTo>
                    <a:pt x="1857951" y="1068867"/>
                  </a:lnTo>
                  <a:lnTo>
                    <a:pt x="1826599" y="1068867"/>
                  </a:lnTo>
                  <a:lnTo>
                    <a:pt x="1661394" y="1068867"/>
                  </a:lnTo>
                  <a:lnTo>
                    <a:pt x="1540992" y="1068867"/>
                  </a:lnTo>
                  <a:lnTo>
                    <a:pt x="1531708" y="1068867"/>
                  </a:lnTo>
                  <a:lnTo>
                    <a:pt x="1487183" y="1068867"/>
                  </a:lnTo>
                  <a:lnTo>
                    <a:pt x="1335428" y="1068867"/>
                  </a:lnTo>
                  <a:lnTo>
                    <a:pt x="1290626" y="1068867"/>
                  </a:lnTo>
                  <a:lnTo>
                    <a:pt x="1170224" y="1068867"/>
                  </a:lnTo>
                  <a:lnTo>
                    <a:pt x="1138871" y="1068867"/>
                  </a:lnTo>
                  <a:lnTo>
                    <a:pt x="1040537" y="1068867"/>
                  </a:lnTo>
                  <a:lnTo>
                    <a:pt x="843980" y="1068867"/>
                  </a:lnTo>
                  <a:lnTo>
                    <a:pt x="799455" y="1068867"/>
                  </a:lnTo>
                  <a:lnTo>
                    <a:pt x="647700" y="1068867"/>
                  </a:lnTo>
                  <a:lnTo>
                    <a:pt x="352810" y="1068867"/>
                  </a:lnTo>
                  <a:cubicBezTo>
                    <a:pt x="318603" y="1068867"/>
                    <a:pt x="275626" y="1044295"/>
                    <a:pt x="258084" y="1014459"/>
                  </a:cubicBezTo>
                  <a:cubicBezTo>
                    <a:pt x="12498" y="588843"/>
                    <a:pt x="12498" y="588843"/>
                    <a:pt x="12498" y="588843"/>
                  </a:cubicBezTo>
                  <a:cubicBezTo>
                    <a:pt x="-4166" y="559005"/>
                    <a:pt x="-4166" y="509862"/>
                    <a:pt x="12498" y="480025"/>
                  </a:cubicBezTo>
                  <a:cubicBezTo>
                    <a:pt x="258084" y="54408"/>
                    <a:pt x="258084" y="54408"/>
                    <a:pt x="258084" y="54408"/>
                  </a:cubicBezTo>
                  <a:cubicBezTo>
                    <a:pt x="275626" y="24572"/>
                    <a:pt x="318603" y="0"/>
                    <a:pt x="352810" y="0"/>
                  </a:cubicBezTo>
                  <a:close/>
                </a:path>
              </a:pathLst>
            </a:custGeom>
            <a:gradFill flip="none" rotWithShape="1">
              <a:gsLst>
                <a:gs pos="100000">
                  <a:schemeClr val="bg1">
                    <a:lumMod val="95000"/>
                  </a:schemeClr>
                </a:gs>
                <a:gs pos="0">
                  <a:srgbClr val="D3D3D3"/>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sp>
          <p:nvSpPr>
            <p:cNvPr id="31" name="任意多边形 30"/>
            <p:cNvSpPr>
              <a:spLocks/>
            </p:cNvSpPr>
            <p:nvPr/>
          </p:nvSpPr>
          <p:spPr bwMode="auto">
            <a:xfrm>
              <a:off x="1010779" y="325868"/>
              <a:ext cx="4820922" cy="527848"/>
            </a:xfrm>
            <a:custGeom>
              <a:avLst/>
              <a:gdLst>
                <a:gd name="connsiteX0" fmla="*/ 305125 w 4603109"/>
                <a:gd name="connsiteY0" fmla="*/ 0 h 924402"/>
                <a:gd name="connsiteX1" fmla="*/ 432894 w 4603109"/>
                <a:gd name="connsiteY1" fmla="*/ 0 h 924402"/>
                <a:gd name="connsiteX2" fmla="*/ 445336 w 4603109"/>
                <a:gd name="connsiteY2" fmla="*/ 0 h 924402"/>
                <a:gd name="connsiteX3" fmla="*/ 550703 w 4603109"/>
                <a:gd name="connsiteY3" fmla="*/ 0 h 924402"/>
                <a:gd name="connsiteX4" fmla="*/ 560158 w 4603109"/>
                <a:gd name="connsiteY4" fmla="*/ 0 h 924402"/>
                <a:gd name="connsiteX5" fmla="*/ 573105 w 4603109"/>
                <a:gd name="connsiteY5" fmla="*/ 0 h 924402"/>
                <a:gd name="connsiteX6" fmla="*/ 626202 w 4603109"/>
                <a:gd name="connsiteY6" fmla="*/ 0 h 924402"/>
                <a:gd name="connsiteX7" fmla="*/ 676811 w 4603109"/>
                <a:gd name="connsiteY7" fmla="*/ 0 h 924402"/>
                <a:gd name="connsiteX8" fmla="*/ 678472 w 4603109"/>
                <a:gd name="connsiteY8" fmla="*/ 0 h 924402"/>
                <a:gd name="connsiteX9" fmla="*/ 687927 w 4603109"/>
                <a:gd name="connsiteY9" fmla="*/ 0 h 924402"/>
                <a:gd name="connsiteX10" fmla="*/ 691402 w 4603109"/>
                <a:gd name="connsiteY10" fmla="*/ 0 h 924402"/>
                <a:gd name="connsiteX11" fmla="*/ 700371 w 4603109"/>
                <a:gd name="connsiteY11" fmla="*/ 0 h 924402"/>
                <a:gd name="connsiteX12" fmla="*/ 707508 w 4603109"/>
                <a:gd name="connsiteY12" fmla="*/ 0 h 924402"/>
                <a:gd name="connsiteX13" fmla="*/ 729909 w 4603109"/>
                <a:gd name="connsiteY13" fmla="*/ 0 h 924402"/>
                <a:gd name="connsiteX14" fmla="*/ 753971 w 4603109"/>
                <a:gd name="connsiteY14" fmla="*/ 0 h 924402"/>
                <a:gd name="connsiteX15" fmla="*/ 804580 w 4603109"/>
                <a:gd name="connsiteY15" fmla="*/ 0 h 924402"/>
                <a:gd name="connsiteX16" fmla="*/ 805737 w 4603109"/>
                <a:gd name="connsiteY16" fmla="*/ 0 h 924402"/>
                <a:gd name="connsiteX17" fmla="*/ 819171 w 4603109"/>
                <a:gd name="connsiteY17" fmla="*/ 0 h 924402"/>
                <a:gd name="connsiteX18" fmla="*/ 828140 w 4603109"/>
                <a:gd name="connsiteY18" fmla="*/ 0 h 924402"/>
                <a:gd name="connsiteX19" fmla="*/ 831615 w 4603109"/>
                <a:gd name="connsiteY19" fmla="*/ 0 h 924402"/>
                <a:gd name="connsiteX20" fmla="*/ 835277 w 4603109"/>
                <a:gd name="connsiteY20" fmla="*/ 0 h 924402"/>
                <a:gd name="connsiteX21" fmla="*/ 857678 w 4603109"/>
                <a:gd name="connsiteY21" fmla="*/ 0 h 924402"/>
                <a:gd name="connsiteX22" fmla="*/ 864889 w 4603109"/>
                <a:gd name="connsiteY22" fmla="*/ 0 h 924402"/>
                <a:gd name="connsiteX23" fmla="*/ 899900 w 4603109"/>
                <a:gd name="connsiteY23" fmla="*/ 0 h 924402"/>
                <a:gd name="connsiteX24" fmla="*/ 909341 w 4603109"/>
                <a:gd name="connsiteY24" fmla="*/ 0 h 924402"/>
                <a:gd name="connsiteX25" fmla="*/ 929965 w 4603109"/>
                <a:gd name="connsiteY25" fmla="*/ 0 h 924402"/>
                <a:gd name="connsiteX26" fmla="*/ 933506 w 4603109"/>
                <a:gd name="connsiteY26" fmla="*/ 0 h 924402"/>
                <a:gd name="connsiteX27" fmla="*/ 936982 w 4603109"/>
                <a:gd name="connsiteY27" fmla="*/ 0 h 924402"/>
                <a:gd name="connsiteX28" fmla="*/ 959384 w 4603109"/>
                <a:gd name="connsiteY28" fmla="*/ 0 h 924402"/>
                <a:gd name="connsiteX29" fmla="*/ 962542 w 4603109"/>
                <a:gd name="connsiteY29" fmla="*/ 0 h 924402"/>
                <a:gd name="connsiteX30" fmla="*/ 984943 w 4603109"/>
                <a:gd name="connsiteY30" fmla="*/ 0 h 924402"/>
                <a:gd name="connsiteX31" fmla="*/ 992658 w 4603109"/>
                <a:gd name="connsiteY31" fmla="*/ 0 h 924402"/>
                <a:gd name="connsiteX32" fmla="*/ 1012059 w 4603109"/>
                <a:gd name="connsiteY32" fmla="*/ 0 h 924402"/>
                <a:gd name="connsiteX33" fmla="*/ 1012480 w 4603109"/>
                <a:gd name="connsiteY33" fmla="*/ 0 h 924402"/>
                <a:gd name="connsiteX34" fmla="*/ 1027669 w 4603109"/>
                <a:gd name="connsiteY34" fmla="*/ 0 h 924402"/>
                <a:gd name="connsiteX35" fmla="*/ 1037110 w 4603109"/>
                <a:gd name="connsiteY35" fmla="*/ 0 h 924402"/>
                <a:gd name="connsiteX36" fmla="*/ 1040112 w 4603109"/>
                <a:gd name="connsiteY36" fmla="*/ 0 h 924402"/>
                <a:gd name="connsiteX37" fmla="*/ 1057734 w 4603109"/>
                <a:gd name="connsiteY37" fmla="*/ 0 h 924402"/>
                <a:gd name="connsiteX38" fmla="*/ 1064751 w 4603109"/>
                <a:gd name="connsiteY38" fmla="*/ 0 h 924402"/>
                <a:gd name="connsiteX39" fmla="*/ 1070177 w 4603109"/>
                <a:gd name="connsiteY39" fmla="*/ 0 h 924402"/>
                <a:gd name="connsiteX40" fmla="*/ 1072436 w 4603109"/>
                <a:gd name="connsiteY40" fmla="*/ 0 h 924402"/>
                <a:gd name="connsiteX41" fmla="*/ 1090311 w 4603109"/>
                <a:gd name="connsiteY41" fmla="*/ 0 h 924402"/>
                <a:gd name="connsiteX42" fmla="*/ 1110718 w 4603109"/>
                <a:gd name="connsiteY42" fmla="*/ 0 h 924402"/>
                <a:gd name="connsiteX43" fmla="*/ 1112712 w 4603109"/>
                <a:gd name="connsiteY43" fmla="*/ 0 h 924402"/>
                <a:gd name="connsiteX44" fmla="*/ 1116187 w 4603109"/>
                <a:gd name="connsiteY44" fmla="*/ 0 h 924402"/>
                <a:gd name="connsiteX45" fmla="*/ 1139828 w 4603109"/>
                <a:gd name="connsiteY45" fmla="*/ 0 h 924402"/>
                <a:gd name="connsiteX46" fmla="*/ 1140249 w 4603109"/>
                <a:gd name="connsiteY46" fmla="*/ 0 h 924402"/>
                <a:gd name="connsiteX47" fmla="*/ 1145480 w 4603109"/>
                <a:gd name="connsiteY47" fmla="*/ 0 h 924402"/>
                <a:gd name="connsiteX48" fmla="*/ 1152270 w 4603109"/>
                <a:gd name="connsiteY48" fmla="*/ 0 h 924402"/>
                <a:gd name="connsiteX49" fmla="*/ 1154934 w 4603109"/>
                <a:gd name="connsiteY49" fmla="*/ 0 h 924402"/>
                <a:gd name="connsiteX50" fmla="*/ 1167881 w 4603109"/>
                <a:gd name="connsiteY50" fmla="*/ 0 h 924402"/>
                <a:gd name="connsiteX51" fmla="*/ 1175544 w 4603109"/>
                <a:gd name="connsiteY51" fmla="*/ 0 h 924402"/>
                <a:gd name="connsiteX52" fmla="*/ 1184998 w 4603109"/>
                <a:gd name="connsiteY52" fmla="*/ 0 h 924402"/>
                <a:gd name="connsiteX53" fmla="*/ 1197946 w 4603109"/>
                <a:gd name="connsiteY53" fmla="*/ 0 h 924402"/>
                <a:gd name="connsiteX54" fmla="*/ 1200205 w 4603109"/>
                <a:gd name="connsiteY54" fmla="*/ 0 h 924402"/>
                <a:gd name="connsiteX55" fmla="*/ 1220978 w 4603109"/>
                <a:gd name="connsiteY55" fmla="*/ 0 h 924402"/>
                <a:gd name="connsiteX56" fmla="*/ 1238487 w 4603109"/>
                <a:gd name="connsiteY56" fmla="*/ 0 h 924402"/>
                <a:gd name="connsiteX57" fmla="*/ 1243956 w 4603109"/>
                <a:gd name="connsiteY57" fmla="*/ 0 h 924402"/>
                <a:gd name="connsiteX58" fmla="*/ 1251042 w 4603109"/>
                <a:gd name="connsiteY58" fmla="*/ 0 h 924402"/>
                <a:gd name="connsiteX59" fmla="*/ 1257637 w 4603109"/>
                <a:gd name="connsiteY59" fmla="*/ 0 h 924402"/>
                <a:gd name="connsiteX60" fmla="*/ 1271587 w 4603109"/>
                <a:gd name="connsiteY60" fmla="*/ 0 h 924402"/>
                <a:gd name="connsiteX61" fmla="*/ 1273249 w 4603109"/>
                <a:gd name="connsiteY61" fmla="*/ 0 h 924402"/>
                <a:gd name="connsiteX62" fmla="*/ 1280039 w 4603109"/>
                <a:gd name="connsiteY62" fmla="*/ 0 h 924402"/>
                <a:gd name="connsiteX63" fmla="*/ 1282703 w 4603109"/>
                <a:gd name="connsiteY63" fmla="*/ 0 h 924402"/>
                <a:gd name="connsiteX64" fmla="*/ 1286178 w 4603109"/>
                <a:gd name="connsiteY64" fmla="*/ 0 h 924402"/>
                <a:gd name="connsiteX65" fmla="*/ 1295146 w 4603109"/>
                <a:gd name="connsiteY65" fmla="*/ 0 h 924402"/>
                <a:gd name="connsiteX66" fmla="*/ 1301651 w 4603109"/>
                <a:gd name="connsiteY66" fmla="*/ 0 h 924402"/>
                <a:gd name="connsiteX67" fmla="*/ 1302284 w 4603109"/>
                <a:gd name="connsiteY67" fmla="*/ 0 h 924402"/>
                <a:gd name="connsiteX68" fmla="*/ 1303313 w 4603109"/>
                <a:gd name="connsiteY68" fmla="*/ 0 h 924402"/>
                <a:gd name="connsiteX69" fmla="*/ 1312767 w 4603109"/>
                <a:gd name="connsiteY69" fmla="*/ 0 h 924402"/>
                <a:gd name="connsiteX70" fmla="*/ 1316242 w 4603109"/>
                <a:gd name="connsiteY70" fmla="*/ 0 h 924402"/>
                <a:gd name="connsiteX71" fmla="*/ 1321886 w 4603109"/>
                <a:gd name="connsiteY71" fmla="*/ 0 h 924402"/>
                <a:gd name="connsiteX72" fmla="*/ 1324685 w 4603109"/>
                <a:gd name="connsiteY72" fmla="*/ 0 h 924402"/>
                <a:gd name="connsiteX73" fmla="*/ 1325211 w 4603109"/>
                <a:gd name="connsiteY73" fmla="*/ 0 h 924402"/>
                <a:gd name="connsiteX74" fmla="*/ 1332348 w 4603109"/>
                <a:gd name="connsiteY74" fmla="*/ 0 h 924402"/>
                <a:gd name="connsiteX75" fmla="*/ 1332714 w 4603109"/>
                <a:gd name="connsiteY75" fmla="*/ 0 h 924402"/>
                <a:gd name="connsiteX76" fmla="*/ 1333135 w 4603109"/>
                <a:gd name="connsiteY76" fmla="*/ 0 h 924402"/>
                <a:gd name="connsiteX77" fmla="*/ 1348747 w 4603109"/>
                <a:gd name="connsiteY77" fmla="*/ 0 h 924402"/>
                <a:gd name="connsiteX78" fmla="*/ 1354749 w 4603109"/>
                <a:gd name="connsiteY78" fmla="*/ 0 h 924402"/>
                <a:gd name="connsiteX79" fmla="*/ 1378811 w 4603109"/>
                <a:gd name="connsiteY79" fmla="*/ 0 h 924402"/>
                <a:gd name="connsiteX80" fmla="*/ 1383745 w 4603109"/>
                <a:gd name="connsiteY80" fmla="*/ 0 h 924402"/>
                <a:gd name="connsiteX81" fmla="*/ 1385406 w 4603109"/>
                <a:gd name="connsiteY81" fmla="*/ 0 h 924402"/>
                <a:gd name="connsiteX82" fmla="*/ 1399356 w 4603109"/>
                <a:gd name="connsiteY82" fmla="*/ 0 h 924402"/>
                <a:gd name="connsiteX83" fmla="*/ 1400513 w 4603109"/>
                <a:gd name="connsiteY83" fmla="*/ 0 h 924402"/>
                <a:gd name="connsiteX84" fmla="*/ 1413947 w 4603109"/>
                <a:gd name="connsiteY84" fmla="*/ 0 h 924402"/>
                <a:gd name="connsiteX85" fmla="*/ 1414442 w 4603109"/>
                <a:gd name="connsiteY85" fmla="*/ 0 h 924402"/>
                <a:gd name="connsiteX86" fmla="*/ 1422915 w 4603109"/>
                <a:gd name="connsiteY86" fmla="*/ 0 h 924402"/>
                <a:gd name="connsiteX87" fmla="*/ 1426390 w 4603109"/>
                <a:gd name="connsiteY87" fmla="*/ 0 h 924402"/>
                <a:gd name="connsiteX88" fmla="*/ 1429420 w 4603109"/>
                <a:gd name="connsiteY88" fmla="*/ 0 h 924402"/>
                <a:gd name="connsiteX89" fmla="*/ 1430053 w 4603109"/>
                <a:gd name="connsiteY89" fmla="*/ 0 h 924402"/>
                <a:gd name="connsiteX90" fmla="*/ 1430206 w 4603109"/>
                <a:gd name="connsiteY90" fmla="*/ 0 h 924402"/>
                <a:gd name="connsiteX91" fmla="*/ 1430577 w 4603109"/>
                <a:gd name="connsiteY91" fmla="*/ 0 h 924402"/>
                <a:gd name="connsiteX92" fmla="*/ 1436843 w 4603109"/>
                <a:gd name="connsiteY92" fmla="*/ 0 h 924402"/>
                <a:gd name="connsiteX93" fmla="*/ 1444011 w 4603109"/>
                <a:gd name="connsiteY93" fmla="*/ 0 h 924402"/>
                <a:gd name="connsiteX94" fmla="*/ 1449655 w 4603109"/>
                <a:gd name="connsiteY94" fmla="*/ 0 h 924402"/>
                <a:gd name="connsiteX95" fmla="*/ 1452454 w 4603109"/>
                <a:gd name="connsiteY95" fmla="*/ 0 h 924402"/>
                <a:gd name="connsiteX96" fmla="*/ 1452980 w 4603109"/>
                <a:gd name="connsiteY96" fmla="*/ 0 h 924402"/>
                <a:gd name="connsiteX97" fmla="*/ 1456455 w 4603109"/>
                <a:gd name="connsiteY97" fmla="*/ 0 h 924402"/>
                <a:gd name="connsiteX98" fmla="*/ 1459664 w 4603109"/>
                <a:gd name="connsiteY98" fmla="*/ 0 h 924402"/>
                <a:gd name="connsiteX99" fmla="*/ 1460117 w 4603109"/>
                <a:gd name="connsiteY99" fmla="*/ 0 h 924402"/>
                <a:gd name="connsiteX100" fmla="*/ 1460483 w 4603109"/>
                <a:gd name="connsiteY100" fmla="*/ 0 h 924402"/>
                <a:gd name="connsiteX101" fmla="*/ 1460904 w 4603109"/>
                <a:gd name="connsiteY101" fmla="*/ 0 h 924402"/>
                <a:gd name="connsiteX102" fmla="*/ 1472926 w 4603109"/>
                <a:gd name="connsiteY102" fmla="*/ 0 h 924402"/>
                <a:gd name="connsiteX103" fmla="*/ 1482518 w 4603109"/>
                <a:gd name="connsiteY103" fmla="*/ 0 h 924402"/>
                <a:gd name="connsiteX104" fmla="*/ 1489729 w 4603109"/>
                <a:gd name="connsiteY104" fmla="*/ 0 h 924402"/>
                <a:gd name="connsiteX105" fmla="*/ 1504116 w 4603109"/>
                <a:gd name="connsiteY105" fmla="*/ 0 h 924402"/>
                <a:gd name="connsiteX106" fmla="*/ 1511514 w 4603109"/>
                <a:gd name="connsiteY106" fmla="*/ 0 h 924402"/>
                <a:gd name="connsiteX107" fmla="*/ 1524740 w 4603109"/>
                <a:gd name="connsiteY107" fmla="*/ 0 h 924402"/>
                <a:gd name="connsiteX108" fmla="*/ 1528282 w 4603109"/>
                <a:gd name="connsiteY108" fmla="*/ 0 h 924402"/>
                <a:gd name="connsiteX109" fmla="*/ 1531757 w 4603109"/>
                <a:gd name="connsiteY109" fmla="*/ 0 h 924402"/>
                <a:gd name="connsiteX110" fmla="*/ 1534181 w 4603109"/>
                <a:gd name="connsiteY110" fmla="*/ 0 h 924402"/>
                <a:gd name="connsiteX111" fmla="*/ 1542211 w 4603109"/>
                <a:gd name="connsiteY111" fmla="*/ 0 h 924402"/>
                <a:gd name="connsiteX112" fmla="*/ 1554159 w 4603109"/>
                <a:gd name="connsiteY112" fmla="*/ 0 h 924402"/>
                <a:gd name="connsiteX113" fmla="*/ 1557318 w 4603109"/>
                <a:gd name="connsiteY113" fmla="*/ 0 h 924402"/>
                <a:gd name="connsiteX114" fmla="*/ 1557975 w 4603109"/>
                <a:gd name="connsiteY114" fmla="*/ 0 h 924402"/>
                <a:gd name="connsiteX115" fmla="*/ 1558346 w 4603109"/>
                <a:gd name="connsiteY115" fmla="*/ 0 h 924402"/>
                <a:gd name="connsiteX116" fmla="*/ 1561822 w 4603109"/>
                <a:gd name="connsiteY116" fmla="*/ 0 h 924402"/>
                <a:gd name="connsiteX117" fmla="*/ 1564612 w 4603109"/>
                <a:gd name="connsiteY117" fmla="*/ 0 h 924402"/>
                <a:gd name="connsiteX118" fmla="*/ 1566857 w 4603109"/>
                <a:gd name="connsiteY118" fmla="*/ 0 h 924402"/>
                <a:gd name="connsiteX119" fmla="*/ 1576919 w 4603109"/>
                <a:gd name="connsiteY119" fmla="*/ 0 h 924402"/>
                <a:gd name="connsiteX120" fmla="*/ 1579719 w 4603109"/>
                <a:gd name="connsiteY120" fmla="*/ 0 h 924402"/>
                <a:gd name="connsiteX121" fmla="*/ 1584224 w 4603109"/>
                <a:gd name="connsiteY121" fmla="*/ 0 h 924402"/>
                <a:gd name="connsiteX122" fmla="*/ 1587382 w 4603109"/>
                <a:gd name="connsiteY122" fmla="*/ 0 h 924402"/>
                <a:gd name="connsiteX123" fmla="*/ 1587433 w 4603109"/>
                <a:gd name="connsiteY123" fmla="*/ 0 h 924402"/>
                <a:gd name="connsiteX124" fmla="*/ 1600695 w 4603109"/>
                <a:gd name="connsiteY124" fmla="*/ 0 h 924402"/>
                <a:gd name="connsiteX125" fmla="*/ 1606834 w 4603109"/>
                <a:gd name="connsiteY125" fmla="*/ 0 h 924402"/>
                <a:gd name="connsiteX126" fmla="*/ 1607256 w 4603109"/>
                <a:gd name="connsiteY126" fmla="*/ 0 h 924402"/>
                <a:gd name="connsiteX127" fmla="*/ 1608325 w 4603109"/>
                <a:gd name="connsiteY127" fmla="*/ 0 h 924402"/>
                <a:gd name="connsiteX128" fmla="*/ 1609783 w 4603109"/>
                <a:gd name="connsiteY128" fmla="*/ 0 h 924402"/>
                <a:gd name="connsiteX129" fmla="*/ 1617498 w 4603109"/>
                <a:gd name="connsiteY129" fmla="*/ 0 h 924402"/>
                <a:gd name="connsiteX130" fmla="*/ 1631885 w 4603109"/>
                <a:gd name="connsiteY130" fmla="*/ 0 h 924402"/>
                <a:gd name="connsiteX131" fmla="*/ 1636899 w 4603109"/>
                <a:gd name="connsiteY131" fmla="*/ 0 h 924402"/>
                <a:gd name="connsiteX132" fmla="*/ 1637320 w 4603109"/>
                <a:gd name="connsiteY132" fmla="*/ 0 h 924402"/>
                <a:gd name="connsiteX133" fmla="*/ 1637445 w 4603109"/>
                <a:gd name="connsiteY133" fmla="*/ 0 h 924402"/>
                <a:gd name="connsiteX134" fmla="*/ 1652509 w 4603109"/>
                <a:gd name="connsiteY134" fmla="*/ 0 h 924402"/>
                <a:gd name="connsiteX135" fmla="*/ 1659526 w 4603109"/>
                <a:gd name="connsiteY135" fmla="*/ 0 h 924402"/>
                <a:gd name="connsiteX136" fmla="*/ 1661950 w 4603109"/>
                <a:gd name="connsiteY136" fmla="*/ 0 h 924402"/>
                <a:gd name="connsiteX137" fmla="*/ 1664952 w 4603109"/>
                <a:gd name="connsiteY137" fmla="*/ 0 h 924402"/>
                <a:gd name="connsiteX138" fmla="*/ 1667212 w 4603109"/>
                <a:gd name="connsiteY138" fmla="*/ 0 h 924402"/>
                <a:gd name="connsiteX139" fmla="*/ 1685087 w 4603109"/>
                <a:gd name="connsiteY139" fmla="*/ 0 h 924402"/>
                <a:gd name="connsiteX140" fmla="*/ 1689591 w 4603109"/>
                <a:gd name="connsiteY140" fmla="*/ 0 h 924402"/>
                <a:gd name="connsiteX141" fmla="*/ 1694626 w 4603109"/>
                <a:gd name="connsiteY141" fmla="*/ 0 h 924402"/>
                <a:gd name="connsiteX142" fmla="*/ 1697276 w 4603109"/>
                <a:gd name="connsiteY142" fmla="*/ 0 h 924402"/>
                <a:gd name="connsiteX143" fmla="*/ 1698000 w 4603109"/>
                <a:gd name="connsiteY143" fmla="*/ 0 h 924402"/>
                <a:gd name="connsiteX144" fmla="*/ 1704688 w 4603109"/>
                <a:gd name="connsiteY144" fmla="*/ 0 h 924402"/>
                <a:gd name="connsiteX145" fmla="*/ 1707488 w 4603109"/>
                <a:gd name="connsiteY145" fmla="*/ 0 h 924402"/>
                <a:gd name="connsiteX146" fmla="*/ 1710963 w 4603109"/>
                <a:gd name="connsiteY146" fmla="*/ 0 h 924402"/>
                <a:gd name="connsiteX147" fmla="*/ 1715151 w 4603109"/>
                <a:gd name="connsiteY147" fmla="*/ 0 h 924402"/>
                <a:gd name="connsiteX148" fmla="*/ 1721928 w 4603109"/>
                <a:gd name="connsiteY148" fmla="*/ 0 h 924402"/>
                <a:gd name="connsiteX149" fmla="*/ 1734603 w 4603109"/>
                <a:gd name="connsiteY149" fmla="*/ 0 h 924402"/>
                <a:gd name="connsiteX150" fmla="*/ 1735025 w 4603109"/>
                <a:gd name="connsiteY150" fmla="*/ 0 h 924402"/>
                <a:gd name="connsiteX151" fmla="*/ 1735558 w 4603109"/>
                <a:gd name="connsiteY151" fmla="*/ 0 h 924402"/>
                <a:gd name="connsiteX152" fmla="*/ 1736094 w 4603109"/>
                <a:gd name="connsiteY152" fmla="*/ 0 h 924402"/>
                <a:gd name="connsiteX153" fmla="*/ 1737552 w 4603109"/>
                <a:gd name="connsiteY153" fmla="*/ 0 h 924402"/>
                <a:gd name="connsiteX154" fmla="*/ 1741027 w 4603109"/>
                <a:gd name="connsiteY154" fmla="*/ 0 h 924402"/>
                <a:gd name="connsiteX155" fmla="*/ 1747046 w 4603109"/>
                <a:gd name="connsiteY155" fmla="*/ 0 h 924402"/>
                <a:gd name="connsiteX156" fmla="*/ 1748537 w 4603109"/>
                <a:gd name="connsiteY156" fmla="*/ 0 h 924402"/>
                <a:gd name="connsiteX157" fmla="*/ 1753052 w 4603109"/>
                <a:gd name="connsiteY157" fmla="*/ 0 h 924402"/>
                <a:gd name="connsiteX158" fmla="*/ 1757499 w 4603109"/>
                <a:gd name="connsiteY158" fmla="*/ 0 h 924402"/>
                <a:gd name="connsiteX159" fmla="*/ 1764668 w 4603109"/>
                <a:gd name="connsiteY159" fmla="*/ 0 h 924402"/>
                <a:gd name="connsiteX160" fmla="*/ 1765089 w 4603109"/>
                <a:gd name="connsiteY160" fmla="*/ 0 h 924402"/>
                <a:gd name="connsiteX161" fmla="*/ 1765214 w 4603109"/>
                <a:gd name="connsiteY161" fmla="*/ 0 h 924402"/>
                <a:gd name="connsiteX162" fmla="*/ 1770320 w 4603109"/>
                <a:gd name="connsiteY162" fmla="*/ 0 h 924402"/>
                <a:gd name="connsiteX163" fmla="*/ 1777110 w 4603109"/>
                <a:gd name="connsiteY163" fmla="*/ 0 h 924402"/>
                <a:gd name="connsiteX164" fmla="*/ 1779774 w 4603109"/>
                <a:gd name="connsiteY164" fmla="*/ 0 h 924402"/>
                <a:gd name="connsiteX165" fmla="*/ 1792721 w 4603109"/>
                <a:gd name="connsiteY165" fmla="*/ 0 h 924402"/>
                <a:gd name="connsiteX166" fmla="*/ 1794981 w 4603109"/>
                <a:gd name="connsiteY166" fmla="*/ 0 h 924402"/>
                <a:gd name="connsiteX167" fmla="*/ 1825045 w 4603109"/>
                <a:gd name="connsiteY167" fmla="*/ 0 h 924402"/>
                <a:gd name="connsiteX168" fmla="*/ 1825769 w 4603109"/>
                <a:gd name="connsiteY168" fmla="*/ 0 h 924402"/>
                <a:gd name="connsiteX169" fmla="*/ 1838732 w 4603109"/>
                <a:gd name="connsiteY169" fmla="*/ 0 h 924402"/>
                <a:gd name="connsiteX170" fmla="*/ 1845818 w 4603109"/>
                <a:gd name="connsiteY170" fmla="*/ 0 h 924402"/>
                <a:gd name="connsiteX171" fmla="*/ 1849697 w 4603109"/>
                <a:gd name="connsiteY171" fmla="*/ 0 h 924402"/>
                <a:gd name="connsiteX172" fmla="*/ 1852412 w 4603109"/>
                <a:gd name="connsiteY172" fmla="*/ 0 h 924402"/>
                <a:gd name="connsiteX173" fmla="*/ 1853903 w 4603109"/>
                <a:gd name="connsiteY173" fmla="*/ 0 h 924402"/>
                <a:gd name="connsiteX174" fmla="*/ 1863327 w 4603109"/>
                <a:gd name="connsiteY174" fmla="*/ 0 h 924402"/>
                <a:gd name="connsiteX175" fmla="*/ 1868796 w 4603109"/>
                <a:gd name="connsiteY175" fmla="*/ 0 h 924402"/>
                <a:gd name="connsiteX176" fmla="*/ 1874815 w 4603109"/>
                <a:gd name="connsiteY176" fmla="*/ 0 h 924402"/>
                <a:gd name="connsiteX177" fmla="*/ 1876306 w 4603109"/>
                <a:gd name="connsiteY177" fmla="*/ 0 h 924402"/>
                <a:gd name="connsiteX178" fmla="*/ 1880821 w 4603109"/>
                <a:gd name="connsiteY178" fmla="*/ 0 h 924402"/>
                <a:gd name="connsiteX179" fmla="*/ 1882477 w 4603109"/>
                <a:gd name="connsiteY179" fmla="*/ 0 h 924402"/>
                <a:gd name="connsiteX180" fmla="*/ 1883936 w 4603109"/>
                <a:gd name="connsiteY180" fmla="*/ 0 h 924402"/>
                <a:gd name="connsiteX181" fmla="*/ 1885268 w 4603109"/>
                <a:gd name="connsiteY181" fmla="*/ 0 h 924402"/>
                <a:gd name="connsiteX182" fmla="*/ 1896427 w 4603109"/>
                <a:gd name="connsiteY182" fmla="*/ 0 h 924402"/>
                <a:gd name="connsiteX183" fmla="*/ 1898089 w 4603109"/>
                <a:gd name="connsiteY183" fmla="*/ 0 h 924402"/>
                <a:gd name="connsiteX184" fmla="*/ 1904879 w 4603109"/>
                <a:gd name="connsiteY184" fmla="*/ 0 h 924402"/>
                <a:gd name="connsiteX185" fmla="*/ 1907543 w 4603109"/>
                <a:gd name="connsiteY185" fmla="*/ 0 h 924402"/>
                <a:gd name="connsiteX186" fmla="*/ 1911018 w 4603109"/>
                <a:gd name="connsiteY186" fmla="*/ 0 h 924402"/>
                <a:gd name="connsiteX187" fmla="*/ 1919986 w 4603109"/>
                <a:gd name="connsiteY187" fmla="*/ 0 h 924402"/>
                <a:gd name="connsiteX188" fmla="*/ 1927124 w 4603109"/>
                <a:gd name="connsiteY188" fmla="*/ 0 h 924402"/>
                <a:gd name="connsiteX189" fmla="*/ 1927489 w 4603109"/>
                <a:gd name="connsiteY189" fmla="*/ 0 h 924402"/>
                <a:gd name="connsiteX190" fmla="*/ 1927911 w 4603109"/>
                <a:gd name="connsiteY190" fmla="*/ 0 h 924402"/>
                <a:gd name="connsiteX191" fmla="*/ 1929402 w 4603109"/>
                <a:gd name="connsiteY191" fmla="*/ 0 h 924402"/>
                <a:gd name="connsiteX192" fmla="*/ 1946726 w 4603109"/>
                <a:gd name="connsiteY192" fmla="*/ 0 h 924402"/>
                <a:gd name="connsiteX193" fmla="*/ 1949525 w 4603109"/>
                <a:gd name="connsiteY193" fmla="*/ 0 h 924402"/>
                <a:gd name="connsiteX194" fmla="*/ 1957554 w 4603109"/>
                <a:gd name="connsiteY194" fmla="*/ 0 h 924402"/>
                <a:gd name="connsiteX195" fmla="*/ 1957975 w 4603109"/>
                <a:gd name="connsiteY195" fmla="*/ 0 h 924402"/>
                <a:gd name="connsiteX196" fmla="*/ 1973587 w 4603109"/>
                <a:gd name="connsiteY196" fmla="*/ 0 h 924402"/>
                <a:gd name="connsiteX197" fmla="*/ 1978520 w 4603109"/>
                <a:gd name="connsiteY197" fmla="*/ 0 h 924402"/>
                <a:gd name="connsiteX198" fmla="*/ 1980012 w 4603109"/>
                <a:gd name="connsiteY198" fmla="*/ 0 h 924402"/>
                <a:gd name="connsiteX199" fmla="*/ 1980181 w 4603109"/>
                <a:gd name="connsiteY199" fmla="*/ 0 h 924402"/>
                <a:gd name="connsiteX200" fmla="*/ 1981672 w 4603109"/>
                <a:gd name="connsiteY200" fmla="*/ 0 h 924402"/>
                <a:gd name="connsiteX201" fmla="*/ 2008585 w 4603109"/>
                <a:gd name="connsiteY201" fmla="*/ 0 h 924402"/>
                <a:gd name="connsiteX202" fmla="*/ 2009218 w 4603109"/>
                <a:gd name="connsiteY202" fmla="*/ 0 h 924402"/>
                <a:gd name="connsiteX203" fmla="*/ 2010246 w 4603109"/>
                <a:gd name="connsiteY203" fmla="*/ 0 h 924402"/>
                <a:gd name="connsiteX204" fmla="*/ 2010709 w 4603109"/>
                <a:gd name="connsiteY204" fmla="*/ 0 h 924402"/>
                <a:gd name="connsiteX205" fmla="*/ 2011705 w 4603109"/>
                <a:gd name="connsiteY205" fmla="*/ 0 h 924402"/>
                <a:gd name="connsiteX206" fmla="*/ 2024147 w 4603109"/>
                <a:gd name="connsiteY206" fmla="*/ 0 h 924402"/>
                <a:gd name="connsiteX207" fmla="*/ 2024196 w 4603109"/>
                <a:gd name="connsiteY207" fmla="*/ 0 h 924402"/>
                <a:gd name="connsiteX208" fmla="*/ 2024981 w 4603109"/>
                <a:gd name="connsiteY208" fmla="*/ 0 h 924402"/>
                <a:gd name="connsiteX209" fmla="*/ 2025353 w 4603109"/>
                <a:gd name="connsiteY209" fmla="*/ 0 h 924402"/>
                <a:gd name="connsiteX210" fmla="*/ 2026473 w 4603109"/>
                <a:gd name="connsiteY210" fmla="*/ 0 h 924402"/>
                <a:gd name="connsiteX211" fmla="*/ 2031619 w 4603109"/>
                <a:gd name="connsiteY211" fmla="*/ 0 h 924402"/>
                <a:gd name="connsiteX212" fmla="*/ 2033110 w 4603109"/>
                <a:gd name="connsiteY212" fmla="*/ 0 h 924402"/>
                <a:gd name="connsiteX213" fmla="*/ 2038787 w 4603109"/>
                <a:gd name="connsiteY213" fmla="*/ 0 h 924402"/>
                <a:gd name="connsiteX214" fmla="*/ 2039282 w 4603109"/>
                <a:gd name="connsiteY214" fmla="*/ 0 h 924402"/>
                <a:gd name="connsiteX215" fmla="*/ 2047755 w 4603109"/>
                <a:gd name="connsiteY215" fmla="*/ 0 h 924402"/>
                <a:gd name="connsiteX216" fmla="*/ 2051230 w 4603109"/>
                <a:gd name="connsiteY216" fmla="*/ 0 h 924402"/>
                <a:gd name="connsiteX217" fmla="*/ 2054893 w 4603109"/>
                <a:gd name="connsiteY217" fmla="*/ 0 h 924402"/>
                <a:gd name="connsiteX218" fmla="*/ 2055046 w 4603109"/>
                <a:gd name="connsiteY218" fmla="*/ 0 h 924402"/>
                <a:gd name="connsiteX219" fmla="*/ 2055258 w 4603109"/>
                <a:gd name="connsiteY219" fmla="*/ 0 h 924402"/>
                <a:gd name="connsiteX220" fmla="*/ 2055680 w 4603109"/>
                <a:gd name="connsiteY220" fmla="*/ 0 h 924402"/>
                <a:gd name="connsiteX221" fmla="*/ 2057171 w 4603109"/>
                <a:gd name="connsiteY221" fmla="*/ 0 h 924402"/>
                <a:gd name="connsiteX222" fmla="*/ 2061683 w 4603109"/>
                <a:gd name="connsiteY222" fmla="*/ 0 h 924402"/>
                <a:gd name="connsiteX223" fmla="*/ 2067702 w 4603109"/>
                <a:gd name="connsiteY223" fmla="*/ 0 h 924402"/>
                <a:gd name="connsiteX224" fmla="*/ 2074495 w 4603109"/>
                <a:gd name="connsiteY224" fmla="*/ 0 h 924402"/>
                <a:gd name="connsiteX225" fmla="*/ 2077294 w 4603109"/>
                <a:gd name="connsiteY225" fmla="*/ 0 h 924402"/>
                <a:gd name="connsiteX226" fmla="*/ 2084504 w 4603109"/>
                <a:gd name="connsiteY226" fmla="*/ 0 h 924402"/>
                <a:gd name="connsiteX227" fmla="*/ 2085323 w 4603109"/>
                <a:gd name="connsiteY227" fmla="*/ 0 h 924402"/>
                <a:gd name="connsiteX228" fmla="*/ 2085744 w 4603109"/>
                <a:gd name="connsiteY228" fmla="*/ 0 h 924402"/>
                <a:gd name="connsiteX229" fmla="*/ 2097766 w 4603109"/>
                <a:gd name="connsiteY229" fmla="*/ 0 h 924402"/>
                <a:gd name="connsiteX230" fmla="*/ 2106289 w 4603109"/>
                <a:gd name="connsiteY230" fmla="*/ 0 h 924402"/>
                <a:gd name="connsiteX231" fmla="*/ 2107781 w 4603109"/>
                <a:gd name="connsiteY231" fmla="*/ 0 h 924402"/>
                <a:gd name="connsiteX232" fmla="*/ 2128956 w 4603109"/>
                <a:gd name="connsiteY232" fmla="*/ 0 h 924402"/>
                <a:gd name="connsiteX233" fmla="*/ 2129514 w 4603109"/>
                <a:gd name="connsiteY233" fmla="*/ 0 h 924402"/>
                <a:gd name="connsiteX234" fmla="*/ 2136354 w 4603109"/>
                <a:gd name="connsiteY234" fmla="*/ 0 h 924402"/>
                <a:gd name="connsiteX235" fmla="*/ 2136987 w 4603109"/>
                <a:gd name="connsiteY235" fmla="*/ 0 h 924402"/>
                <a:gd name="connsiteX236" fmla="*/ 2138478 w 4603109"/>
                <a:gd name="connsiteY236" fmla="*/ 0 h 924402"/>
                <a:gd name="connsiteX237" fmla="*/ 2151916 w 4603109"/>
                <a:gd name="connsiteY237" fmla="*/ 0 h 924402"/>
                <a:gd name="connsiteX238" fmla="*/ 2152750 w 4603109"/>
                <a:gd name="connsiteY238" fmla="*/ 0 h 924402"/>
                <a:gd name="connsiteX239" fmla="*/ 2153122 w 4603109"/>
                <a:gd name="connsiteY239" fmla="*/ 0 h 924402"/>
                <a:gd name="connsiteX240" fmla="*/ 2154242 w 4603109"/>
                <a:gd name="connsiteY240" fmla="*/ 0 h 924402"/>
                <a:gd name="connsiteX241" fmla="*/ 2156597 w 4603109"/>
                <a:gd name="connsiteY241" fmla="*/ 0 h 924402"/>
                <a:gd name="connsiteX242" fmla="*/ 2159388 w 4603109"/>
                <a:gd name="connsiteY242" fmla="*/ 0 h 924402"/>
                <a:gd name="connsiteX243" fmla="*/ 2160879 w 4603109"/>
                <a:gd name="connsiteY243" fmla="*/ 0 h 924402"/>
                <a:gd name="connsiteX244" fmla="*/ 2161633 w 4603109"/>
                <a:gd name="connsiteY244" fmla="*/ 0 h 924402"/>
                <a:gd name="connsiteX245" fmla="*/ 2167051 w 4603109"/>
                <a:gd name="connsiteY245" fmla="*/ 0 h 924402"/>
                <a:gd name="connsiteX246" fmla="*/ 2178999 w 4603109"/>
                <a:gd name="connsiteY246" fmla="*/ 0 h 924402"/>
                <a:gd name="connsiteX247" fmla="*/ 2182158 w 4603109"/>
                <a:gd name="connsiteY247" fmla="*/ 0 h 924402"/>
                <a:gd name="connsiteX248" fmla="*/ 2182815 w 4603109"/>
                <a:gd name="connsiteY248" fmla="*/ 0 h 924402"/>
                <a:gd name="connsiteX249" fmla="*/ 2188666 w 4603109"/>
                <a:gd name="connsiteY249" fmla="*/ 0 h 924402"/>
                <a:gd name="connsiteX250" fmla="*/ 2189452 w 4603109"/>
                <a:gd name="connsiteY250" fmla="*/ 0 h 924402"/>
                <a:gd name="connsiteX251" fmla="*/ 2191697 w 4603109"/>
                <a:gd name="connsiteY251" fmla="*/ 0 h 924402"/>
                <a:gd name="connsiteX252" fmla="*/ 2195471 w 4603109"/>
                <a:gd name="connsiteY252" fmla="*/ 0 h 924402"/>
                <a:gd name="connsiteX253" fmla="*/ 2201759 w 4603109"/>
                <a:gd name="connsiteY253" fmla="*/ 0 h 924402"/>
                <a:gd name="connsiteX254" fmla="*/ 2203100 w 4603109"/>
                <a:gd name="connsiteY254" fmla="*/ 0 h 924402"/>
                <a:gd name="connsiteX255" fmla="*/ 2204559 w 4603109"/>
                <a:gd name="connsiteY255" fmla="*/ 0 h 924402"/>
                <a:gd name="connsiteX256" fmla="*/ 2204591 w 4603109"/>
                <a:gd name="connsiteY256" fmla="*/ 0 h 924402"/>
                <a:gd name="connsiteX257" fmla="*/ 2212273 w 4603109"/>
                <a:gd name="connsiteY257" fmla="*/ 0 h 924402"/>
                <a:gd name="connsiteX258" fmla="*/ 2225535 w 4603109"/>
                <a:gd name="connsiteY258" fmla="*/ 0 h 924402"/>
                <a:gd name="connsiteX259" fmla="*/ 2231674 w 4603109"/>
                <a:gd name="connsiteY259" fmla="*/ 0 h 924402"/>
                <a:gd name="connsiteX260" fmla="*/ 2232096 w 4603109"/>
                <a:gd name="connsiteY260" fmla="*/ 0 h 924402"/>
                <a:gd name="connsiteX261" fmla="*/ 2232220 w 4603109"/>
                <a:gd name="connsiteY261" fmla="*/ 0 h 924402"/>
                <a:gd name="connsiteX262" fmla="*/ 2233118 w 4603109"/>
                <a:gd name="connsiteY262" fmla="*/ 0 h 924402"/>
                <a:gd name="connsiteX263" fmla="*/ 2233165 w 4603109"/>
                <a:gd name="connsiteY263" fmla="*/ 0 h 924402"/>
                <a:gd name="connsiteX264" fmla="*/ 2256725 w 4603109"/>
                <a:gd name="connsiteY264" fmla="*/ 0 h 924402"/>
                <a:gd name="connsiteX265" fmla="*/ 2257283 w 4603109"/>
                <a:gd name="connsiteY265" fmla="*/ 0 h 924402"/>
                <a:gd name="connsiteX266" fmla="*/ 2262285 w 4603109"/>
                <a:gd name="connsiteY266" fmla="*/ 0 h 924402"/>
                <a:gd name="connsiteX267" fmla="*/ 2284366 w 4603109"/>
                <a:gd name="connsiteY267" fmla="*/ 0 h 924402"/>
                <a:gd name="connsiteX268" fmla="*/ 2289402 w 4603109"/>
                <a:gd name="connsiteY268" fmla="*/ 0 h 924402"/>
                <a:gd name="connsiteX269" fmla="*/ 2292052 w 4603109"/>
                <a:gd name="connsiteY269" fmla="*/ 0 h 924402"/>
                <a:gd name="connsiteX270" fmla="*/ 2299271 w 4603109"/>
                <a:gd name="connsiteY270" fmla="*/ 0 h 924402"/>
                <a:gd name="connsiteX271" fmla="*/ 2308721 w 4603109"/>
                <a:gd name="connsiteY271" fmla="*/ 0 h 924402"/>
                <a:gd name="connsiteX272" fmla="*/ 2309927 w 4603109"/>
                <a:gd name="connsiteY272" fmla="*/ 0 h 924402"/>
                <a:gd name="connsiteX273" fmla="*/ 2316435 w 4603109"/>
                <a:gd name="connsiteY273" fmla="*/ 0 h 924402"/>
                <a:gd name="connsiteX274" fmla="*/ 2316703 w 4603109"/>
                <a:gd name="connsiteY274" fmla="*/ 0 h 924402"/>
                <a:gd name="connsiteX275" fmla="*/ 2319466 w 4603109"/>
                <a:gd name="connsiteY275" fmla="*/ 0 h 924402"/>
                <a:gd name="connsiteX276" fmla="*/ 2322840 w 4603109"/>
                <a:gd name="connsiteY276" fmla="*/ 0 h 924402"/>
                <a:gd name="connsiteX277" fmla="*/ 2329528 w 4603109"/>
                <a:gd name="connsiteY277" fmla="*/ 0 h 924402"/>
                <a:gd name="connsiteX278" fmla="*/ 2330869 w 4603109"/>
                <a:gd name="connsiteY278" fmla="*/ 0 h 924402"/>
                <a:gd name="connsiteX279" fmla="*/ 2332328 w 4603109"/>
                <a:gd name="connsiteY279" fmla="*/ 0 h 924402"/>
                <a:gd name="connsiteX280" fmla="*/ 2332360 w 4603109"/>
                <a:gd name="connsiteY280" fmla="*/ 0 h 924402"/>
                <a:gd name="connsiteX281" fmla="*/ 2335803 w 4603109"/>
                <a:gd name="connsiteY281" fmla="*/ 0 h 924402"/>
                <a:gd name="connsiteX282" fmla="*/ 2343312 w 4603109"/>
                <a:gd name="connsiteY282" fmla="*/ 0 h 924402"/>
                <a:gd name="connsiteX283" fmla="*/ 2344804 w 4603109"/>
                <a:gd name="connsiteY283" fmla="*/ 0 h 924402"/>
                <a:gd name="connsiteX284" fmla="*/ 2346768 w 4603109"/>
                <a:gd name="connsiteY284" fmla="*/ 0 h 924402"/>
                <a:gd name="connsiteX285" fmla="*/ 2347827 w 4603109"/>
                <a:gd name="connsiteY285" fmla="*/ 0 h 924402"/>
                <a:gd name="connsiteX286" fmla="*/ 2352274 w 4603109"/>
                <a:gd name="connsiteY286" fmla="*/ 0 h 924402"/>
                <a:gd name="connsiteX287" fmla="*/ 2359443 w 4603109"/>
                <a:gd name="connsiteY287" fmla="*/ 0 h 924402"/>
                <a:gd name="connsiteX288" fmla="*/ 2359865 w 4603109"/>
                <a:gd name="connsiteY288" fmla="*/ 0 h 924402"/>
                <a:gd name="connsiteX289" fmla="*/ 2359989 w 4603109"/>
                <a:gd name="connsiteY289" fmla="*/ 0 h 924402"/>
                <a:gd name="connsiteX290" fmla="*/ 2360887 w 4603109"/>
                <a:gd name="connsiteY290" fmla="*/ 0 h 924402"/>
                <a:gd name="connsiteX291" fmla="*/ 2360934 w 4603109"/>
                <a:gd name="connsiteY291" fmla="*/ 0 h 924402"/>
                <a:gd name="connsiteX292" fmla="*/ 2371886 w 4603109"/>
                <a:gd name="connsiteY292" fmla="*/ 0 h 924402"/>
                <a:gd name="connsiteX293" fmla="*/ 2373377 w 4603109"/>
                <a:gd name="connsiteY293" fmla="*/ 0 h 924402"/>
                <a:gd name="connsiteX294" fmla="*/ 2377892 w 4603109"/>
                <a:gd name="connsiteY294" fmla="*/ 0 h 924402"/>
                <a:gd name="connsiteX295" fmla="*/ 2382339 w 4603109"/>
                <a:gd name="connsiteY295" fmla="*/ 0 h 924402"/>
                <a:gd name="connsiteX296" fmla="*/ 2390054 w 4603109"/>
                <a:gd name="connsiteY296" fmla="*/ 0 h 924402"/>
                <a:gd name="connsiteX297" fmla="*/ 2419821 w 4603109"/>
                <a:gd name="connsiteY297" fmla="*/ 0 h 924402"/>
                <a:gd name="connsiteX298" fmla="*/ 2427040 w 4603109"/>
                <a:gd name="connsiteY298" fmla="*/ 0 h 924402"/>
                <a:gd name="connsiteX299" fmla="*/ 2436490 w 4603109"/>
                <a:gd name="connsiteY299" fmla="*/ 0 h 924402"/>
                <a:gd name="connsiteX300" fmla="*/ 2444472 w 4603109"/>
                <a:gd name="connsiteY300" fmla="*/ 0 h 924402"/>
                <a:gd name="connsiteX301" fmla="*/ 2448678 w 4603109"/>
                <a:gd name="connsiteY301" fmla="*/ 0 h 924402"/>
                <a:gd name="connsiteX302" fmla="*/ 2450171 w 4603109"/>
                <a:gd name="connsiteY302" fmla="*/ 0 h 924402"/>
                <a:gd name="connsiteX303" fmla="*/ 2450609 w 4603109"/>
                <a:gd name="connsiteY303" fmla="*/ 0 h 924402"/>
                <a:gd name="connsiteX304" fmla="*/ 2463572 w 4603109"/>
                <a:gd name="connsiteY304" fmla="*/ 0 h 924402"/>
                <a:gd name="connsiteX305" fmla="*/ 2471081 w 4603109"/>
                <a:gd name="connsiteY305" fmla="*/ 0 h 924402"/>
                <a:gd name="connsiteX306" fmla="*/ 2472573 w 4603109"/>
                <a:gd name="connsiteY306" fmla="*/ 0 h 924402"/>
                <a:gd name="connsiteX307" fmla="*/ 2474537 w 4603109"/>
                <a:gd name="connsiteY307" fmla="*/ 0 h 924402"/>
                <a:gd name="connsiteX308" fmla="*/ 2475596 w 4603109"/>
                <a:gd name="connsiteY308" fmla="*/ 0 h 924402"/>
                <a:gd name="connsiteX309" fmla="*/ 2477252 w 4603109"/>
                <a:gd name="connsiteY309" fmla="*/ 0 h 924402"/>
                <a:gd name="connsiteX310" fmla="*/ 2478712 w 4603109"/>
                <a:gd name="connsiteY310" fmla="*/ 0 h 924402"/>
                <a:gd name="connsiteX311" fmla="*/ 2478743 w 4603109"/>
                <a:gd name="connsiteY311" fmla="*/ 0 h 924402"/>
                <a:gd name="connsiteX312" fmla="*/ 2480043 w 4603109"/>
                <a:gd name="connsiteY312" fmla="*/ 0 h 924402"/>
                <a:gd name="connsiteX313" fmla="*/ 2499655 w 4603109"/>
                <a:gd name="connsiteY313" fmla="*/ 0 h 924402"/>
                <a:gd name="connsiteX314" fmla="*/ 2501146 w 4603109"/>
                <a:gd name="connsiteY314" fmla="*/ 0 h 924402"/>
                <a:gd name="connsiteX315" fmla="*/ 2505661 w 4603109"/>
                <a:gd name="connsiteY315" fmla="*/ 0 h 924402"/>
                <a:gd name="connsiteX316" fmla="*/ 2508776 w 4603109"/>
                <a:gd name="connsiteY316" fmla="*/ 0 h 924402"/>
                <a:gd name="connsiteX317" fmla="*/ 2510108 w 4603109"/>
                <a:gd name="connsiteY317" fmla="*/ 0 h 924402"/>
                <a:gd name="connsiteX318" fmla="*/ 2524178 w 4603109"/>
                <a:gd name="connsiteY318" fmla="*/ 0 h 924402"/>
                <a:gd name="connsiteX319" fmla="*/ 2525248 w 4603109"/>
                <a:gd name="connsiteY319" fmla="*/ 0 h 924402"/>
                <a:gd name="connsiteX320" fmla="*/ 2525669 w 4603109"/>
                <a:gd name="connsiteY320" fmla="*/ 0 h 924402"/>
                <a:gd name="connsiteX321" fmla="*/ 2552329 w 4603109"/>
                <a:gd name="connsiteY321" fmla="*/ 0 h 924402"/>
                <a:gd name="connsiteX322" fmla="*/ 2552751 w 4603109"/>
                <a:gd name="connsiteY322" fmla="*/ 0 h 924402"/>
                <a:gd name="connsiteX323" fmla="*/ 2554242 w 4603109"/>
                <a:gd name="connsiteY323" fmla="*/ 0 h 924402"/>
                <a:gd name="connsiteX324" fmla="*/ 2574787 w 4603109"/>
                <a:gd name="connsiteY324" fmla="*/ 0 h 924402"/>
                <a:gd name="connsiteX325" fmla="*/ 2576279 w 4603109"/>
                <a:gd name="connsiteY325" fmla="*/ 0 h 924402"/>
                <a:gd name="connsiteX326" fmla="*/ 2576447 w 4603109"/>
                <a:gd name="connsiteY326" fmla="*/ 0 h 924402"/>
                <a:gd name="connsiteX327" fmla="*/ 2577940 w 4603109"/>
                <a:gd name="connsiteY327" fmla="*/ 0 h 924402"/>
                <a:gd name="connsiteX328" fmla="*/ 2603360 w 4603109"/>
                <a:gd name="connsiteY328" fmla="*/ 0 h 924402"/>
                <a:gd name="connsiteX329" fmla="*/ 2604852 w 4603109"/>
                <a:gd name="connsiteY329" fmla="*/ 0 h 924402"/>
                <a:gd name="connsiteX330" fmla="*/ 2605021 w 4603109"/>
                <a:gd name="connsiteY330" fmla="*/ 0 h 924402"/>
                <a:gd name="connsiteX331" fmla="*/ 2605484 w 4603109"/>
                <a:gd name="connsiteY331" fmla="*/ 0 h 924402"/>
                <a:gd name="connsiteX332" fmla="*/ 2606481 w 4603109"/>
                <a:gd name="connsiteY332" fmla="*/ 0 h 924402"/>
                <a:gd name="connsiteX333" fmla="*/ 2606512 w 4603109"/>
                <a:gd name="connsiteY333" fmla="*/ 0 h 924402"/>
                <a:gd name="connsiteX334" fmla="*/ 2606976 w 4603109"/>
                <a:gd name="connsiteY334" fmla="*/ 0 h 924402"/>
                <a:gd name="connsiteX335" fmla="*/ 2618923 w 4603109"/>
                <a:gd name="connsiteY335" fmla="*/ 0 h 924402"/>
                <a:gd name="connsiteX336" fmla="*/ 2621248 w 4603109"/>
                <a:gd name="connsiteY336" fmla="*/ 0 h 924402"/>
                <a:gd name="connsiteX337" fmla="*/ 2622740 w 4603109"/>
                <a:gd name="connsiteY337" fmla="*/ 0 h 924402"/>
                <a:gd name="connsiteX338" fmla="*/ 2627885 w 4603109"/>
                <a:gd name="connsiteY338" fmla="*/ 0 h 924402"/>
                <a:gd name="connsiteX339" fmla="*/ 2629377 w 4603109"/>
                <a:gd name="connsiteY339" fmla="*/ 0 h 924402"/>
                <a:gd name="connsiteX340" fmla="*/ 2634058 w 4603109"/>
                <a:gd name="connsiteY340" fmla="*/ 0 h 924402"/>
                <a:gd name="connsiteX341" fmla="*/ 2635549 w 4603109"/>
                <a:gd name="connsiteY341" fmla="*/ 0 h 924402"/>
                <a:gd name="connsiteX342" fmla="*/ 2636545 w 4603109"/>
                <a:gd name="connsiteY342" fmla="*/ 0 h 924402"/>
                <a:gd name="connsiteX343" fmla="*/ 2648987 w 4603109"/>
                <a:gd name="connsiteY343" fmla="*/ 0 h 924402"/>
                <a:gd name="connsiteX344" fmla="*/ 2649821 w 4603109"/>
                <a:gd name="connsiteY344" fmla="*/ 0 h 924402"/>
                <a:gd name="connsiteX345" fmla="*/ 2651313 w 4603109"/>
                <a:gd name="connsiteY345" fmla="*/ 0 h 924402"/>
                <a:gd name="connsiteX346" fmla="*/ 2651947 w 4603109"/>
                <a:gd name="connsiteY346" fmla="*/ 0 h 924402"/>
                <a:gd name="connsiteX347" fmla="*/ 2653017 w 4603109"/>
                <a:gd name="connsiteY347" fmla="*/ 0 h 924402"/>
                <a:gd name="connsiteX348" fmla="*/ 2653438 w 4603109"/>
                <a:gd name="connsiteY348" fmla="*/ 0 h 924402"/>
                <a:gd name="connsiteX349" fmla="*/ 2656459 w 4603109"/>
                <a:gd name="connsiteY349" fmla="*/ 0 h 924402"/>
                <a:gd name="connsiteX350" fmla="*/ 2657950 w 4603109"/>
                <a:gd name="connsiteY350" fmla="*/ 0 h 924402"/>
                <a:gd name="connsiteX351" fmla="*/ 2665460 w 4603109"/>
                <a:gd name="connsiteY351" fmla="*/ 0 h 924402"/>
                <a:gd name="connsiteX352" fmla="*/ 2680098 w 4603109"/>
                <a:gd name="connsiteY352" fmla="*/ 0 h 924402"/>
                <a:gd name="connsiteX353" fmla="*/ 2680520 w 4603109"/>
                <a:gd name="connsiteY353" fmla="*/ 0 h 924402"/>
                <a:gd name="connsiteX354" fmla="*/ 2682011 w 4603109"/>
                <a:gd name="connsiteY354" fmla="*/ 0 h 924402"/>
                <a:gd name="connsiteX355" fmla="*/ 2692542 w 4603109"/>
                <a:gd name="connsiteY355" fmla="*/ 0 h 924402"/>
                <a:gd name="connsiteX356" fmla="*/ 2702556 w 4603109"/>
                <a:gd name="connsiteY356" fmla="*/ 0 h 924402"/>
                <a:gd name="connsiteX357" fmla="*/ 2704048 w 4603109"/>
                <a:gd name="connsiteY357" fmla="*/ 0 h 924402"/>
                <a:gd name="connsiteX358" fmla="*/ 2724289 w 4603109"/>
                <a:gd name="connsiteY358" fmla="*/ 0 h 924402"/>
                <a:gd name="connsiteX359" fmla="*/ 2731129 w 4603109"/>
                <a:gd name="connsiteY359" fmla="*/ 0 h 924402"/>
                <a:gd name="connsiteX360" fmla="*/ 2732621 w 4603109"/>
                <a:gd name="connsiteY360" fmla="*/ 0 h 924402"/>
                <a:gd name="connsiteX361" fmla="*/ 2733253 w 4603109"/>
                <a:gd name="connsiteY361" fmla="*/ 0 h 924402"/>
                <a:gd name="connsiteX362" fmla="*/ 2734745 w 4603109"/>
                <a:gd name="connsiteY362" fmla="*/ 0 h 924402"/>
                <a:gd name="connsiteX363" fmla="*/ 2746692 w 4603109"/>
                <a:gd name="connsiteY363" fmla="*/ 0 h 924402"/>
                <a:gd name="connsiteX364" fmla="*/ 2749017 w 4603109"/>
                <a:gd name="connsiteY364" fmla="*/ 0 h 924402"/>
                <a:gd name="connsiteX365" fmla="*/ 2750509 w 4603109"/>
                <a:gd name="connsiteY365" fmla="*/ 0 h 924402"/>
                <a:gd name="connsiteX366" fmla="*/ 2754354 w 4603109"/>
                <a:gd name="connsiteY366" fmla="*/ 0 h 924402"/>
                <a:gd name="connsiteX367" fmla="*/ 2755654 w 4603109"/>
                <a:gd name="connsiteY367" fmla="*/ 0 h 924402"/>
                <a:gd name="connsiteX368" fmla="*/ 2757146 w 4603109"/>
                <a:gd name="connsiteY368" fmla="*/ 0 h 924402"/>
                <a:gd name="connsiteX369" fmla="*/ 2761827 w 4603109"/>
                <a:gd name="connsiteY369" fmla="*/ 0 h 924402"/>
                <a:gd name="connsiteX370" fmla="*/ 2763318 w 4603109"/>
                <a:gd name="connsiteY370" fmla="*/ 0 h 924402"/>
                <a:gd name="connsiteX371" fmla="*/ 2776756 w 4603109"/>
                <a:gd name="connsiteY371" fmla="*/ 0 h 924402"/>
                <a:gd name="connsiteX372" fmla="*/ 2777590 w 4603109"/>
                <a:gd name="connsiteY372" fmla="*/ 0 h 924402"/>
                <a:gd name="connsiteX373" fmla="*/ 2779082 w 4603109"/>
                <a:gd name="connsiteY373" fmla="*/ 0 h 924402"/>
                <a:gd name="connsiteX374" fmla="*/ 2783442 w 4603109"/>
                <a:gd name="connsiteY374" fmla="*/ 0 h 924402"/>
                <a:gd name="connsiteX375" fmla="*/ 2784228 w 4603109"/>
                <a:gd name="connsiteY375" fmla="*/ 0 h 924402"/>
                <a:gd name="connsiteX376" fmla="*/ 2785719 w 4603109"/>
                <a:gd name="connsiteY376" fmla="*/ 0 h 924402"/>
                <a:gd name="connsiteX377" fmla="*/ 2786473 w 4603109"/>
                <a:gd name="connsiteY377" fmla="*/ 0 h 924402"/>
                <a:gd name="connsiteX378" fmla="*/ 2793229 w 4603109"/>
                <a:gd name="connsiteY378" fmla="*/ 0 h 924402"/>
                <a:gd name="connsiteX379" fmla="*/ 2799367 w 4603109"/>
                <a:gd name="connsiteY379" fmla="*/ 0 h 924402"/>
                <a:gd name="connsiteX380" fmla="*/ 2813506 w 4603109"/>
                <a:gd name="connsiteY380" fmla="*/ 0 h 924402"/>
                <a:gd name="connsiteX381" fmla="*/ 2820311 w 4603109"/>
                <a:gd name="connsiteY381" fmla="*/ 0 h 924402"/>
                <a:gd name="connsiteX382" fmla="*/ 2827893 w 4603109"/>
                <a:gd name="connsiteY382" fmla="*/ 0 h 924402"/>
                <a:gd name="connsiteX383" fmla="*/ 2827940 w 4603109"/>
                <a:gd name="connsiteY383" fmla="*/ 0 h 924402"/>
                <a:gd name="connsiteX384" fmla="*/ 2829431 w 4603109"/>
                <a:gd name="connsiteY384" fmla="*/ 0 h 924402"/>
                <a:gd name="connsiteX385" fmla="*/ 2829978 w 4603109"/>
                <a:gd name="connsiteY385" fmla="*/ 0 h 924402"/>
                <a:gd name="connsiteX386" fmla="*/ 2852058 w 4603109"/>
                <a:gd name="connsiteY386" fmla="*/ 0 h 924402"/>
                <a:gd name="connsiteX387" fmla="*/ 2857060 w 4603109"/>
                <a:gd name="connsiteY387" fmla="*/ 0 h 924402"/>
                <a:gd name="connsiteX388" fmla="*/ 2857958 w 4603109"/>
                <a:gd name="connsiteY388" fmla="*/ 0 h 924402"/>
                <a:gd name="connsiteX389" fmla="*/ 2871601 w 4603109"/>
                <a:gd name="connsiteY389" fmla="*/ 0 h 924402"/>
                <a:gd name="connsiteX390" fmla="*/ 2882123 w 4603109"/>
                <a:gd name="connsiteY390" fmla="*/ 0 h 924402"/>
                <a:gd name="connsiteX391" fmla="*/ 2894046 w 4603109"/>
                <a:gd name="connsiteY391" fmla="*/ 0 h 924402"/>
                <a:gd name="connsiteX392" fmla="*/ 2903496 w 4603109"/>
                <a:gd name="connsiteY392" fmla="*/ 0 h 924402"/>
                <a:gd name="connsiteX393" fmla="*/ 2911211 w 4603109"/>
                <a:gd name="connsiteY393" fmla="*/ 0 h 924402"/>
                <a:gd name="connsiteX394" fmla="*/ 2914242 w 4603109"/>
                <a:gd name="connsiteY394" fmla="*/ 0 h 924402"/>
                <a:gd name="connsiteX395" fmla="*/ 2914461 w 4603109"/>
                <a:gd name="connsiteY395" fmla="*/ 0 h 924402"/>
                <a:gd name="connsiteX396" fmla="*/ 2924111 w 4603109"/>
                <a:gd name="connsiteY396" fmla="*/ 0 h 924402"/>
                <a:gd name="connsiteX397" fmla="*/ 2927136 w 4603109"/>
                <a:gd name="connsiteY397" fmla="*/ 0 h 924402"/>
                <a:gd name="connsiteX398" fmla="*/ 2933561 w 4603109"/>
                <a:gd name="connsiteY398" fmla="*/ 0 h 924402"/>
                <a:gd name="connsiteX399" fmla="*/ 2939580 w 4603109"/>
                <a:gd name="connsiteY399" fmla="*/ 0 h 924402"/>
                <a:gd name="connsiteX400" fmla="*/ 2941275 w 4603109"/>
                <a:gd name="connsiteY400" fmla="*/ 0 h 924402"/>
                <a:gd name="connsiteX401" fmla="*/ 2941543 w 4603109"/>
                <a:gd name="connsiteY401" fmla="*/ 0 h 924402"/>
                <a:gd name="connsiteX402" fmla="*/ 2945586 w 4603109"/>
                <a:gd name="connsiteY402" fmla="*/ 0 h 924402"/>
                <a:gd name="connsiteX403" fmla="*/ 2950032 w 4603109"/>
                <a:gd name="connsiteY403" fmla="*/ 0 h 924402"/>
                <a:gd name="connsiteX404" fmla="*/ 2955662 w 4603109"/>
                <a:gd name="connsiteY404" fmla="*/ 0 h 924402"/>
                <a:gd name="connsiteX405" fmla="*/ 2955709 w 4603109"/>
                <a:gd name="connsiteY405" fmla="*/ 0 h 924402"/>
                <a:gd name="connsiteX406" fmla="*/ 2957200 w 4603109"/>
                <a:gd name="connsiteY406" fmla="*/ 0 h 924402"/>
                <a:gd name="connsiteX407" fmla="*/ 2957747 w 4603109"/>
                <a:gd name="connsiteY407" fmla="*/ 0 h 924402"/>
                <a:gd name="connsiteX408" fmla="*/ 2968152 w 4603109"/>
                <a:gd name="connsiteY408" fmla="*/ 0 h 924402"/>
                <a:gd name="connsiteX409" fmla="*/ 2969644 w 4603109"/>
                <a:gd name="connsiteY409" fmla="*/ 0 h 924402"/>
                <a:gd name="connsiteX410" fmla="*/ 2972667 w 4603109"/>
                <a:gd name="connsiteY410" fmla="*/ 0 h 924402"/>
                <a:gd name="connsiteX411" fmla="*/ 2977114 w 4603109"/>
                <a:gd name="connsiteY411" fmla="*/ 0 h 924402"/>
                <a:gd name="connsiteX412" fmla="*/ 2984829 w 4603109"/>
                <a:gd name="connsiteY412" fmla="*/ 0 h 924402"/>
                <a:gd name="connsiteX413" fmla="*/ 2985727 w 4603109"/>
                <a:gd name="connsiteY413" fmla="*/ 0 h 924402"/>
                <a:gd name="connsiteX414" fmla="*/ 2999370 w 4603109"/>
                <a:gd name="connsiteY414" fmla="*/ 0 h 924402"/>
                <a:gd name="connsiteX415" fmla="*/ 3021815 w 4603109"/>
                <a:gd name="connsiteY415" fmla="*/ 0 h 924402"/>
                <a:gd name="connsiteX416" fmla="*/ 3031265 w 4603109"/>
                <a:gd name="connsiteY416" fmla="*/ 0 h 924402"/>
                <a:gd name="connsiteX417" fmla="*/ 3042230 w 4603109"/>
                <a:gd name="connsiteY417" fmla="*/ 0 h 924402"/>
                <a:gd name="connsiteX418" fmla="*/ 3044946 w 4603109"/>
                <a:gd name="connsiteY418" fmla="*/ 0 h 924402"/>
                <a:gd name="connsiteX419" fmla="*/ 3051880 w 4603109"/>
                <a:gd name="connsiteY419" fmla="*/ 0 h 924402"/>
                <a:gd name="connsiteX420" fmla="*/ 3061330 w 4603109"/>
                <a:gd name="connsiteY420" fmla="*/ 0 h 924402"/>
                <a:gd name="connsiteX421" fmla="*/ 3067349 w 4603109"/>
                <a:gd name="connsiteY421" fmla="*/ 0 h 924402"/>
                <a:gd name="connsiteX422" fmla="*/ 3069312 w 4603109"/>
                <a:gd name="connsiteY422" fmla="*/ 0 h 924402"/>
                <a:gd name="connsiteX423" fmla="*/ 3073355 w 4603109"/>
                <a:gd name="connsiteY423" fmla="*/ 0 h 924402"/>
                <a:gd name="connsiteX424" fmla="*/ 3073518 w 4603109"/>
                <a:gd name="connsiteY424" fmla="*/ 0 h 924402"/>
                <a:gd name="connsiteX425" fmla="*/ 3075011 w 4603109"/>
                <a:gd name="connsiteY425" fmla="*/ 0 h 924402"/>
                <a:gd name="connsiteX426" fmla="*/ 3077801 w 4603109"/>
                <a:gd name="connsiteY426" fmla="*/ 0 h 924402"/>
                <a:gd name="connsiteX427" fmla="*/ 3095921 w 4603109"/>
                <a:gd name="connsiteY427" fmla="*/ 0 h 924402"/>
                <a:gd name="connsiteX428" fmla="*/ 3097413 w 4603109"/>
                <a:gd name="connsiteY428" fmla="*/ 0 h 924402"/>
                <a:gd name="connsiteX429" fmla="*/ 3100436 w 4603109"/>
                <a:gd name="connsiteY429" fmla="*/ 0 h 924402"/>
                <a:gd name="connsiteX430" fmla="*/ 3103552 w 4603109"/>
                <a:gd name="connsiteY430" fmla="*/ 0 h 924402"/>
                <a:gd name="connsiteX431" fmla="*/ 3104883 w 4603109"/>
                <a:gd name="connsiteY431" fmla="*/ 0 h 924402"/>
                <a:gd name="connsiteX432" fmla="*/ 3120023 w 4603109"/>
                <a:gd name="connsiteY432" fmla="*/ 0 h 924402"/>
                <a:gd name="connsiteX433" fmla="*/ 3120445 w 4603109"/>
                <a:gd name="connsiteY433" fmla="*/ 0 h 924402"/>
                <a:gd name="connsiteX434" fmla="*/ 3149018 w 4603109"/>
                <a:gd name="connsiteY434" fmla="*/ 0 h 924402"/>
                <a:gd name="connsiteX435" fmla="*/ 3150088 w 4603109"/>
                <a:gd name="connsiteY435" fmla="*/ 0 h 924402"/>
                <a:gd name="connsiteX436" fmla="*/ 3150509 w 4603109"/>
                <a:gd name="connsiteY436" fmla="*/ 0 h 924402"/>
                <a:gd name="connsiteX437" fmla="*/ 3171054 w 4603109"/>
                <a:gd name="connsiteY437" fmla="*/ 0 h 924402"/>
                <a:gd name="connsiteX438" fmla="*/ 3172715 w 4603109"/>
                <a:gd name="connsiteY438" fmla="*/ 0 h 924402"/>
                <a:gd name="connsiteX439" fmla="*/ 3199627 w 4603109"/>
                <a:gd name="connsiteY439" fmla="*/ 0 h 924402"/>
                <a:gd name="connsiteX440" fmla="*/ 3201119 w 4603109"/>
                <a:gd name="connsiteY440" fmla="*/ 0 h 924402"/>
                <a:gd name="connsiteX441" fmla="*/ 3201287 w 4603109"/>
                <a:gd name="connsiteY441" fmla="*/ 0 h 924402"/>
                <a:gd name="connsiteX442" fmla="*/ 3201751 w 4603109"/>
                <a:gd name="connsiteY442" fmla="*/ 0 h 924402"/>
                <a:gd name="connsiteX443" fmla="*/ 3202780 w 4603109"/>
                <a:gd name="connsiteY443" fmla="*/ 0 h 924402"/>
                <a:gd name="connsiteX444" fmla="*/ 3217515 w 4603109"/>
                <a:gd name="connsiteY444" fmla="*/ 0 h 924402"/>
                <a:gd name="connsiteX445" fmla="*/ 3224152 w 4603109"/>
                <a:gd name="connsiteY445" fmla="*/ 0 h 924402"/>
                <a:gd name="connsiteX446" fmla="*/ 3230324 w 4603109"/>
                <a:gd name="connsiteY446" fmla="*/ 0 h 924402"/>
                <a:gd name="connsiteX447" fmla="*/ 3231321 w 4603109"/>
                <a:gd name="connsiteY447" fmla="*/ 0 h 924402"/>
                <a:gd name="connsiteX448" fmla="*/ 3231816 w 4603109"/>
                <a:gd name="connsiteY448" fmla="*/ 0 h 924402"/>
                <a:gd name="connsiteX449" fmla="*/ 3243763 w 4603109"/>
                <a:gd name="connsiteY449" fmla="*/ 0 h 924402"/>
                <a:gd name="connsiteX450" fmla="*/ 3246088 w 4603109"/>
                <a:gd name="connsiteY450" fmla="*/ 0 h 924402"/>
                <a:gd name="connsiteX451" fmla="*/ 3247580 w 4603109"/>
                <a:gd name="connsiteY451" fmla="*/ 0 h 924402"/>
                <a:gd name="connsiteX452" fmla="*/ 3247792 w 4603109"/>
                <a:gd name="connsiteY452" fmla="*/ 0 h 924402"/>
                <a:gd name="connsiteX453" fmla="*/ 3248214 w 4603109"/>
                <a:gd name="connsiteY453" fmla="*/ 0 h 924402"/>
                <a:gd name="connsiteX454" fmla="*/ 3252725 w 4603109"/>
                <a:gd name="connsiteY454" fmla="*/ 0 h 924402"/>
                <a:gd name="connsiteX455" fmla="*/ 3254217 w 4603109"/>
                <a:gd name="connsiteY455" fmla="*/ 0 h 924402"/>
                <a:gd name="connsiteX456" fmla="*/ 3260235 w 4603109"/>
                <a:gd name="connsiteY456" fmla="*/ 0 h 924402"/>
                <a:gd name="connsiteX457" fmla="*/ 3276787 w 4603109"/>
                <a:gd name="connsiteY457" fmla="*/ 0 h 924402"/>
                <a:gd name="connsiteX458" fmla="*/ 3277857 w 4603109"/>
                <a:gd name="connsiteY458" fmla="*/ 0 h 924402"/>
                <a:gd name="connsiteX459" fmla="*/ 3278278 w 4603109"/>
                <a:gd name="connsiteY459" fmla="*/ 0 h 924402"/>
                <a:gd name="connsiteX460" fmla="*/ 3290300 w 4603109"/>
                <a:gd name="connsiteY460" fmla="*/ 0 h 924402"/>
                <a:gd name="connsiteX461" fmla="*/ 3298823 w 4603109"/>
                <a:gd name="connsiteY461" fmla="*/ 0 h 924402"/>
                <a:gd name="connsiteX462" fmla="*/ 3327396 w 4603109"/>
                <a:gd name="connsiteY462" fmla="*/ 0 h 924402"/>
                <a:gd name="connsiteX463" fmla="*/ 3328888 w 4603109"/>
                <a:gd name="connsiteY463" fmla="*/ 0 h 924402"/>
                <a:gd name="connsiteX464" fmla="*/ 3329520 w 4603109"/>
                <a:gd name="connsiteY464" fmla="*/ 0 h 924402"/>
                <a:gd name="connsiteX465" fmla="*/ 3345284 w 4603109"/>
                <a:gd name="connsiteY465" fmla="*/ 0 h 924402"/>
                <a:gd name="connsiteX466" fmla="*/ 3349129 w 4603109"/>
                <a:gd name="connsiteY466" fmla="*/ 0 h 924402"/>
                <a:gd name="connsiteX467" fmla="*/ 3351921 w 4603109"/>
                <a:gd name="connsiteY467" fmla="*/ 0 h 924402"/>
                <a:gd name="connsiteX468" fmla="*/ 3358093 w 4603109"/>
                <a:gd name="connsiteY468" fmla="*/ 0 h 924402"/>
                <a:gd name="connsiteX469" fmla="*/ 3359585 w 4603109"/>
                <a:gd name="connsiteY469" fmla="*/ 0 h 924402"/>
                <a:gd name="connsiteX470" fmla="*/ 3371532 w 4603109"/>
                <a:gd name="connsiteY470" fmla="*/ 0 h 924402"/>
                <a:gd name="connsiteX471" fmla="*/ 3373857 w 4603109"/>
                <a:gd name="connsiteY471" fmla="*/ 0 h 924402"/>
                <a:gd name="connsiteX472" fmla="*/ 3375349 w 4603109"/>
                <a:gd name="connsiteY472" fmla="*/ 0 h 924402"/>
                <a:gd name="connsiteX473" fmla="*/ 3380494 w 4603109"/>
                <a:gd name="connsiteY473" fmla="*/ 0 h 924402"/>
                <a:gd name="connsiteX474" fmla="*/ 3381986 w 4603109"/>
                <a:gd name="connsiteY474" fmla="*/ 0 h 924402"/>
                <a:gd name="connsiteX475" fmla="*/ 3388004 w 4603109"/>
                <a:gd name="connsiteY475" fmla="*/ 0 h 924402"/>
                <a:gd name="connsiteX476" fmla="*/ 3408282 w 4603109"/>
                <a:gd name="connsiteY476" fmla="*/ 0 h 924402"/>
                <a:gd name="connsiteX477" fmla="*/ 3418069 w 4603109"/>
                <a:gd name="connsiteY477" fmla="*/ 0 h 924402"/>
                <a:gd name="connsiteX478" fmla="*/ 3424207 w 4603109"/>
                <a:gd name="connsiteY478" fmla="*/ 0 h 924402"/>
                <a:gd name="connsiteX479" fmla="*/ 3424753 w 4603109"/>
                <a:gd name="connsiteY479" fmla="*/ 0 h 924402"/>
                <a:gd name="connsiteX480" fmla="*/ 3452733 w 4603109"/>
                <a:gd name="connsiteY480" fmla="*/ 0 h 924402"/>
                <a:gd name="connsiteX481" fmla="*/ 3454818 w 4603109"/>
                <a:gd name="connsiteY481" fmla="*/ 0 h 924402"/>
                <a:gd name="connsiteX482" fmla="*/ 3476898 w 4603109"/>
                <a:gd name="connsiteY482" fmla="*/ 0 h 924402"/>
                <a:gd name="connsiteX483" fmla="*/ 3496441 w 4603109"/>
                <a:gd name="connsiteY483" fmla="*/ 0 h 924402"/>
                <a:gd name="connsiteX484" fmla="*/ 3509236 w 4603109"/>
                <a:gd name="connsiteY484" fmla="*/ 0 h 924402"/>
                <a:gd name="connsiteX485" fmla="*/ 3518886 w 4603109"/>
                <a:gd name="connsiteY485" fmla="*/ 0 h 924402"/>
                <a:gd name="connsiteX486" fmla="*/ 3528336 w 4603109"/>
                <a:gd name="connsiteY486" fmla="*/ 0 h 924402"/>
                <a:gd name="connsiteX487" fmla="*/ 3536051 w 4603109"/>
                <a:gd name="connsiteY487" fmla="*/ 0 h 924402"/>
                <a:gd name="connsiteX488" fmla="*/ 3539301 w 4603109"/>
                <a:gd name="connsiteY488" fmla="*/ 0 h 924402"/>
                <a:gd name="connsiteX489" fmla="*/ 3540361 w 4603109"/>
                <a:gd name="connsiteY489" fmla="*/ 0 h 924402"/>
                <a:gd name="connsiteX490" fmla="*/ 3544807 w 4603109"/>
                <a:gd name="connsiteY490" fmla="*/ 0 h 924402"/>
                <a:gd name="connsiteX491" fmla="*/ 3551976 w 4603109"/>
                <a:gd name="connsiteY491" fmla="*/ 0 h 924402"/>
                <a:gd name="connsiteX492" fmla="*/ 3552522 w 4603109"/>
                <a:gd name="connsiteY492" fmla="*/ 0 h 924402"/>
                <a:gd name="connsiteX493" fmla="*/ 3564420 w 4603109"/>
                <a:gd name="connsiteY493" fmla="*/ 0 h 924402"/>
                <a:gd name="connsiteX494" fmla="*/ 3570426 w 4603109"/>
                <a:gd name="connsiteY494" fmla="*/ 0 h 924402"/>
                <a:gd name="connsiteX495" fmla="*/ 3574872 w 4603109"/>
                <a:gd name="connsiteY495" fmla="*/ 0 h 924402"/>
                <a:gd name="connsiteX496" fmla="*/ 3580502 w 4603109"/>
                <a:gd name="connsiteY496" fmla="*/ 0 h 924402"/>
                <a:gd name="connsiteX497" fmla="*/ 3582587 w 4603109"/>
                <a:gd name="connsiteY497" fmla="*/ 0 h 924402"/>
                <a:gd name="connsiteX498" fmla="*/ 3624210 w 4603109"/>
                <a:gd name="connsiteY498" fmla="*/ 0 h 924402"/>
                <a:gd name="connsiteX499" fmla="*/ 3637005 w 4603109"/>
                <a:gd name="connsiteY499" fmla="*/ 0 h 924402"/>
                <a:gd name="connsiteX500" fmla="*/ 3646655 w 4603109"/>
                <a:gd name="connsiteY500" fmla="*/ 0 h 924402"/>
                <a:gd name="connsiteX501" fmla="*/ 3656105 w 4603109"/>
                <a:gd name="connsiteY501" fmla="*/ 0 h 924402"/>
                <a:gd name="connsiteX502" fmla="*/ 3667070 w 4603109"/>
                <a:gd name="connsiteY502" fmla="*/ 0 h 924402"/>
                <a:gd name="connsiteX503" fmla="*/ 3668130 w 4603109"/>
                <a:gd name="connsiteY503" fmla="*/ 0 h 924402"/>
                <a:gd name="connsiteX504" fmla="*/ 3669786 w 4603109"/>
                <a:gd name="connsiteY504" fmla="*/ 0 h 924402"/>
                <a:gd name="connsiteX505" fmla="*/ 3672576 w 4603109"/>
                <a:gd name="connsiteY505" fmla="*/ 0 h 924402"/>
                <a:gd name="connsiteX506" fmla="*/ 3692189 w 4603109"/>
                <a:gd name="connsiteY506" fmla="*/ 0 h 924402"/>
                <a:gd name="connsiteX507" fmla="*/ 3698195 w 4603109"/>
                <a:gd name="connsiteY507" fmla="*/ 0 h 924402"/>
                <a:gd name="connsiteX508" fmla="*/ 3702641 w 4603109"/>
                <a:gd name="connsiteY508" fmla="*/ 0 h 924402"/>
                <a:gd name="connsiteX509" fmla="*/ 3744863 w 4603109"/>
                <a:gd name="connsiteY509" fmla="*/ 0 h 924402"/>
                <a:gd name="connsiteX510" fmla="*/ 3745285 w 4603109"/>
                <a:gd name="connsiteY510" fmla="*/ 0 h 924402"/>
                <a:gd name="connsiteX511" fmla="*/ 3795894 w 4603109"/>
                <a:gd name="connsiteY511" fmla="*/ 0 h 924402"/>
                <a:gd name="connsiteX512" fmla="*/ 3797555 w 4603109"/>
                <a:gd name="connsiteY512" fmla="*/ 0 h 924402"/>
                <a:gd name="connsiteX513" fmla="*/ 3826591 w 4603109"/>
                <a:gd name="connsiteY513" fmla="*/ 0 h 924402"/>
                <a:gd name="connsiteX514" fmla="*/ 3842355 w 4603109"/>
                <a:gd name="connsiteY514" fmla="*/ 0 h 924402"/>
                <a:gd name="connsiteX515" fmla="*/ 3848992 w 4603109"/>
                <a:gd name="connsiteY515" fmla="*/ 0 h 924402"/>
                <a:gd name="connsiteX516" fmla="*/ 3872632 w 4603109"/>
                <a:gd name="connsiteY516" fmla="*/ 0 h 924402"/>
                <a:gd name="connsiteX517" fmla="*/ 3873054 w 4603109"/>
                <a:gd name="connsiteY517" fmla="*/ 0 h 924402"/>
                <a:gd name="connsiteX518" fmla="*/ 3885075 w 4603109"/>
                <a:gd name="connsiteY518" fmla="*/ 0 h 924402"/>
                <a:gd name="connsiteX519" fmla="*/ 3923663 w 4603109"/>
                <a:gd name="connsiteY519" fmla="*/ 0 h 924402"/>
                <a:gd name="connsiteX520" fmla="*/ 3954360 w 4603109"/>
                <a:gd name="connsiteY520" fmla="*/ 0 h 924402"/>
                <a:gd name="connsiteX521" fmla="*/ 3970124 w 4603109"/>
                <a:gd name="connsiteY521" fmla="*/ 0 h 924402"/>
                <a:gd name="connsiteX522" fmla="*/ 3976761 w 4603109"/>
                <a:gd name="connsiteY522" fmla="*/ 0 h 924402"/>
                <a:gd name="connsiteX523" fmla="*/ 4012844 w 4603109"/>
                <a:gd name="connsiteY523" fmla="*/ 0 h 924402"/>
                <a:gd name="connsiteX524" fmla="*/ 4049593 w 4603109"/>
                <a:gd name="connsiteY524" fmla="*/ 0 h 924402"/>
                <a:gd name="connsiteX525" fmla="*/ 4169647 w 4603109"/>
                <a:gd name="connsiteY525" fmla="*/ 0 h 924402"/>
                <a:gd name="connsiteX526" fmla="*/ 4177362 w 4603109"/>
                <a:gd name="connsiteY526" fmla="*/ 0 h 924402"/>
                <a:gd name="connsiteX527" fmla="*/ 4297416 w 4603109"/>
                <a:gd name="connsiteY527" fmla="*/ 0 h 924402"/>
                <a:gd name="connsiteX528" fmla="*/ 4379339 w 4603109"/>
                <a:gd name="connsiteY528" fmla="*/ 47054 h 924402"/>
                <a:gd name="connsiteX529" fmla="*/ 4591731 w 4603109"/>
                <a:gd name="connsiteY529" fmla="*/ 415146 h 924402"/>
                <a:gd name="connsiteX530" fmla="*/ 4591731 w 4603109"/>
                <a:gd name="connsiteY530" fmla="*/ 509257 h 924402"/>
                <a:gd name="connsiteX531" fmla="*/ 4379339 w 4603109"/>
                <a:gd name="connsiteY531" fmla="*/ 877348 h 924402"/>
                <a:gd name="connsiteX532" fmla="*/ 4297416 w 4603109"/>
                <a:gd name="connsiteY532" fmla="*/ 924402 h 924402"/>
                <a:gd name="connsiteX533" fmla="*/ 4169647 w 4603109"/>
                <a:gd name="connsiteY533" fmla="*/ 924402 h 924402"/>
                <a:gd name="connsiteX534" fmla="*/ 3976761 w 4603109"/>
                <a:gd name="connsiteY534" fmla="*/ 924402 h 924402"/>
                <a:gd name="connsiteX535" fmla="*/ 3872632 w 4603109"/>
                <a:gd name="connsiteY535" fmla="*/ 924402 h 924402"/>
                <a:gd name="connsiteX536" fmla="*/ 3848992 w 4603109"/>
                <a:gd name="connsiteY536" fmla="*/ 924402 h 924402"/>
                <a:gd name="connsiteX537" fmla="*/ 3744863 w 4603109"/>
                <a:gd name="connsiteY537" fmla="*/ 924402 h 924402"/>
                <a:gd name="connsiteX538" fmla="*/ 3702641 w 4603109"/>
                <a:gd name="connsiteY538" fmla="*/ 924402 h 924402"/>
                <a:gd name="connsiteX539" fmla="*/ 3672576 w 4603109"/>
                <a:gd name="connsiteY539" fmla="*/ 924402 h 924402"/>
                <a:gd name="connsiteX540" fmla="*/ 3656105 w 4603109"/>
                <a:gd name="connsiteY540" fmla="*/ 924402 h 924402"/>
                <a:gd name="connsiteX541" fmla="*/ 3574872 w 4603109"/>
                <a:gd name="connsiteY541" fmla="*/ 924402 h 924402"/>
                <a:gd name="connsiteX542" fmla="*/ 3551976 w 4603109"/>
                <a:gd name="connsiteY542" fmla="*/ 924402 h 924402"/>
                <a:gd name="connsiteX543" fmla="*/ 3544807 w 4603109"/>
                <a:gd name="connsiteY543" fmla="*/ 924402 h 924402"/>
                <a:gd name="connsiteX544" fmla="*/ 3528336 w 4603109"/>
                <a:gd name="connsiteY544" fmla="*/ 924402 h 924402"/>
                <a:gd name="connsiteX545" fmla="*/ 3424207 w 4603109"/>
                <a:gd name="connsiteY545" fmla="*/ 924402 h 924402"/>
                <a:gd name="connsiteX546" fmla="*/ 3381986 w 4603109"/>
                <a:gd name="connsiteY546" fmla="*/ 924402 h 924402"/>
                <a:gd name="connsiteX547" fmla="*/ 3380494 w 4603109"/>
                <a:gd name="connsiteY547" fmla="*/ 924402 h 924402"/>
                <a:gd name="connsiteX548" fmla="*/ 3351921 w 4603109"/>
                <a:gd name="connsiteY548" fmla="*/ 924402 h 924402"/>
                <a:gd name="connsiteX549" fmla="*/ 3277857 w 4603109"/>
                <a:gd name="connsiteY549" fmla="*/ 924402 h 924402"/>
                <a:gd name="connsiteX550" fmla="*/ 3254217 w 4603109"/>
                <a:gd name="connsiteY550" fmla="*/ 924402 h 924402"/>
                <a:gd name="connsiteX551" fmla="*/ 3252725 w 4603109"/>
                <a:gd name="connsiteY551" fmla="*/ 924402 h 924402"/>
                <a:gd name="connsiteX552" fmla="*/ 3247792 w 4603109"/>
                <a:gd name="connsiteY552" fmla="*/ 924402 h 924402"/>
                <a:gd name="connsiteX553" fmla="*/ 3231321 w 4603109"/>
                <a:gd name="connsiteY553" fmla="*/ 924402 h 924402"/>
                <a:gd name="connsiteX554" fmla="*/ 3224152 w 4603109"/>
                <a:gd name="connsiteY554" fmla="*/ 924402 h 924402"/>
                <a:gd name="connsiteX555" fmla="*/ 3150088 w 4603109"/>
                <a:gd name="connsiteY555" fmla="*/ 924402 h 924402"/>
                <a:gd name="connsiteX556" fmla="*/ 3120023 w 4603109"/>
                <a:gd name="connsiteY556" fmla="*/ 924402 h 924402"/>
                <a:gd name="connsiteX557" fmla="*/ 3104883 w 4603109"/>
                <a:gd name="connsiteY557" fmla="*/ 924402 h 924402"/>
                <a:gd name="connsiteX558" fmla="*/ 3103552 w 4603109"/>
                <a:gd name="connsiteY558" fmla="*/ 924402 h 924402"/>
                <a:gd name="connsiteX559" fmla="*/ 3077801 w 4603109"/>
                <a:gd name="connsiteY559" fmla="*/ 924402 h 924402"/>
                <a:gd name="connsiteX560" fmla="*/ 3061330 w 4603109"/>
                <a:gd name="connsiteY560" fmla="*/ 924402 h 924402"/>
                <a:gd name="connsiteX561" fmla="*/ 3031265 w 4603109"/>
                <a:gd name="connsiteY561" fmla="*/ 924402 h 924402"/>
                <a:gd name="connsiteX562" fmla="*/ 2977114 w 4603109"/>
                <a:gd name="connsiteY562" fmla="*/ 924402 h 924402"/>
                <a:gd name="connsiteX563" fmla="*/ 2957200 w 4603109"/>
                <a:gd name="connsiteY563" fmla="*/ 924402 h 924402"/>
                <a:gd name="connsiteX564" fmla="*/ 2955709 w 4603109"/>
                <a:gd name="connsiteY564" fmla="*/ 924402 h 924402"/>
                <a:gd name="connsiteX565" fmla="*/ 2950032 w 4603109"/>
                <a:gd name="connsiteY565" fmla="*/ 924402 h 924402"/>
                <a:gd name="connsiteX566" fmla="*/ 2933561 w 4603109"/>
                <a:gd name="connsiteY566" fmla="*/ 924402 h 924402"/>
                <a:gd name="connsiteX567" fmla="*/ 2927136 w 4603109"/>
                <a:gd name="connsiteY567" fmla="*/ 924402 h 924402"/>
                <a:gd name="connsiteX568" fmla="*/ 2903496 w 4603109"/>
                <a:gd name="connsiteY568" fmla="*/ 924402 h 924402"/>
                <a:gd name="connsiteX569" fmla="*/ 2829431 w 4603109"/>
                <a:gd name="connsiteY569" fmla="*/ 924402 h 924402"/>
                <a:gd name="connsiteX570" fmla="*/ 2827940 w 4603109"/>
                <a:gd name="connsiteY570" fmla="*/ 924402 h 924402"/>
                <a:gd name="connsiteX571" fmla="*/ 2799367 w 4603109"/>
                <a:gd name="connsiteY571" fmla="*/ 924402 h 924402"/>
                <a:gd name="connsiteX572" fmla="*/ 2785719 w 4603109"/>
                <a:gd name="connsiteY572" fmla="*/ 924402 h 924402"/>
                <a:gd name="connsiteX573" fmla="*/ 2784228 w 4603109"/>
                <a:gd name="connsiteY573" fmla="*/ 924402 h 924402"/>
                <a:gd name="connsiteX574" fmla="*/ 2757146 w 4603109"/>
                <a:gd name="connsiteY574" fmla="*/ 924402 h 924402"/>
                <a:gd name="connsiteX575" fmla="*/ 2755654 w 4603109"/>
                <a:gd name="connsiteY575" fmla="*/ 924402 h 924402"/>
                <a:gd name="connsiteX576" fmla="*/ 2680098 w 4603109"/>
                <a:gd name="connsiteY576" fmla="*/ 924402 h 924402"/>
                <a:gd name="connsiteX577" fmla="*/ 2657950 w 4603109"/>
                <a:gd name="connsiteY577" fmla="*/ 924402 h 924402"/>
                <a:gd name="connsiteX578" fmla="*/ 2656459 w 4603109"/>
                <a:gd name="connsiteY578" fmla="*/ 924402 h 924402"/>
                <a:gd name="connsiteX579" fmla="*/ 2653017 w 4603109"/>
                <a:gd name="connsiteY579" fmla="*/ 924402 h 924402"/>
                <a:gd name="connsiteX580" fmla="*/ 2636545 w 4603109"/>
                <a:gd name="connsiteY580" fmla="*/ 924402 h 924402"/>
                <a:gd name="connsiteX581" fmla="*/ 2629377 w 4603109"/>
                <a:gd name="connsiteY581" fmla="*/ 924402 h 924402"/>
                <a:gd name="connsiteX582" fmla="*/ 2627885 w 4603109"/>
                <a:gd name="connsiteY582" fmla="*/ 924402 h 924402"/>
                <a:gd name="connsiteX583" fmla="*/ 2606481 w 4603109"/>
                <a:gd name="connsiteY583" fmla="*/ 924402 h 924402"/>
                <a:gd name="connsiteX584" fmla="*/ 2552329 w 4603109"/>
                <a:gd name="connsiteY584" fmla="*/ 924402 h 924402"/>
                <a:gd name="connsiteX585" fmla="*/ 2525248 w 4603109"/>
                <a:gd name="connsiteY585" fmla="*/ 924402 h 924402"/>
                <a:gd name="connsiteX586" fmla="*/ 2510108 w 4603109"/>
                <a:gd name="connsiteY586" fmla="*/ 924402 h 924402"/>
                <a:gd name="connsiteX587" fmla="*/ 2508776 w 4603109"/>
                <a:gd name="connsiteY587" fmla="*/ 924402 h 924402"/>
                <a:gd name="connsiteX588" fmla="*/ 2480043 w 4603109"/>
                <a:gd name="connsiteY588" fmla="*/ 924402 h 924402"/>
                <a:gd name="connsiteX589" fmla="*/ 2478712 w 4603109"/>
                <a:gd name="connsiteY589" fmla="*/ 924402 h 924402"/>
                <a:gd name="connsiteX590" fmla="*/ 2463572 w 4603109"/>
                <a:gd name="connsiteY590" fmla="*/ 924402 h 924402"/>
                <a:gd name="connsiteX591" fmla="*/ 2436490 w 4603109"/>
                <a:gd name="connsiteY591" fmla="*/ 924402 h 924402"/>
                <a:gd name="connsiteX592" fmla="*/ 2382339 w 4603109"/>
                <a:gd name="connsiteY592" fmla="*/ 924402 h 924402"/>
                <a:gd name="connsiteX593" fmla="*/ 2360934 w 4603109"/>
                <a:gd name="connsiteY593" fmla="*/ 924402 h 924402"/>
                <a:gd name="connsiteX594" fmla="*/ 2359443 w 4603109"/>
                <a:gd name="connsiteY594" fmla="*/ 924402 h 924402"/>
                <a:gd name="connsiteX595" fmla="*/ 2352274 w 4603109"/>
                <a:gd name="connsiteY595" fmla="*/ 924402 h 924402"/>
                <a:gd name="connsiteX596" fmla="*/ 2335803 w 4603109"/>
                <a:gd name="connsiteY596" fmla="*/ 924402 h 924402"/>
                <a:gd name="connsiteX597" fmla="*/ 2332360 w 4603109"/>
                <a:gd name="connsiteY597" fmla="*/ 924402 h 924402"/>
                <a:gd name="connsiteX598" fmla="*/ 2332328 w 4603109"/>
                <a:gd name="connsiteY598" fmla="*/ 924402 h 924402"/>
                <a:gd name="connsiteX599" fmla="*/ 2330869 w 4603109"/>
                <a:gd name="connsiteY599" fmla="*/ 924402 h 924402"/>
                <a:gd name="connsiteX600" fmla="*/ 2308721 w 4603109"/>
                <a:gd name="connsiteY600" fmla="*/ 924402 h 924402"/>
                <a:gd name="connsiteX601" fmla="*/ 2233165 w 4603109"/>
                <a:gd name="connsiteY601" fmla="*/ 924402 h 924402"/>
                <a:gd name="connsiteX602" fmla="*/ 2231674 w 4603109"/>
                <a:gd name="connsiteY602" fmla="*/ 924402 h 924402"/>
                <a:gd name="connsiteX603" fmla="*/ 2204591 w 4603109"/>
                <a:gd name="connsiteY603" fmla="*/ 924402 h 924402"/>
                <a:gd name="connsiteX604" fmla="*/ 2204559 w 4603109"/>
                <a:gd name="connsiteY604" fmla="*/ 924402 h 924402"/>
                <a:gd name="connsiteX605" fmla="*/ 2203100 w 4603109"/>
                <a:gd name="connsiteY605" fmla="*/ 924402 h 924402"/>
                <a:gd name="connsiteX606" fmla="*/ 2189452 w 4603109"/>
                <a:gd name="connsiteY606" fmla="*/ 924402 h 924402"/>
                <a:gd name="connsiteX607" fmla="*/ 2160879 w 4603109"/>
                <a:gd name="connsiteY607" fmla="*/ 924402 h 924402"/>
                <a:gd name="connsiteX608" fmla="*/ 2159388 w 4603109"/>
                <a:gd name="connsiteY608" fmla="*/ 924402 h 924402"/>
                <a:gd name="connsiteX609" fmla="*/ 2085323 w 4603109"/>
                <a:gd name="connsiteY609" fmla="*/ 924402 h 924402"/>
                <a:gd name="connsiteX610" fmla="*/ 2077294 w 4603109"/>
                <a:gd name="connsiteY610" fmla="*/ 924402 h 924402"/>
                <a:gd name="connsiteX611" fmla="*/ 2061683 w 4603109"/>
                <a:gd name="connsiteY611" fmla="*/ 924402 h 924402"/>
                <a:gd name="connsiteX612" fmla="*/ 2055258 w 4603109"/>
                <a:gd name="connsiteY612" fmla="*/ 924402 h 924402"/>
                <a:gd name="connsiteX613" fmla="*/ 2038787 w 4603109"/>
                <a:gd name="connsiteY613" fmla="*/ 924402 h 924402"/>
                <a:gd name="connsiteX614" fmla="*/ 2033110 w 4603109"/>
                <a:gd name="connsiteY614" fmla="*/ 924402 h 924402"/>
                <a:gd name="connsiteX615" fmla="*/ 2031619 w 4603109"/>
                <a:gd name="connsiteY615" fmla="*/ 924402 h 924402"/>
                <a:gd name="connsiteX616" fmla="*/ 2011705 w 4603109"/>
                <a:gd name="connsiteY616" fmla="*/ 924402 h 924402"/>
                <a:gd name="connsiteX617" fmla="*/ 1957554 w 4603109"/>
                <a:gd name="connsiteY617" fmla="*/ 924402 h 924402"/>
                <a:gd name="connsiteX618" fmla="*/ 1949525 w 4603109"/>
                <a:gd name="connsiteY618" fmla="*/ 924402 h 924402"/>
                <a:gd name="connsiteX619" fmla="*/ 1927489 w 4603109"/>
                <a:gd name="connsiteY619" fmla="*/ 924402 h 924402"/>
                <a:gd name="connsiteX620" fmla="*/ 1911018 w 4603109"/>
                <a:gd name="connsiteY620" fmla="*/ 924402 h 924402"/>
                <a:gd name="connsiteX621" fmla="*/ 1907543 w 4603109"/>
                <a:gd name="connsiteY621" fmla="*/ 924402 h 924402"/>
                <a:gd name="connsiteX622" fmla="*/ 1885268 w 4603109"/>
                <a:gd name="connsiteY622" fmla="*/ 924402 h 924402"/>
                <a:gd name="connsiteX623" fmla="*/ 1883936 w 4603109"/>
                <a:gd name="connsiteY623" fmla="*/ 924402 h 924402"/>
                <a:gd name="connsiteX624" fmla="*/ 1868796 w 4603109"/>
                <a:gd name="connsiteY624" fmla="*/ 924402 h 924402"/>
                <a:gd name="connsiteX625" fmla="*/ 1838732 w 4603109"/>
                <a:gd name="connsiteY625" fmla="*/ 924402 h 924402"/>
                <a:gd name="connsiteX626" fmla="*/ 1779774 w 4603109"/>
                <a:gd name="connsiteY626" fmla="*/ 924402 h 924402"/>
                <a:gd name="connsiteX627" fmla="*/ 1764668 w 4603109"/>
                <a:gd name="connsiteY627" fmla="*/ 924402 h 924402"/>
                <a:gd name="connsiteX628" fmla="*/ 1757499 w 4603109"/>
                <a:gd name="connsiteY628" fmla="*/ 924402 h 924402"/>
                <a:gd name="connsiteX629" fmla="*/ 1741027 w 4603109"/>
                <a:gd name="connsiteY629" fmla="*/ 924402 h 924402"/>
                <a:gd name="connsiteX630" fmla="*/ 1737552 w 4603109"/>
                <a:gd name="connsiteY630" fmla="*/ 924402 h 924402"/>
                <a:gd name="connsiteX631" fmla="*/ 1736094 w 4603109"/>
                <a:gd name="connsiteY631" fmla="*/ 924402 h 924402"/>
                <a:gd name="connsiteX632" fmla="*/ 1734603 w 4603109"/>
                <a:gd name="connsiteY632" fmla="*/ 924402 h 924402"/>
                <a:gd name="connsiteX633" fmla="*/ 1710963 w 4603109"/>
                <a:gd name="connsiteY633" fmla="*/ 924402 h 924402"/>
                <a:gd name="connsiteX634" fmla="*/ 1707488 w 4603109"/>
                <a:gd name="connsiteY634" fmla="*/ 924402 h 924402"/>
                <a:gd name="connsiteX635" fmla="*/ 1652509 w 4603109"/>
                <a:gd name="connsiteY635" fmla="*/ 924402 h 924402"/>
                <a:gd name="connsiteX636" fmla="*/ 1636899 w 4603109"/>
                <a:gd name="connsiteY636" fmla="*/ 924402 h 924402"/>
                <a:gd name="connsiteX637" fmla="*/ 1609783 w 4603109"/>
                <a:gd name="connsiteY637" fmla="*/ 924402 h 924402"/>
                <a:gd name="connsiteX638" fmla="*/ 1608325 w 4603109"/>
                <a:gd name="connsiteY638" fmla="*/ 924402 h 924402"/>
                <a:gd name="connsiteX639" fmla="*/ 1606834 w 4603109"/>
                <a:gd name="connsiteY639" fmla="*/ 924402 h 924402"/>
                <a:gd name="connsiteX640" fmla="*/ 1579719 w 4603109"/>
                <a:gd name="connsiteY640" fmla="*/ 924402 h 924402"/>
                <a:gd name="connsiteX641" fmla="*/ 1564612 w 4603109"/>
                <a:gd name="connsiteY641" fmla="*/ 924402 h 924402"/>
                <a:gd name="connsiteX642" fmla="*/ 1524740 w 4603109"/>
                <a:gd name="connsiteY642" fmla="*/ 924402 h 924402"/>
                <a:gd name="connsiteX643" fmla="*/ 1482518 w 4603109"/>
                <a:gd name="connsiteY643" fmla="*/ 924402 h 924402"/>
                <a:gd name="connsiteX644" fmla="*/ 1460483 w 4603109"/>
                <a:gd name="connsiteY644" fmla="*/ 924402 h 924402"/>
                <a:gd name="connsiteX645" fmla="*/ 1452454 w 4603109"/>
                <a:gd name="connsiteY645" fmla="*/ 924402 h 924402"/>
                <a:gd name="connsiteX646" fmla="*/ 1444011 w 4603109"/>
                <a:gd name="connsiteY646" fmla="*/ 924402 h 924402"/>
                <a:gd name="connsiteX647" fmla="*/ 1436843 w 4603109"/>
                <a:gd name="connsiteY647" fmla="*/ 924402 h 924402"/>
                <a:gd name="connsiteX648" fmla="*/ 1413947 w 4603109"/>
                <a:gd name="connsiteY648" fmla="*/ 924402 h 924402"/>
                <a:gd name="connsiteX649" fmla="*/ 1354749 w 4603109"/>
                <a:gd name="connsiteY649" fmla="*/ 924402 h 924402"/>
                <a:gd name="connsiteX650" fmla="*/ 1332714 w 4603109"/>
                <a:gd name="connsiteY650" fmla="*/ 924402 h 924402"/>
                <a:gd name="connsiteX651" fmla="*/ 1324685 w 4603109"/>
                <a:gd name="connsiteY651" fmla="*/ 924402 h 924402"/>
                <a:gd name="connsiteX652" fmla="*/ 1316242 w 4603109"/>
                <a:gd name="connsiteY652" fmla="*/ 924402 h 924402"/>
                <a:gd name="connsiteX653" fmla="*/ 1312767 w 4603109"/>
                <a:gd name="connsiteY653" fmla="*/ 924402 h 924402"/>
                <a:gd name="connsiteX654" fmla="*/ 1286178 w 4603109"/>
                <a:gd name="connsiteY654" fmla="*/ 924402 h 924402"/>
                <a:gd name="connsiteX655" fmla="*/ 1282703 w 4603109"/>
                <a:gd name="connsiteY655" fmla="*/ 924402 h 924402"/>
                <a:gd name="connsiteX656" fmla="*/ 1243956 w 4603109"/>
                <a:gd name="connsiteY656" fmla="*/ 924402 h 924402"/>
                <a:gd name="connsiteX657" fmla="*/ 1184998 w 4603109"/>
                <a:gd name="connsiteY657" fmla="*/ 924402 h 924402"/>
                <a:gd name="connsiteX658" fmla="*/ 1154934 w 4603109"/>
                <a:gd name="connsiteY658" fmla="*/ 924402 h 924402"/>
                <a:gd name="connsiteX659" fmla="*/ 1139828 w 4603109"/>
                <a:gd name="connsiteY659" fmla="*/ 924402 h 924402"/>
                <a:gd name="connsiteX660" fmla="*/ 1116187 w 4603109"/>
                <a:gd name="connsiteY660" fmla="*/ 924402 h 924402"/>
                <a:gd name="connsiteX661" fmla="*/ 1112712 w 4603109"/>
                <a:gd name="connsiteY661" fmla="*/ 924402 h 924402"/>
                <a:gd name="connsiteX662" fmla="*/ 1057734 w 4603109"/>
                <a:gd name="connsiteY662" fmla="*/ 924402 h 924402"/>
                <a:gd name="connsiteX663" fmla="*/ 1027669 w 4603109"/>
                <a:gd name="connsiteY663" fmla="*/ 924402 h 924402"/>
                <a:gd name="connsiteX664" fmla="*/ 1012059 w 4603109"/>
                <a:gd name="connsiteY664" fmla="*/ 924402 h 924402"/>
                <a:gd name="connsiteX665" fmla="*/ 984943 w 4603109"/>
                <a:gd name="connsiteY665" fmla="*/ 924402 h 924402"/>
                <a:gd name="connsiteX666" fmla="*/ 929965 w 4603109"/>
                <a:gd name="connsiteY666" fmla="*/ 924402 h 924402"/>
                <a:gd name="connsiteX667" fmla="*/ 899900 w 4603109"/>
                <a:gd name="connsiteY667" fmla="*/ 924402 h 924402"/>
                <a:gd name="connsiteX668" fmla="*/ 857678 w 4603109"/>
                <a:gd name="connsiteY668" fmla="*/ 924402 h 924402"/>
                <a:gd name="connsiteX669" fmla="*/ 819171 w 4603109"/>
                <a:gd name="connsiteY669" fmla="*/ 924402 h 924402"/>
                <a:gd name="connsiteX670" fmla="*/ 729909 w 4603109"/>
                <a:gd name="connsiteY670" fmla="*/ 924402 h 924402"/>
                <a:gd name="connsiteX671" fmla="*/ 691402 w 4603109"/>
                <a:gd name="connsiteY671" fmla="*/ 924402 h 924402"/>
                <a:gd name="connsiteX672" fmla="*/ 687927 w 4603109"/>
                <a:gd name="connsiteY672" fmla="*/ 924402 h 924402"/>
                <a:gd name="connsiteX673" fmla="*/ 560158 w 4603109"/>
                <a:gd name="connsiteY673" fmla="*/ 924402 h 924402"/>
                <a:gd name="connsiteX674" fmla="*/ 432894 w 4603109"/>
                <a:gd name="connsiteY674" fmla="*/ 924402 h 924402"/>
                <a:gd name="connsiteX675" fmla="*/ 305125 w 4603109"/>
                <a:gd name="connsiteY675" fmla="*/ 924402 h 924402"/>
                <a:gd name="connsiteX676" fmla="*/ 223202 w 4603109"/>
                <a:gd name="connsiteY676" fmla="*/ 877348 h 924402"/>
                <a:gd name="connsiteX677" fmla="*/ 10809 w 4603109"/>
                <a:gd name="connsiteY677" fmla="*/ 509257 h 924402"/>
                <a:gd name="connsiteX678" fmla="*/ 10809 w 4603109"/>
                <a:gd name="connsiteY678" fmla="*/ 415146 h 924402"/>
                <a:gd name="connsiteX679" fmla="*/ 223202 w 4603109"/>
                <a:gd name="connsiteY679" fmla="*/ 47054 h 924402"/>
                <a:gd name="connsiteX680" fmla="*/ 305125 w 4603109"/>
                <a:gd name="connsiteY680" fmla="*/ 0 h 924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Lst>
              <a:rect l="l" t="t" r="r" b="b"/>
              <a:pathLst>
                <a:path w="4603109" h="924402">
                  <a:moveTo>
                    <a:pt x="305125" y="0"/>
                  </a:moveTo>
                  <a:lnTo>
                    <a:pt x="432894" y="0"/>
                  </a:lnTo>
                  <a:lnTo>
                    <a:pt x="445336" y="0"/>
                  </a:lnTo>
                  <a:cubicBezTo>
                    <a:pt x="485989" y="0"/>
                    <a:pt x="520835" y="0"/>
                    <a:pt x="550703" y="0"/>
                  </a:cubicBezTo>
                  <a:lnTo>
                    <a:pt x="560158" y="0"/>
                  </a:lnTo>
                  <a:lnTo>
                    <a:pt x="573105" y="0"/>
                  </a:lnTo>
                  <a:lnTo>
                    <a:pt x="626202" y="0"/>
                  </a:lnTo>
                  <a:cubicBezTo>
                    <a:pt x="646943" y="0"/>
                    <a:pt x="663537" y="0"/>
                    <a:pt x="676811" y="0"/>
                  </a:cubicBezTo>
                  <a:lnTo>
                    <a:pt x="678472" y="0"/>
                  </a:lnTo>
                  <a:lnTo>
                    <a:pt x="687927" y="0"/>
                  </a:lnTo>
                  <a:lnTo>
                    <a:pt x="691402" y="0"/>
                  </a:lnTo>
                  <a:lnTo>
                    <a:pt x="700371" y="0"/>
                  </a:lnTo>
                  <a:lnTo>
                    <a:pt x="707508" y="0"/>
                  </a:lnTo>
                  <a:cubicBezTo>
                    <a:pt x="729909" y="0"/>
                    <a:pt x="729909" y="0"/>
                    <a:pt x="729909" y="0"/>
                  </a:cubicBezTo>
                  <a:lnTo>
                    <a:pt x="753971" y="0"/>
                  </a:lnTo>
                  <a:lnTo>
                    <a:pt x="804580" y="0"/>
                  </a:lnTo>
                  <a:lnTo>
                    <a:pt x="805737" y="0"/>
                  </a:lnTo>
                  <a:lnTo>
                    <a:pt x="819171" y="0"/>
                  </a:lnTo>
                  <a:lnTo>
                    <a:pt x="828140" y="0"/>
                  </a:lnTo>
                  <a:lnTo>
                    <a:pt x="831615" y="0"/>
                  </a:lnTo>
                  <a:lnTo>
                    <a:pt x="835277" y="0"/>
                  </a:lnTo>
                  <a:lnTo>
                    <a:pt x="857678" y="0"/>
                  </a:lnTo>
                  <a:lnTo>
                    <a:pt x="864889" y="0"/>
                  </a:lnTo>
                  <a:lnTo>
                    <a:pt x="899900" y="0"/>
                  </a:lnTo>
                  <a:lnTo>
                    <a:pt x="909341" y="0"/>
                  </a:lnTo>
                  <a:lnTo>
                    <a:pt x="929965" y="0"/>
                  </a:lnTo>
                  <a:lnTo>
                    <a:pt x="933506" y="0"/>
                  </a:lnTo>
                  <a:lnTo>
                    <a:pt x="936982" y="0"/>
                  </a:lnTo>
                  <a:lnTo>
                    <a:pt x="959384" y="0"/>
                  </a:lnTo>
                  <a:lnTo>
                    <a:pt x="962542" y="0"/>
                  </a:lnTo>
                  <a:lnTo>
                    <a:pt x="984943" y="0"/>
                  </a:lnTo>
                  <a:lnTo>
                    <a:pt x="992658" y="0"/>
                  </a:lnTo>
                  <a:lnTo>
                    <a:pt x="1012059" y="0"/>
                  </a:lnTo>
                  <a:lnTo>
                    <a:pt x="1012480" y="0"/>
                  </a:lnTo>
                  <a:lnTo>
                    <a:pt x="1027669" y="0"/>
                  </a:lnTo>
                  <a:lnTo>
                    <a:pt x="1037110" y="0"/>
                  </a:lnTo>
                  <a:lnTo>
                    <a:pt x="1040112" y="0"/>
                  </a:lnTo>
                  <a:lnTo>
                    <a:pt x="1057734" y="0"/>
                  </a:lnTo>
                  <a:lnTo>
                    <a:pt x="1064751" y="0"/>
                  </a:lnTo>
                  <a:lnTo>
                    <a:pt x="1070177" y="0"/>
                  </a:lnTo>
                  <a:lnTo>
                    <a:pt x="1072436" y="0"/>
                  </a:lnTo>
                  <a:lnTo>
                    <a:pt x="1090311" y="0"/>
                  </a:lnTo>
                  <a:lnTo>
                    <a:pt x="1110718" y="0"/>
                  </a:lnTo>
                  <a:lnTo>
                    <a:pt x="1112712" y="0"/>
                  </a:lnTo>
                  <a:lnTo>
                    <a:pt x="1116187" y="0"/>
                  </a:lnTo>
                  <a:lnTo>
                    <a:pt x="1139828" y="0"/>
                  </a:lnTo>
                  <a:lnTo>
                    <a:pt x="1140249" y="0"/>
                  </a:lnTo>
                  <a:lnTo>
                    <a:pt x="1145480" y="0"/>
                  </a:lnTo>
                  <a:lnTo>
                    <a:pt x="1152270" y="0"/>
                  </a:lnTo>
                  <a:lnTo>
                    <a:pt x="1154934" y="0"/>
                  </a:lnTo>
                  <a:lnTo>
                    <a:pt x="1167881" y="0"/>
                  </a:lnTo>
                  <a:lnTo>
                    <a:pt x="1175544" y="0"/>
                  </a:lnTo>
                  <a:lnTo>
                    <a:pt x="1184998" y="0"/>
                  </a:lnTo>
                  <a:lnTo>
                    <a:pt x="1197946" y="0"/>
                  </a:lnTo>
                  <a:lnTo>
                    <a:pt x="1200205" y="0"/>
                  </a:lnTo>
                  <a:lnTo>
                    <a:pt x="1220978" y="0"/>
                  </a:lnTo>
                  <a:lnTo>
                    <a:pt x="1238487" y="0"/>
                  </a:lnTo>
                  <a:lnTo>
                    <a:pt x="1243956" y="0"/>
                  </a:lnTo>
                  <a:lnTo>
                    <a:pt x="1251042" y="0"/>
                  </a:lnTo>
                  <a:lnTo>
                    <a:pt x="1257637" y="0"/>
                  </a:lnTo>
                  <a:lnTo>
                    <a:pt x="1271587" y="0"/>
                  </a:lnTo>
                  <a:lnTo>
                    <a:pt x="1273249" y="0"/>
                  </a:lnTo>
                  <a:lnTo>
                    <a:pt x="1280039" y="0"/>
                  </a:lnTo>
                  <a:lnTo>
                    <a:pt x="1282703" y="0"/>
                  </a:lnTo>
                  <a:lnTo>
                    <a:pt x="1286178" y="0"/>
                  </a:lnTo>
                  <a:lnTo>
                    <a:pt x="1295146" y="0"/>
                  </a:lnTo>
                  <a:lnTo>
                    <a:pt x="1301651" y="0"/>
                  </a:lnTo>
                  <a:lnTo>
                    <a:pt x="1302284" y="0"/>
                  </a:lnTo>
                  <a:lnTo>
                    <a:pt x="1303313" y="0"/>
                  </a:lnTo>
                  <a:lnTo>
                    <a:pt x="1312767" y="0"/>
                  </a:lnTo>
                  <a:lnTo>
                    <a:pt x="1316242" y="0"/>
                  </a:lnTo>
                  <a:lnTo>
                    <a:pt x="1321886" y="0"/>
                  </a:lnTo>
                  <a:lnTo>
                    <a:pt x="1324685" y="0"/>
                  </a:lnTo>
                  <a:lnTo>
                    <a:pt x="1325211" y="0"/>
                  </a:lnTo>
                  <a:lnTo>
                    <a:pt x="1332348" y="0"/>
                  </a:lnTo>
                  <a:lnTo>
                    <a:pt x="1332714" y="0"/>
                  </a:lnTo>
                  <a:lnTo>
                    <a:pt x="1333135" y="0"/>
                  </a:lnTo>
                  <a:lnTo>
                    <a:pt x="1348747" y="0"/>
                  </a:lnTo>
                  <a:lnTo>
                    <a:pt x="1354749" y="0"/>
                  </a:lnTo>
                  <a:lnTo>
                    <a:pt x="1378811" y="0"/>
                  </a:lnTo>
                  <a:lnTo>
                    <a:pt x="1383745" y="0"/>
                  </a:lnTo>
                  <a:lnTo>
                    <a:pt x="1385406" y="0"/>
                  </a:lnTo>
                  <a:lnTo>
                    <a:pt x="1399356" y="0"/>
                  </a:lnTo>
                  <a:lnTo>
                    <a:pt x="1400513" y="0"/>
                  </a:lnTo>
                  <a:lnTo>
                    <a:pt x="1413947" y="0"/>
                  </a:lnTo>
                  <a:lnTo>
                    <a:pt x="1414442" y="0"/>
                  </a:lnTo>
                  <a:lnTo>
                    <a:pt x="1422915" y="0"/>
                  </a:lnTo>
                  <a:lnTo>
                    <a:pt x="1426390" y="0"/>
                  </a:lnTo>
                  <a:lnTo>
                    <a:pt x="1429420" y="0"/>
                  </a:lnTo>
                  <a:lnTo>
                    <a:pt x="1430053" y="0"/>
                  </a:lnTo>
                  <a:lnTo>
                    <a:pt x="1430206" y="0"/>
                  </a:lnTo>
                  <a:lnTo>
                    <a:pt x="1430577" y="0"/>
                  </a:lnTo>
                  <a:lnTo>
                    <a:pt x="1436843" y="0"/>
                  </a:lnTo>
                  <a:lnTo>
                    <a:pt x="1444011" y="0"/>
                  </a:lnTo>
                  <a:lnTo>
                    <a:pt x="1449655" y="0"/>
                  </a:lnTo>
                  <a:lnTo>
                    <a:pt x="1452454" y="0"/>
                  </a:lnTo>
                  <a:lnTo>
                    <a:pt x="1452980" y="0"/>
                  </a:lnTo>
                  <a:lnTo>
                    <a:pt x="1456455" y="0"/>
                  </a:lnTo>
                  <a:lnTo>
                    <a:pt x="1459664" y="0"/>
                  </a:lnTo>
                  <a:lnTo>
                    <a:pt x="1460117" y="0"/>
                  </a:lnTo>
                  <a:lnTo>
                    <a:pt x="1460483" y="0"/>
                  </a:lnTo>
                  <a:lnTo>
                    <a:pt x="1460904" y="0"/>
                  </a:lnTo>
                  <a:lnTo>
                    <a:pt x="1472926" y="0"/>
                  </a:lnTo>
                  <a:lnTo>
                    <a:pt x="1482518" y="0"/>
                  </a:lnTo>
                  <a:lnTo>
                    <a:pt x="1489729" y="0"/>
                  </a:lnTo>
                  <a:lnTo>
                    <a:pt x="1504116" y="0"/>
                  </a:lnTo>
                  <a:lnTo>
                    <a:pt x="1511514" y="0"/>
                  </a:lnTo>
                  <a:lnTo>
                    <a:pt x="1524740" y="0"/>
                  </a:lnTo>
                  <a:lnTo>
                    <a:pt x="1528282" y="0"/>
                  </a:lnTo>
                  <a:lnTo>
                    <a:pt x="1531757" y="0"/>
                  </a:lnTo>
                  <a:lnTo>
                    <a:pt x="1534181" y="0"/>
                  </a:lnTo>
                  <a:lnTo>
                    <a:pt x="1542211" y="0"/>
                  </a:lnTo>
                  <a:lnTo>
                    <a:pt x="1554159" y="0"/>
                  </a:lnTo>
                  <a:lnTo>
                    <a:pt x="1557318" y="0"/>
                  </a:lnTo>
                  <a:lnTo>
                    <a:pt x="1557975" y="0"/>
                  </a:lnTo>
                  <a:lnTo>
                    <a:pt x="1558346" y="0"/>
                  </a:lnTo>
                  <a:lnTo>
                    <a:pt x="1561822" y="0"/>
                  </a:lnTo>
                  <a:lnTo>
                    <a:pt x="1564612" y="0"/>
                  </a:lnTo>
                  <a:lnTo>
                    <a:pt x="1566857" y="0"/>
                  </a:lnTo>
                  <a:lnTo>
                    <a:pt x="1576919" y="0"/>
                  </a:lnTo>
                  <a:lnTo>
                    <a:pt x="1579719" y="0"/>
                  </a:lnTo>
                  <a:lnTo>
                    <a:pt x="1584224" y="0"/>
                  </a:lnTo>
                  <a:lnTo>
                    <a:pt x="1587382" y="0"/>
                  </a:lnTo>
                  <a:lnTo>
                    <a:pt x="1587433" y="0"/>
                  </a:lnTo>
                  <a:lnTo>
                    <a:pt x="1600695" y="0"/>
                  </a:lnTo>
                  <a:lnTo>
                    <a:pt x="1606834" y="0"/>
                  </a:lnTo>
                  <a:lnTo>
                    <a:pt x="1607256" y="0"/>
                  </a:lnTo>
                  <a:lnTo>
                    <a:pt x="1608325" y="0"/>
                  </a:lnTo>
                  <a:lnTo>
                    <a:pt x="1609783" y="0"/>
                  </a:lnTo>
                  <a:lnTo>
                    <a:pt x="1617498" y="0"/>
                  </a:lnTo>
                  <a:lnTo>
                    <a:pt x="1631885" y="0"/>
                  </a:lnTo>
                  <a:lnTo>
                    <a:pt x="1636899" y="0"/>
                  </a:lnTo>
                  <a:lnTo>
                    <a:pt x="1637320" y="0"/>
                  </a:lnTo>
                  <a:lnTo>
                    <a:pt x="1637445" y="0"/>
                  </a:lnTo>
                  <a:lnTo>
                    <a:pt x="1652509" y="0"/>
                  </a:lnTo>
                  <a:lnTo>
                    <a:pt x="1659526" y="0"/>
                  </a:lnTo>
                  <a:lnTo>
                    <a:pt x="1661950" y="0"/>
                  </a:lnTo>
                  <a:lnTo>
                    <a:pt x="1664952" y="0"/>
                  </a:lnTo>
                  <a:lnTo>
                    <a:pt x="1667212" y="0"/>
                  </a:lnTo>
                  <a:lnTo>
                    <a:pt x="1685087" y="0"/>
                  </a:lnTo>
                  <a:lnTo>
                    <a:pt x="1689591" y="0"/>
                  </a:lnTo>
                  <a:lnTo>
                    <a:pt x="1694626" y="0"/>
                  </a:lnTo>
                  <a:lnTo>
                    <a:pt x="1697276" y="0"/>
                  </a:lnTo>
                  <a:lnTo>
                    <a:pt x="1698000" y="0"/>
                  </a:lnTo>
                  <a:lnTo>
                    <a:pt x="1704688" y="0"/>
                  </a:lnTo>
                  <a:lnTo>
                    <a:pt x="1707488" y="0"/>
                  </a:lnTo>
                  <a:lnTo>
                    <a:pt x="1710963" y="0"/>
                  </a:lnTo>
                  <a:lnTo>
                    <a:pt x="1715151" y="0"/>
                  </a:lnTo>
                  <a:lnTo>
                    <a:pt x="1721928" y="0"/>
                  </a:lnTo>
                  <a:lnTo>
                    <a:pt x="1734603" y="0"/>
                  </a:lnTo>
                  <a:lnTo>
                    <a:pt x="1735025" y="0"/>
                  </a:lnTo>
                  <a:lnTo>
                    <a:pt x="1735558" y="0"/>
                  </a:lnTo>
                  <a:lnTo>
                    <a:pt x="1736094" y="0"/>
                  </a:lnTo>
                  <a:lnTo>
                    <a:pt x="1737552" y="0"/>
                  </a:lnTo>
                  <a:lnTo>
                    <a:pt x="1741027" y="0"/>
                  </a:lnTo>
                  <a:lnTo>
                    <a:pt x="1747046" y="0"/>
                  </a:lnTo>
                  <a:lnTo>
                    <a:pt x="1748537" y="0"/>
                  </a:lnTo>
                  <a:lnTo>
                    <a:pt x="1753052" y="0"/>
                  </a:lnTo>
                  <a:lnTo>
                    <a:pt x="1757499" y="0"/>
                  </a:lnTo>
                  <a:lnTo>
                    <a:pt x="1764668" y="0"/>
                  </a:lnTo>
                  <a:lnTo>
                    <a:pt x="1765089" y="0"/>
                  </a:lnTo>
                  <a:lnTo>
                    <a:pt x="1765214" y="0"/>
                  </a:lnTo>
                  <a:lnTo>
                    <a:pt x="1770320" y="0"/>
                  </a:lnTo>
                  <a:lnTo>
                    <a:pt x="1777110" y="0"/>
                  </a:lnTo>
                  <a:lnTo>
                    <a:pt x="1779774" y="0"/>
                  </a:lnTo>
                  <a:lnTo>
                    <a:pt x="1792721" y="0"/>
                  </a:lnTo>
                  <a:lnTo>
                    <a:pt x="1794981" y="0"/>
                  </a:lnTo>
                  <a:lnTo>
                    <a:pt x="1825045" y="0"/>
                  </a:lnTo>
                  <a:lnTo>
                    <a:pt x="1825769" y="0"/>
                  </a:lnTo>
                  <a:lnTo>
                    <a:pt x="1838732" y="0"/>
                  </a:lnTo>
                  <a:lnTo>
                    <a:pt x="1845818" y="0"/>
                  </a:lnTo>
                  <a:lnTo>
                    <a:pt x="1849697" y="0"/>
                  </a:lnTo>
                  <a:lnTo>
                    <a:pt x="1852412" y="0"/>
                  </a:lnTo>
                  <a:lnTo>
                    <a:pt x="1853903" y="0"/>
                  </a:lnTo>
                  <a:lnTo>
                    <a:pt x="1863327" y="0"/>
                  </a:lnTo>
                  <a:lnTo>
                    <a:pt x="1868796" y="0"/>
                  </a:lnTo>
                  <a:lnTo>
                    <a:pt x="1874815" y="0"/>
                  </a:lnTo>
                  <a:lnTo>
                    <a:pt x="1876306" y="0"/>
                  </a:lnTo>
                  <a:lnTo>
                    <a:pt x="1880821" y="0"/>
                  </a:lnTo>
                  <a:lnTo>
                    <a:pt x="1882477" y="0"/>
                  </a:lnTo>
                  <a:lnTo>
                    <a:pt x="1883936" y="0"/>
                  </a:lnTo>
                  <a:lnTo>
                    <a:pt x="1885268" y="0"/>
                  </a:lnTo>
                  <a:lnTo>
                    <a:pt x="1896427" y="0"/>
                  </a:lnTo>
                  <a:lnTo>
                    <a:pt x="1898089" y="0"/>
                  </a:lnTo>
                  <a:lnTo>
                    <a:pt x="1904879" y="0"/>
                  </a:lnTo>
                  <a:lnTo>
                    <a:pt x="1907543" y="0"/>
                  </a:lnTo>
                  <a:lnTo>
                    <a:pt x="1911018" y="0"/>
                  </a:lnTo>
                  <a:lnTo>
                    <a:pt x="1919986" y="0"/>
                  </a:lnTo>
                  <a:lnTo>
                    <a:pt x="1927124" y="0"/>
                  </a:lnTo>
                  <a:lnTo>
                    <a:pt x="1927489" y="0"/>
                  </a:lnTo>
                  <a:lnTo>
                    <a:pt x="1927911" y="0"/>
                  </a:lnTo>
                  <a:lnTo>
                    <a:pt x="1929402" y="0"/>
                  </a:lnTo>
                  <a:lnTo>
                    <a:pt x="1946726" y="0"/>
                  </a:lnTo>
                  <a:lnTo>
                    <a:pt x="1949525" y="0"/>
                  </a:lnTo>
                  <a:lnTo>
                    <a:pt x="1957554" y="0"/>
                  </a:lnTo>
                  <a:lnTo>
                    <a:pt x="1957975" y="0"/>
                  </a:lnTo>
                  <a:lnTo>
                    <a:pt x="1973587" y="0"/>
                  </a:lnTo>
                  <a:lnTo>
                    <a:pt x="1978520" y="0"/>
                  </a:lnTo>
                  <a:lnTo>
                    <a:pt x="1980012" y="0"/>
                  </a:lnTo>
                  <a:lnTo>
                    <a:pt x="1980181" y="0"/>
                  </a:lnTo>
                  <a:lnTo>
                    <a:pt x="1981672" y="0"/>
                  </a:lnTo>
                  <a:lnTo>
                    <a:pt x="2008585" y="0"/>
                  </a:lnTo>
                  <a:lnTo>
                    <a:pt x="2009218" y="0"/>
                  </a:lnTo>
                  <a:lnTo>
                    <a:pt x="2010246" y="0"/>
                  </a:lnTo>
                  <a:lnTo>
                    <a:pt x="2010709" y="0"/>
                  </a:lnTo>
                  <a:lnTo>
                    <a:pt x="2011705" y="0"/>
                  </a:lnTo>
                  <a:lnTo>
                    <a:pt x="2024147" y="0"/>
                  </a:lnTo>
                  <a:lnTo>
                    <a:pt x="2024196" y="0"/>
                  </a:lnTo>
                  <a:lnTo>
                    <a:pt x="2024981" y="0"/>
                  </a:lnTo>
                  <a:lnTo>
                    <a:pt x="2025353" y="0"/>
                  </a:lnTo>
                  <a:lnTo>
                    <a:pt x="2026473" y="0"/>
                  </a:lnTo>
                  <a:lnTo>
                    <a:pt x="2031619" y="0"/>
                  </a:lnTo>
                  <a:lnTo>
                    <a:pt x="2033110" y="0"/>
                  </a:lnTo>
                  <a:lnTo>
                    <a:pt x="2038787" y="0"/>
                  </a:lnTo>
                  <a:lnTo>
                    <a:pt x="2039282" y="0"/>
                  </a:lnTo>
                  <a:lnTo>
                    <a:pt x="2047755" y="0"/>
                  </a:lnTo>
                  <a:lnTo>
                    <a:pt x="2051230" y="0"/>
                  </a:lnTo>
                  <a:lnTo>
                    <a:pt x="2054893" y="0"/>
                  </a:lnTo>
                  <a:lnTo>
                    <a:pt x="2055046" y="0"/>
                  </a:lnTo>
                  <a:lnTo>
                    <a:pt x="2055258" y="0"/>
                  </a:lnTo>
                  <a:lnTo>
                    <a:pt x="2055680" y="0"/>
                  </a:lnTo>
                  <a:lnTo>
                    <a:pt x="2057171" y="0"/>
                  </a:lnTo>
                  <a:lnTo>
                    <a:pt x="2061683" y="0"/>
                  </a:lnTo>
                  <a:lnTo>
                    <a:pt x="2067702" y="0"/>
                  </a:lnTo>
                  <a:lnTo>
                    <a:pt x="2074495" y="0"/>
                  </a:lnTo>
                  <a:lnTo>
                    <a:pt x="2077294" y="0"/>
                  </a:lnTo>
                  <a:lnTo>
                    <a:pt x="2084504" y="0"/>
                  </a:lnTo>
                  <a:lnTo>
                    <a:pt x="2085323" y="0"/>
                  </a:lnTo>
                  <a:lnTo>
                    <a:pt x="2085744" y="0"/>
                  </a:lnTo>
                  <a:lnTo>
                    <a:pt x="2097766" y="0"/>
                  </a:lnTo>
                  <a:lnTo>
                    <a:pt x="2106289" y="0"/>
                  </a:lnTo>
                  <a:lnTo>
                    <a:pt x="2107781" y="0"/>
                  </a:lnTo>
                  <a:lnTo>
                    <a:pt x="2128956" y="0"/>
                  </a:lnTo>
                  <a:lnTo>
                    <a:pt x="2129514" y="0"/>
                  </a:lnTo>
                  <a:lnTo>
                    <a:pt x="2136354" y="0"/>
                  </a:lnTo>
                  <a:lnTo>
                    <a:pt x="2136987" y="0"/>
                  </a:lnTo>
                  <a:lnTo>
                    <a:pt x="2138478" y="0"/>
                  </a:lnTo>
                  <a:lnTo>
                    <a:pt x="2151916" y="0"/>
                  </a:lnTo>
                  <a:lnTo>
                    <a:pt x="2152750" y="0"/>
                  </a:lnTo>
                  <a:lnTo>
                    <a:pt x="2153122" y="0"/>
                  </a:lnTo>
                  <a:lnTo>
                    <a:pt x="2154242" y="0"/>
                  </a:lnTo>
                  <a:lnTo>
                    <a:pt x="2156597" y="0"/>
                  </a:lnTo>
                  <a:lnTo>
                    <a:pt x="2159388" y="0"/>
                  </a:lnTo>
                  <a:lnTo>
                    <a:pt x="2160879" y="0"/>
                  </a:lnTo>
                  <a:lnTo>
                    <a:pt x="2161633" y="0"/>
                  </a:lnTo>
                  <a:lnTo>
                    <a:pt x="2167051" y="0"/>
                  </a:lnTo>
                  <a:lnTo>
                    <a:pt x="2178999" y="0"/>
                  </a:lnTo>
                  <a:lnTo>
                    <a:pt x="2182158" y="0"/>
                  </a:lnTo>
                  <a:lnTo>
                    <a:pt x="2182815" y="0"/>
                  </a:lnTo>
                  <a:lnTo>
                    <a:pt x="2188666" y="0"/>
                  </a:lnTo>
                  <a:lnTo>
                    <a:pt x="2189452" y="0"/>
                  </a:lnTo>
                  <a:lnTo>
                    <a:pt x="2191697" y="0"/>
                  </a:lnTo>
                  <a:lnTo>
                    <a:pt x="2195471" y="0"/>
                  </a:lnTo>
                  <a:lnTo>
                    <a:pt x="2201759" y="0"/>
                  </a:lnTo>
                  <a:lnTo>
                    <a:pt x="2203100" y="0"/>
                  </a:lnTo>
                  <a:lnTo>
                    <a:pt x="2204559" y="0"/>
                  </a:lnTo>
                  <a:lnTo>
                    <a:pt x="2204591" y="0"/>
                  </a:lnTo>
                  <a:lnTo>
                    <a:pt x="2212273" y="0"/>
                  </a:lnTo>
                  <a:lnTo>
                    <a:pt x="2225535" y="0"/>
                  </a:lnTo>
                  <a:lnTo>
                    <a:pt x="2231674" y="0"/>
                  </a:lnTo>
                  <a:lnTo>
                    <a:pt x="2232096" y="0"/>
                  </a:lnTo>
                  <a:lnTo>
                    <a:pt x="2232220" y="0"/>
                  </a:lnTo>
                  <a:lnTo>
                    <a:pt x="2233118" y="0"/>
                  </a:lnTo>
                  <a:lnTo>
                    <a:pt x="2233165" y="0"/>
                  </a:lnTo>
                  <a:lnTo>
                    <a:pt x="2256725" y="0"/>
                  </a:lnTo>
                  <a:lnTo>
                    <a:pt x="2257283" y="0"/>
                  </a:lnTo>
                  <a:lnTo>
                    <a:pt x="2262285" y="0"/>
                  </a:lnTo>
                  <a:lnTo>
                    <a:pt x="2284366" y="0"/>
                  </a:lnTo>
                  <a:lnTo>
                    <a:pt x="2289402" y="0"/>
                  </a:lnTo>
                  <a:lnTo>
                    <a:pt x="2292052" y="0"/>
                  </a:lnTo>
                  <a:lnTo>
                    <a:pt x="2299271" y="0"/>
                  </a:lnTo>
                  <a:lnTo>
                    <a:pt x="2308721" y="0"/>
                  </a:lnTo>
                  <a:lnTo>
                    <a:pt x="2309927" y="0"/>
                  </a:lnTo>
                  <a:lnTo>
                    <a:pt x="2316435" y="0"/>
                  </a:lnTo>
                  <a:lnTo>
                    <a:pt x="2316703" y="0"/>
                  </a:lnTo>
                  <a:lnTo>
                    <a:pt x="2319466" y="0"/>
                  </a:lnTo>
                  <a:lnTo>
                    <a:pt x="2322840" y="0"/>
                  </a:lnTo>
                  <a:lnTo>
                    <a:pt x="2329528" y="0"/>
                  </a:lnTo>
                  <a:lnTo>
                    <a:pt x="2330869" y="0"/>
                  </a:lnTo>
                  <a:lnTo>
                    <a:pt x="2332328" y="0"/>
                  </a:lnTo>
                  <a:lnTo>
                    <a:pt x="2332360" y="0"/>
                  </a:lnTo>
                  <a:lnTo>
                    <a:pt x="2335803" y="0"/>
                  </a:lnTo>
                  <a:lnTo>
                    <a:pt x="2343312" y="0"/>
                  </a:lnTo>
                  <a:lnTo>
                    <a:pt x="2344804" y="0"/>
                  </a:lnTo>
                  <a:lnTo>
                    <a:pt x="2346768" y="0"/>
                  </a:lnTo>
                  <a:lnTo>
                    <a:pt x="2347827" y="0"/>
                  </a:lnTo>
                  <a:lnTo>
                    <a:pt x="2352274" y="0"/>
                  </a:lnTo>
                  <a:lnTo>
                    <a:pt x="2359443" y="0"/>
                  </a:lnTo>
                  <a:lnTo>
                    <a:pt x="2359865" y="0"/>
                  </a:lnTo>
                  <a:lnTo>
                    <a:pt x="2359989" y="0"/>
                  </a:lnTo>
                  <a:lnTo>
                    <a:pt x="2360887" y="0"/>
                  </a:lnTo>
                  <a:lnTo>
                    <a:pt x="2360934" y="0"/>
                  </a:lnTo>
                  <a:lnTo>
                    <a:pt x="2371886" y="0"/>
                  </a:lnTo>
                  <a:lnTo>
                    <a:pt x="2373377" y="0"/>
                  </a:lnTo>
                  <a:lnTo>
                    <a:pt x="2377892" y="0"/>
                  </a:lnTo>
                  <a:cubicBezTo>
                    <a:pt x="2382339" y="0"/>
                    <a:pt x="2382339" y="0"/>
                    <a:pt x="2382339" y="0"/>
                  </a:cubicBezTo>
                  <a:lnTo>
                    <a:pt x="2390054" y="0"/>
                  </a:lnTo>
                  <a:lnTo>
                    <a:pt x="2419821" y="0"/>
                  </a:lnTo>
                  <a:lnTo>
                    <a:pt x="2427040" y="0"/>
                  </a:lnTo>
                  <a:lnTo>
                    <a:pt x="2436490" y="0"/>
                  </a:lnTo>
                  <a:lnTo>
                    <a:pt x="2444472" y="0"/>
                  </a:lnTo>
                  <a:lnTo>
                    <a:pt x="2448678" y="0"/>
                  </a:lnTo>
                  <a:lnTo>
                    <a:pt x="2450171" y="0"/>
                  </a:lnTo>
                  <a:lnTo>
                    <a:pt x="2450609" y="0"/>
                  </a:lnTo>
                  <a:lnTo>
                    <a:pt x="2463572" y="0"/>
                  </a:lnTo>
                  <a:lnTo>
                    <a:pt x="2471081" y="0"/>
                  </a:lnTo>
                  <a:lnTo>
                    <a:pt x="2472573" y="0"/>
                  </a:lnTo>
                  <a:lnTo>
                    <a:pt x="2474537" y="0"/>
                  </a:lnTo>
                  <a:lnTo>
                    <a:pt x="2475596" y="0"/>
                  </a:lnTo>
                  <a:lnTo>
                    <a:pt x="2477252" y="0"/>
                  </a:lnTo>
                  <a:lnTo>
                    <a:pt x="2478712" y="0"/>
                  </a:lnTo>
                  <a:lnTo>
                    <a:pt x="2478743" y="0"/>
                  </a:lnTo>
                  <a:lnTo>
                    <a:pt x="2480043" y="0"/>
                  </a:lnTo>
                  <a:lnTo>
                    <a:pt x="2499655" y="0"/>
                  </a:lnTo>
                  <a:lnTo>
                    <a:pt x="2501146" y="0"/>
                  </a:lnTo>
                  <a:lnTo>
                    <a:pt x="2505661" y="0"/>
                  </a:lnTo>
                  <a:lnTo>
                    <a:pt x="2508776" y="0"/>
                  </a:lnTo>
                  <a:lnTo>
                    <a:pt x="2510108" y="0"/>
                  </a:lnTo>
                  <a:lnTo>
                    <a:pt x="2524178" y="0"/>
                  </a:lnTo>
                  <a:lnTo>
                    <a:pt x="2525248" y="0"/>
                  </a:lnTo>
                  <a:lnTo>
                    <a:pt x="2525669" y="0"/>
                  </a:lnTo>
                  <a:lnTo>
                    <a:pt x="2552329" y="0"/>
                  </a:lnTo>
                  <a:lnTo>
                    <a:pt x="2552751" y="0"/>
                  </a:lnTo>
                  <a:lnTo>
                    <a:pt x="2554242" y="0"/>
                  </a:lnTo>
                  <a:lnTo>
                    <a:pt x="2574787" y="0"/>
                  </a:lnTo>
                  <a:lnTo>
                    <a:pt x="2576279" y="0"/>
                  </a:lnTo>
                  <a:lnTo>
                    <a:pt x="2576447" y="0"/>
                  </a:lnTo>
                  <a:lnTo>
                    <a:pt x="2577940" y="0"/>
                  </a:lnTo>
                  <a:lnTo>
                    <a:pt x="2603360" y="0"/>
                  </a:lnTo>
                  <a:lnTo>
                    <a:pt x="2604852" y="0"/>
                  </a:lnTo>
                  <a:lnTo>
                    <a:pt x="2605021" y="0"/>
                  </a:lnTo>
                  <a:lnTo>
                    <a:pt x="2605484" y="0"/>
                  </a:lnTo>
                  <a:lnTo>
                    <a:pt x="2606481" y="0"/>
                  </a:lnTo>
                  <a:lnTo>
                    <a:pt x="2606512" y="0"/>
                  </a:lnTo>
                  <a:lnTo>
                    <a:pt x="2606976" y="0"/>
                  </a:lnTo>
                  <a:lnTo>
                    <a:pt x="2618923" y="0"/>
                  </a:lnTo>
                  <a:lnTo>
                    <a:pt x="2621248" y="0"/>
                  </a:lnTo>
                  <a:lnTo>
                    <a:pt x="2622740" y="0"/>
                  </a:lnTo>
                  <a:lnTo>
                    <a:pt x="2627885" y="0"/>
                  </a:lnTo>
                  <a:lnTo>
                    <a:pt x="2629377" y="0"/>
                  </a:lnTo>
                  <a:lnTo>
                    <a:pt x="2634058" y="0"/>
                  </a:lnTo>
                  <a:lnTo>
                    <a:pt x="2635549" y="0"/>
                  </a:lnTo>
                  <a:lnTo>
                    <a:pt x="2636545" y="0"/>
                  </a:lnTo>
                  <a:lnTo>
                    <a:pt x="2648987" y="0"/>
                  </a:lnTo>
                  <a:lnTo>
                    <a:pt x="2649821" y="0"/>
                  </a:lnTo>
                  <a:lnTo>
                    <a:pt x="2651313" y="0"/>
                  </a:lnTo>
                  <a:lnTo>
                    <a:pt x="2651947" y="0"/>
                  </a:lnTo>
                  <a:lnTo>
                    <a:pt x="2653017" y="0"/>
                  </a:lnTo>
                  <a:lnTo>
                    <a:pt x="2653438" y="0"/>
                  </a:lnTo>
                  <a:lnTo>
                    <a:pt x="2656459" y="0"/>
                  </a:lnTo>
                  <a:lnTo>
                    <a:pt x="2657950" y="0"/>
                  </a:lnTo>
                  <a:lnTo>
                    <a:pt x="2665460" y="0"/>
                  </a:lnTo>
                  <a:lnTo>
                    <a:pt x="2680098" y="0"/>
                  </a:lnTo>
                  <a:lnTo>
                    <a:pt x="2680520" y="0"/>
                  </a:lnTo>
                  <a:lnTo>
                    <a:pt x="2682011" y="0"/>
                  </a:lnTo>
                  <a:lnTo>
                    <a:pt x="2692542" y="0"/>
                  </a:lnTo>
                  <a:lnTo>
                    <a:pt x="2702556" y="0"/>
                  </a:lnTo>
                  <a:lnTo>
                    <a:pt x="2704048" y="0"/>
                  </a:lnTo>
                  <a:lnTo>
                    <a:pt x="2724289" y="0"/>
                  </a:lnTo>
                  <a:lnTo>
                    <a:pt x="2731129" y="0"/>
                  </a:lnTo>
                  <a:lnTo>
                    <a:pt x="2732621" y="0"/>
                  </a:lnTo>
                  <a:lnTo>
                    <a:pt x="2733253" y="0"/>
                  </a:lnTo>
                  <a:lnTo>
                    <a:pt x="2734745" y="0"/>
                  </a:lnTo>
                  <a:lnTo>
                    <a:pt x="2746692" y="0"/>
                  </a:lnTo>
                  <a:lnTo>
                    <a:pt x="2749017" y="0"/>
                  </a:lnTo>
                  <a:lnTo>
                    <a:pt x="2750509" y="0"/>
                  </a:lnTo>
                  <a:lnTo>
                    <a:pt x="2754354" y="0"/>
                  </a:lnTo>
                  <a:lnTo>
                    <a:pt x="2755654" y="0"/>
                  </a:lnTo>
                  <a:lnTo>
                    <a:pt x="2757146" y="0"/>
                  </a:lnTo>
                  <a:lnTo>
                    <a:pt x="2761827" y="0"/>
                  </a:lnTo>
                  <a:lnTo>
                    <a:pt x="2763318" y="0"/>
                  </a:lnTo>
                  <a:lnTo>
                    <a:pt x="2776756" y="0"/>
                  </a:lnTo>
                  <a:lnTo>
                    <a:pt x="2777590" y="0"/>
                  </a:lnTo>
                  <a:lnTo>
                    <a:pt x="2779082" y="0"/>
                  </a:lnTo>
                  <a:lnTo>
                    <a:pt x="2783442" y="0"/>
                  </a:lnTo>
                  <a:lnTo>
                    <a:pt x="2784228" y="0"/>
                  </a:lnTo>
                  <a:lnTo>
                    <a:pt x="2785719" y="0"/>
                  </a:lnTo>
                  <a:lnTo>
                    <a:pt x="2786473" y="0"/>
                  </a:lnTo>
                  <a:lnTo>
                    <a:pt x="2793229" y="0"/>
                  </a:lnTo>
                  <a:lnTo>
                    <a:pt x="2799367" y="0"/>
                  </a:lnTo>
                  <a:lnTo>
                    <a:pt x="2813506" y="0"/>
                  </a:lnTo>
                  <a:lnTo>
                    <a:pt x="2820311" y="0"/>
                  </a:lnTo>
                  <a:lnTo>
                    <a:pt x="2827893" y="0"/>
                  </a:lnTo>
                  <a:lnTo>
                    <a:pt x="2827940" y="0"/>
                  </a:lnTo>
                  <a:lnTo>
                    <a:pt x="2829431" y="0"/>
                  </a:lnTo>
                  <a:lnTo>
                    <a:pt x="2829978" y="0"/>
                  </a:lnTo>
                  <a:lnTo>
                    <a:pt x="2852058" y="0"/>
                  </a:lnTo>
                  <a:lnTo>
                    <a:pt x="2857060" y="0"/>
                  </a:lnTo>
                  <a:lnTo>
                    <a:pt x="2857958" y="0"/>
                  </a:lnTo>
                  <a:lnTo>
                    <a:pt x="2871601" y="0"/>
                  </a:lnTo>
                  <a:lnTo>
                    <a:pt x="2882123" y="0"/>
                  </a:lnTo>
                  <a:lnTo>
                    <a:pt x="2894046" y="0"/>
                  </a:lnTo>
                  <a:lnTo>
                    <a:pt x="2903496" y="0"/>
                  </a:lnTo>
                  <a:lnTo>
                    <a:pt x="2911211" y="0"/>
                  </a:lnTo>
                  <a:lnTo>
                    <a:pt x="2914242" y="0"/>
                  </a:lnTo>
                  <a:lnTo>
                    <a:pt x="2914461" y="0"/>
                  </a:lnTo>
                  <a:lnTo>
                    <a:pt x="2924111" y="0"/>
                  </a:lnTo>
                  <a:lnTo>
                    <a:pt x="2927136" y="0"/>
                  </a:lnTo>
                  <a:lnTo>
                    <a:pt x="2933561" y="0"/>
                  </a:lnTo>
                  <a:lnTo>
                    <a:pt x="2939580" y="0"/>
                  </a:lnTo>
                  <a:lnTo>
                    <a:pt x="2941275" y="0"/>
                  </a:lnTo>
                  <a:lnTo>
                    <a:pt x="2941543" y="0"/>
                  </a:lnTo>
                  <a:lnTo>
                    <a:pt x="2945586" y="0"/>
                  </a:lnTo>
                  <a:lnTo>
                    <a:pt x="2950032" y="0"/>
                  </a:lnTo>
                  <a:lnTo>
                    <a:pt x="2955662" y="0"/>
                  </a:lnTo>
                  <a:lnTo>
                    <a:pt x="2955709" y="0"/>
                  </a:lnTo>
                  <a:lnTo>
                    <a:pt x="2957200" y="0"/>
                  </a:lnTo>
                  <a:lnTo>
                    <a:pt x="2957747" y="0"/>
                  </a:lnTo>
                  <a:lnTo>
                    <a:pt x="2968152" y="0"/>
                  </a:lnTo>
                  <a:lnTo>
                    <a:pt x="2969644" y="0"/>
                  </a:lnTo>
                  <a:lnTo>
                    <a:pt x="2972667" y="0"/>
                  </a:lnTo>
                  <a:lnTo>
                    <a:pt x="2977114" y="0"/>
                  </a:lnTo>
                  <a:lnTo>
                    <a:pt x="2984829" y="0"/>
                  </a:lnTo>
                  <a:lnTo>
                    <a:pt x="2985727" y="0"/>
                  </a:lnTo>
                  <a:lnTo>
                    <a:pt x="2999370" y="0"/>
                  </a:lnTo>
                  <a:lnTo>
                    <a:pt x="3021815" y="0"/>
                  </a:lnTo>
                  <a:lnTo>
                    <a:pt x="3031265" y="0"/>
                  </a:lnTo>
                  <a:lnTo>
                    <a:pt x="3042230" y="0"/>
                  </a:lnTo>
                  <a:lnTo>
                    <a:pt x="3044946" y="0"/>
                  </a:lnTo>
                  <a:lnTo>
                    <a:pt x="3051880" y="0"/>
                  </a:lnTo>
                  <a:lnTo>
                    <a:pt x="3061330" y="0"/>
                  </a:lnTo>
                  <a:lnTo>
                    <a:pt x="3067349" y="0"/>
                  </a:lnTo>
                  <a:lnTo>
                    <a:pt x="3069312" y="0"/>
                  </a:lnTo>
                  <a:lnTo>
                    <a:pt x="3073355" y="0"/>
                  </a:lnTo>
                  <a:lnTo>
                    <a:pt x="3073518" y="0"/>
                  </a:lnTo>
                  <a:lnTo>
                    <a:pt x="3075011" y="0"/>
                  </a:lnTo>
                  <a:lnTo>
                    <a:pt x="3077801" y="0"/>
                  </a:lnTo>
                  <a:lnTo>
                    <a:pt x="3095921" y="0"/>
                  </a:lnTo>
                  <a:lnTo>
                    <a:pt x="3097413" y="0"/>
                  </a:lnTo>
                  <a:lnTo>
                    <a:pt x="3100436" y="0"/>
                  </a:lnTo>
                  <a:lnTo>
                    <a:pt x="3103552" y="0"/>
                  </a:lnTo>
                  <a:lnTo>
                    <a:pt x="3104883" y="0"/>
                  </a:lnTo>
                  <a:lnTo>
                    <a:pt x="3120023" y="0"/>
                  </a:lnTo>
                  <a:lnTo>
                    <a:pt x="3120445" y="0"/>
                  </a:lnTo>
                  <a:lnTo>
                    <a:pt x="3149018" y="0"/>
                  </a:lnTo>
                  <a:lnTo>
                    <a:pt x="3150088" y="0"/>
                  </a:lnTo>
                  <a:lnTo>
                    <a:pt x="3150509" y="0"/>
                  </a:lnTo>
                  <a:lnTo>
                    <a:pt x="3171054" y="0"/>
                  </a:lnTo>
                  <a:lnTo>
                    <a:pt x="3172715" y="0"/>
                  </a:lnTo>
                  <a:lnTo>
                    <a:pt x="3199627" y="0"/>
                  </a:lnTo>
                  <a:lnTo>
                    <a:pt x="3201119" y="0"/>
                  </a:lnTo>
                  <a:lnTo>
                    <a:pt x="3201287" y="0"/>
                  </a:lnTo>
                  <a:lnTo>
                    <a:pt x="3201751" y="0"/>
                  </a:lnTo>
                  <a:lnTo>
                    <a:pt x="3202780" y="0"/>
                  </a:lnTo>
                  <a:lnTo>
                    <a:pt x="3217515" y="0"/>
                  </a:lnTo>
                  <a:lnTo>
                    <a:pt x="3224152" y="0"/>
                  </a:lnTo>
                  <a:lnTo>
                    <a:pt x="3230324" y="0"/>
                  </a:lnTo>
                  <a:lnTo>
                    <a:pt x="3231321" y="0"/>
                  </a:lnTo>
                  <a:lnTo>
                    <a:pt x="3231816" y="0"/>
                  </a:lnTo>
                  <a:lnTo>
                    <a:pt x="3243763" y="0"/>
                  </a:lnTo>
                  <a:lnTo>
                    <a:pt x="3246088" y="0"/>
                  </a:lnTo>
                  <a:lnTo>
                    <a:pt x="3247580" y="0"/>
                  </a:lnTo>
                  <a:lnTo>
                    <a:pt x="3247792" y="0"/>
                  </a:lnTo>
                  <a:lnTo>
                    <a:pt x="3248214" y="0"/>
                  </a:lnTo>
                  <a:lnTo>
                    <a:pt x="3252725" y="0"/>
                  </a:lnTo>
                  <a:lnTo>
                    <a:pt x="3254217" y="0"/>
                  </a:lnTo>
                  <a:lnTo>
                    <a:pt x="3260235" y="0"/>
                  </a:lnTo>
                  <a:lnTo>
                    <a:pt x="3276787" y="0"/>
                  </a:lnTo>
                  <a:lnTo>
                    <a:pt x="3277857" y="0"/>
                  </a:lnTo>
                  <a:lnTo>
                    <a:pt x="3278278" y="0"/>
                  </a:lnTo>
                  <a:lnTo>
                    <a:pt x="3290300" y="0"/>
                  </a:lnTo>
                  <a:lnTo>
                    <a:pt x="3298823" y="0"/>
                  </a:lnTo>
                  <a:lnTo>
                    <a:pt x="3327396" y="0"/>
                  </a:lnTo>
                  <a:lnTo>
                    <a:pt x="3328888" y="0"/>
                  </a:lnTo>
                  <a:lnTo>
                    <a:pt x="3329520" y="0"/>
                  </a:lnTo>
                  <a:lnTo>
                    <a:pt x="3345284" y="0"/>
                  </a:lnTo>
                  <a:lnTo>
                    <a:pt x="3349129" y="0"/>
                  </a:lnTo>
                  <a:lnTo>
                    <a:pt x="3351921" y="0"/>
                  </a:lnTo>
                  <a:lnTo>
                    <a:pt x="3358093" y="0"/>
                  </a:lnTo>
                  <a:lnTo>
                    <a:pt x="3359585" y="0"/>
                  </a:lnTo>
                  <a:lnTo>
                    <a:pt x="3371532" y="0"/>
                  </a:lnTo>
                  <a:lnTo>
                    <a:pt x="3373857" y="0"/>
                  </a:lnTo>
                  <a:lnTo>
                    <a:pt x="3375349" y="0"/>
                  </a:lnTo>
                  <a:lnTo>
                    <a:pt x="3380494" y="0"/>
                  </a:lnTo>
                  <a:lnTo>
                    <a:pt x="3381986" y="0"/>
                  </a:lnTo>
                  <a:lnTo>
                    <a:pt x="3388004" y="0"/>
                  </a:lnTo>
                  <a:lnTo>
                    <a:pt x="3408282" y="0"/>
                  </a:lnTo>
                  <a:lnTo>
                    <a:pt x="3418069" y="0"/>
                  </a:lnTo>
                  <a:lnTo>
                    <a:pt x="3424207" y="0"/>
                  </a:lnTo>
                  <a:lnTo>
                    <a:pt x="3424753" y="0"/>
                  </a:lnTo>
                  <a:lnTo>
                    <a:pt x="3452733" y="0"/>
                  </a:lnTo>
                  <a:lnTo>
                    <a:pt x="3454818" y="0"/>
                  </a:lnTo>
                  <a:lnTo>
                    <a:pt x="3476898" y="0"/>
                  </a:lnTo>
                  <a:lnTo>
                    <a:pt x="3496441" y="0"/>
                  </a:lnTo>
                  <a:lnTo>
                    <a:pt x="3509236" y="0"/>
                  </a:lnTo>
                  <a:lnTo>
                    <a:pt x="3518886" y="0"/>
                  </a:lnTo>
                  <a:lnTo>
                    <a:pt x="3528336" y="0"/>
                  </a:lnTo>
                  <a:lnTo>
                    <a:pt x="3536051" y="0"/>
                  </a:lnTo>
                  <a:lnTo>
                    <a:pt x="3539301" y="0"/>
                  </a:lnTo>
                  <a:lnTo>
                    <a:pt x="3540361" y="0"/>
                  </a:lnTo>
                  <a:lnTo>
                    <a:pt x="3544807" y="0"/>
                  </a:lnTo>
                  <a:lnTo>
                    <a:pt x="3551976" y="0"/>
                  </a:lnTo>
                  <a:lnTo>
                    <a:pt x="3552522" y="0"/>
                  </a:lnTo>
                  <a:lnTo>
                    <a:pt x="3564420" y="0"/>
                  </a:lnTo>
                  <a:lnTo>
                    <a:pt x="3570426" y="0"/>
                  </a:lnTo>
                  <a:cubicBezTo>
                    <a:pt x="3574872" y="0"/>
                    <a:pt x="3574872" y="0"/>
                    <a:pt x="3574872" y="0"/>
                  </a:cubicBezTo>
                  <a:lnTo>
                    <a:pt x="3580502" y="0"/>
                  </a:lnTo>
                  <a:lnTo>
                    <a:pt x="3582587" y="0"/>
                  </a:lnTo>
                  <a:lnTo>
                    <a:pt x="3624210" y="0"/>
                  </a:lnTo>
                  <a:lnTo>
                    <a:pt x="3637005" y="0"/>
                  </a:lnTo>
                  <a:lnTo>
                    <a:pt x="3646655" y="0"/>
                  </a:lnTo>
                  <a:lnTo>
                    <a:pt x="3656105" y="0"/>
                  </a:lnTo>
                  <a:lnTo>
                    <a:pt x="3667070" y="0"/>
                  </a:lnTo>
                  <a:lnTo>
                    <a:pt x="3668130" y="0"/>
                  </a:lnTo>
                  <a:lnTo>
                    <a:pt x="3669786" y="0"/>
                  </a:lnTo>
                  <a:lnTo>
                    <a:pt x="3672576" y="0"/>
                  </a:lnTo>
                  <a:lnTo>
                    <a:pt x="3692189" y="0"/>
                  </a:lnTo>
                  <a:lnTo>
                    <a:pt x="3698195" y="0"/>
                  </a:lnTo>
                  <a:lnTo>
                    <a:pt x="3702641" y="0"/>
                  </a:lnTo>
                  <a:lnTo>
                    <a:pt x="3744863" y="0"/>
                  </a:lnTo>
                  <a:lnTo>
                    <a:pt x="3745285" y="0"/>
                  </a:lnTo>
                  <a:lnTo>
                    <a:pt x="3795894" y="0"/>
                  </a:lnTo>
                  <a:lnTo>
                    <a:pt x="3797555" y="0"/>
                  </a:lnTo>
                  <a:lnTo>
                    <a:pt x="3826591" y="0"/>
                  </a:lnTo>
                  <a:lnTo>
                    <a:pt x="3842355" y="0"/>
                  </a:lnTo>
                  <a:lnTo>
                    <a:pt x="3848992" y="0"/>
                  </a:lnTo>
                  <a:lnTo>
                    <a:pt x="3872632" y="0"/>
                  </a:lnTo>
                  <a:lnTo>
                    <a:pt x="3873054" y="0"/>
                  </a:lnTo>
                  <a:lnTo>
                    <a:pt x="3885075" y="0"/>
                  </a:lnTo>
                  <a:lnTo>
                    <a:pt x="3923663" y="0"/>
                  </a:lnTo>
                  <a:lnTo>
                    <a:pt x="3954360" y="0"/>
                  </a:lnTo>
                  <a:lnTo>
                    <a:pt x="3970124" y="0"/>
                  </a:lnTo>
                  <a:lnTo>
                    <a:pt x="3976761" y="0"/>
                  </a:lnTo>
                  <a:lnTo>
                    <a:pt x="4012844" y="0"/>
                  </a:lnTo>
                  <a:lnTo>
                    <a:pt x="4049593" y="0"/>
                  </a:lnTo>
                  <a:cubicBezTo>
                    <a:pt x="4169647" y="0"/>
                    <a:pt x="4169647" y="0"/>
                    <a:pt x="4169647" y="0"/>
                  </a:cubicBezTo>
                  <a:lnTo>
                    <a:pt x="4177362" y="0"/>
                  </a:lnTo>
                  <a:cubicBezTo>
                    <a:pt x="4297416" y="0"/>
                    <a:pt x="4297416" y="0"/>
                    <a:pt x="4297416" y="0"/>
                  </a:cubicBezTo>
                  <a:cubicBezTo>
                    <a:pt x="4327758" y="0"/>
                    <a:pt x="4364168" y="21251"/>
                    <a:pt x="4379339" y="47054"/>
                  </a:cubicBezTo>
                  <a:cubicBezTo>
                    <a:pt x="4591731" y="415146"/>
                    <a:pt x="4591731" y="415146"/>
                    <a:pt x="4591731" y="415146"/>
                  </a:cubicBezTo>
                  <a:cubicBezTo>
                    <a:pt x="4606902" y="440951"/>
                    <a:pt x="4606902" y="483452"/>
                    <a:pt x="4591731" y="509257"/>
                  </a:cubicBezTo>
                  <a:cubicBezTo>
                    <a:pt x="4379339" y="877348"/>
                    <a:pt x="4379339" y="877348"/>
                    <a:pt x="4379339" y="877348"/>
                  </a:cubicBezTo>
                  <a:cubicBezTo>
                    <a:pt x="4364168" y="903151"/>
                    <a:pt x="4327758" y="924402"/>
                    <a:pt x="4297416" y="924402"/>
                  </a:cubicBezTo>
                  <a:lnTo>
                    <a:pt x="4169647" y="924402"/>
                  </a:lnTo>
                  <a:lnTo>
                    <a:pt x="3976761" y="924402"/>
                  </a:lnTo>
                  <a:lnTo>
                    <a:pt x="3872632" y="924402"/>
                  </a:lnTo>
                  <a:lnTo>
                    <a:pt x="3848992" y="924402"/>
                  </a:lnTo>
                  <a:lnTo>
                    <a:pt x="3744863" y="924402"/>
                  </a:lnTo>
                  <a:lnTo>
                    <a:pt x="3702641" y="924402"/>
                  </a:lnTo>
                  <a:lnTo>
                    <a:pt x="3672576" y="924402"/>
                  </a:lnTo>
                  <a:lnTo>
                    <a:pt x="3656105" y="924402"/>
                  </a:lnTo>
                  <a:lnTo>
                    <a:pt x="3574872" y="924402"/>
                  </a:lnTo>
                  <a:lnTo>
                    <a:pt x="3551976" y="924402"/>
                  </a:lnTo>
                  <a:lnTo>
                    <a:pt x="3544807" y="924402"/>
                  </a:lnTo>
                  <a:lnTo>
                    <a:pt x="3528336" y="924402"/>
                  </a:lnTo>
                  <a:lnTo>
                    <a:pt x="3424207" y="924402"/>
                  </a:lnTo>
                  <a:lnTo>
                    <a:pt x="3381986" y="924402"/>
                  </a:lnTo>
                  <a:lnTo>
                    <a:pt x="3380494" y="924402"/>
                  </a:lnTo>
                  <a:lnTo>
                    <a:pt x="3351921" y="924402"/>
                  </a:lnTo>
                  <a:lnTo>
                    <a:pt x="3277857" y="924402"/>
                  </a:lnTo>
                  <a:lnTo>
                    <a:pt x="3254217" y="924402"/>
                  </a:lnTo>
                  <a:lnTo>
                    <a:pt x="3252725" y="924402"/>
                  </a:lnTo>
                  <a:lnTo>
                    <a:pt x="3247792" y="924402"/>
                  </a:lnTo>
                  <a:lnTo>
                    <a:pt x="3231321" y="924402"/>
                  </a:lnTo>
                  <a:lnTo>
                    <a:pt x="3224152" y="924402"/>
                  </a:lnTo>
                  <a:lnTo>
                    <a:pt x="3150088" y="924402"/>
                  </a:lnTo>
                  <a:lnTo>
                    <a:pt x="3120023" y="924402"/>
                  </a:lnTo>
                  <a:lnTo>
                    <a:pt x="3104883" y="924402"/>
                  </a:lnTo>
                  <a:lnTo>
                    <a:pt x="3103552" y="924402"/>
                  </a:lnTo>
                  <a:lnTo>
                    <a:pt x="3077801" y="924402"/>
                  </a:lnTo>
                  <a:lnTo>
                    <a:pt x="3061330" y="924402"/>
                  </a:lnTo>
                  <a:lnTo>
                    <a:pt x="3031265" y="924402"/>
                  </a:lnTo>
                  <a:lnTo>
                    <a:pt x="2977114" y="924402"/>
                  </a:lnTo>
                  <a:lnTo>
                    <a:pt x="2957200" y="924402"/>
                  </a:lnTo>
                  <a:lnTo>
                    <a:pt x="2955709" y="924402"/>
                  </a:lnTo>
                  <a:lnTo>
                    <a:pt x="2950032" y="924402"/>
                  </a:lnTo>
                  <a:lnTo>
                    <a:pt x="2933561" y="924402"/>
                  </a:lnTo>
                  <a:lnTo>
                    <a:pt x="2927136" y="924402"/>
                  </a:lnTo>
                  <a:lnTo>
                    <a:pt x="2903496" y="924402"/>
                  </a:lnTo>
                  <a:lnTo>
                    <a:pt x="2829431" y="924402"/>
                  </a:lnTo>
                  <a:lnTo>
                    <a:pt x="2827940" y="924402"/>
                  </a:lnTo>
                  <a:lnTo>
                    <a:pt x="2799367" y="924402"/>
                  </a:lnTo>
                  <a:lnTo>
                    <a:pt x="2785719" y="924402"/>
                  </a:lnTo>
                  <a:lnTo>
                    <a:pt x="2784228" y="924402"/>
                  </a:lnTo>
                  <a:lnTo>
                    <a:pt x="2757146" y="924402"/>
                  </a:lnTo>
                  <a:lnTo>
                    <a:pt x="2755654" y="924402"/>
                  </a:lnTo>
                  <a:lnTo>
                    <a:pt x="2680098" y="924402"/>
                  </a:lnTo>
                  <a:lnTo>
                    <a:pt x="2657950" y="924402"/>
                  </a:lnTo>
                  <a:lnTo>
                    <a:pt x="2656459" y="924402"/>
                  </a:lnTo>
                  <a:lnTo>
                    <a:pt x="2653017" y="924402"/>
                  </a:lnTo>
                  <a:lnTo>
                    <a:pt x="2636545" y="924402"/>
                  </a:lnTo>
                  <a:lnTo>
                    <a:pt x="2629377" y="924402"/>
                  </a:lnTo>
                  <a:lnTo>
                    <a:pt x="2627885" y="924402"/>
                  </a:lnTo>
                  <a:lnTo>
                    <a:pt x="2606481" y="924402"/>
                  </a:lnTo>
                  <a:lnTo>
                    <a:pt x="2552329" y="924402"/>
                  </a:lnTo>
                  <a:lnTo>
                    <a:pt x="2525248" y="924402"/>
                  </a:lnTo>
                  <a:lnTo>
                    <a:pt x="2510108" y="924402"/>
                  </a:lnTo>
                  <a:lnTo>
                    <a:pt x="2508776" y="924402"/>
                  </a:lnTo>
                  <a:lnTo>
                    <a:pt x="2480043" y="924402"/>
                  </a:lnTo>
                  <a:lnTo>
                    <a:pt x="2478712" y="924402"/>
                  </a:lnTo>
                  <a:lnTo>
                    <a:pt x="2463572" y="924402"/>
                  </a:lnTo>
                  <a:lnTo>
                    <a:pt x="2436490" y="924402"/>
                  </a:lnTo>
                  <a:lnTo>
                    <a:pt x="2382339" y="924402"/>
                  </a:lnTo>
                  <a:lnTo>
                    <a:pt x="2360934" y="924402"/>
                  </a:lnTo>
                  <a:lnTo>
                    <a:pt x="2359443" y="924402"/>
                  </a:lnTo>
                  <a:lnTo>
                    <a:pt x="2352274" y="924402"/>
                  </a:lnTo>
                  <a:lnTo>
                    <a:pt x="2335803" y="924402"/>
                  </a:lnTo>
                  <a:lnTo>
                    <a:pt x="2332360" y="924402"/>
                  </a:lnTo>
                  <a:lnTo>
                    <a:pt x="2332328" y="924402"/>
                  </a:lnTo>
                  <a:lnTo>
                    <a:pt x="2330869" y="924402"/>
                  </a:lnTo>
                  <a:lnTo>
                    <a:pt x="2308721" y="924402"/>
                  </a:lnTo>
                  <a:lnTo>
                    <a:pt x="2233165" y="924402"/>
                  </a:lnTo>
                  <a:lnTo>
                    <a:pt x="2231674" y="924402"/>
                  </a:lnTo>
                  <a:lnTo>
                    <a:pt x="2204591" y="924402"/>
                  </a:lnTo>
                  <a:lnTo>
                    <a:pt x="2204559" y="924402"/>
                  </a:lnTo>
                  <a:lnTo>
                    <a:pt x="2203100" y="924402"/>
                  </a:lnTo>
                  <a:lnTo>
                    <a:pt x="2189452" y="924402"/>
                  </a:lnTo>
                  <a:lnTo>
                    <a:pt x="2160879" y="924402"/>
                  </a:lnTo>
                  <a:lnTo>
                    <a:pt x="2159388" y="924402"/>
                  </a:lnTo>
                  <a:lnTo>
                    <a:pt x="2085323" y="924402"/>
                  </a:lnTo>
                  <a:lnTo>
                    <a:pt x="2077294" y="924402"/>
                  </a:lnTo>
                  <a:lnTo>
                    <a:pt x="2061683" y="924402"/>
                  </a:lnTo>
                  <a:lnTo>
                    <a:pt x="2055258" y="924402"/>
                  </a:lnTo>
                  <a:lnTo>
                    <a:pt x="2038787" y="924402"/>
                  </a:lnTo>
                  <a:lnTo>
                    <a:pt x="2033110" y="924402"/>
                  </a:lnTo>
                  <a:lnTo>
                    <a:pt x="2031619" y="924402"/>
                  </a:lnTo>
                  <a:lnTo>
                    <a:pt x="2011705" y="924402"/>
                  </a:lnTo>
                  <a:lnTo>
                    <a:pt x="1957554" y="924402"/>
                  </a:lnTo>
                  <a:lnTo>
                    <a:pt x="1949525" y="924402"/>
                  </a:lnTo>
                  <a:lnTo>
                    <a:pt x="1927489" y="924402"/>
                  </a:lnTo>
                  <a:lnTo>
                    <a:pt x="1911018" y="924402"/>
                  </a:lnTo>
                  <a:lnTo>
                    <a:pt x="1907543" y="924402"/>
                  </a:lnTo>
                  <a:lnTo>
                    <a:pt x="1885268" y="924402"/>
                  </a:lnTo>
                  <a:lnTo>
                    <a:pt x="1883936" y="924402"/>
                  </a:lnTo>
                  <a:lnTo>
                    <a:pt x="1868796" y="924402"/>
                  </a:lnTo>
                  <a:lnTo>
                    <a:pt x="1838732" y="924402"/>
                  </a:lnTo>
                  <a:lnTo>
                    <a:pt x="1779774" y="924402"/>
                  </a:lnTo>
                  <a:lnTo>
                    <a:pt x="1764668" y="924402"/>
                  </a:lnTo>
                  <a:lnTo>
                    <a:pt x="1757499" y="924402"/>
                  </a:lnTo>
                  <a:lnTo>
                    <a:pt x="1741027" y="924402"/>
                  </a:lnTo>
                  <a:lnTo>
                    <a:pt x="1737552" y="924402"/>
                  </a:lnTo>
                  <a:lnTo>
                    <a:pt x="1736094" y="924402"/>
                  </a:lnTo>
                  <a:lnTo>
                    <a:pt x="1734603" y="924402"/>
                  </a:lnTo>
                  <a:lnTo>
                    <a:pt x="1710963" y="924402"/>
                  </a:lnTo>
                  <a:lnTo>
                    <a:pt x="1707488" y="924402"/>
                  </a:lnTo>
                  <a:lnTo>
                    <a:pt x="1652509" y="924402"/>
                  </a:lnTo>
                  <a:lnTo>
                    <a:pt x="1636899" y="924402"/>
                  </a:lnTo>
                  <a:lnTo>
                    <a:pt x="1609783" y="924402"/>
                  </a:lnTo>
                  <a:lnTo>
                    <a:pt x="1608325" y="924402"/>
                  </a:lnTo>
                  <a:lnTo>
                    <a:pt x="1606834" y="924402"/>
                  </a:lnTo>
                  <a:lnTo>
                    <a:pt x="1579719" y="924402"/>
                  </a:lnTo>
                  <a:lnTo>
                    <a:pt x="1564612" y="924402"/>
                  </a:lnTo>
                  <a:lnTo>
                    <a:pt x="1524740" y="924402"/>
                  </a:lnTo>
                  <a:lnTo>
                    <a:pt x="1482518" y="924402"/>
                  </a:lnTo>
                  <a:lnTo>
                    <a:pt x="1460483" y="924402"/>
                  </a:lnTo>
                  <a:lnTo>
                    <a:pt x="1452454" y="924402"/>
                  </a:lnTo>
                  <a:lnTo>
                    <a:pt x="1444011" y="924402"/>
                  </a:lnTo>
                  <a:lnTo>
                    <a:pt x="1436843" y="924402"/>
                  </a:lnTo>
                  <a:lnTo>
                    <a:pt x="1413947" y="924402"/>
                  </a:lnTo>
                  <a:lnTo>
                    <a:pt x="1354749" y="924402"/>
                  </a:lnTo>
                  <a:lnTo>
                    <a:pt x="1332714" y="924402"/>
                  </a:lnTo>
                  <a:lnTo>
                    <a:pt x="1324685" y="924402"/>
                  </a:lnTo>
                  <a:lnTo>
                    <a:pt x="1316242" y="924402"/>
                  </a:lnTo>
                  <a:lnTo>
                    <a:pt x="1312767" y="924402"/>
                  </a:lnTo>
                  <a:lnTo>
                    <a:pt x="1286178" y="924402"/>
                  </a:lnTo>
                  <a:lnTo>
                    <a:pt x="1282703" y="924402"/>
                  </a:lnTo>
                  <a:lnTo>
                    <a:pt x="1243956" y="924402"/>
                  </a:lnTo>
                  <a:lnTo>
                    <a:pt x="1184998" y="924402"/>
                  </a:lnTo>
                  <a:lnTo>
                    <a:pt x="1154934" y="924402"/>
                  </a:lnTo>
                  <a:lnTo>
                    <a:pt x="1139828" y="924402"/>
                  </a:lnTo>
                  <a:lnTo>
                    <a:pt x="1116187" y="924402"/>
                  </a:lnTo>
                  <a:lnTo>
                    <a:pt x="1112712" y="924402"/>
                  </a:lnTo>
                  <a:lnTo>
                    <a:pt x="1057734" y="924402"/>
                  </a:lnTo>
                  <a:lnTo>
                    <a:pt x="1027669" y="924402"/>
                  </a:lnTo>
                  <a:lnTo>
                    <a:pt x="1012059" y="924402"/>
                  </a:lnTo>
                  <a:lnTo>
                    <a:pt x="984943" y="924402"/>
                  </a:lnTo>
                  <a:lnTo>
                    <a:pt x="929965" y="924402"/>
                  </a:lnTo>
                  <a:lnTo>
                    <a:pt x="899900" y="924402"/>
                  </a:lnTo>
                  <a:lnTo>
                    <a:pt x="857678" y="924402"/>
                  </a:lnTo>
                  <a:lnTo>
                    <a:pt x="819171" y="924402"/>
                  </a:lnTo>
                  <a:lnTo>
                    <a:pt x="729909" y="924402"/>
                  </a:lnTo>
                  <a:lnTo>
                    <a:pt x="691402" y="924402"/>
                  </a:lnTo>
                  <a:lnTo>
                    <a:pt x="687927" y="924402"/>
                  </a:lnTo>
                  <a:lnTo>
                    <a:pt x="560158" y="924402"/>
                  </a:lnTo>
                  <a:lnTo>
                    <a:pt x="432894" y="924402"/>
                  </a:lnTo>
                  <a:lnTo>
                    <a:pt x="305125" y="924402"/>
                  </a:lnTo>
                  <a:cubicBezTo>
                    <a:pt x="275541" y="924402"/>
                    <a:pt x="238373" y="903151"/>
                    <a:pt x="223202" y="877348"/>
                  </a:cubicBezTo>
                  <a:cubicBezTo>
                    <a:pt x="10809" y="509257"/>
                    <a:pt x="10809" y="509257"/>
                    <a:pt x="10809" y="509257"/>
                  </a:cubicBezTo>
                  <a:cubicBezTo>
                    <a:pt x="-3603" y="483452"/>
                    <a:pt x="-3603" y="440951"/>
                    <a:pt x="10809" y="415146"/>
                  </a:cubicBezTo>
                  <a:cubicBezTo>
                    <a:pt x="223202" y="47054"/>
                    <a:pt x="223202" y="47054"/>
                    <a:pt x="223202" y="47054"/>
                  </a:cubicBezTo>
                  <a:cubicBezTo>
                    <a:pt x="238373" y="21251"/>
                    <a:pt x="275541" y="0"/>
                    <a:pt x="305125" y="0"/>
                  </a:cubicBezTo>
                  <a:close/>
                </a:path>
              </a:pathLst>
            </a:custGeom>
            <a:solidFill>
              <a:schemeClr val="accent5">
                <a:lumMod val="95000"/>
              </a:schemeClr>
            </a:solidFill>
            <a:ln w="19050">
              <a:gradFill flip="none" rotWithShape="1">
                <a:gsLst>
                  <a:gs pos="0">
                    <a:schemeClr val="bg1">
                      <a:lumMod val="75000"/>
                    </a:schemeClr>
                  </a:gs>
                  <a:gs pos="100000">
                    <a:schemeClr val="bg1"/>
                  </a:gs>
                </a:gsLst>
                <a:lin ang="2700000" scaled="1"/>
                <a:tileRect/>
              </a:gradFill>
            </a:ln>
            <a:effectLst>
              <a:innerShdw blurRad="63500" dist="50800" dir="13500000">
                <a:prstClr val="black">
                  <a:alpha val="50000"/>
                </a:prstClr>
              </a:innerShdw>
            </a:effectLst>
          </p:spPr>
          <p:txBody>
            <a:bodyPr vert="horz" wrap="square" lIns="121882" tIns="60941" rIns="121882" bIns="60941" numCol="1" anchor="t" anchorCtr="0" compatLnSpc="1">
              <a:prstTxWarp prst="textNoShape">
                <a:avLst/>
              </a:prstTxWarp>
              <a:noAutofit/>
            </a:bodyPr>
            <a:lstStyle/>
            <a:p>
              <a:endParaRPr lang="zh-CN" altLang="en-US">
                <a:solidFill>
                  <a:prstClr val="black"/>
                </a:solidFill>
                <a:latin typeface="+mn-lt"/>
                <a:ea typeface="+mn-ea"/>
                <a:cs typeface="+mn-ea"/>
                <a:sym typeface="+mn-lt"/>
              </a:endParaRPr>
            </a:p>
          </p:txBody>
        </p:sp>
      </p:grpSp>
      <p:grpSp>
        <p:nvGrpSpPr>
          <p:cNvPr id="32" name="组合 31"/>
          <p:cNvGrpSpPr/>
          <p:nvPr/>
        </p:nvGrpSpPr>
        <p:grpSpPr>
          <a:xfrm rot="16200000">
            <a:off x="766617" y="210817"/>
            <a:ext cx="1019823" cy="1150661"/>
            <a:chOff x="8439634" y="3544648"/>
            <a:chExt cx="1611146" cy="1817848"/>
          </a:xfrm>
        </p:grpSpPr>
        <p:sp>
          <p:nvSpPr>
            <p:cNvPr id="33" name="Freeform 5"/>
            <p:cNvSpPr>
              <a:spLocks/>
            </p:cNvSpPr>
            <p:nvPr/>
          </p:nvSpPr>
          <p:spPr bwMode="auto">
            <a:xfrm rot="5400000">
              <a:off x="8336283" y="3647999"/>
              <a:ext cx="1817848" cy="161114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lumMod val="97000"/>
                  </a:schemeClr>
                </a:gs>
                <a:gs pos="100000">
                  <a:schemeClr val="bg1">
                    <a:lumMod val="85000"/>
                  </a:schemeClr>
                </a:gs>
              </a:gsLst>
              <a:lin ang="2700000" scaled="1"/>
              <a:tileRect/>
            </a:gradFill>
            <a:ln w="19050">
              <a:gradFill flip="none" rotWithShape="1">
                <a:gsLst>
                  <a:gs pos="100000">
                    <a:schemeClr val="bg1">
                      <a:lumMod val="75000"/>
                    </a:schemeClr>
                  </a:gs>
                  <a:gs pos="0">
                    <a:schemeClr val="bg1"/>
                  </a:gs>
                </a:gsLst>
                <a:lin ang="2700000" scaled="1"/>
                <a:tileRect/>
              </a:gradFill>
            </a:ln>
            <a:effectLst>
              <a:outerShdw blurRad="127000" dist="50800" dir="2700000" algn="tl" rotWithShape="0">
                <a:prstClr val="black">
                  <a:alpha val="40000"/>
                </a:prstClr>
              </a:out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34" name="Freeform 5"/>
            <p:cNvSpPr>
              <a:spLocks/>
            </p:cNvSpPr>
            <p:nvPr/>
          </p:nvSpPr>
          <p:spPr bwMode="auto">
            <a:xfrm rot="5400000">
              <a:off x="8582835" y="3866516"/>
              <a:ext cx="1324744" cy="1174112"/>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lumMod val="95000"/>
              </a:schemeClr>
            </a:solidFill>
            <a:ln w="15875">
              <a:gradFill flip="none" rotWithShape="1">
                <a:gsLst>
                  <a:gs pos="0">
                    <a:schemeClr val="bg1">
                      <a:lumMod val="65000"/>
                    </a:schemeClr>
                  </a:gs>
                  <a:gs pos="100000">
                    <a:schemeClr val="bg1"/>
                  </a:gs>
                </a:gsLst>
                <a:lin ang="2700000" scaled="1"/>
                <a:tileRect/>
              </a:gradFill>
            </a:ln>
            <a:effectLst>
              <a:innerShdw blurRad="50800" dist="25400" dir="13500000">
                <a:prstClr val="black">
                  <a:alpha val="50000"/>
                </a:prstClr>
              </a:innerShdw>
            </a:effec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grpSp>
        <p:nvGrpSpPr>
          <p:cNvPr id="55" name="Group 17"/>
          <p:cNvGrpSpPr>
            <a:grpSpLocks noChangeAspect="1"/>
          </p:cNvGrpSpPr>
          <p:nvPr/>
        </p:nvGrpSpPr>
        <p:grpSpPr bwMode="auto">
          <a:xfrm>
            <a:off x="1103689" y="607352"/>
            <a:ext cx="345680" cy="371067"/>
            <a:chOff x="231" y="1205"/>
            <a:chExt cx="640" cy="687"/>
          </a:xfrm>
          <a:solidFill>
            <a:schemeClr val="bg1"/>
          </a:solidFill>
          <a:effectLst/>
        </p:grpSpPr>
        <p:sp>
          <p:nvSpPr>
            <p:cNvPr id="56" name="Freeform 18"/>
            <p:cNvSpPr>
              <a:spLocks/>
            </p:cNvSpPr>
            <p:nvPr/>
          </p:nvSpPr>
          <p:spPr bwMode="auto">
            <a:xfrm>
              <a:off x="231" y="1205"/>
              <a:ext cx="499" cy="687"/>
            </a:xfrm>
            <a:custGeom>
              <a:avLst/>
              <a:gdLst>
                <a:gd name="T0" fmla="*/ 442 w 499"/>
                <a:gd name="T1" fmla="*/ 629 h 687"/>
                <a:gd name="T2" fmla="*/ 57 w 499"/>
                <a:gd name="T3" fmla="*/ 629 h 687"/>
                <a:gd name="T4" fmla="*/ 57 w 499"/>
                <a:gd name="T5" fmla="*/ 200 h 687"/>
                <a:gd name="T6" fmla="*/ 200 w 499"/>
                <a:gd name="T7" fmla="*/ 200 h 687"/>
                <a:gd name="T8" fmla="*/ 200 w 499"/>
                <a:gd name="T9" fmla="*/ 57 h 687"/>
                <a:gd name="T10" fmla="*/ 442 w 499"/>
                <a:gd name="T11" fmla="*/ 57 h 687"/>
                <a:gd name="T12" fmla="*/ 442 w 499"/>
                <a:gd name="T13" fmla="*/ 116 h 687"/>
                <a:gd name="T14" fmla="*/ 494 w 499"/>
                <a:gd name="T15" fmla="*/ 64 h 687"/>
                <a:gd name="T16" fmla="*/ 499 w 499"/>
                <a:gd name="T17" fmla="*/ 59 h 687"/>
                <a:gd name="T18" fmla="*/ 499 w 499"/>
                <a:gd name="T19" fmla="*/ 0 h 687"/>
                <a:gd name="T20" fmla="*/ 143 w 499"/>
                <a:gd name="T21" fmla="*/ 0 h 687"/>
                <a:gd name="T22" fmla="*/ 143 w 499"/>
                <a:gd name="T23" fmla="*/ 0 h 687"/>
                <a:gd name="T24" fmla="*/ 0 w 499"/>
                <a:gd name="T25" fmla="*/ 143 h 687"/>
                <a:gd name="T26" fmla="*/ 0 w 499"/>
                <a:gd name="T27" fmla="*/ 687 h 687"/>
                <a:gd name="T28" fmla="*/ 499 w 499"/>
                <a:gd name="T29" fmla="*/ 687 h 687"/>
                <a:gd name="T30" fmla="*/ 499 w 499"/>
                <a:gd name="T31" fmla="*/ 429 h 687"/>
                <a:gd name="T32" fmla="*/ 442 w 499"/>
                <a:gd name="T33" fmla="*/ 486 h 687"/>
                <a:gd name="T34" fmla="*/ 442 w 499"/>
                <a:gd name="T35" fmla="*/ 629 h 6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99" h="687">
                  <a:moveTo>
                    <a:pt x="442" y="629"/>
                  </a:moveTo>
                  <a:lnTo>
                    <a:pt x="57" y="629"/>
                  </a:lnTo>
                  <a:lnTo>
                    <a:pt x="57" y="200"/>
                  </a:lnTo>
                  <a:lnTo>
                    <a:pt x="200" y="200"/>
                  </a:lnTo>
                  <a:lnTo>
                    <a:pt x="200" y="57"/>
                  </a:lnTo>
                  <a:lnTo>
                    <a:pt x="442" y="57"/>
                  </a:lnTo>
                  <a:lnTo>
                    <a:pt x="442" y="116"/>
                  </a:lnTo>
                  <a:lnTo>
                    <a:pt x="494" y="64"/>
                  </a:lnTo>
                  <a:lnTo>
                    <a:pt x="499" y="59"/>
                  </a:lnTo>
                  <a:lnTo>
                    <a:pt x="499" y="0"/>
                  </a:lnTo>
                  <a:lnTo>
                    <a:pt x="143" y="0"/>
                  </a:lnTo>
                  <a:lnTo>
                    <a:pt x="143" y="0"/>
                  </a:lnTo>
                  <a:lnTo>
                    <a:pt x="0" y="143"/>
                  </a:lnTo>
                  <a:lnTo>
                    <a:pt x="0" y="687"/>
                  </a:lnTo>
                  <a:lnTo>
                    <a:pt x="499" y="687"/>
                  </a:lnTo>
                  <a:lnTo>
                    <a:pt x="499" y="429"/>
                  </a:lnTo>
                  <a:lnTo>
                    <a:pt x="442" y="486"/>
                  </a:lnTo>
                  <a:lnTo>
                    <a:pt x="442" y="629"/>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sp>
          <p:nvSpPr>
            <p:cNvPr id="57" name="Freeform 19"/>
            <p:cNvSpPr>
              <a:spLocks noEditPoints="1"/>
            </p:cNvSpPr>
            <p:nvPr/>
          </p:nvSpPr>
          <p:spPr bwMode="auto">
            <a:xfrm>
              <a:off x="436" y="1310"/>
              <a:ext cx="435" cy="431"/>
            </a:xfrm>
            <a:custGeom>
              <a:avLst/>
              <a:gdLst>
                <a:gd name="T0" fmla="*/ 50 w 435"/>
                <a:gd name="T1" fmla="*/ 279 h 431"/>
                <a:gd name="T2" fmla="*/ 50 w 435"/>
                <a:gd name="T3" fmla="*/ 279 h 431"/>
                <a:gd name="T4" fmla="*/ 50 w 435"/>
                <a:gd name="T5" fmla="*/ 279 h 431"/>
                <a:gd name="T6" fmla="*/ 50 w 435"/>
                <a:gd name="T7" fmla="*/ 279 h 431"/>
                <a:gd name="T8" fmla="*/ 0 w 435"/>
                <a:gd name="T9" fmla="*/ 431 h 431"/>
                <a:gd name="T10" fmla="*/ 155 w 435"/>
                <a:gd name="T11" fmla="*/ 381 h 431"/>
                <a:gd name="T12" fmla="*/ 155 w 435"/>
                <a:gd name="T13" fmla="*/ 381 h 431"/>
                <a:gd name="T14" fmla="*/ 155 w 435"/>
                <a:gd name="T15" fmla="*/ 381 h 431"/>
                <a:gd name="T16" fmla="*/ 155 w 435"/>
                <a:gd name="T17" fmla="*/ 381 h 431"/>
                <a:gd name="T18" fmla="*/ 435 w 435"/>
                <a:gd name="T19" fmla="*/ 102 h 431"/>
                <a:gd name="T20" fmla="*/ 330 w 435"/>
                <a:gd name="T21" fmla="*/ 0 h 431"/>
                <a:gd name="T22" fmla="*/ 50 w 435"/>
                <a:gd name="T23" fmla="*/ 279 h 431"/>
                <a:gd name="T24" fmla="*/ 50 w 435"/>
                <a:gd name="T25" fmla="*/ 279 h 431"/>
                <a:gd name="T26" fmla="*/ 141 w 435"/>
                <a:gd name="T27" fmla="*/ 360 h 431"/>
                <a:gd name="T28" fmla="*/ 38 w 435"/>
                <a:gd name="T29" fmla="*/ 396 h 431"/>
                <a:gd name="T30" fmla="*/ 72 w 435"/>
                <a:gd name="T31" fmla="*/ 291 h 431"/>
                <a:gd name="T32" fmla="*/ 141 w 435"/>
                <a:gd name="T33" fmla="*/ 360 h 4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35" h="431">
                  <a:moveTo>
                    <a:pt x="50" y="279"/>
                  </a:moveTo>
                  <a:lnTo>
                    <a:pt x="50" y="279"/>
                  </a:lnTo>
                  <a:lnTo>
                    <a:pt x="50" y="279"/>
                  </a:lnTo>
                  <a:lnTo>
                    <a:pt x="50" y="279"/>
                  </a:lnTo>
                  <a:lnTo>
                    <a:pt x="0" y="431"/>
                  </a:lnTo>
                  <a:lnTo>
                    <a:pt x="155" y="381"/>
                  </a:lnTo>
                  <a:lnTo>
                    <a:pt x="155" y="381"/>
                  </a:lnTo>
                  <a:lnTo>
                    <a:pt x="155" y="381"/>
                  </a:lnTo>
                  <a:lnTo>
                    <a:pt x="155" y="381"/>
                  </a:lnTo>
                  <a:lnTo>
                    <a:pt x="435" y="102"/>
                  </a:lnTo>
                  <a:lnTo>
                    <a:pt x="330" y="0"/>
                  </a:lnTo>
                  <a:lnTo>
                    <a:pt x="50" y="279"/>
                  </a:lnTo>
                  <a:lnTo>
                    <a:pt x="50" y="279"/>
                  </a:lnTo>
                  <a:close/>
                  <a:moveTo>
                    <a:pt x="141" y="360"/>
                  </a:moveTo>
                  <a:lnTo>
                    <a:pt x="38" y="396"/>
                  </a:lnTo>
                  <a:lnTo>
                    <a:pt x="72" y="291"/>
                  </a:lnTo>
                  <a:lnTo>
                    <a:pt x="141" y="360"/>
                  </a:lnTo>
                  <a:close/>
                </a:path>
              </a:pathLst>
            </a:custGeom>
            <a:solidFill>
              <a:srgbClr val="C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882" tIns="60941" rIns="121882" bIns="60941" numCol="1" anchor="t" anchorCtr="0" compatLnSpc="1">
              <a:prstTxWarp prst="textNoShape">
                <a:avLst/>
              </a:prstTxWarp>
            </a:bodyPr>
            <a:lstStyle/>
            <a:p>
              <a:endParaRPr lang="zh-CN" altLang="en-US">
                <a:solidFill>
                  <a:prstClr val="black"/>
                </a:solidFill>
                <a:latin typeface="+mn-lt"/>
                <a:ea typeface="+mn-ea"/>
                <a:cs typeface="+mn-ea"/>
                <a:sym typeface="+mn-lt"/>
              </a:endParaRPr>
            </a:p>
          </p:txBody>
        </p:sp>
      </p:grpSp>
      <p:sp>
        <p:nvSpPr>
          <p:cNvPr id="58" name="矩形 3"/>
          <p:cNvSpPr>
            <a:spLocks noChangeArrowheads="1"/>
          </p:cNvSpPr>
          <p:nvPr/>
        </p:nvSpPr>
        <p:spPr bwMode="auto">
          <a:xfrm>
            <a:off x="1931685" y="553336"/>
            <a:ext cx="5180001" cy="58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wrap="square" lIns="91414" tIns="45709" rIns="91414" bIns="45709">
            <a:spAutoFit/>
          </a:bodyPr>
          <a:lstStyle/>
          <a:p>
            <a:pPr algn="l"/>
            <a:r>
              <a:rPr lang="zh-CN" altLang="en-US" sz="3199" b="0" dirty="0">
                <a:solidFill>
                  <a:schemeClr val="tx1">
                    <a:lumMod val="75000"/>
                    <a:lumOff val="25000"/>
                  </a:schemeClr>
                </a:solidFill>
                <a:latin typeface="+mj-ea"/>
                <a:ea typeface="+mj-ea"/>
                <a:cs typeface="+mn-ea"/>
                <a:sym typeface="+mn-lt"/>
              </a:rPr>
              <a:t>修改输入相关标题文字</a:t>
            </a:r>
          </a:p>
        </p:txBody>
      </p:sp>
      <p:grpSp>
        <p:nvGrpSpPr>
          <p:cNvPr id="12" name="组合 11"/>
          <p:cNvGrpSpPr/>
          <p:nvPr/>
        </p:nvGrpSpPr>
        <p:grpSpPr>
          <a:xfrm>
            <a:off x="2262472" y="3638645"/>
            <a:ext cx="7817383" cy="1767929"/>
            <a:chOff x="1601528" y="2724944"/>
            <a:chExt cx="5864847" cy="1075184"/>
          </a:xfrm>
        </p:grpSpPr>
        <p:cxnSp>
          <p:nvCxnSpPr>
            <p:cNvPr id="13" name="Straight Connector 30"/>
            <p:cNvCxnSpPr/>
            <p:nvPr/>
          </p:nvCxnSpPr>
          <p:spPr>
            <a:xfrm>
              <a:off x="1601528" y="2724944"/>
              <a:ext cx="0" cy="1075184"/>
            </a:xfrm>
            <a:prstGeom prst="line">
              <a:avLst/>
            </a:prstGeom>
            <a:ln w="19050">
              <a:solidFill>
                <a:schemeClr val="accent3">
                  <a:lumMod val="50000"/>
                </a:schemeClr>
              </a:solidFill>
            </a:ln>
          </p:spPr>
          <p:style>
            <a:lnRef idx="1">
              <a:schemeClr val="accent1"/>
            </a:lnRef>
            <a:fillRef idx="0">
              <a:schemeClr val="accent1"/>
            </a:fillRef>
            <a:effectRef idx="0">
              <a:schemeClr val="accent1"/>
            </a:effectRef>
            <a:fontRef idx="minor">
              <a:schemeClr val="tx1"/>
            </a:fontRef>
          </p:style>
        </p:cxnSp>
        <p:cxnSp>
          <p:nvCxnSpPr>
            <p:cNvPr id="14" name="Straight Connector 35"/>
            <p:cNvCxnSpPr/>
            <p:nvPr/>
          </p:nvCxnSpPr>
          <p:spPr>
            <a:xfrm>
              <a:off x="3067740" y="2724944"/>
              <a:ext cx="0" cy="1075184"/>
            </a:xfrm>
            <a:prstGeom prst="line">
              <a:avLst/>
            </a:prstGeom>
            <a:ln w="19050">
              <a:solidFill>
                <a:schemeClr val="accent3">
                  <a:lumMod val="50000"/>
                </a:schemeClr>
              </a:solidFill>
            </a:ln>
          </p:spPr>
          <p:style>
            <a:lnRef idx="1">
              <a:schemeClr val="accent1"/>
            </a:lnRef>
            <a:fillRef idx="0">
              <a:schemeClr val="accent1"/>
            </a:fillRef>
            <a:effectRef idx="0">
              <a:schemeClr val="accent1"/>
            </a:effectRef>
            <a:fontRef idx="minor">
              <a:schemeClr val="tx1"/>
            </a:fontRef>
          </p:style>
        </p:cxnSp>
        <p:cxnSp>
          <p:nvCxnSpPr>
            <p:cNvPr id="15" name="Straight Connector 52"/>
            <p:cNvCxnSpPr/>
            <p:nvPr/>
          </p:nvCxnSpPr>
          <p:spPr>
            <a:xfrm>
              <a:off x="4533952" y="2724944"/>
              <a:ext cx="0" cy="1075184"/>
            </a:xfrm>
            <a:prstGeom prst="line">
              <a:avLst/>
            </a:prstGeom>
            <a:ln w="19050">
              <a:solidFill>
                <a:schemeClr val="accent3">
                  <a:lumMod val="50000"/>
                </a:schemeClr>
              </a:solidFill>
            </a:ln>
          </p:spPr>
          <p:style>
            <a:lnRef idx="1">
              <a:schemeClr val="accent1"/>
            </a:lnRef>
            <a:fillRef idx="0">
              <a:schemeClr val="accent1"/>
            </a:fillRef>
            <a:effectRef idx="0">
              <a:schemeClr val="accent1"/>
            </a:effectRef>
            <a:fontRef idx="minor">
              <a:schemeClr val="tx1"/>
            </a:fontRef>
          </p:style>
        </p:cxnSp>
        <p:cxnSp>
          <p:nvCxnSpPr>
            <p:cNvPr id="16" name="Straight Connector 63"/>
            <p:cNvCxnSpPr/>
            <p:nvPr/>
          </p:nvCxnSpPr>
          <p:spPr>
            <a:xfrm>
              <a:off x="6000164" y="2724944"/>
              <a:ext cx="0" cy="1075184"/>
            </a:xfrm>
            <a:prstGeom prst="line">
              <a:avLst/>
            </a:prstGeom>
            <a:ln w="19050">
              <a:solidFill>
                <a:schemeClr val="accent3">
                  <a:lumMod val="50000"/>
                </a:schemeClr>
              </a:solidFill>
            </a:ln>
          </p:spPr>
          <p:style>
            <a:lnRef idx="1">
              <a:schemeClr val="accent1"/>
            </a:lnRef>
            <a:fillRef idx="0">
              <a:schemeClr val="accent1"/>
            </a:fillRef>
            <a:effectRef idx="0">
              <a:schemeClr val="accent1"/>
            </a:effectRef>
            <a:fontRef idx="minor">
              <a:schemeClr val="tx1"/>
            </a:fontRef>
          </p:style>
        </p:cxnSp>
        <p:cxnSp>
          <p:nvCxnSpPr>
            <p:cNvPr id="17" name="Straight Connector 67"/>
            <p:cNvCxnSpPr/>
            <p:nvPr/>
          </p:nvCxnSpPr>
          <p:spPr>
            <a:xfrm>
              <a:off x="7466375" y="2724944"/>
              <a:ext cx="0" cy="1075184"/>
            </a:xfrm>
            <a:prstGeom prst="line">
              <a:avLst/>
            </a:prstGeom>
            <a:ln w="19050">
              <a:solidFill>
                <a:schemeClr val="accent3">
                  <a:lumMod val="50000"/>
                </a:schemeClr>
              </a:solidFill>
            </a:ln>
          </p:spPr>
          <p:style>
            <a:lnRef idx="1">
              <a:schemeClr val="accent1"/>
            </a:lnRef>
            <a:fillRef idx="0">
              <a:schemeClr val="accent1"/>
            </a:fillRef>
            <a:effectRef idx="0">
              <a:schemeClr val="accent1"/>
            </a:effectRef>
            <a:fontRef idx="minor">
              <a:schemeClr val="tx1"/>
            </a:fontRef>
          </p:style>
        </p:cxnSp>
      </p:grpSp>
      <p:pic>
        <p:nvPicPr>
          <p:cNvPr id="18" name="Picture 77" descr="F:\Trabajos\Envato\Graphic River\Mica PPT\mountains.png"/>
          <p:cNvPicPr>
            <a:picLocks noChangeAspect="1" noChangeArrowheads="1"/>
          </p:cNvPicPr>
          <p:nvPr/>
        </p:nvPicPr>
        <p:blipFill rotWithShape="1">
          <a:blip r:embed="rId3" cstate="print">
            <a:extLst>
              <a:ext uri="{BEBA8EAE-BF5A-486C-A8C5-ECC9F3942E4B}">
                <a14:imgProps xmlns:a14="http://schemas.microsoft.com/office/drawing/2010/main">
                  <a14:imgLayer r:embed="rId4">
                    <a14:imgEffect>
                      <a14:brightnessContrast bright="20000" contrast="-40000"/>
                    </a14:imgEffect>
                  </a14:imgLayer>
                </a14:imgProps>
              </a:ext>
              <a:ext uri="{28A0092B-C50C-407E-A947-70E740481C1C}">
                <a14:useLocalDpi xmlns:a14="http://schemas.microsoft.com/office/drawing/2010/main"/>
              </a:ext>
            </a:extLst>
          </a:blip>
          <a:srcRect/>
          <a:stretch/>
        </p:blipFill>
        <p:spPr bwMode="auto">
          <a:xfrm>
            <a:off x="1119136" y="4343400"/>
            <a:ext cx="9953728" cy="1063175"/>
          </a:xfrm>
          <a:prstGeom prst="rect">
            <a:avLst/>
          </a:prstGeom>
          <a:noFill/>
          <a:effectLst>
            <a:outerShdw blurRad="292100" sx="109000" sy="109000" algn="ctr" rotWithShape="0">
              <a:prstClr val="black">
                <a:alpha val="51000"/>
              </a:prstClr>
            </a:outerShdw>
          </a:effectLst>
          <a:extLst>
            <a:ext uri="{909E8E84-426E-40DD-AFC4-6F175D3DCCD1}">
              <a14:hiddenFill xmlns:a14="http://schemas.microsoft.com/office/drawing/2010/main">
                <a:solidFill>
                  <a:srgbClr val="FFFFFF"/>
                </a:solidFill>
              </a14:hiddenFill>
            </a:ext>
          </a:extLst>
        </p:spPr>
      </p:pic>
      <p:sp>
        <p:nvSpPr>
          <p:cNvPr id="19" name="文本1"/>
          <p:cNvSpPr>
            <a:spLocks noChangeArrowheads="1"/>
          </p:cNvSpPr>
          <p:nvPr/>
        </p:nvSpPr>
        <p:spPr bwMode="gray">
          <a:xfrm>
            <a:off x="3280243" y="5335156"/>
            <a:ext cx="5253404" cy="1188673"/>
          </a:xfrm>
          <a:prstGeom prst="roundRect">
            <a:avLst>
              <a:gd name="adj" fmla="val 11505"/>
            </a:avLst>
          </a:prstGeom>
          <a:noFill/>
          <a:ln w="28575" cap="flat" cmpd="sng" algn="ctr">
            <a:noFill/>
            <a:prstDash val="solid"/>
          </a:ln>
          <a:effectLst/>
          <a:extLst/>
        </p:spPr>
        <p:txBody>
          <a:bodyPr lIns="91424" tIns="45713" rIns="91424" bIns="45713" anchor="ct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defTabSz="1218804">
              <a:lnSpc>
                <a:spcPct val="120000"/>
              </a:lnSpc>
              <a:defRPr/>
            </a:pPr>
            <a:r>
              <a:rPr lang="zh-CN" altLang="en-US" sz="1200" b="0" dirty="0">
                <a:solidFill>
                  <a:schemeClr val="accent3">
                    <a:lumMod val="75000"/>
                  </a:schemeClr>
                </a:solidFill>
                <a:cs typeface="+mn-ea"/>
                <a:sym typeface="+mn-lt"/>
              </a:rPr>
              <a:t>您的内容打在这里，或者通过复制您的文本后，在此框中选择粘贴，并选择只保留文字。在此录入上述图表的综合描述说明。</a:t>
            </a:r>
            <a:endParaRPr lang="zh-CN" altLang="zh-CN" sz="1200" b="0" dirty="0">
              <a:solidFill>
                <a:schemeClr val="accent3">
                  <a:lumMod val="75000"/>
                </a:schemeClr>
              </a:solidFill>
              <a:cs typeface="+mn-ea"/>
              <a:sym typeface="+mn-lt"/>
            </a:endParaRPr>
          </a:p>
        </p:txBody>
      </p:sp>
      <p:grpSp>
        <p:nvGrpSpPr>
          <p:cNvPr id="20" name="组合 19"/>
          <p:cNvGrpSpPr/>
          <p:nvPr/>
        </p:nvGrpSpPr>
        <p:grpSpPr>
          <a:xfrm>
            <a:off x="1515003" y="1766687"/>
            <a:ext cx="1550831" cy="1791050"/>
            <a:chOff x="1135986" y="1137186"/>
            <a:chExt cx="1163482" cy="1343702"/>
          </a:xfrm>
        </p:grpSpPr>
        <p:sp>
          <p:nvSpPr>
            <p:cNvPr id="21"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22"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grpSp>
        <p:nvGrpSpPr>
          <p:cNvPr id="23" name="组合 22"/>
          <p:cNvGrpSpPr/>
          <p:nvPr/>
        </p:nvGrpSpPr>
        <p:grpSpPr>
          <a:xfrm>
            <a:off x="3441402" y="1766687"/>
            <a:ext cx="1550831" cy="1791050"/>
            <a:chOff x="1135986" y="1137186"/>
            <a:chExt cx="1163482" cy="1343702"/>
          </a:xfrm>
        </p:grpSpPr>
        <p:sp>
          <p:nvSpPr>
            <p:cNvPr id="24"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25"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grpSp>
        <p:nvGrpSpPr>
          <p:cNvPr id="26" name="组合 25"/>
          <p:cNvGrpSpPr/>
          <p:nvPr/>
        </p:nvGrpSpPr>
        <p:grpSpPr>
          <a:xfrm>
            <a:off x="5395748" y="1766687"/>
            <a:ext cx="1550831" cy="1791050"/>
            <a:chOff x="1135986" y="1137186"/>
            <a:chExt cx="1163482" cy="1343702"/>
          </a:xfrm>
        </p:grpSpPr>
        <p:sp>
          <p:nvSpPr>
            <p:cNvPr id="27"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28"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grpSp>
        <p:nvGrpSpPr>
          <p:cNvPr id="35" name="组合 34"/>
          <p:cNvGrpSpPr/>
          <p:nvPr/>
        </p:nvGrpSpPr>
        <p:grpSpPr>
          <a:xfrm>
            <a:off x="7350094" y="1766687"/>
            <a:ext cx="1550831" cy="1791050"/>
            <a:chOff x="1135986" y="1137186"/>
            <a:chExt cx="1163482" cy="1343702"/>
          </a:xfrm>
        </p:grpSpPr>
        <p:sp>
          <p:nvSpPr>
            <p:cNvPr id="36"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37"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grpSp>
        <p:nvGrpSpPr>
          <p:cNvPr id="38" name="组合 37"/>
          <p:cNvGrpSpPr/>
          <p:nvPr/>
        </p:nvGrpSpPr>
        <p:grpSpPr>
          <a:xfrm>
            <a:off x="9304439" y="1766687"/>
            <a:ext cx="1550831" cy="1791050"/>
            <a:chOff x="1135986" y="1137186"/>
            <a:chExt cx="1163482" cy="1343702"/>
          </a:xfrm>
        </p:grpSpPr>
        <p:sp>
          <p:nvSpPr>
            <p:cNvPr id="39" name="Freeform 27"/>
            <p:cNvSpPr>
              <a:spLocks/>
            </p:cNvSpPr>
            <p:nvPr/>
          </p:nvSpPr>
          <p:spPr bwMode="auto">
            <a:xfrm>
              <a:off x="1254921" y="1262101"/>
              <a:ext cx="925613" cy="1068988"/>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solidFill>
              <a:srgbClr val="C00000"/>
            </a:solidFill>
            <a:ln w="28575" cap="flat">
              <a:solidFill>
                <a:srgbClr val="A20000"/>
              </a:solidFill>
              <a:prstDash val="solid"/>
              <a:miter lim="800000"/>
              <a:headEnd/>
              <a:tailEnd/>
            </a:ln>
            <a:effectLst>
              <a:outerShdw blurRad="152400" dist="76200" dir="2700000" sx="102000" sy="102000" algn="tl" rotWithShape="0">
                <a:prstClr val="black">
                  <a:alpha val="28000"/>
                </a:prstClr>
              </a:outerShdw>
            </a:effectLst>
          </p:spPr>
          <p:txBody>
            <a:bodyPr vert="horz" wrap="square" lIns="121882" tIns="60941" rIns="121882" bIns="60941" numCol="1" anchor="t" anchorCtr="0" compatLnSpc="1">
              <a:prstTxWarp prst="textNoShape">
                <a:avLst/>
              </a:prstTxWarp>
            </a:bodyPr>
            <a:lstStyle/>
            <a:p>
              <a:endParaRPr lang="zh-CN" altLang="en-US">
                <a:latin typeface="+mn-lt"/>
                <a:ea typeface="+mn-ea"/>
                <a:cs typeface="+mn-ea"/>
                <a:sym typeface="+mn-lt"/>
              </a:endParaRPr>
            </a:p>
          </p:txBody>
        </p:sp>
        <p:sp>
          <p:nvSpPr>
            <p:cNvPr id="40" name="Freeform 27"/>
            <p:cNvSpPr>
              <a:spLocks/>
            </p:cNvSpPr>
            <p:nvPr/>
          </p:nvSpPr>
          <p:spPr bwMode="auto">
            <a:xfrm>
              <a:off x="1135986" y="1137186"/>
              <a:ext cx="1163482" cy="1343702"/>
            </a:xfrm>
            <a:custGeom>
              <a:avLst/>
              <a:gdLst>
                <a:gd name="T0" fmla="*/ 1098 w 2195"/>
                <a:gd name="T1" fmla="*/ 2535 h 2535"/>
                <a:gd name="T2" fmla="*/ 0 w 2195"/>
                <a:gd name="T3" fmla="*/ 1903 h 2535"/>
                <a:gd name="T4" fmla="*/ 0 w 2195"/>
                <a:gd name="T5" fmla="*/ 634 h 2535"/>
                <a:gd name="T6" fmla="*/ 1098 w 2195"/>
                <a:gd name="T7" fmla="*/ 0 h 2535"/>
                <a:gd name="T8" fmla="*/ 2195 w 2195"/>
                <a:gd name="T9" fmla="*/ 634 h 2535"/>
                <a:gd name="T10" fmla="*/ 2195 w 2195"/>
                <a:gd name="T11" fmla="*/ 1903 h 2535"/>
                <a:gd name="T12" fmla="*/ 1098 w 2195"/>
                <a:gd name="T13" fmla="*/ 2535 h 2535"/>
              </a:gdLst>
              <a:ahLst/>
              <a:cxnLst>
                <a:cxn ang="0">
                  <a:pos x="T0" y="T1"/>
                </a:cxn>
                <a:cxn ang="0">
                  <a:pos x="T2" y="T3"/>
                </a:cxn>
                <a:cxn ang="0">
                  <a:pos x="T4" y="T5"/>
                </a:cxn>
                <a:cxn ang="0">
                  <a:pos x="T6" y="T7"/>
                </a:cxn>
                <a:cxn ang="0">
                  <a:pos x="T8" y="T9"/>
                </a:cxn>
                <a:cxn ang="0">
                  <a:pos x="T10" y="T11"/>
                </a:cxn>
                <a:cxn ang="0">
                  <a:pos x="T12" y="T13"/>
                </a:cxn>
              </a:cxnLst>
              <a:rect l="0" t="0" r="r" b="b"/>
              <a:pathLst>
                <a:path w="2195" h="2535">
                  <a:moveTo>
                    <a:pt x="1098" y="2535"/>
                  </a:moveTo>
                  <a:lnTo>
                    <a:pt x="0" y="1903"/>
                  </a:lnTo>
                  <a:lnTo>
                    <a:pt x="0" y="634"/>
                  </a:lnTo>
                  <a:lnTo>
                    <a:pt x="1098" y="0"/>
                  </a:lnTo>
                  <a:lnTo>
                    <a:pt x="2195" y="634"/>
                  </a:lnTo>
                  <a:lnTo>
                    <a:pt x="2195" y="1903"/>
                  </a:lnTo>
                  <a:lnTo>
                    <a:pt x="1098" y="2535"/>
                  </a:lnTo>
                  <a:close/>
                </a:path>
              </a:pathLst>
            </a:custGeom>
            <a:gradFill>
              <a:gsLst>
                <a:gs pos="22000">
                  <a:schemeClr val="bg1">
                    <a:alpha val="40000"/>
                  </a:schemeClr>
                </a:gs>
                <a:gs pos="50000">
                  <a:srgbClr val="FFFFFF">
                    <a:alpha val="10000"/>
                  </a:srgbClr>
                </a:gs>
                <a:gs pos="50000">
                  <a:schemeClr val="bg1">
                    <a:alpha val="20000"/>
                  </a:schemeClr>
                </a:gs>
                <a:gs pos="15000">
                  <a:schemeClr val="bg1">
                    <a:alpha val="87000"/>
                  </a:schemeClr>
                </a:gs>
              </a:gsLst>
              <a:lin ang="2700000" scaled="0"/>
            </a:gradFill>
            <a:ln>
              <a:gradFill>
                <a:gsLst>
                  <a:gs pos="75000">
                    <a:srgbClr val="F0F0F0"/>
                  </a:gs>
                  <a:gs pos="50000">
                    <a:srgbClr val="C8C8C8"/>
                  </a:gs>
                  <a:gs pos="25000">
                    <a:srgbClr val="F0F0F0"/>
                  </a:gs>
                  <a:gs pos="0">
                    <a:schemeClr val="bg1"/>
                  </a:gs>
                  <a:gs pos="100000">
                    <a:schemeClr val="bg1"/>
                  </a:gs>
                </a:gsLst>
                <a:lin ang="2700000" scaled="0"/>
              </a:gradFill>
            </a:ln>
            <a:effectLst>
              <a:outerShdw blurRad="228600" dist="88900" dir="2700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cs typeface="+mn-ea"/>
                <a:sym typeface="+mn-lt"/>
              </a:endParaRPr>
            </a:p>
          </p:txBody>
        </p:sp>
      </p:grpSp>
      <p:sp>
        <p:nvSpPr>
          <p:cNvPr id="41" name="文本框 37"/>
          <p:cNvSpPr>
            <a:spLocks noChangeArrowheads="1"/>
          </p:cNvSpPr>
          <p:nvPr/>
        </p:nvSpPr>
        <p:spPr bwMode="auto">
          <a:xfrm>
            <a:off x="1636751" y="2257946"/>
            <a:ext cx="1281120" cy="4205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2133" b="0" dirty="0">
                <a:solidFill>
                  <a:srgbClr val="FFFFFF"/>
                </a:solidFill>
                <a:latin typeface="+mn-lt"/>
                <a:ea typeface="+mn-ea"/>
                <a:cs typeface="+mn-ea"/>
                <a:sym typeface="+mn-lt"/>
              </a:rPr>
              <a:t>创新务实</a:t>
            </a:r>
          </a:p>
        </p:txBody>
      </p:sp>
      <p:sp>
        <p:nvSpPr>
          <p:cNvPr id="42" name="文本框 37"/>
          <p:cNvSpPr>
            <a:spLocks noChangeArrowheads="1"/>
          </p:cNvSpPr>
          <p:nvPr/>
        </p:nvSpPr>
        <p:spPr bwMode="auto">
          <a:xfrm>
            <a:off x="3586286" y="2257946"/>
            <a:ext cx="1281120" cy="4205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2133" b="0" dirty="0">
                <a:solidFill>
                  <a:srgbClr val="FFFFFF"/>
                </a:solidFill>
                <a:latin typeface="+mn-lt"/>
                <a:ea typeface="+mn-ea"/>
                <a:cs typeface="+mn-ea"/>
                <a:sym typeface="+mn-lt"/>
              </a:rPr>
              <a:t>超越自我</a:t>
            </a:r>
          </a:p>
        </p:txBody>
      </p:sp>
      <p:sp>
        <p:nvSpPr>
          <p:cNvPr id="43" name="文本框 37"/>
          <p:cNvSpPr>
            <a:spLocks noChangeArrowheads="1"/>
          </p:cNvSpPr>
          <p:nvPr/>
        </p:nvSpPr>
        <p:spPr bwMode="auto">
          <a:xfrm>
            <a:off x="5516091" y="2257946"/>
            <a:ext cx="1281120" cy="4205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2133" b="0" dirty="0">
                <a:solidFill>
                  <a:srgbClr val="FFFFFF"/>
                </a:solidFill>
                <a:latin typeface="+mn-lt"/>
                <a:ea typeface="+mn-ea"/>
                <a:cs typeface="+mn-ea"/>
                <a:sym typeface="+mn-lt"/>
              </a:rPr>
              <a:t>追求卓越</a:t>
            </a:r>
          </a:p>
        </p:txBody>
      </p:sp>
      <p:sp>
        <p:nvSpPr>
          <p:cNvPr id="44" name="文本框 37"/>
          <p:cNvSpPr>
            <a:spLocks noChangeArrowheads="1"/>
          </p:cNvSpPr>
          <p:nvPr/>
        </p:nvSpPr>
        <p:spPr bwMode="auto">
          <a:xfrm>
            <a:off x="7484950" y="2260697"/>
            <a:ext cx="1281120" cy="4205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2133" b="0" dirty="0">
                <a:solidFill>
                  <a:srgbClr val="FFFFFF"/>
                </a:solidFill>
                <a:latin typeface="+mn-lt"/>
                <a:ea typeface="+mn-ea"/>
                <a:cs typeface="+mn-ea"/>
                <a:sym typeface="+mn-lt"/>
              </a:rPr>
              <a:t>团结奋斗</a:t>
            </a:r>
          </a:p>
        </p:txBody>
      </p:sp>
      <p:sp>
        <p:nvSpPr>
          <p:cNvPr id="45" name="文本框 37"/>
          <p:cNvSpPr>
            <a:spLocks noChangeArrowheads="1"/>
          </p:cNvSpPr>
          <p:nvPr/>
        </p:nvSpPr>
        <p:spPr bwMode="auto">
          <a:xfrm>
            <a:off x="9477268" y="2257946"/>
            <a:ext cx="1281120" cy="4205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spcBef>
                <a:spcPct val="0"/>
              </a:spcBef>
              <a:buNone/>
            </a:pPr>
            <a:r>
              <a:rPr lang="zh-CN" altLang="en-US" sz="2133" b="0" dirty="0">
                <a:solidFill>
                  <a:srgbClr val="FFFFFF"/>
                </a:solidFill>
                <a:latin typeface="+mn-lt"/>
                <a:ea typeface="+mn-ea"/>
                <a:cs typeface="+mn-ea"/>
                <a:sym typeface="+mn-lt"/>
              </a:rPr>
              <a:t>敢于创新</a:t>
            </a:r>
          </a:p>
        </p:txBody>
      </p:sp>
      <p:sp>
        <p:nvSpPr>
          <p:cNvPr id="46" name="矩形 45"/>
          <p:cNvSpPr/>
          <p:nvPr/>
        </p:nvSpPr>
        <p:spPr>
          <a:xfrm>
            <a:off x="1607249" y="2705482"/>
            <a:ext cx="1340124" cy="235876"/>
          </a:xfrm>
          <a:prstGeom prst="rect">
            <a:avLst/>
          </a:prstGeom>
          <a:noFill/>
          <a:ln>
            <a:noFill/>
          </a:ln>
        </p:spPr>
        <p:txBody>
          <a:bodyPr wrap="square" lIns="91414" tIns="45709" rIns="91414" bIns="45709">
            <a:spAutoFit/>
          </a:bodyPr>
          <a:lstStyle/>
          <a:p>
            <a:r>
              <a:rPr lang="en-US" altLang="zh-CN" sz="933" b="0" dirty="0">
                <a:solidFill>
                  <a:schemeClr val="accent3">
                    <a:lumMod val="50000"/>
                  </a:schemeClr>
                </a:solidFill>
                <a:latin typeface="+mn-lt"/>
                <a:ea typeface="+mn-ea"/>
                <a:cs typeface="+mn-ea"/>
                <a:sym typeface="+mn-lt"/>
              </a:rPr>
              <a:t>Pragmatic innovation</a:t>
            </a:r>
            <a:endParaRPr lang="zh-CN" altLang="en-US" sz="933" b="0" dirty="0">
              <a:solidFill>
                <a:schemeClr val="accent3">
                  <a:lumMod val="50000"/>
                </a:schemeClr>
              </a:solidFill>
              <a:latin typeface="+mn-lt"/>
              <a:ea typeface="+mn-ea"/>
              <a:cs typeface="+mn-ea"/>
              <a:sym typeface="+mn-lt"/>
            </a:endParaRPr>
          </a:p>
        </p:txBody>
      </p:sp>
      <p:sp>
        <p:nvSpPr>
          <p:cNvPr id="47" name="矩形 46"/>
          <p:cNvSpPr/>
          <p:nvPr/>
        </p:nvSpPr>
        <p:spPr>
          <a:xfrm>
            <a:off x="3556784" y="2705482"/>
            <a:ext cx="1340124" cy="235876"/>
          </a:xfrm>
          <a:prstGeom prst="rect">
            <a:avLst/>
          </a:prstGeom>
          <a:noFill/>
          <a:ln>
            <a:noFill/>
          </a:ln>
        </p:spPr>
        <p:txBody>
          <a:bodyPr wrap="square" lIns="91414" tIns="45709" rIns="91414" bIns="45709">
            <a:spAutoFit/>
          </a:bodyPr>
          <a:lstStyle/>
          <a:p>
            <a:r>
              <a:rPr lang="en-US" altLang="zh-CN" sz="933" b="0" dirty="0">
                <a:solidFill>
                  <a:schemeClr val="accent3">
                    <a:lumMod val="50000"/>
                  </a:schemeClr>
                </a:solidFill>
                <a:latin typeface="+mn-lt"/>
                <a:ea typeface="+mn-ea"/>
                <a:cs typeface="+mn-ea"/>
                <a:sym typeface="+mn-lt"/>
              </a:rPr>
              <a:t>Transcendental ego</a:t>
            </a:r>
            <a:endParaRPr lang="zh-CN" altLang="en-US" sz="933" b="0" dirty="0">
              <a:solidFill>
                <a:schemeClr val="accent3">
                  <a:lumMod val="50000"/>
                </a:schemeClr>
              </a:solidFill>
              <a:latin typeface="+mn-lt"/>
              <a:ea typeface="+mn-ea"/>
              <a:cs typeface="+mn-ea"/>
              <a:sym typeface="+mn-lt"/>
            </a:endParaRPr>
          </a:p>
        </p:txBody>
      </p:sp>
      <p:sp>
        <p:nvSpPr>
          <p:cNvPr id="48" name="矩形 47"/>
          <p:cNvSpPr/>
          <p:nvPr/>
        </p:nvSpPr>
        <p:spPr>
          <a:xfrm>
            <a:off x="5486589" y="2705482"/>
            <a:ext cx="1340124" cy="235876"/>
          </a:xfrm>
          <a:prstGeom prst="rect">
            <a:avLst/>
          </a:prstGeom>
          <a:noFill/>
          <a:ln>
            <a:noFill/>
          </a:ln>
        </p:spPr>
        <p:txBody>
          <a:bodyPr wrap="square" lIns="91414" tIns="45709" rIns="91414" bIns="45709">
            <a:spAutoFit/>
          </a:bodyPr>
          <a:lstStyle/>
          <a:p>
            <a:r>
              <a:rPr lang="en-US" altLang="zh-CN" sz="933" b="0" dirty="0">
                <a:solidFill>
                  <a:schemeClr val="accent3">
                    <a:lumMod val="50000"/>
                  </a:schemeClr>
                </a:solidFill>
                <a:latin typeface="+mn-lt"/>
                <a:ea typeface="+mn-ea"/>
                <a:cs typeface="+mn-ea"/>
                <a:sym typeface="+mn-lt"/>
              </a:rPr>
              <a:t>Pursuit of excellence</a:t>
            </a:r>
            <a:endParaRPr lang="zh-CN" altLang="en-US" sz="933" b="0" dirty="0">
              <a:solidFill>
                <a:schemeClr val="accent3">
                  <a:lumMod val="50000"/>
                </a:schemeClr>
              </a:solidFill>
              <a:latin typeface="+mn-lt"/>
              <a:ea typeface="+mn-ea"/>
              <a:cs typeface="+mn-ea"/>
              <a:sym typeface="+mn-lt"/>
            </a:endParaRPr>
          </a:p>
        </p:txBody>
      </p:sp>
      <p:sp>
        <p:nvSpPr>
          <p:cNvPr id="49" name="矩形 48"/>
          <p:cNvSpPr/>
          <p:nvPr/>
        </p:nvSpPr>
        <p:spPr>
          <a:xfrm>
            <a:off x="7455448" y="2705483"/>
            <a:ext cx="1340124" cy="235876"/>
          </a:xfrm>
          <a:prstGeom prst="rect">
            <a:avLst/>
          </a:prstGeom>
          <a:noFill/>
          <a:ln>
            <a:noFill/>
          </a:ln>
        </p:spPr>
        <p:txBody>
          <a:bodyPr wrap="square" lIns="91414" tIns="45709" rIns="91414" bIns="45709">
            <a:spAutoFit/>
          </a:bodyPr>
          <a:lstStyle/>
          <a:p>
            <a:r>
              <a:rPr lang="en-US" altLang="zh-CN" sz="933" b="0" dirty="0">
                <a:solidFill>
                  <a:schemeClr val="accent3">
                    <a:lumMod val="50000"/>
                  </a:schemeClr>
                </a:solidFill>
                <a:latin typeface="+mn-lt"/>
                <a:ea typeface="+mn-ea"/>
                <a:cs typeface="+mn-ea"/>
                <a:sym typeface="+mn-lt"/>
              </a:rPr>
              <a:t>United struggle</a:t>
            </a:r>
            <a:endParaRPr lang="zh-CN" altLang="en-US" sz="933" b="0" dirty="0">
              <a:solidFill>
                <a:schemeClr val="accent3">
                  <a:lumMod val="50000"/>
                </a:schemeClr>
              </a:solidFill>
              <a:latin typeface="+mn-lt"/>
              <a:ea typeface="+mn-ea"/>
              <a:cs typeface="+mn-ea"/>
              <a:sym typeface="+mn-lt"/>
            </a:endParaRPr>
          </a:p>
        </p:txBody>
      </p:sp>
      <p:sp>
        <p:nvSpPr>
          <p:cNvPr id="50" name="矩形 49"/>
          <p:cNvSpPr/>
          <p:nvPr/>
        </p:nvSpPr>
        <p:spPr>
          <a:xfrm>
            <a:off x="9447766" y="2705483"/>
            <a:ext cx="1340124" cy="235876"/>
          </a:xfrm>
          <a:prstGeom prst="rect">
            <a:avLst/>
          </a:prstGeom>
          <a:noFill/>
          <a:ln>
            <a:noFill/>
          </a:ln>
        </p:spPr>
        <p:txBody>
          <a:bodyPr wrap="square" lIns="91414" tIns="45709" rIns="91414" bIns="45709">
            <a:spAutoFit/>
          </a:bodyPr>
          <a:lstStyle/>
          <a:p>
            <a:r>
              <a:rPr lang="en-US" altLang="zh-CN" sz="933" b="0" dirty="0">
                <a:solidFill>
                  <a:schemeClr val="accent3">
                    <a:lumMod val="50000"/>
                  </a:schemeClr>
                </a:solidFill>
                <a:latin typeface="+mn-lt"/>
                <a:ea typeface="+mn-ea"/>
                <a:cs typeface="+mn-ea"/>
                <a:sym typeface="+mn-lt"/>
              </a:rPr>
              <a:t>Dare to innovate</a:t>
            </a:r>
            <a:endParaRPr lang="zh-CN" altLang="en-US" sz="933" b="0" dirty="0">
              <a:solidFill>
                <a:schemeClr val="accent3">
                  <a:lumMod val="50000"/>
                </a:schemeClr>
              </a:solidFill>
              <a:latin typeface="+mn-lt"/>
              <a:ea typeface="+mn-ea"/>
              <a:cs typeface="+mn-ea"/>
              <a:sym typeface="+mn-lt"/>
            </a:endParaRPr>
          </a:p>
        </p:txBody>
      </p:sp>
    </p:spTree>
    <p:extLst>
      <p:ext uri="{BB962C8B-B14F-4D97-AF65-F5344CB8AC3E}">
        <p14:creationId xmlns:p14="http://schemas.microsoft.com/office/powerpoint/2010/main" val="458416672"/>
      </p:ext>
    </p:extLst>
  </p:cSld>
  <p:clrMapOvr>
    <a:masterClrMapping/>
  </p:clrMapOvr>
  <mc:AlternateContent xmlns:mc="http://schemas.openxmlformats.org/markup-compatibility/2006" xmlns:p14="http://schemas.microsoft.com/office/powerpoint/2010/main">
    <mc:Choice Requires="p14">
      <p:transition spd="slow" p14:dur="1200" advTm="0">
        <p14:prism/>
      </p:transition>
    </mc:Choice>
    <mc:Fallback xmlns="">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400"/>
                                  </p:stCondLst>
                                  <p:childTnLst>
                                    <p:set>
                                      <p:cBhvr>
                                        <p:cTn id="6" dur="1" fill="hold">
                                          <p:stCondLst>
                                            <p:cond delay="0"/>
                                          </p:stCondLst>
                                        </p:cTn>
                                        <p:tgtEl>
                                          <p:spTgt spid="55"/>
                                        </p:tgtEl>
                                        <p:attrNameLst>
                                          <p:attrName>style.visibility</p:attrName>
                                        </p:attrNameLst>
                                      </p:cBhvr>
                                      <p:to>
                                        <p:strVal val="visible"/>
                                      </p:to>
                                    </p:set>
                                    <p:animEffect transition="in" filter="fade">
                                      <p:cBhvr>
                                        <p:cTn id="7" dur="500"/>
                                        <p:tgtEl>
                                          <p:spTgt spid="55"/>
                                        </p:tgtEl>
                                      </p:cBhvr>
                                    </p:animEffect>
                                  </p:childTnLst>
                                </p:cTn>
                              </p:par>
                              <p:par>
                                <p:cTn id="8" presetID="22" presetClass="entr" presetSubtype="8" fill="hold" nodeType="withEffect">
                                  <p:stCondLst>
                                    <p:cond delay="400"/>
                                  </p:stCondLst>
                                  <p:childTnLst>
                                    <p:set>
                                      <p:cBhvr>
                                        <p:cTn id="9" dur="1" fill="hold">
                                          <p:stCondLst>
                                            <p:cond delay="0"/>
                                          </p:stCondLst>
                                        </p:cTn>
                                        <p:tgtEl>
                                          <p:spTgt spid="29"/>
                                        </p:tgtEl>
                                        <p:attrNameLst>
                                          <p:attrName>style.visibility</p:attrName>
                                        </p:attrNameLst>
                                      </p:cBhvr>
                                      <p:to>
                                        <p:strVal val="visible"/>
                                      </p:to>
                                    </p:set>
                                    <p:animEffect transition="in" filter="wipe(left)">
                                      <p:cBhvr>
                                        <p:cTn id="10" dur="500"/>
                                        <p:tgtEl>
                                          <p:spTgt spid="29"/>
                                        </p:tgtEl>
                                      </p:cBhvr>
                                    </p:animEffect>
                                  </p:childTnLst>
                                </p:cTn>
                              </p:par>
                              <p:par>
                                <p:cTn id="11" presetID="53" presetClass="entr" presetSubtype="16" fill="hold" nodeType="withEffect">
                                  <p:stCondLst>
                                    <p:cond delay="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childTnLst>
                          </p:cTn>
                        </p:par>
                        <p:par>
                          <p:cTn id="16" fill="hold">
                            <p:stCondLst>
                              <p:cond delay="900"/>
                            </p:stCondLst>
                            <p:childTnLst>
                              <p:par>
                                <p:cTn id="17" presetID="22" presetClass="entr" presetSubtype="8" fill="hold" grpId="0" nodeType="afterEffect">
                                  <p:stCondLst>
                                    <p:cond delay="0"/>
                                  </p:stCondLst>
                                  <p:childTnLst>
                                    <p:set>
                                      <p:cBhvr>
                                        <p:cTn id="18" dur="1" fill="hold">
                                          <p:stCondLst>
                                            <p:cond delay="0"/>
                                          </p:stCondLst>
                                        </p:cTn>
                                        <p:tgtEl>
                                          <p:spTgt spid="58"/>
                                        </p:tgtEl>
                                        <p:attrNameLst>
                                          <p:attrName>style.visibility</p:attrName>
                                        </p:attrNameLst>
                                      </p:cBhvr>
                                      <p:to>
                                        <p:strVal val="visible"/>
                                      </p:to>
                                    </p:set>
                                    <p:animEffect transition="in" filter="wipe(left)">
                                      <p:cBhvr>
                                        <p:cTn id="19" dur="500"/>
                                        <p:tgtEl>
                                          <p:spTgt spid="58"/>
                                        </p:tgtEl>
                                      </p:cBhvr>
                                    </p:animEffect>
                                  </p:childTnLst>
                                </p:cTn>
                              </p:par>
                            </p:childTnLst>
                          </p:cTn>
                        </p:par>
                        <p:par>
                          <p:cTn id="20" fill="hold">
                            <p:stCondLst>
                              <p:cond delay="1400"/>
                            </p:stCondLst>
                            <p:childTnLst>
                              <p:par>
                                <p:cTn id="21" presetID="42" presetClass="entr" presetSubtype="0" fill="hold" nodeType="afterEffect">
                                  <p:stCondLst>
                                    <p:cond delay="0"/>
                                  </p:stCondLst>
                                  <p:childTnLst>
                                    <p:set>
                                      <p:cBhvr>
                                        <p:cTn id="22" dur="1" fill="hold">
                                          <p:stCondLst>
                                            <p:cond delay="0"/>
                                          </p:stCondLst>
                                        </p:cTn>
                                        <p:tgtEl>
                                          <p:spTgt spid="18"/>
                                        </p:tgtEl>
                                        <p:attrNameLst>
                                          <p:attrName>style.visibility</p:attrName>
                                        </p:attrNameLst>
                                      </p:cBhvr>
                                      <p:to>
                                        <p:strVal val="visible"/>
                                      </p:to>
                                    </p:set>
                                    <p:animEffect transition="in" filter="fade">
                                      <p:cBhvr>
                                        <p:cTn id="23" dur="1000"/>
                                        <p:tgtEl>
                                          <p:spTgt spid="18"/>
                                        </p:tgtEl>
                                      </p:cBhvr>
                                    </p:animEffect>
                                    <p:anim calcmode="lin" valueType="num">
                                      <p:cBhvr>
                                        <p:cTn id="24" dur="1000" fill="hold"/>
                                        <p:tgtEl>
                                          <p:spTgt spid="18"/>
                                        </p:tgtEl>
                                        <p:attrNameLst>
                                          <p:attrName>ppt_x</p:attrName>
                                        </p:attrNameLst>
                                      </p:cBhvr>
                                      <p:tavLst>
                                        <p:tav tm="0">
                                          <p:val>
                                            <p:strVal val="#ppt_x"/>
                                          </p:val>
                                        </p:tav>
                                        <p:tav tm="100000">
                                          <p:val>
                                            <p:strVal val="#ppt_x"/>
                                          </p:val>
                                        </p:tav>
                                      </p:tavLst>
                                    </p:anim>
                                    <p:anim calcmode="lin" valueType="num">
                                      <p:cBhvr>
                                        <p:cTn id="25" dur="1000" fill="hold"/>
                                        <p:tgtEl>
                                          <p:spTgt spid="18"/>
                                        </p:tgtEl>
                                        <p:attrNameLst>
                                          <p:attrName>ppt_y</p:attrName>
                                        </p:attrNameLst>
                                      </p:cBhvr>
                                      <p:tavLst>
                                        <p:tav tm="0">
                                          <p:val>
                                            <p:strVal val="#ppt_y+.1"/>
                                          </p:val>
                                        </p:tav>
                                        <p:tav tm="100000">
                                          <p:val>
                                            <p:strVal val="#ppt_y"/>
                                          </p:val>
                                        </p:tav>
                                      </p:tavLst>
                                    </p:anim>
                                  </p:childTnLst>
                                </p:cTn>
                              </p:par>
                            </p:childTnLst>
                          </p:cTn>
                        </p:par>
                        <p:par>
                          <p:cTn id="26" fill="hold">
                            <p:stCondLst>
                              <p:cond delay="2400"/>
                            </p:stCondLst>
                            <p:childTnLst>
                              <p:par>
                                <p:cTn id="27" presetID="22" presetClass="entr" presetSubtype="4" fill="hold" nodeType="afterEffect">
                                  <p:stCondLst>
                                    <p:cond delay="0"/>
                                  </p:stCondLst>
                                  <p:childTnLst>
                                    <p:set>
                                      <p:cBhvr>
                                        <p:cTn id="28" dur="1" fill="hold">
                                          <p:stCondLst>
                                            <p:cond delay="0"/>
                                          </p:stCondLst>
                                        </p:cTn>
                                        <p:tgtEl>
                                          <p:spTgt spid="12"/>
                                        </p:tgtEl>
                                        <p:attrNameLst>
                                          <p:attrName>style.visibility</p:attrName>
                                        </p:attrNameLst>
                                      </p:cBhvr>
                                      <p:to>
                                        <p:strVal val="visible"/>
                                      </p:to>
                                    </p:set>
                                    <p:animEffect transition="in" filter="wipe(down)">
                                      <p:cBhvr>
                                        <p:cTn id="29" dur="500"/>
                                        <p:tgtEl>
                                          <p:spTgt spid="12"/>
                                        </p:tgtEl>
                                      </p:cBhvr>
                                    </p:animEffect>
                                  </p:childTnLst>
                                </p:cTn>
                              </p:par>
                            </p:childTnLst>
                          </p:cTn>
                        </p:par>
                        <p:par>
                          <p:cTn id="30" fill="hold">
                            <p:stCondLst>
                              <p:cond delay="2900"/>
                            </p:stCondLst>
                            <p:childTnLst>
                              <p:par>
                                <p:cTn id="31" presetID="53" presetClass="entr" presetSubtype="16" fill="hold" nodeType="afterEffect">
                                  <p:stCondLst>
                                    <p:cond delay="0"/>
                                  </p:stCondLst>
                                  <p:childTnLst>
                                    <p:set>
                                      <p:cBhvr>
                                        <p:cTn id="32" dur="1" fill="hold">
                                          <p:stCondLst>
                                            <p:cond delay="0"/>
                                          </p:stCondLst>
                                        </p:cTn>
                                        <p:tgtEl>
                                          <p:spTgt spid="20"/>
                                        </p:tgtEl>
                                        <p:attrNameLst>
                                          <p:attrName>style.visibility</p:attrName>
                                        </p:attrNameLst>
                                      </p:cBhvr>
                                      <p:to>
                                        <p:strVal val="visible"/>
                                      </p:to>
                                    </p:set>
                                    <p:anim calcmode="lin" valueType="num">
                                      <p:cBhvr>
                                        <p:cTn id="33" dur="500" fill="hold"/>
                                        <p:tgtEl>
                                          <p:spTgt spid="20"/>
                                        </p:tgtEl>
                                        <p:attrNameLst>
                                          <p:attrName>ppt_w</p:attrName>
                                        </p:attrNameLst>
                                      </p:cBhvr>
                                      <p:tavLst>
                                        <p:tav tm="0">
                                          <p:val>
                                            <p:fltVal val="0"/>
                                          </p:val>
                                        </p:tav>
                                        <p:tav tm="100000">
                                          <p:val>
                                            <p:strVal val="#ppt_w"/>
                                          </p:val>
                                        </p:tav>
                                      </p:tavLst>
                                    </p:anim>
                                    <p:anim calcmode="lin" valueType="num">
                                      <p:cBhvr>
                                        <p:cTn id="34" dur="500" fill="hold"/>
                                        <p:tgtEl>
                                          <p:spTgt spid="20"/>
                                        </p:tgtEl>
                                        <p:attrNameLst>
                                          <p:attrName>ppt_h</p:attrName>
                                        </p:attrNameLst>
                                      </p:cBhvr>
                                      <p:tavLst>
                                        <p:tav tm="0">
                                          <p:val>
                                            <p:fltVal val="0"/>
                                          </p:val>
                                        </p:tav>
                                        <p:tav tm="100000">
                                          <p:val>
                                            <p:strVal val="#ppt_h"/>
                                          </p:val>
                                        </p:tav>
                                      </p:tavLst>
                                    </p:anim>
                                    <p:animEffect transition="in" filter="fade">
                                      <p:cBhvr>
                                        <p:cTn id="35" dur="500"/>
                                        <p:tgtEl>
                                          <p:spTgt spid="20"/>
                                        </p:tgtEl>
                                      </p:cBhvr>
                                    </p:animEffect>
                                  </p:childTnLst>
                                </p:cTn>
                              </p:par>
                            </p:childTnLst>
                          </p:cTn>
                        </p:par>
                        <p:par>
                          <p:cTn id="36" fill="hold">
                            <p:stCondLst>
                              <p:cond delay="3400"/>
                            </p:stCondLst>
                            <p:childTnLst>
                              <p:par>
                                <p:cTn id="37" presetID="53" presetClass="entr" presetSubtype="16" fill="hold" nodeType="afterEffect">
                                  <p:stCondLst>
                                    <p:cond delay="0"/>
                                  </p:stCondLst>
                                  <p:childTnLst>
                                    <p:set>
                                      <p:cBhvr>
                                        <p:cTn id="38" dur="1" fill="hold">
                                          <p:stCondLst>
                                            <p:cond delay="0"/>
                                          </p:stCondLst>
                                        </p:cTn>
                                        <p:tgtEl>
                                          <p:spTgt spid="23"/>
                                        </p:tgtEl>
                                        <p:attrNameLst>
                                          <p:attrName>style.visibility</p:attrName>
                                        </p:attrNameLst>
                                      </p:cBhvr>
                                      <p:to>
                                        <p:strVal val="visible"/>
                                      </p:to>
                                    </p:set>
                                    <p:anim calcmode="lin" valueType="num">
                                      <p:cBhvr>
                                        <p:cTn id="39" dur="500" fill="hold"/>
                                        <p:tgtEl>
                                          <p:spTgt spid="23"/>
                                        </p:tgtEl>
                                        <p:attrNameLst>
                                          <p:attrName>ppt_w</p:attrName>
                                        </p:attrNameLst>
                                      </p:cBhvr>
                                      <p:tavLst>
                                        <p:tav tm="0">
                                          <p:val>
                                            <p:fltVal val="0"/>
                                          </p:val>
                                        </p:tav>
                                        <p:tav tm="100000">
                                          <p:val>
                                            <p:strVal val="#ppt_w"/>
                                          </p:val>
                                        </p:tav>
                                      </p:tavLst>
                                    </p:anim>
                                    <p:anim calcmode="lin" valueType="num">
                                      <p:cBhvr>
                                        <p:cTn id="40" dur="500" fill="hold"/>
                                        <p:tgtEl>
                                          <p:spTgt spid="23"/>
                                        </p:tgtEl>
                                        <p:attrNameLst>
                                          <p:attrName>ppt_h</p:attrName>
                                        </p:attrNameLst>
                                      </p:cBhvr>
                                      <p:tavLst>
                                        <p:tav tm="0">
                                          <p:val>
                                            <p:fltVal val="0"/>
                                          </p:val>
                                        </p:tav>
                                        <p:tav tm="100000">
                                          <p:val>
                                            <p:strVal val="#ppt_h"/>
                                          </p:val>
                                        </p:tav>
                                      </p:tavLst>
                                    </p:anim>
                                    <p:animEffect transition="in" filter="fade">
                                      <p:cBhvr>
                                        <p:cTn id="41" dur="500"/>
                                        <p:tgtEl>
                                          <p:spTgt spid="23"/>
                                        </p:tgtEl>
                                      </p:cBhvr>
                                    </p:animEffect>
                                  </p:childTnLst>
                                </p:cTn>
                              </p:par>
                            </p:childTnLst>
                          </p:cTn>
                        </p:par>
                        <p:par>
                          <p:cTn id="42" fill="hold">
                            <p:stCondLst>
                              <p:cond delay="3900"/>
                            </p:stCondLst>
                            <p:childTnLst>
                              <p:par>
                                <p:cTn id="43" presetID="53" presetClass="entr" presetSubtype="16" fill="hold" nodeType="afterEffect">
                                  <p:stCondLst>
                                    <p:cond delay="0"/>
                                  </p:stCondLst>
                                  <p:childTnLst>
                                    <p:set>
                                      <p:cBhvr>
                                        <p:cTn id="44" dur="1" fill="hold">
                                          <p:stCondLst>
                                            <p:cond delay="0"/>
                                          </p:stCondLst>
                                        </p:cTn>
                                        <p:tgtEl>
                                          <p:spTgt spid="26"/>
                                        </p:tgtEl>
                                        <p:attrNameLst>
                                          <p:attrName>style.visibility</p:attrName>
                                        </p:attrNameLst>
                                      </p:cBhvr>
                                      <p:to>
                                        <p:strVal val="visible"/>
                                      </p:to>
                                    </p:set>
                                    <p:anim calcmode="lin" valueType="num">
                                      <p:cBhvr>
                                        <p:cTn id="45" dur="500" fill="hold"/>
                                        <p:tgtEl>
                                          <p:spTgt spid="26"/>
                                        </p:tgtEl>
                                        <p:attrNameLst>
                                          <p:attrName>ppt_w</p:attrName>
                                        </p:attrNameLst>
                                      </p:cBhvr>
                                      <p:tavLst>
                                        <p:tav tm="0">
                                          <p:val>
                                            <p:fltVal val="0"/>
                                          </p:val>
                                        </p:tav>
                                        <p:tav tm="100000">
                                          <p:val>
                                            <p:strVal val="#ppt_w"/>
                                          </p:val>
                                        </p:tav>
                                      </p:tavLst>
                                    </p:anim>
                                    <p:anim calcmode="lin" valueType="num">
                                      <p:cBhvr>
                                        <p:cTn id="46" dur="500" fill="hold"/>
                                        <p:tgtEl>
                                          <p:spTgt spid="26"/>
                                        </p:tgtEl>
                                        <p:attrNameLst>
                                          <p:attrName>ppt_h</p:attrName>
                                        </p:attrNameLst>
                                      </p:cBhvr>
                                      <p:tavLst>
                                        <p:tav tm="0">
                                          <p:val>
                                            <p:fltVal val="0"/>
                                          </p:val>
                                        </p:tav>
                                        <p:tav tm="100000">
                                          <p:val>
                                            <p:strVal val="#ppt_h"/>
                                          </p:val>
                                        </p:tav>
                                      </p:tavLst>
                                    </p:anim>
                                    <p:animEffect transition="in" filter="fade">
                                      <p:cBhvr>
                                        <p:cTn id="47" dur="500"/>
                                        <p:tgtEl>
                                          <p:spTgt spid="26"/>
                                        </p:tgtEl>
                                      </p:cBhvr>
                                    </p:animEffect>
                                  </p:childTnLst>
                                </p:cTn>
                              </p:par>
                            </p:childTnLst>
                          </p:cTn>
                        </p:par>
                        <p:par>
                          <p:cTn id="48" fill="hold">
                            <p:stCondLst>
                              <p:cond delay="4400"/>
                            </p:stCondLst>
                            <p:childTnLst>
                              <p:par>
                                <p:cTn id="49" presetID="53" presetClass="entr" presetSubtype="16" fill="hold" nodeType="afterEffect">
                                  <p:stCondLst>
                                    <p:cond delay="0"/>
                                  </p:stCondLst>
                                  <p:childTnLst>
                                    <p:set>
                                      <p:cBhvr>
                                        <p:cTn id="50" dur="1" fill="hold">
                                          <p:stCondLst>
                                            <p:cond delay="0"/>
                                          </p:stCondLst>
                                        </p:cTn>
                                        <p:tgtEl>
                                          <p:spTgt spid="35"/>
                                        </p:tgtEl>
                                        <p:attrNameLst>
                                          <p:attrName>style.visibility</p:attrName>
                                        </p:attrNameLst>
                                      </p:cBhvr>
                                      <p:to>
                                        <p:strVal val="visible"/>
                                      </p:to>
                                    </p:set>
                                    <p:anim calcmode="lin" valueType="num">
                                      <p:cBhvr>
                                        <p:cTn id="51" dur="500" fill="hold"/>
                                        <p:tgtEl>
                                          <p:spTgt spid="35"/>
                                        </p:tgtEl>
                                        <p:attrNameLst>
                                          <p:attrName>ppt_w</p:attrName>
                                        </p:attrNameLst>
                                      </p:cBhvr>
                                      <p:tavLst>
                                        <p:tav tm="0">
                                          <p:val>
                                            <p:fltVal val="0"/>
                                          </p:val>
                                        </p:tav>
                                        <p:tav tm="100000">
                                          <p:val>
                                            <p:strVal val="#ppt_w"/>
                                          </p:val>
                                        </p:tav>
                                      </p:tavLst>
                                    </p:anim>
                                    <p:anim calcmode="lin" valueType="num">
                                      <p:cBhvr>
                                        <p:cTn id="52" dur="500" fill="hold"/>
                                        <p:tgtEl>
                                          <p:spTgt spid="35"/>
                                        </p:tgtEl>
                                        <p:attrNameLst>
                                          <p:attrName>ppt_h</p:attrName>
                                        </p:attrNameLst>
                                      </p:cBhvr>
                                      <p:tavLst>
                                        <p:tav tm="0">
                                          <p:val>
                                            <p:fltVal val="0"/>
                                          </p:val>
                                        </p:tav>
                                        <p:tav tm="100000">
                                          <p:val>
                                            <p:strVal val="#ppt_h"/>
                                          </p:val>
                                        </p:tav>
                                      </p:tavLst>
                                    </p:anim>
                                    <p:animEffect transition="in" filter="fade">
                                      <p:cBhvr>
                                        <p:cTn id="53" dur="500"/>
                                        <p:tgtEl>
                                          <p:spTgt spid="35"/>
                                        </p:tgtEl>
                                      </p:cBhvr>
                                    </p:animEffect>
                                  </p:childTnLst>
                                </p:cTn>
                              </p:par>
                            </p:childTnLst>
                          </p:cTn>
                        </p:par>
                        <p:par>
                          <p:cTn id="54" fill="hold">
                            <p:stCondLst>
                              <p:cond delay="4900"/>
                            </p:stCondLst>
                            <p:childTnLst>
                              <p:par>
                                <p:cTn id="55" presetID="53" presetClass="entr" presetSubtype="16" fill="hold" nodeType="afterEffect">
                                  <p:stCondLst>
                                    <p:cond delay="0"/>
                                  </p:stCondLst>
                                  <p:childTnLst>
                                    <p:set>
                                      <p:cBhvr>
                                        <p:cTn id="56" dur="1" fill="hold">
                                          <p:stCondLst>
                                            <p:cond delay="0"/>
                                          </p:stCondLst>
                                        </p:cTn>
                                        <p:tgtEl>
                                          <p:spTgt spid="38"/>
                                        </p:tgtEl>
                                        <p:attrNameLst>
                                          <p:attrName>style.visibility</p:attrName>
                                        </p:attrNameLst>
                                      </p:cBhvr>
                                      <p:to>
                                        <p:strVal val="visible"/>
                                      </p:to>
                                    </p:set>
                                    <p:anim calcmode="lin" valueType="num">
                                      <p:cBhvr>
                                        <p:cTn id="57" dur="500" fill="hold"/>
                                        <p:tgtEl>
                                          <p:spTgt spid="38"/>
                                        </p:tgtEl>
                                        <p:attrNameLst>
                                          <p:attrName>ppt_w</p:attrName>
                                        </p:attrNameLst>
                                      </p:cBhvr>
                                      <p:tavLst>
                                        <p:tav tm="0">
                                          <p:val>
                                            <p:fltVal val="0"/>
                                          </p:val>
                                        </p:tav>
                                        <p:tav tm="100000">
                                          <p:val>
                                            <p:strVal val="#ppt_w"/>
                                          </p:val>
                                        </p:tav>
                                      </p:tavLst>
                                    </p:anim>
                                    <p:anim calcmode="lin" valueType="num">
                                      <p:cBhvr>
                                        <p:cTn id="58" dur="500" fill="hold"/>
                                        <p:tgtEl>
                                          <p:spTgt spid="38"/>
                                        </p:tgtEl>
                                        <p:attrNameLst>
                                          <p:attrName>ppt_h</p:attrName>
                                        </p:attrNameLst>
                                      </p:cBhvr>
                                      <p:tavLst>
                                        <p:tav tm="0">
                                          <p:val>
                                            <p:fltVal val="0"/>
                                          </p:val>
                                        </p:tav>
                                        <p:tav tm="100000">
                                          <p:val>
                                            <p:strVal val="#ppt_h"/>
                                          </p:val>
                                        </p:tav>
                                      </p:tavLst>
                                    </p:anim>
                                    <p:animEffect transition="in" filter="fade">
                                      <p:cBhvr>
                                        <p:cTn id="59" dur="500"/>
                                        <p:tgtEl>
                                          <p:spTgt spid="38"/>
                                        </p:tgtEl>
                                      </p:cBhvr>
                                    </p:animEffect>
                                  </p:childTnLst>
                                </p:cTn>
                              </p:par>
                            </p:childTnLst>
                          </p:cTn>
                        </p:par>
                        <p:par>
                          <p:cTn id="60" fill="hold">
                            <p:stCondLst>
                              <p:cond delay="5400"/>
                            </p:stCondLst>
                            <p:childTnLst>
                              <p:par>
                                <p:cTn id="61" presetID="22" presetClass="entr" presetSubtype="8" fill="hold" grpId="0" nodeType="afterEffect">
                                  <p:stCondLst>
                                    <p:cond delay="0"/>
                                  </p:stCondLst>
                                  <p:childTnLst>
                                    <p:set>
                                      <p:cBhvr>
                                        <p:cTn id="62" dur="1" fill="hold">
                                          <p:stCondLst>
                                            <p:cond delay="0"/>
                                          </p:stCondLst>
                                        </p:cTn>
                                        <p:tgtEl>
                                          <p:spTgt spid="19"/>
                                        </p:tgtEl>
                                        <p:attrNameLst>
                                          <p:attrName>style.visibility</p:attrName>
                                        </p:attrNameLst>
                                      </p:cBhvr>
                                      <p:to>
                                        <p:strVal val="visible"/>
                                      </p:to>
                                    </p:set>
                                    <p:animEffect transition="in" filter="wipe(left)">
                                      <p:cBhvr>
                                        <p:cTn id="63" dur="500"/>
                                        <p:tgtEl>
                                          <p:spTgt spid="19"/>
                                        </p:tgtEl>
                                      </p:cBhvr>
                                    </p:animEffect>
                                  </p:childTnLst>
                                </p:cTn>
                              </p:par>
                            </p:childTnLst>
                          </p:cTn>
                        </p:par>
                        <p:par>
                          <p:cTn id="64" fill="hold">
                            <p:stCondLst>
                              <p:cond delay="5900"/>
                            </p:stCondLst>
                            <p:childTnLst>
                              <p:par>
                                <p:cTn id="65" presetID="16" presetClass="entr" presetSubtype="21" fill="hold" grpId="0" nodeType="afterEffect">
                                  <p:stCondLst>
                                    <p:cond delay="0"/>
                                  </p:stCondLst>
                                  <p:childTnLst>
                                    <p:set>
                                      <p:cBhvr>
                                        <p:cTn id="66" dur="1" fill="hold">
                                          <p:stCondLst>
                                            <p:cond delay="0"/>
                                          </p:stCondLst>
                                        </p:cTn>
                                        <p:tgtEl>
                                          <p:spTgt spid="41"/>
                                        </p:tgtEl>
                                        <p:attrNameLst>
                                          <p:attrName>style.visibility</p:attrName>
                                        </p:attrNameLst>
                                      </p:cBhvr>
                                      <p:to>
                                        <p:strVal val="visible"/>
                                      </p:to>
                                    </p:set>
                                    <p:animEffect transition="in" filter="barn(inVertical)">
                                      <p:cBhvr>
                                        <p:cTn id="67" dur="500"/>
                                        <p:tgtEl>
                                          <p:spTgt spid="41"/>
                                        </p:tgtEl>
                                      </p:cBhvr>
                                    </p:animEffect>
                                  </p:childTnLst>
                                </p:cTn>
                              </p:par>
                              <p:par>
                                <p:cTn id="68" presetID="16" presetClass="entr" presetSubtype="21" fill="hold" grpId="0" nodeType="withEffect">
                                  <p:stCondLst>
                                    <p:cond delay="0"/>
                                  </p:stCondLst>
                                  <p:childTnLst>
                                    <p:set>
                                      <p:cBhvr>
                                        <p:cTn id="69" dur="1" fill="hold">
                                          <p:stCondLst>
                                            <p:cond delay="0"/>
                                          </p:stCondLst>
                                        </p:cTn>
                                        <p:tgtEl>
                                          <p:spTgt spid="42"/>
                                        </p:tgtEl>
                                        <p:attrNameLst>
                                          <p:attrName>style.visibility</p:attrName>
                                        </p:attrNameLst>
                                      </p:cBhvr>
                                      <p:to>
                                        <p:strVal val="visible"/>
                                      </p:to>
                                    </p:set>
                                    <p:animEffect transition="in" filter="barn(inVertical)">
                                      <p:cBhvr>
                                        <p:cTn id="70" dur="500"/>
                                        <p:tgtEl>
                                          <p:spTgt spid="42"/>
                                        </p:tgtEl>
                                      </p:cBhvr>
                                    </p:animEffect>
                                  </p:childTnLst>
                                </p:cTn>
                              </p:par>
                              <p:par>
                                <p:cTn id="71" presetID="16" presetClass="entr" presetSubtype="21" fill="hold" grpId="0" nodeType="withEffect">
                                  <p:stCondLst>
                                    <p:cond delay="0"/>
                                  </p:stCondLst>
                                  <p:childTnLst>
                                    <p:set>
                                      <p:cBhvr>
                                        <p:cTn id="72" dur="1" fill="hold">
                                          <p:stCondLst>
                                            <p:cond delay="0"/>
                                          </p:stCondLst>
                                        </p:cTn>
                                        <p:tgtEl>
                                          <p:spTgt spid="43"/>
                                        </p:tgtEl>
                                        <p:attrNameLst>
                                          <p:attrName>style.visibility</p:attrName>
                                        </p:attrNameLst>
                                      </p:cBhvr>
                                      <p:to>
                                        <p:strVal val="visible"/>
                                      </p:to>
                                    </p:set>
                                    <p:animEffect transition="in" filter="barn(inVertical)">
                                      <p:cBhvr>
                                        <p:cTn id="73" dur="500"/>
                                        <p:tgtEl>
                                          <p:spTgt spid="43"/>
                                        </p:tgtEl>
                                      </p:cBhvr>
                                    </p:animEffect>
                                  </p:childTnLst>
                                </p:cTn>
                              </p:par>
                              <p:par>
                                <p:cTn id="74" presetID="16" presetClass="entr" presetSubtype="21" fill="hold" grpId="0" nodeType="withEffect">
                                  <p:stCondLst>
                                    <p:cond delay="0"/>
                                  </p:stCondLst>
                                  <p:childTnLst>
                                    <p:set>
                                      <p:cBhvr>
                                        <p:cTn id="75" dur="1" fill="hold">
                                          <p:stCondLst>
                                            <p:cond delay="0"/>
                                          </p:stCondLst>
                                        </p:cTn>
                                        <p:tgtEl>
                                          <p:spTgt spid="44"/>
                                        </p:tgtEl>
                                        <p:attrNameLst>
                                          <p:attrName>style.visibility</p:attrName>
                                        </p:attrNameLst>
                                      </p:cBhvr>
                                      <p:to>
                                        <p:strVal val="visible"/>
                                      </p:to>
                                    </p:set>
                                    <p:animEffect transition="in" filter="barn(inVertical)">
                                      <p:cBhvr>
                                        <p:cTn id="76" dur="500"/>
                                        <p:tgtEl>
                                          <p:spTgt spid="44"/>
                                        </p:tgtEl>
                                      </p:cBhvr>
                                    </p:animEffect>
                                  </p:childTnLst>
                                </p:cTn>
                              </p:par>
                              <p:par>
                                <p:cTn id="77" presetID="16" presetClass="entr" presetSubtype="21" fill="hold" grpId="0" nodeType="withEffect">
                                  <p:stCondLst>
                                    <p:cond delay="0"/>
                                  </p:stCondLst>
                                  <p:childTnLst>
                                    <p:set>
                                      <p:cBhvr>
                                        <p:cTn id="78" dur="1" fill="hold">
                                          <p:stCondLst>
                                            <p:cond delay="0"/>
                                          </p:stCondLst>
                                        </p:cTn>
                                        <p:tgtEl>
                                          <p:spTgt spid="45"/>
                                        </p:tgtEl>
                                        <p:attrNameLst>
                                          <p:attrName>style.visibility</p:attrName>
                                        </p:attrNameLst>
                                      </p:cBhvr>
                                      <p:to>
                                        <p:strVal val="visible"/>
                                      </p:to>
                                    </p:set>
                                    <p:animEffect transition="in" filter="barn(inVertical)">
                                      <p:cBhvr>
                                        <p:cTn id="79" dur="500"/>
                                        <p:tgtEl>
                                          <p:spTgt spid="45"/>
                                        </p:tgtEl>
                                      </p:cBhvr>
                                    </p:animEffect>
                                  </p:childTnLst>
                                </p:cTn>
                              </p:par>
                              <p:par>
                                <p:cTn id="80" presetID="16" presetClass="entr" presetSubtype="21" fill="hold" grpId="0" nodeType="withEffect">
                                  <p:stCondLst>
                                    <p:cond delay="0"/>
                                  </p:stCondLst>
                                  <p:childTnLst>
                                    <p:set>
                                      <p:cBhvr>
                                        <p:cTn id="81" dur="1" fill="hold">
                                          <p:stCondLst>
                                            <p:cond delay="0"/>
                                          </p:stCondLst>
                                        </p:cTn>
                                        <p:tgtEl>
                                          <p:spTgt spid="46"/>
                                        </p:tgtEl>
                                        <p:attrNameLst>
                                          <p:attrName>style.visibility</p:attrName>
                                        </p:attrNameLst>
                                      </p:cBhvr>
                                      <p:to>
                                        <p:strVal val="visible"/>
                                      </p:to>
                                    </p:set>
                                    <p:animEffect transition="in" filter="barn(inVertical)">
                                      <p:cBhvr>
                                        <p:cTn id="82" dur="500"/>
                                        <p:tgtEl>
                                          <p:spTgt spid="46"/>
                                        </p:tgtEl>
                                      </p:cBhvr>
                                    </p:animEffect>
                                  </p:childTnLst>
                                </p:cTn>
                              </p:par>
                              <p:par>
                                <p:cTn id="83" presetID="16" presetClass="entr" presetSubtype="21" fill="hold" grpId="0" nodeType="withEffect">
                                  <p:stCondLst>
                                    <p:cond delay="0"/>
                                  </p:stCondLst>
                                  <p:childTnLst>
                                    <p:set>
                                      <p:cBhvr>
                                        <p:cTn id="84" dur="1" fill="hold">
                                          <p:stCondLst>
                                            <p:cond delay="0"/>
                                          </p:stCondLst>
                                        </p:cTn>
                                        <p:tgtEl>
                                          <p:spTgt spid="47"/>
                                        </p:tgtEl>
                                        <p:attrNameLst>
                                          <p:attrName>style.visibility</p:attrName>
                                        </p:attrNameLst>
                                      </p:cBhvr>
                                      <p:to>
                                        <p:strVal val="visible"/>
                                      </p:to>
                                    </p:set>
                                    <p:animEffect transition="in" filter="barn(inVertical)">
                                      <p:cBhvr>
                                        <p:cTn id="85" dur="500"/>
                                        <p:tgtEl>
                                          <p:spTgt spid="47"/>
                                        </p:tgtEl>
                                      </p:cBhvr>
                                    </p:animEffect>
                                  </p:childTnLst>
                                </p:cTn>
                              </p:par>
                              <p:par>
                                <p:cTn id="86" presetID="16" presetClass="entr" presetSubtype="21" fill="hold" grpId="0" nodeType="withEffect">
                                  <p:stCondLst>
                                    <p:cond delay="0"/>
                                  </p:stCondLst>
                                  <p:childTnLst>
                                    <p:set>
                                      <p:cBhvr>
                                        <p:cTn id="87" dur="1" fill="hold">
                                          <p:stCondLst>
                                            <p:cond delay="0"/>
                                          </p:stCondLst>
                                        </p:cTn>
                                        <p:tgtEl>
                                          <p:spTgt spid="48"/>
                                        </p:tgtEl>
                                        <p:attrNameLst>
                                          <p:attrName>style.visibility</p:attrName>
                                        </p:attrNameLst>
                                      </p:cBhvr>
                                      <p:to>
                                        <p:strVal val="visible"/>
                                      </p:to>
                                    </p:set>
                                    <p:animEffect transition="in" filter="barn(inVertical)">
                                      <p:cBhvr>
                                        <p:cTn id="88" dur="500"/>
                                        <p:tgtEl>
                                          <p:spTgt spid="48"/>
                                        </p:tgtEl>
                                      </p:cBhvr>
                                    </p:animEffect>
                                  </p:childTnLst>
                                </p:cTn>
                              </p:par>
                              <p:par>
                                <p:cTn id="89" presetID="16" presetClass="entr" presetSubtype="21" fill="hold" grpId="0" nodeType="withEffect">
                                  <p:stCondLst>
                                    <p:cond delay="0"/>
                                  </p:stCondLst>
                                  <p:childTnLst>
                                    <p:set>
                                      <p:cBhvr>
                                        <p:cTn id="90" dur="1" fill="hold">
                                          <p:stCondLst>
                                            <p:cond delay="0"/>
                                          </p:stCondLst>
                                        </p:cTn>
                                        <p:tgtEl>
                                          <p:spTgt spid="49"/>
                                        </p:tgtEl>
                                        <p:attrNameLst>
                                          <p:attrName>style.visibility</p:attrName>
                                        </p:attrNameLst>
                                      </p:cBhvr>
                                      <p:to>
                                        <p:strVal val="visible"/>
                                      </p:to>
                                    </p:set>
                                    <p:animEffect transition="in" filter="barn(inVertical)">
                                      <p:cBhvr>
                                        <p:cTn id="91" dur="500"/>
                                        <p:tgtEl>
                                          <p:spTgt spid="49"/>
                                        </p:tgtEl>
                                      </p:cBhvr>
                                    </p:animEffect>
                                  </p:childTnLst>
                                </p:cTn>
                              </p:par>
                              <p:par>
                                <p:cTn id="92" presetID="16" presetClass="entr" presetSubtype="21" fill="hold" grpId="0" nodeType="withEffect">
                                  <p:stCondLst>
                                    <p:cond delay="0"/>
                                  </p:stCondLst>
                                  <p:childTnLst>
                                    <p:set>
                                      <p:cBhvr>
                                        <p:cTn id="93" dur="1" fill="hold">
                                          <p:stCondLst>
                                            <p:cond delay="0"/>
                                          </p:stCondLst>
                                        </p:cTn>
                                        <p:tgtEl>
                                          <p:spTgt spid="50"/>
                                        </p:tgtEl>
                                        <p:attrNameLst>
                                          <p:attrName>style.visibility</p:attrName>
                                        </p:attrNameLst>
                                      </p:cBhvr>
                                      <p:to>
                                        <p:strVal val="visible"/>
                                      </p:to>
                                    </p:set>
                                    <p:animEffect transition="in" filter="barn(inVertical)">
                                      <p:cBhvr>
                                        <p:cTn id="94" dur="500"/>
                                        <p:tgtEl>
                                          <p:spTgt spid="5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8" grpId="0"/>
      <p:bldP spid="19" grpId="0"/>
      <p:bldP spid="41" grpId="0"/>
      <p:bldP spid="42" grpId="0"/>
      <p:bldP spid="43" grpId="0"/>
      <p:bldP spid="44" grpId="0"/>
      <p:bldP spid="45" grpId="0"/>
      <p:bldP spid="46" grpId="0"/>
      <p:bldP spid="47" grpId="0"/>
      <p:bldP spid="48" grpId="0"/>
      <p:bldP spid="49" grpId="0"/>
      <p:bldP spid="50" grpId="0"/>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9" name="组合 68"/>
          <p:cNvGrpSpPr/>
          <p:nvPr/>
        </p:nvGrpSpPr>
        <p:grpSpPr>
          <a:xfrm>
            <a:off x="8945648" y="1663055"/>
            <a:ext cx="1600432" cy="1600432"/>
            <a:chOff x="6709236" y="1850758"/>
            <a:chExt cx="1200324" cy="1200324"/>
          </a:xfrm>
        </p:grpSpPr>
        <p:grpSp>
          <p:nvGrpSpPr>
            <p:cNvPr id="70" name="组合 69"/>
            <p:cNvGrpSpPr/>
            <p:nvPr/>
          </p:nvGrpSpPr>
          <p:grpSpPr>
            <a:xfrm>
              <a:off x="6709236" y="1850758"/>
              <a:ext cx="1200324" cy="1200324"/>
              <a:chOff x="304800" y="673100"/>
              <a:chExt cx="4000500" cy="4000500"/>
            </a:xfrm>
            <a:effectLst>
              <a:outerShdw blurRad="444500" dist="254000" dir="8100000" algn="tr" rotWithShape="0">
                <a:prstClr val="black">
                  <a:alpha val="50000"/>
                </a:prstClr>
              </a:outerShdw>
            </a:effectLst>
          </p:grpSpPr>
          <p:sp>
            <p:nvSpPr>
              <p:cNvPr id="72" name="同心圆 71"/>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73" name="椭圆 72"/>
              <p:cNvSpPr/>
              <p:nvPr/>
            </p:nvSpPr>
            <p:spPr>
              <a:xfrm>
                <a:off x="392112" y="760412"/>
                <a:ext cx="3825873" cy="382587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71" name="TextBox 198"/>
            <p:cNvSpPr txBox="1"/>
            <p:nvPr/>
          </p:nvSpPr>
          <p:spPr>
            <a:xfrm>
              <a:off x="6976873" y="2230585"/>
              <a:ext cx="650659" cy="377075"/>
            </a:xfrm>
            <a:prstGeom prst="rect">
              <a:avLst/>
            </a:prstGeom>
            <a:noFill/>
          </p:spPr>
          <p:txBody>
            <a:bodyPr wrap="none" rtlCol="0">
              <a:spAutoFit/>
            </a:bodyPr>
            <a:lstStyle/>
            <a:p>
              <a:r>
                <a:rPr lang="zh-CN" altLang="en-US" sz="2667" dirty="0">
                  <a:solidFill>
                    <a:srgbClr val="C00000"/>
                  </a:solidFill>
                  <a:latin typeface="微软雅黑" panose="020B0503020204020204" pitchFamily="34" charset="-122"/>
                  <a:ea typeface="微软雅黑" panose="020B0503020204020204" pitchFamily="34" charset="-122"/>
                </a:rPr>
                <a:t>时尚</a:t>
              </a:r>
            </a:p>
          </p:txBody>
        </p:sp>
      </p:grpSp>
      <p:grpSp>
        <p:nvGrpSpPr>
          <p:cNvPr id="75" name="组合 74"/>
          <p:cNvGrpSpPr/>
          <p:nvPr/>
        </p:nvGrpSpPr>
        <p:grpSpPr>
          <a:xfrm>
            <a:off x="1634012" y="1663055"/>
            <a:ext cx="1600432" cy="1600432"/>
            <a:chOff x="1225509" y="1836290"/>
            <a:chExt cx="1200324" cy="1200324"/>
          </a:xfrm>
        </p:grpSpPr>
        <p:grpSp>
          <p:nvGrpSpPr>
            <p:cNvPr id="76" name="组合 75"/>
            <p:cNvGrpSpPr/>
            <p:nvPr/>
          </p:nvGrpSpPr>
          <p:grpSpPr>
            <a:xfrm>
              <a:off x="1225509" y="1836290"/>
              <a:ext cx="1200324" cy="1200324"/>
              <a:chOff x="304800" y="673100"/>
              <a:chExt cx="4000500" cy="4000500"/>
            </a:xfrm>
            <a:effectLst>
              <a:outerShdw blurRad="444500" dist="254000" dir="8100000" algn="tr" rotWithShape="0">
                <a:prstClr val="black">
                  <a:alpha val="50000"/>
                </a:prstClr>
              </a:outerShdw>
            </a:effectLst>
          </p:grpSpPr>
          <p:sp>
            <p:nvSpPr>
              <p:cNvPr id="78" name="同心圆 77"/>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79" name="椭圆 78"/>
              <p:cNvSpPr/>
              <p:nvPr/>
            </p:nvSpPr>
            <p:spPr>
              <a:xfrm>
                <a:off x="392112" y="760412"/>
                <a:ext cx="3825873" cy="382587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77" name="TextBox 193"/>
            <p:cNvSpPr txBox="1"/>
            <p:nvPr/>
          </p:nvSpPr>
          <p:spPr>
            <a:xfrm>
              <a:off x="1451490" y="2238796"/>
              <a:ext cx="650659" cy="377075"/>
            </a:xfrm>
            <a:prstGeom prst="rect">
              <a:avLst/>
            </a:prstGeom>
            <a:noFill/>
          </p:spPr>
          <p:txBody>
            <a:bodyPr wrap="none" rtlCol="0">
              <a:spAutoFit/>
            </a:bodyPr>
            <a:lstStyle/>
            <a:p>
              <a:r>
                <a:rPr lang="zh-CN" altLang="en-US" sz="2667" dirty="0" smtClean="0">
                  <a:solidFill>
                    <a:srgbClr val="C00000"/>
                  </a:solidFill>
                  <a:latin typeface="微软雅黑" panose="020B0503020204020204" pitchFamily="34" charset="-122"/>
                  <a:ea typeface="微软雅黑" panose="020B0503020204020204" pitchFamily="34" charset="-122"/>
                </a:rPr>
                <a:t>明天</a:t>
              </a:r>
              <a:endParaRPr lang="zh-CN" altLang="en-US" sz="2667" dirty="0">
                <a:solidFill>
                  <a:srgbClr val="C00000"/>
                </a:solidFill>
                <a:latin typeface="微软雅黑" panose="020B0503020204020204" pitchFamily="34" charset="-122"/>
                <a:ea typeface="微软雅黑" panose="020B0503020204020204" pitchFamily="34" charset="-122"/>
              </a:endParaRPr>
            </a:p>
          </p:txBody>
        </p:sp>
      </p:grpSp>
      <p:grpSp>
        <p:nvGrpSpPr>
          <p:cNvPr id="80" name="组合 79"/>
          <p:cNvGrpSpPr/>
          <p:nvPr/>
        </p:nvGrpSpPr>
        <p:grpSpPr>
          <a:xfrm>
            <a:off x="6978952" y="1350995"/>
            <a:ext cx="2224552" cy="2224552"/>
            <a:chOff x="5234214" y="2053320"/>
            <a:chExt cx="1668414" cy="1668414"/>
          </a:xfrm>
        </p:grpSpPr>
        <p:grpSp>
          <p:nvGrpSpPr>
            <p:cNvPr id="81" name="组合 80"/>
            <p:cNvGrpSpPr/>
            <p:nvPr/>
          </p:nvGrpSpPr>
          <p:grpSpPr>
            <a:xfrm>
              <a:off x="5234214" y="2053320"/>
              <a:ext cx="1668414" cy="1668414"/>
              <a:chOff x="304800" y="673100"/>
              <a:chExt cx="4000500" cy="4000500"/>
            </a:xfrm>
            <a:effectLst>
              <a:outerShdw blurRad="444500" dist="254000" dir="8100000" algn="tr" rotWithShape="0">
                <a:prstClr val="black">
                  <a:alpha val="50000"/>
                </a:prstClr>
              </a:outerShdw>
            </a:effectLst>
          </p:grpSpPr>
          <p:sp>
            <p:nvSpPr>
              <p:cNvPr id="84" name="同心圆 83"/>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85" name="椭圆 84"/>
              <p:cNvSpPr/>
              <p:nvPr/>
            </p:nvSpPr>
            <p:spPr>
              <a:xfrm>
                <a:off x="392112" y="760412"/>
                <a:ext cx="3825873" cy="382587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83" name="TextBox 208"/>
            <p:cNvSpPr txBox="1"/>
            <p:nvPr/>
          </p:nvSpPr>
          <p:spPr>
            <a:xfrm>
              <a:off x="5667994" y="2586249"/>
              <a:ext cx="780503" cy="453923"/>
            </a:xfrm>
            <a:prstGeom prst="rect">
              <a:avLst/>
            </a:prstGeom>
            <a:noFill/>
          </p:spPr>
          <p:txBody>
            <a:bodyPr wrap="none" rtlCol="0">
              <a:spAutoFit/>
            </a:bodyPr>
            <a:lstStyle/>
            <a:p>
              <a:r>
                <a:rPr lang="zh-CN" altLang="en-US" sz="3333" dirty="0">
                  <a:solidFill>
                    <a:srgbClr val="C00000"/>
                  </a:solidFill>
                  <a:latin typeface="微软雅黑" panose="020B0503020204020204" pitchFamily="34" charset="-122"/>
                  <a:ea typeface="微软雅黑" panose="020B0503020204020204" pitchFamily="34" charset="-122"/>
                </a:rPr>
                <a:t>引领</a:t>
              </a:r>
            </a:p>
          </p:txBody>
        </p:sp>
      </p:grpSp>
      <p:grpSp>
        <p:nvGrpSpPr>
          <p:cNvPr id="86" name="组合 85"/>
          <p:cNvGrpSpPr/>
          <p:nvPr/>
        </p:nvGrpSpPr>
        <p:grpSpPr>
          <a:xfrm>
            <a:off x="2931103" y="1350995"/>
            <a:ext cx="2224552" cy="2224552"/>
            <a:chOff x="2198327" y="2046571"/>
            <a:chExt cx="1668414" cy="1668414"/>
          </a:xfrm>
        </p:grpSpPr>
        <p:grpSp>
          <p:nvGrpSpPr>
            <p:cNvPr id="87" name="组合 86"/>
            <p:cNvGrpSpPr/>
            <p:nvPr/>
          </p:nvGrpSpPr>
          <p:grpSpPr>
            <a:xfrm>
              <a:off x="2198327" y="2046571"/>
              <a:ext cx="1668414" cy="1668414"/>
              <a:chOff x="304800" y="673100"/>
              <a:chExt cx="4000500" cy="4000500"/>
            </a:xfrm>
            <a:effectLst>
              <a:outerShdw blurRad="444500" dist="254000" dir="8100000" algn="tr" rotWithShape="0">
                <a:prstClr val="black">
                  <a:alpha val="50000"/>
                </a:prstClr>
              </a:outerShdw>
            </a:effectLst>
          </p:grpSpPr>
          <p:sp>
            <p:nvSpPr>
              <p:cNvPr id="89" name="同心圆 88"/>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90" name="椭圆 89"/>
              <p:cNvSpPr/>
              <p:nvPr/>
            </p:nvSpPr>
            <p:spPr>
              <a:xfrm>
                <a:off x="392112" y="760412"/>
                <a:ext cx="3825873" cy="382587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88" name="TextBox 203"/>
            <p:cNvSpPr txBox="1"/>
            <p:nvPr/>
          </p:nvSpPr>
          <p:spPr>
            <a:xfrm>
              <a:off x="2570576" y="2574028"/>
              <a:ext cx="780503" cy="453923"/>
            </a:xfrm>
            <a:prstGeom prst="rect">
              <a:avLst/>
            </a:prstGeom>
            <a:noFill/>
          </p:spPr>
          <p:txBody>
            <a:bodyPr wrap="none" rtlCol="0">
              <a:spAutoFit/>
            </a:bodyPr>
            <a:lstStyle/>
            <a:p>
              <a:r>
                <a:rPr lang="zh-CN" altLang="en-US" sz="3333" dirty="0">
                  <a:solidFill>
                    <a:srgbClr val="C00000"/>
                  </a:solidFill>
                  <a:latin typeface="微软雅黑" panose="020B0503020204020204" pitchFamily="34" charset="-122"/>
                  <a:ea typeface="微软雅黑" panose="020B0503020204020204" pitchFamily="34" charset="-122"/>
                </a:rPr>
                <a:t>共赢</a:t>
              </a:r>
            </a:p>
          </p:txBody>
        </p:sp>
      </p:grpSp>
      <p:sp>
        <p:nvSpPr>
          <p:cNvPr id="92" name="TextBox 7"/>
          <p:cNvSpPr>
            <a:spLocks noChangeArrowheads="1"/>
          </p:cNvSpPr>
          <p:nvPr/>
        </p:nvSpPr>
        <p:spPr bwMode="auto">
          <a:xfrm>
            <a:off x="1727675" y="4178059"/>
            <a:ext cx="8818405" cy="87209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ctr" defTabSz="1219170"/>
            <a:r>
              <a:rPr lang="zh-CN" altLang="en-US" sz="5067" dirty="0" smtClean="0">
                <a:solidFill>
                  <a:srgbClr val="C00000"/>
                </a:solidFill>
                <a:effectLst>
                  <a:innerShdw blurRad="63500" dist="50800" dir="18900000">
                    <a:prstClr val="black">
                      <a:alpha val="50000"/>
                    </a:prstClr>
                  </a:innerShdw>
                </a:effectLst>
                <a:latin typeface="微软雅黑" panose="020B0503020204020204" pitchFamily="34" charset="-122"/>
                <a:ea typeface="微软雅黑" panose="020B0503020204020204" pitchFamily="34" charset="-122"/>
                <a:sym typeface="微软雅黑" pitchFamily="34" charset="-122"/>
              </a:rPr>
              <a:t>谢谢观看！</a:t>
            </a:r>
            <a:endParaRPr lang="zh-CN" altLang="en-US" sz="5067" dirty="0">
              <a:solidFill>
                <a:srgbClr val="C00000"/>
              </a:solidFill>
              <a:effectLst>
                <a:innerShdw blurRad="63500" dist="50800" dir="18900000">
                  <a:prstClr val="black">
                    <a:alpha val="50000"/>
                  </a:prstClr>
                </a:innerShdw>
              </a:effectLst>
              <a:latin typeface="微软雅黑" panose="020B0503020204020204" pitchFamily="34" charset="-122"/>
              <a:ea typeface="微软雅黑" panose="020B0503020204020204" pitchFamily="34" charset="-122"/>
              <a:sym typeface="微软雅黑" pitchFamily="34" charset="-122"/>
            </a:endParaRPr>
          </a:p>
        </p:txBody>
      </p:sp>
      <p:grpSp>
        <p:nvGrpSpPr>
          <p:cNvPr id="95" name="组合 94"/>
          <p:cNvGrpSpPr/>
          <p:nvPr/>
        </p:nvGrpSpPr>
        <p:grpSpPr>
          <a:xfrm>
            <a:off x="4641931" y="1009201"/>
            <a:ext cx="2908139" cy="2908139"/>
            <a:chOff x="3481448" y="991980"/>
            <a:chExt cx="2181104" cy="2181104"/>
          </a:xfrm>
        </p:grpSpPr>
        <p:grpSp>
          <p:nvGrpSpPr>
            <p:cNvPr id="96" name="组合 95"/>
            <p:cNvGrpSpPr/>
            <p:nvPr/>
          </p:nvGrpSpPr>
          <p:grpSpPr>
            <a:xfrm>
              <a:off x="3481448" y="991980"/>
              <a:ext cx="2181104" cy="2181104"/>
              <a:chOff x="304800" y="673100"/>
              <a:chExt cx="4000500" cy="4000500"/>
            </a:xfrm>
            <a:effectLst>
              <a:outerShdw blurRad="444500" dist="254000" dir="8100000" algn="tr" rotWithShape="0">
                <a:prstClr val="black">
                  <a:alpha val="50000"/>
                </a:prstClr>
              </a:outerShdw>
            </a:effectLst>
          </p:grpSpPr>
          <p:sp>
            <p:nvSpPr>
              <p:cNvPr id="98" name="同心圆 97"/>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99" name="椭圆 98"/>
              <p:cNvSpPr/>
              <p:nvPr/>
            </p:nvSpPr>
            <p:spPr>
              <a:xfrm>
                <a:off x="392112" y="760412"/>
                <a:ext cx="3825873" cy="3825873"/>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pic>
          <p:nvPicPr>
            <p:cNvPr id="97" name="图片 96"/>
            <p:cNvPicPr>
              <a:picLocks noChangeAspect="1"/>
            </p:cNvPicPr>
            <p:nvPr/>
          </p:nvPicPr>
          <p:blipFill>
            <a:blip r:embed="rId3" cstate="screen">
              <a:extLst>
                <a:ext uri="{28A0092B-C50C-407E-A947-70E740481C1C}">
                  <a14:useLocalDpi xmlns:a14="http://schemas.microsoft.com/office/drawing/2010/main"/>
                </a:ext>
              </a:extLst>
            </a:blip>
            <a:stretch>
              <a:fillRect/>
            </a:stretch>
          </p:blipFill>
          <p:spPr>
            <a:xfrm>
              <a:off x="3850887" y="1485819"/>
              <a:ext cx="1442226" cy="1170676"/>
            </a:xfrm>
            <a:prstGeom prst="rect">
              <a:avLst/>
            </a:prstGeom>
          </p:spPr>
        </p:pic>
      </p:grpSp>
    </p:spTree>
    <p:extLst>
      <p:ext uri="{BB962C8B-B14F-4D97-AF65-F5344CB8AC3E}">
        <p14:creationId xmlns:p14="http://schemas.microsoft.com/office/powerpoint/2010/main" val="687232379"/>
      </p:ext>
    </p:extLst>
  </p:cSld>
  <p:clrMapOvr>
    <a:masterClrMapping/>
  </p:clrMapOvr>
  <mc:AlternateContent xmlns:mc="http://schemas.openxmlformats.org/markup-compatibility/2006" xmlns:p14="http://schemas.microsoft.com/office/powerpoint/2010/main">
    <mc:Choice Requires="p14">
      <p:transition spd="slow" p14:dur="1200" advTm="0">
        <p14:prism/>
      </p:transition>
    </mc:Choice>
    <mc:Fallback xmlns="">
      <p:transition spd="slow" advTm="0">
        <p:fade/>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 fill="hold" nodeType="withEffect" p14:presetBounceEnd="54000">
                                      <p:stCondLst>
                                        <p:cond delay="0"/>
                                      </p:stCondLst>
                                      <p:childTnLst>
                                        <p:set>
                                          <p:cBhvr>
                                            <p:cTn id="6" dur="1" fill="hold">
                                              <p:stCondLst>
                                                <p:cond delay="0"/>
                                              </p:stCondLst>
                                            </p:cTn>
                                            <p:tgtEl>
                                              <p:spTgt spid="95"/>
                                            </p:tgtEl>
                                            <p:attrNameLst>
                                              <p:attrName>style.visibility</p:attrName>
                                            </p:attrNameLst>
                                          </p:cBhvr>
                                          <p:to>
                                            <p:strVal val="visible"/>
                                          </p:to>
                                        </p:set>
                                        <p:anim calcmode="lin" valueType="num" p14:bounceEnd="54000">
                                          <p:cBhvr additive="base">
                                            <p:cTn id="7" dur="500" fill="hold"/>
                                            <p:tgtEl>
                                              <p:spTgt spid="95"/>
                                            </p:tgtEl>
                                            <p:attrNameLst>
                                              <p:attrName>ppt_x</p:attrName>
                                            </p:attrNameLst>
                                          </p:cBhvr>
                                          <p:tavLst>
                                            <p:tav tm="0">
                                              <p:val>
                                                <p:strVal val="#ppt_x"/>
                                              </p:val>
                                            </p:tav>
                                            <p:tav tm="100000">
                                              <p:val>
                                                <p:strVal val="#ppt_x"/>
                                              </p:val>
                                            </p:tav>
                                          </p:tavLst>
                                        </p:anim>
                                        <p:anim calcmode="lin" valueType="num" p14:bounceEnd="54000">
                                          <p:cBhvr additive="base">
                                            <p:cTn id="8" dur="500" fill="hold"/>
                                            <p:tgtEl>
                                              <p:spTgt spid="95"/>
                                            </p:tgtEl>
                                            <p:attrNameLst>
                                              <p:attrName>ppt_y</p:attrName>
                                            </p:attrNameLst>
                                          </p:cBhvr>
                                          <p:tavLst>
                                            <p:tav tm="0">
                                              <p:val>
                                                <p:strVal val="0-#ppt_h/2"/>
                                              </p:val>
                                            </p:tav>
                                            <p:tav tm="100000">
                                              <p:val>
                                                <p:strVal val="#ppt_y"/>
                                              </p:val>
                                            </p:tav>
                                          </p:tavLst>
                                        </p:anim>
                                      </p:childTnLst>
                                    </p:cTn>
                                  </p:par>
                                  <p:par>
                                    <p:cTn id="9" presetID="2" presetClass="entr" presetSubtype="1" fill="hold" nodeType="withEffect" p14:presetBounceEnd="54000">
                                      <p:stCondLst>
                                        <p:cond delay="100"/>
                                      </p:stCondLst>
                                      <p:childTnLst>
                                        <p:set>
                                          <p:cBhvr>
                                            <p:cTn id="10" dur="1" fill="hold">
                                              <p:stCondLst>
                                                <p:cond delay="0"/>
                                              </p:stCondLst>
                                            </p:cTn>
                                            <p:tgtEl>
                                              <p:spTgt spid="86"/>
                                            </p:tgtEl>
                                            <p:attrNameLst>
                                              <p:attrName>style.visibility</p:attrName>
                                            </p:attrNameLst>
                                          </p:cBhvr>
                                          <p:to>
                                            <p:strVal val="visible"/>
                                          </p:to>
                                        </p:set>
                                        <p:anim calcmode="lin" valueType="num" p14:bounceEnd="54000">
                                          <p:cBhvr additive="base">
                                            <p:cTn id="11" dur="500" fill="hold"/>
                                            <p:tgtEl>
                                              <p:spTgt spid="86"/>
                                            </p:tgtEl>
                                            <p:attrNameLst>
                                              <p:attrName>ppt_x</p:attrName>
                                            </p:attrNameLst>
                                          </p:cBhvr>
                                          <p:tavLst>
                                            <p:tav tm="0">
                                              <p:val>
                                                <p:strVal val="#ppt_x"/>
                                              </p:val>
                                            </p:tav>
                                            <p:tav tm="100000">
                                              <p:val>
                                                <p:strVal val="#ppt_x"/>
                                              </p:val>
                                            </p:tav>
                                          </p:tavLst>
                                        </p:anim>
                                        <p:anim calcmode="lin" valueType="num" p14:bounceEnd="54000">
                                          <p:cBhvr additive="base">
                                            <p:cTn id="12" dur="500" fill="hold"/>
                                            <p:tgtEl>
                                              <p:spTgt spid="86"/>
                                            </p:tgtEl>
                                            <p:attrNameLst>
                                              <p:attrName>ppt_y</p:attrName>
                                            </p:attrNameLst>
                                          </p:cBhvr>
                                          <p:tavLst>
                                            <p:tav tm="0">
                                              <p:val>
                                                <p:strVal val="0-#ppt_h/2"/>
                                              </p:val>
                                            </p:tav>
                                            <p:tav tm="100000">
                                              <p:val>
                                                <p:strVal val="#ppt_y"/>
                                              </p:val>
                                            </p:tav>
                                          </p:tavLst>
                                        </p:anim>
                                      </p:childTnLst>
                                    </p:cTn>
                                  </p:par>
                                  <p:par>
                                    <p:cTn id="13" presetID="2" presetClass="entr" presetSubtype="1" fill="hold" nodeType="withEffect" p14:presetBounceEnd="54000">
                                      <p:stCondLst>
                                        <p:cond delay="100"/>
                                      </p:stCondLst>
                                      <p:childTnLst>
                                        <p:set>
                                          <p:cBhvr>
                                            <p:cTn id="14" dur="1" fill="hold">
                                              <p:stCondLst>
                                                <p:cond delay="0"/>
                                              </p:stCondLst>
                                            </p:cTn>
                                            <p:tgtEl>
                                              <p:spTgt spid="80"/>
                                            </p:tgtEl>
                                            <p:attrNameLst>
                                              <p:attrName>style.visibility</p:attrName>
                                            </p:attrNameLst>
                                          </p:cBhvr>
                                          <p:to>
                                            <p:strVal val="visible"/>
                                          </p:to>
                                        </p:set>
                                        <p:anim calcmode="lin" valueType="num" p14:bounceEnd="54000">
                                          <p:cBhvr additive="base">
                                            <p:cTn id="15" dur="500" fill="hold"/>
                                            <p:tgtEl>
                                              <p:spTgt spid="80"/>
                                            </p:tgtEl>
                                            <p:attrNameLst>
                                              <p:attrName>ppt_x</p:attrName>
                                            </p:attrNameLst>
                                          </p:cBhvr>
                                          <p:tavLst>
                                            <p:tav tm="0">
                                              <p:val>
                                                <p:strVal val="#ppt_x"/>
                                              </p:val>
                                            </p:tav>
                                            <p:tav tm="100000">
                                              <p:val>
                                                <p:strVal val="#ppt_x"/>
                                              </p:val>
                                            </p:tav>
                                          </p:tavLst>
                                        </p:anim>
                                        <p:anim calcmode="lin" valueType="num" p14:bounceEnd="54000">
                                          <p:cBhvr additive="base">
                                            <p:cTn id="16" dur="500" fill="hold"/>
                                            <p:tgtEl>
                                              <p:spTgt spid="80"/>
                                            </p:tgtEl>
                                            <p:attrNameLst>
                                              <p:attrName>ppt_y</p:attrName>
                                            </p:attrNameLst>
                                          </p:cBhvr>
                                          <p:tavLst>
                                            <p:tav tm="0">
                                              <p:val>
                                                <p:strVal val="0-#ppt_h/2"/>
                                              </p:val>
                                            </p:tav>
                                            <p:tav tm="100000">
                                              <p:val>
                                                <p:strVal val="#ppt_y"/>
                                              </p:val>
                                            </p:tav>
                                          </p:tavLst>
                                        </p:anim>
                                      </p:childTnLst>
                                    </p:cTn>
                                  </p:par>
                                  <p:par>
                                    <p:cTn id="17" presetID="2" presetClass="entr" presetSubtype="1" fill="hold" nodeType="withEffect" p14:presetBounceEnd="54000">
                                      <p:stCondLst>
                                        <p:cond delay="200"/>
                                      </p:stCondLst>
                                      <p:childTnLst>
                                        <p:set>
                                          <p:cBhvr>
                                            <p:cTn id="18" dur="1" fill="hold">
                                              <p:stCondLst>
                                                <p:cond delay="0"/>
                                              </p:stCondLst>
                                            </p:cTn>
                                            <p:tgtEl>
                                              <p:spTgt spid="69"/>
                                            </p:tgtEl>
                                            <p:attrNameLst>
                                              <p:attrName>style.visibility</p:attrName>
                                            </p:attrNameLst>
                                          </p:cBhvr>
                                          <p:to>
                                            <p:strVal val="visible"/>
                                          </p:to>
                                        </p:set>
                                        <p:anim calcmode="lin" valueType="num" p14:bounceEnd="54000">
                                          <p:cBhvr additive="base">
                                            <p:cTn id="19" dur="500" fill="hold"/>
                                            <p:tgtEl>
                                              <p:spTgt spid="69"/>
                                            </p:tgtEl>
                                            <p:attrNameLst>
                                              <p:attrName>ppt_x</p:attrName>
                                            </p:attrNameLst>
                                          </p:cBhvr>
                                          <p:tavLst>
                                            <p:tav tm="0">
                                              <p:val>
                                                <p:strVal val="#ppt_x"/>
                                              </p:val>
                                            </p:tav>
                                            <p:tav tm="100000">
                                              <p:val>
                                                <p:strVal val="#ppt_x"/>
                                              </p:val>
                                            </p:tav>
                                          </p:tavLst>
                                        </p:anim>
                                        <p:anim calcmode="lin" valueType="num" p14:bounceEnd="54000">
                                          <p:cBhvr additive="base">
                                            <p:cTn id="20" dur="500" fill="hold"/>
                                            <p:tgtEl>
                                              <p:spTgt spid="69"/>
                                            </p:tgtEl>
                                            <p:attrNameLst>
                                              <p:attrName>ppt_y</p:attrName>
                                            </p:attrNameLst>
                                          </p:cBhvr>
                                          <p:tavLst>
                                            <p:tav tm="0">
                                              <p:val>
                                                <p:strVal val="0-#ppt_h/2"/>
                                              </p:val>
                                            </p:tav>
                                            <p:tav tm="100000">
                                              <p:val>
                                                <p:strVal val="#ppt_y"/>
                                              </p:val>
                                            </p:tav>
                                          </p:tavLst>
                                        </p:anim>
                                      </p:childTnLst>
                                    </p:cTn>
                                  </p:par>
                                  <p:par>
                                    <p:cTn id="21" presetID="2" presetClass="entr" presetSubtype="1" fill="hold" nodeType="withEffect" p14:presetBounceEnd="54000">
                                      <p:stCondLst>
                                        <p:cond delay="200"/>
                                      </p:stCondLst>
                                      <p:childTnLst>
                                        <p:set>
                                          <p:cBhvr>
                                            <p:cTn id="22" dur="1" fill="hold">
                                              <p:stCondLst>
                                                <p:cond delay="0"/>
                                              </p:stCondLst>
                                            </p:cTn>
                                            <p:tgtEl>
                                              <p:spTgt spid="75"/>
                                            </p:tgtEl>
                                            <p:attrNameLst>
                                              <p:attrName>style.visibility</p:attrName>
                                            </p:attrNameLst>
                                          </p:cBhvr>
                                          <p:to>
                                            <p:strVal val="visible"/>
                                          </p:to>
                                        </p:set>
                                        <p:anim calcmode="lin" valueType="num" p14:bounceEnd="54000">
                                          <p:cBhvr additive="base">
                                            <p:cTn id="23" dur="500" fill="hold"/>
                                            <p:tgtEl>
                                              <p:spTgt spid="75"/>
                                            </p:tgtEl>
                                            <p:attrNameLst>
                                              <p:attrName>ppt_x</p:attrName>
                                            </p:attrNameLst>
                                          </p:cBhvr>
                                          <p:tavLst>
                                            <p:tav tm="0">
                                              <p:val>
                                                <p:strVal val="#ppt_x"/>
                                              </p:val>
                                            </p:tav>
                                            <p:tav tm="100000">
                                              <p:val>
                                                <p:strVal val="#ppt_x"/>
                                              </p:val>
                                            </p:tav>
                                          </p:tavLst>
                                        </p:anim>
                                        <p:anim calcmode="lin" valueType="num" p14:bounceEnd="54000">
                                          <p:cBhvr additive="base">
                                            <p:cTn id="24" dur="500" fill="hold"/>
                                            <p:tgtEl>
                                              <p:spTgt spid="75"/>
                                            </p:tgtEl>
                                            <p:attrNameLst>
                                              <p:attrName>ppt_y</p:attrName>
                                            </p:attrNameLst>
                                          </p:cBhvr>
                                          <p:tavLst>
                                            <p:tav tm="0">
                                              <p:val>
                                                <p:strVal val="0-#ppt_h/2"/>
                                              </p:val>
                                            </p:tav>
                                            <p:tav tm="100000">
                                              <p:val>
                                                <p:strVal val="#ppt_y"/>
                                              </p:val>
                                            </p:tav>
                                          </p:tavLst>
                                        </p:anim>
                                      </p:childTnLst>
                                    </p:cTn>
                                  </p:par>
                                </p:childTnLst>
                              </p:cTn>
                            </p:par>
                            <p:par>
                              <p:cTn id="25" fill="hold">
                                <p:stCondLst>
                                  <p:cond delay="700"/>
                                </p:stCondLst>
                                <p:childTnLst>
                                  <p:par>
                                    <p:cTn id="26" presetID="52" presetClass="entr" presetSubtype="0" fill="hold" grpId="0" nodeType="afterEffect">
                                      <p:stCondLst>
                                        <p:cond delay="0"/>
                                      </p:stCondLst>
                                      <p:iterate type="lt">
                                        <p:tmPct val="10000"/>
                                      </p:iterate>
                                      <p:childTnLst>
                                        <p:set>
                                          <p:cBhvr>
                                            <p:cTn id="27" dur="1" fill="hold">
                                              <p:stCondLst>
                                                <p:cond delay="0"/>
                                              </p:stCondLst>
                                            </p:cTn>
                                            <p:tgtEl>
                                              <p:spTgt spid="92"/>
                                            </p:tgtEl>
                                            <p:attrNameLst>
                                              <p:attrName>style.visibility</p:attrName>
                                            </p:attrNameLst>
                                          </p:cBhvr>
                                          <p:to>
                                            <p:strVal val="visible"/>
                                          </p:to>
                                        </p:set>
                                        <p:animScale>
                                          <p:cBhvr>
                                            <p:cTn id="28" dur="1000" decel="50000" fill="hold">
                                              <p:stCondLst>
                                                <p:cond delay="0"/>
                                              </p:stCondLst>
                                            </p:cTn>
                                            <p:tgtEl>
                                              <p:spTgt spid="92"/>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29" dur="1000" decel="50000" fill="hold">
                                              <p:stCondLst>
                                                <p:cond delay="0"/>
                                              </p:stCondLst>
                                            </p:cTn>
                                            <p:tgtEl>
                                              <p:spTgt spid="92"/>
                                            </p:tgtEl>
                                            <p:attrNameLst>
                                              <p:attrName>ppt_x</p:attrName>
                                              <p:attrName>ppt_y</p:attrName>
                                            </p:attrNameLst>
                                          </p:cBhvr>
                                        </p:animMotion>
                                        <p:animEffect transition="in" filter="fade">
                                          <p:cBhvr>
                                            <p:cTn id="30" dur="1000"/>
                                            <p:tgtEl>
                                              <p:spTgt spid="9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2"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 fill="hold" nodeType="withEffect">
                                      <p:stCondLst>
                                        <p:cond delay="0"/>
                                      </p:stCondLst>
                                      <p:childTnLst>
                                        <p:set>
                                          <p:cBhvr>
                                            <p:cTn id="6" dur="1" fill="hold">
                                              <p:stCondLst>
                                                <p:cond delay="0"/>
                                              </p:stCondLst>
                                            </p:cTn>
                                            <p:tgtEl>
                                              <p:spTgt spid="95"/>
                                            </p:tgtEl>
                                            <p:attrNameLst>
                                              <p:attrName>style.visibility</p:attrName>
                                            </p:attrNameLst>
                                          </p:cBhvr>
                                          <p:to>
                                            <p:strVal val="visible"/>
                                          </p:to>
                                        </p:set>
                                        <p:anim calcmode="lin" valueType="num">
                                          <p:cBhvr additive="base">
                                            <p:cTn id="7" dur="500" fill="hold"/>
                                            <p:tgtEl>
                                              <p:spTgt spid="95"/>
                                            </p:tgtEl>
                                            <p:attrNameLst>
                                              <p:attrName>ppt_x</p:attrName>
                                            </p:attrNameLst>
                                          </p:cBhvr>
                                          <p:tavLst>
                                            <p:tav tm="0">
                                              <p:val>
                                                <p:strVal val="#ppt_x"/>
                                              </p:val>
                                            </p:tav>
                                            <p:tav tm="100000">
                                              <p:val>
                                                <p:strVal val="#ppt_x"/>
                                              </p:val>
                                            </p:tav>
                                          </p:tavLst>
                                        </p:anim>
                                        <p:anim calcmode="lin" valueType="num">
                                          <p:cBhvr additive="base">
                                            <p:cTn id="8" dur="500" fill="hold"/>
                                            <p:tgtEl>
                                              <p:spTgt spid="95"/>
                                            </p:tgtEl>
                                            <p:attrNameLst>
                                              <p:attrName>ppt_y</p:attrName>
                                            </p:attrNameLst>
                                          </p:cBhvr>
                                          <p:tavLst>
                                            <p:tav tm="0">
                                              <p:val>
                                                <p:strVal val="0-#ppt_h/2"/>
                                              </p:val>
                                            </p:tav>
                                            <p:tav tm="100000">
                                              <p:val>
                                                <p:strVal val="#ppt_y"/>
                                              </p:val>
                                            </p:tav>
                                          </p:tavLst>
                                        </p:anim>
                                      </p:childTnLst>
                                    </p:cTn>
                                  </p:par>
                                  <p:par>
                                    <p:cTn id="9" presetID="2" presetClass="entr" presetSubtype="1" fill="hold" nodeType="withEffect">
                                      <p:stCondLst>
                                        <p:cond delay="100"/>
                                      </p:stCondLst>
                                      <p:childTnLst>
                                        <p:set>
                                          <p:cBhvr>
                                            <p:cTn id="10" dur="1" fill="hold">
                                              <p:stCondLst>
                                                <p:cond delay="0"/>
                                              </p:stCondLst>
                                            </p:cTn>
                                            <p:tgtEl>
                                              <p:spTgt spid="86"/>
                                            </p:tgtEl>
                                            <p:attrNameLst>
                                              <p:attrName>style.visibility</p:attrName>
                                            </p:attrNameLst>
                                          </p:cBhvr>
                                          <p:to>
                                            <p:strVal val="visible"/>
                                          </p:to>
                                        </p:set>
                                        <p:anim calcmode="lin" valueType="num">
                                          <p:cBhvr additive="base">
                                            <p:cTn id="11" dur="500" fill="hold"/>
                                            <p:tgtEl>
                                              <p:spTgt spid="86"/>
                                            </p:tgtEl>
                                            <p:attrNameLst>
                                              <p:attrName>ppt_x</p:attrName>
                                            </p:attrNameLst>
                                          </p:cBhvr>
                                          <p:tavLst>
                                            <p:tav tm="0">
                                              <p:val>
                                                <p:strVal val="#ppt_x"/>
                                              </p:val>
                                            </p:tav>
                                            <p:tav tm="100000">
                                              <p:val>
                                                <p:strVal val="#ppt_x"/>
                                              </p:val>
                                            </p:tav>
                                          </p:tavLst>
                                        </p:anim>
                                        <p:anim calcmode="lin" valueType="num">
                                          <p:cBhvr additive="base">
                                            <p:cTn id="12" dur="500" fill="hold"/>
                                            <p:tgtEl>
                                              <p:spTgt spid="86"/>
                                            </p:tgtEl>
                                            <p:attrNameLst>
                                              <p:attrName>ppt_y</p:attrName>
                                            </p:attrNameLst>
                                          </p:cBhvr>
                                          <p:tavLst>
                                            <p:tav tm="0">
                                              <p:val>
                                                <p:strVal val="0-#ppt_h/2"/>
                                              </p:val>
                                            </p:tav>
                                            <p:tav tm="100000">
                                              <p:val>
                                                <p:strVal val="#ppt_y"/>
                                              </p:val>
                                            </p:tav>
                                          </p:tavLst>
                                        </p:anim>
                                      </p:childTnLst>
                                    </p:cTn>
                                  </p:par>
                                  <p:par>
                                    <p:cTn id="13" presetID="2" presetClass="entr" presetSubtype="1" fill="hold" nodeType="withEffect">
                                      <p:stCondLst>
                                        <p:cond delay="100"/>
                                      </p:stCondLst>
                                      <p:childTnLst>
                                        <p:set>
                                          <p:cBhvr>
                                            <p:cTn id="14" dur="1" fill="hold">
                                              <p:stCondLst>
                                                <p:cond delay="0"/>
                                              </p:stCondLst>
                                            </p:cTn>
                                            <p:tgtEl>
                                              <p:spTgt spid="80"/>
                                            </p:tgtEl>
                                            <p:attrNameLst>
                                              <p:attrName>style.visibility</p:attrName>
                                            </p:attrNameLst>
                                          </p:cBhvr>
                                          <p:to>
                                            <p:strVal val="visible"/>
                                          </p:to>
                                        </p:set>
                                        <p:anim calcmode="lin" valueType="num">
                                          <p:cBhvr additive="base">
                                            <p:cTn id="15" dur="500" fill="hold"/>
                                            <p:tgtEl>
                                              <p:spTgt spid="80"/>
                                            </p:tgtEl>
                                            <p:attrNameLst>
                                              <p:attrName>ppt_x</p:attrName>
                                            </p:attrNameLst>
                                          </p:cBhvr>
                                          <p:tavLst>
                                            <p:tav tm="0">
                                              <p:val>
                                                <p:strVal val="#ppt_x"/>
                                              </p:val>
                                            </p:tav>
                                            <p:tav tm="100000">
                                              <p:val>
                                                <p:strVal val="#ppt_x"/>
                                              </p:val>
                                            </p:tav>
                                          </p:tavLst>
                                        </p:anim>
                                        <p:anim calcmode="lin" valueType="num">
                                          <p:cBhvr additive="base">
                                            <p:cTn id="16" dur="500" fill="hold"/>
                                            <p:tgtEl>
                                              <p:spTgt spid="80"/>
                                            </p:tgtEl>
                                            <p:attrNameLst>
                                              <p:attrName>ppt_y</p:attrName>
                                            </p:attrNameLst>
                                          </p:cBhvr>
                                          <p:tavLst>
                                            <p:tav tm="0">
                                              <p:val>
                                                <p:strVal val="0-#ppt_h/2"/>
                                              </p:val>
                                            </p:tav>
                                            <p:tav tm="100000">
                                              <p:val>
                                                <p:strVal val="#ppt_y"/>
                                              </p:val>
                                            </p:tav>
                                          </p:tavLst>
                                        </p:anim>
                                      </p:childTnLst>
                                    </p:cTn>
                                  </p:par>
                                  <p:par>
                                    <p:cTn id="17" presetID="2" presetClass="entr" presetSubtype="1" fill="hold" nodeType="withEffect">
                                      <p:stCondLst>
                                        <p:cond delay="200"/>
                                      </p:stCondLst>
                                      <p:childTnLst>
                                        <p:set>
                                          <p:cBhvr>
                                            <p:cTn id="18" dur="1" fill="hold">
                                              <p:stCondLst>
                                                <p:cond delay="0"/>
                                              </p:stCondLst>
                                            </p:cTn>
                                            <p:tgtEl>
                                              <p:spTgt spid="69"/>
                                            </p:tgtEl>
                                            <p:attrNameLst>
                                              <p:attrName>style.visibility</p:attrName>
                                            </p:attrNameLst>
                                          </p:cBhvr>
                                          <p:to>
                                            <p:strVal val="visible"/>
                                          </p:to>
                                        </p:set>
                                        <p:anim calcmode="lin" valueType="num">
                                          <p:cBhvr additive="base">
                                            <p:cTn id="19" dur="500" fill="hold"/>
                                            <p:tgtEl>
                                              <p:spTgt spid="69"/>
                                            </p:tgtEl>
                                            <p:attrNameLst>
                                              <p:attrName>ppt_x</p:attrName>
                                            </p:attrNameLst>
                                          </p:cBhvr>
                                          <p:tavLst>
                                            <p:tav tm="0">
                                              <p:val>
                                                <p:strVal val="#ppt_x"/>
                                              </p:val>
                                            </p:tav>
                                            <p:tav tm="100000">
                                              <p:val>
                                                <p:strVal val="#ppt_x"/>
                                              </p:val>
                                            </p:tav>
                                          </p:tavLst>
                                        </p:anim>
                                        <p:anim calcmode="lin" valueType="num">
                                          <p:cBhvr additive="base">
                                            <p:cTn id="20" dur="500" fill="hold"/>
                                            <p:tgtEl>
                                              <p:spTgt spid="69"/>
                                            </p:tgtEl>
                                            <p:attrNameLst>
                                              <p:attrName>ppt_y</p:attrName>
                                            </p:attrNameLst>
                                          </p:cBhvr>
                                          <p:tavLst>
                                            <p:tav tm="0">
                                              <p:val>
                                                <p:strVal val="0-#ppt_h/2"/>
                                              </p:val>
                                            </p:tav>
                                            <p:tav tm="100000">
                                              <p:val>
                                                <p:strVal val="#ppt_y"/>
                                              </p:val>
                                            </p:tav>
                                          </p:tavLst>
                                        </p:anim>
                                      </p:childTnLst>
                                    </p:cTn>
                                  </p:par>
                                  <p:par>
                                    <p:cTn id="21" presetID="2" presetClass="entr" presetSubtype="1" fill="hold" nodeType="withEffect">
                                      <p:stCondLst>
                                        <p:cond delay="200"/>
                                      </p:stCondLst>
                                      <p:childTnLst>
                                        <p:set>
                                          <p:cBhvr>
                                            <p:cTn id="22" dur="1" fill="hold">
                                              <p:stCondLst>
                                                <p:cond delay="0"/>
                                              </p:stCondLst>
                                            </p:cTn>
                                            <p:tgtEl>
                                              <p:spTgt spid="75"/>
                                            </p:tgtEl>
                                            <p:attrNameLst>
                                              <p:attrName>style.visibility</p:attrName>
                                            </p:attrNameLst>
                                          </p:cBhvr>
                                          <p:to>
                                            <p:strVal val="visible"/>
                                          </p:to>
                                        </p:set>
                                        <p:anim calcmode="lin" valueType="num">
                                          <p:cBhvr additive="base">
                                            <p:cTn id="23" dur="500" fill="hold"/>
                                            <p:tgtEl>
                                              <p:spTgt spid="75"/>
                                            </p:tgtEl>
                                            <p:attrNameLst>
                                              <p:attrName>ppt_x</p:attrName>
                                            </p:attrNameLst>
                                          </p:cBhvr>
                                          <p:tavLst>
                                            <p:tav tm="0">
                                              <p:val>
                                                <p:strVal val="#ppt_x"/>
                                              </p:val>
                                            </p:tav>
                                            <p:tav tm="100000">
                                              <p:val>
                                                <p:strVal val="#ppt_x"/>
                                              </p:val>
                                            </p:tav>
                                          </p:tavLst>
                                        </p:anim>
                                        <p:anim calcmode="lin" valueType="num">
                                          <p:cBhvr additive="base">
                                            <p:cTn id="24" dur="500" fill="hold"/>
                                            <p:tgtEl>
                                              <p:spTgt spid="75"/>
                                            </p:tgtEl>
                                            <p:attrNameLst>
                                              <p:attrName>ppt_y</p:attrName>
                                            </p:attrNameLst>
                                          </p:cBhvr>
                                          <p:tavLst>
                                            <p:tav tm="0">
                                              <p:val>
                                                <p:strVal val="0-#ppt_h/2"/>
                                              </p:val>
                                            </p:tav>
                                            <p:tav tm="100000">
                                              <p:val>
                                                <p:strVal val="#ppt_y"/>
                                              </p:val>
                                            </p:tav>
                                          </p:tavLst>
                                        </p:anim>
                                      </p:childTnLst>
                                    </p:cTn>
                                  </p:par>
                                </p:childTnLst>
                              </p:cTn>
                            </p:par>
                            <p:par>
                              <p:cTn id="25" fill="hold">
                                <p:stCondLst>
                                  <p:cond delay="700"/>
                                </p:stCondLst>
                                <p:childTnLst>
                                  <p:par>
                                    <p:cTn id="26" presetID="52" presetClass="entr" presetSubtype="0" fill="hold" grpId="0" nodeType="afterEffect">
                                      <p:stCondLst>
                                        <p:cond delay="0"/>
                                      </p:stCondLst>
                                      <p:iterate type="lt">
                                        <p:tmPct val="10000"/>
                                      </p:iterate>
                                      <p:childTnLst>
                                        <p:set>
                                          <p:cBhvr>
                                            <p:cTn id="27" dur="1" fill="hold">
                                              <p:stCondLst>
                                                <p:cond delay="0"/>
                                              </p:stCondLst>
                                            </p:cTn>
                                            <p:tgtEl>
                                              <p:spTgt spid="92"/>
                                            </p:tgtEl>
                                            <p:attrNameLst>
                                              <p:attrName>style.visibility</p:attrName>
                                            </p:attrNameLst>
                                          </p:cBhvr>
                                          <p:to>
                                            <p:strVal val="visible"/>
                                          </p:to>
                                        </p:set>
                                        <p:animScale>
                                          <p:cBhvr>
                                            <p:cTn id="28" dur="1000" decel="50000" fill="hold">
                                              <p:stCondLst>
                                                <p:cond delay="0"/>
                                              </p:stCondLst>
                                            </p:cTn>
                                            <p:tgtEl>
                                              <p:spTgt spid="92"/>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29" dur="1000" decel="50000" fill="hold">
                                              <p:stCondLst>
                                                <p:cond delay="0"/>
                                              </p:stCondLst>
                                            </p:cTn>
                                            <p:tgtEl>
                                              <p:spTgt spid="92"/>
                                            </p:tgtEl>
                                            <p:attrNameLst>
                                              <p:attrName>ppt_x</p:attrName>
                                              <p:attrName>ppt_y</p:attrName>
                                            </p:attrNameLst>
                                          </p:cBhvr>
                                        </p:animMotion>
                                        <p:animEffect transition="in" filter="fade">
                                          <p:cBhvr>
                                            <p:cTn id="30" dur="1000"/>
                                            <p:tgtEl>
                                              <p:spTgt spid="9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2" grpId="0"/>
        </p:bldLst>
      </p:timing>
    </mc:Fallback>
  </mc:AlternateContent>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工作总结"/>
</p:tagLst>
</file>

<file path=ppt/theme/_rels/theme1.xml.rels><?xml version="1.0" encoding="UTF-8" standalone="yes"?>
<Relationships xmlns="http://schemas.openxmlformats.org/package/2006/relationships"><Relationship Id="rId1" Type="http://schemas.openxmlformats.org/officeDocument/2006/relationships/image" Target="../media/image1.jpeg"/></Relationships>
</file>

<file path=ppt/theme/theme1.xml><?xml version="1.0" encoding="utf-8"?>
<a:theme xmlns:a="http://schemas.openxmlformats.org/drawingml/2006/main" name="主管人员">
  <a:themeElements>
    <a:clrScheme name="1111">
      <a:dk1>
        <a:sysClr val="windowText" lastClr="000000"/>
      </a:dk1>
      <a:lt1>
        <a:sysClr val="window" lastClr="FFFFFF"/>
      </a:lt1>
      <a:dk2>
        <a:srgbClr val="2F5897"/>
      </a:dk2>
      <a:lt2>
        <a:srgbClr val="E4E9EF"/>
      </a:lt2>
      <a:accent1>
        <a:srgbClr val="172B4B"/>
      </a:accent1>
      <a:accent2>
        <a:srgbClr val="FFC000"/>
      </a:accent2>
      <a:accent3>
        <a:srgbClr val="7F7F7F"/>
      </a:accent3>
      <a:accent4>
        <a:srgbClr val="FFFFFF"/>
      </a:accent4>
      <a:accent5>
        <a:srgbClr val="FFFFFF"/>
      </a:accent5>
      <a:accent6>
        <a:srgbClr val="FFFFFF"/>
      </a:accent6>
      <a:hlink>
        <a:srgbClr val="FFFFFF"/>
      </a:hlink>
      <a:folHlink>
        <a:srgbClr val="B2B2B2"/>
      </a:folHlink>
    </a:clrScheme>
    <a:fontScheme name="微软雅黑">
      <a:majorFont>
        <a:latin typeface="Constantia"/>
        <a:ea typeface="微软雅黑"/>
        <a:cs typeface=""/>
      </a:majorFont>
      <a:minorFont>
        <a:latin typeface="Calibri"/>
        <a:ea typeface="微软雅黑"/>
        <a:cs typeface=""/>
      </a:minorFont>
    </a:fontScheme>
    <a:fmtScheme name="主管人员">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8575" cap="flat" cmpd="sng" algn="ctr">
          <a:solidFill>
            <a:schemeClr val="phClr"/>
          </a:solidFill>
          <a:prstDash val="solid"/>
        </a:ln>
        <a:ln w="508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50000">
              <a:schemeClr val="phClr">
                <a:tint val="80000"/>
                <a:satMod val="250000"/>
              </a:schemeClr>
            </a:gs>
            <a:gs pos="76000">
              <a:schemeClr val="phClr">
                <a:tint val="90000"/>
                <a:shade val="90000"/>
                <a:satMod val="200000"/>
              </a:schemeClr>
            </a:gs>
            <a:gs pos="92000">
              <a:schemeClr val="phClr">
                <a:tint val="90000"/>
                <a:shade val="70000"/>
                <a:satMod val="250000"/>
              </a:schemeClr>
            </a:gs>
          </a:gsLst>
          <a:path path="circle">
            <a:fillToRect l="50000" t="50000" r="50000" b="50000"/>
          </a:path>
        </a:gradFill>
        <a:blipFill>
          <a:blip xmlns:r="http://schemas.openxmlformats.org/officeDocument/2006/relationships" r:embed="rId1">
            <a:duotone>
              <a:schemeClr val="phClr">
                <a:tint val="95000"/>
              </a:schemeClr>
              <a:schemeClr val="phClr">
                <a:shade val="90000"/>
              </a:schemeClr>
            </a:duotone>
          </a:blip>
          <a:tile tx="0" ty="0" sx="100000" sy="100000" flip="none" algn="tl"/>
        </a:blipFill>
      </a:bgFillStyleLst>
    </a:fmtScheme>
  </a:themeElements>
  <a:objectDefaults>
    <a:spDef>
      <a:spPr bwMode="auto">
        <a:solidFill>
          <a:srgbClr val="C00000">
            <a:alpha val="75000"/>
          </a:srgbClr>
        </a:solidFill>
        <a:ln w="25400" cap="flat" cmpd="sng" algn="ctr">
          <a:noFill/>
          <a:prstDash val="solid"/>
        </a:ln>
        <a:effectLst/>
      </a:spPr>
      <a:bodyPr lIns="68589" tIns="34295" rIns="68589" bIns="34295" anchor="ctr"/>
      <a:lstStyle>
        <a:defPPr algn="ctr" eaLnBrk="0" fontAlgn="base" hangingPunct="0">
          <a:spcBef>
            <a:spcPct val="0"/>
          </a:spcBef>
          <a:spcAft>
            <a:spcPct val="0"/>
          </a:spcAft>
          <a:defRPr kern="0">
            <a:solidFill>
              <a:prstClr val="white"/>
            </a:solidFill>
            <a:ea typeface="微软雅黑"/>
          </a:defRPr>
        </a:defPPr>
      </a:lstStyle>
    </a:spDef>
  </a:objectDefaults>
  <a:extraClrSchemeLst/>
</a:theme>
</file>

<file path=ppt/theme/theme2.xml><?xml version="1.0" encoding="utf-8"?>
<a:theme xmlns:a="http://schemas.openxmlformats.org/drawingml/2006/main" name="Office 主题​​">
  <a:themeElements>
    <a:clrScheme name="">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emplate/>
  <TotalTime>10342</TotalTime>
  <Words>2699</Words>
  <Application>Microsoft Office PowerPoint</Application>
  <PresentationFormat>宽屏</PresentationFormat>
  <Paragraphs>310</Paragraphs>
  <Slides>28</Slides>
  <Notes>28</Notes>
  <HiddenSlides>0</HiddenSlides>
  <MMClips>1</MMClips>
  <ScaleCrop>false</ScaleCrop>
  <HeadingPairs>
    <vt:vector size="6" baseType="variant">
      <vt:variant>
        <vt:lpstr>已用的字体</vt:lpstr>
      </vt:variant>
      <vt:variant>
        <vt:i4>7</vt:i4>
      </vt:variant>
      <vt:variant>
        <vt:lpstr>主题</vt:lpstr>
      </vt:variant>
      <vt:variant>
        <vt:i4>1</vt:i4>
      </vt:variant>
      <vt:variant>
        <vt:lpstr>幻灯片标题</vt:lpstr>
      </vt:variant>
      <vt:variant>
        <vt:i4>28</vt:i4>
      </vt:variant>
    </vt:vector>
  </HeadingPairs>
  <TitlesOfParts>
    <vt:vector size="36" baseType="lpstr">
      <vt:lpstr>黑体</vt:lpstr>
      <vt:lpstr>宋体</vt:lpstr>
      <vt:lpstr>微软雅黑</vt:lpstr>
      <vt:lpstr>Arial</vt:lpstr>
      <vt:lpstr>Calibri</vt:lpstr>
      <vt:lpstr>Constantia</vt:lpstr>
      <vt:lpstr>Courier New</vt:lpstr>
      <vt:lpstr>主管人员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http://chunqiu.yanj.cn</Company>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工作总结</dc:title>
  <dc:creator>第一PPT模板网：www.1ppt.com</dc:creator>
  <cp:keywords>第一PPT www.1ppt.com</cp:keywords>
  <cp:lastModifiedBy>faith123</cp:lastModifiedBy>
  <cp:revision>1154</cp:revision>
  <dcterms:created xsi:type="dcterms:W3CDTF">2004-08-26T06:30:40Z</dcterms:created>
  <dcterms:modified xsi:type="dcterms:W3CDTF">2019-10-08T05:31:42Z</dcterms:modified>
</cp:coreProperties>
</file>