
<file path=[Content_Types].xml><?xml version="1.0" encoding="utf-8"?>
<Types xmlns="http://schemas.openxmlformats.org/package/2006/content-types">
  <Default Extension="jpeg" ContentType="image/jpeg"/>
  <Default Extension="png" ContentType="image/png"/>
  <Default Extension="wdp" ContentType="image/vnd.ms-photo"/>
  <Default Extension="mp3" ContentType="audio/mp3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ags/tag1.xml" ContentType="application/vnd.openxmlformats-officedocument.presentationml.tags+xml"/>
  <Override PartName="/ppt/tags/tag10.xml" ContentType="application/vnd.openxmlformats-officedocument.presentationml.tags+xml"/>
  <Override PartName="/ppt/tags/tag100.xml" ContentType="application/vnd.openxmlformats-officedocument.presentationml.tags+xml"/>
  <Override PartName="/ppt/tags/tag101.xml" ContentType="application/vnd.openxmlformats-officedocument.presentationml.tags+xml"/>
  <Override PartName="/ppt/tags/tag102.xml" ContentType="application/vnd.openxmlformats-officedocument.presentationml.tags+xml"/>
  <Override PartName="/ppt/tags/tag103.xml" ContentType="application/vnd.openxmlformats-officedocument.presentationml.tags+xml"/>
  <Override PartName="/ppt/tags/tag104.xml" ContentType="application/vnd.openxmlformats-officedocument.presentationml.tags+xml"/>
  <Override PartName="/ppt/tags/tag105.xml" ContentType="application/vnd.openxmlformats-officedocument.presentationml.tags+xml"/>
  <Override PartName="/ppt/tags/tag106.xml" ContentType="application/vnd.openxmlformats-officedocument.presentationml.tags+xml"/>
  <Override PartName="/ppt/tags/tag107.xml" ContentType="application/vnd.openxmlformats-officedocument.presentationml.tags+xml"/>
  <Override PartName="/ppt/tags/tag108.xml" ContentType="application/vnd.openxmlformats-officedocument.presentationml.tags+xml"/>
  <Override PartName="/ppt/tags/tag109.xml" ContentType="application/vnd.openxmlformats-officedocument.presentationml.tags+xml"/>
  <Override PartName="/ppt/tags/tag11.xml" ContentType="application/vnd.openxmlformats-officedocument.presentationml.tags+xml"/>
  <Override PartName="/ppt/tags/tag110.xml" ContentType="application/vnd.openxmlformats-officedocument.presentationml.tags+xml"/>
  <Override PartName="/ppt/tags/tag111.xml" ContentType="application/vnd.openxmlformats-officedocument.presentationml.tags+xml"/>
  <Override PartName="/ppt/tags/tag112.xml" ContentType="application/vnd.openxmlformats-officedocument.presentationml.tags+xml"/>
  <Override PartName="/ppt/tags/tag113.xml" ContentType="application/vnd.openxmlformats-officedocument.presentationml.tags+xml"/>
  <Override PartName="/ppt/tags/tag114.xml" ContentType="application/vnd.openxmlformats-officedocument.presentationml.tags+xml"/>
  <Override PartName="/ppt/tags/tag115.xml" ContentType="application/vnd.openxmlformats-officedocument.presentationml.tags+xml"/>
  <Override PartName="/ppt/tags/tag12.xml" ContentType="application/vnd.openxmlformats-officedocument.presentationml.tags+xml"/>
  <Override PartName="/ppt/tags/tag13.xml" ContentType="application/vnd.openxmlformats-officedocument.presentationml.tags+xml"/>
  <Override PartName="/ppt/tags/tag14.xml" ContentType="application/vnd.openxmlformats-officedocument.presentationml.tags+xml"/>
  <Override PartName="/ppt/tags/tag15.xml" ContentType="application/vnd.openxmlformats-officedocument.presentationml.tags+xml"/>
  <Override PartName="/ppt/tags/tag16.xml" ContentType="application/vnd.openxmlformats-officedocument.presentationml.tags+xml"/>
  <Override PartName="/ppt/tags/tag17.xml" ContentType="application/vnd.openxmlformats-officedocument.presentationml.tags+xml"/>
  <Override PartName="/ppt/tags/tag18.xml" ContentType="application/vnd.openxmlformats-officedocument.presentationml.tags+xml"/>
  <Override PartName="/ppt/tags/tag19.xml" ContentType="application/vnd.openxmlformats-officedocument.presentationml.tags+xml"/>
  <Override PartName="/ppt/tags/tag2.xml" ContentType="application/vnd.openxmlformats-officedocument.presentationml.tags+xml"/>
  <Override PartName="/ppt/tags/tag20.xml" ContentType="application/vnd.openxmlformats-officedocument.presentationml.tags+xml"/>
  <Override PartName="/ppt/tags/tag21.xml" ContentType="application/vnd.openxmlformats-officedocument.presentationml.tags+xml"/>
  <Override PartName="/ppt/tags/tag22.xml" ContentType="application/vnd.openxmlformats-officedocument.presentationml.tags+xml"/>
  <Override PartName="/ppt/tags/tag23.xml" ContentType="application/vnd.openxmlformats-officedocument.presentationml.tags+xml"/>
  <Override PartName="/ppt/tags/tag24.xml" ContentType="application/vnd.openxmlformats-officedocument.presentationml.tags+xml"/>
  <Override PartName="/ppt/tags/tag25.xml" ContentType="application/vnd.openxmlformats-officedocument.presentationml.tags+xml"/>
  <Override PartName="/ppt/tags/tag26.xml" ContentType="application/vnd.openxmlformats-officedocument.presentationml.tags+xml"/>
  <Override PartName="/ppt/tags/tag27.xml" ContentType="application/vnd.openxmlformats-officedocument.presentationml.tags+xml"/>
  <Override PartName="/ppt/tags/tag28.xml" ContentType="application/vnd.openxmlformats-officedocument.presentationml.tags+xml"/>
  <Override PartName="/ppt/tags/tag29.xml" ContentType="application/vnd.openxmlformats-officedocument.presentationml.tags+xml"/>
  <Override PartName="/ppt/tags/tag3.xml" ContentType="application/vnd.openxmlformats-officedocument.presentationml.tags+xml"/>
  <Override PartName="/ppt/tags/tag30.xml" ContentType="application/vnd.openxmlformats-officedocument.presentationml.tags+xml"/>
  <Override PartName="/ppt/tags/tag31.xml" ContentType="application/vnd.openxmlformats-officedocument.presentationml.tags+xml"/>
  <Override PartName="/ppt/tags/tag32.xml" ContentType="application/vnd.openxmlformats-officedocument.presentationml.tags+xml"/>
  <Override PartName="/ppt/tags/tag33.xml" ContentType="application/vnd.openxmlformats-officedocument.presentationml.tags+xml"/>
  <Override PartName="/ppt/tags/tag34.xml" ContentType="application/vnd.openxmlformats-officedocument.presentationml.tags+xml"/>
  <Override PartName="/ppt/tags/tag35.xml" ContentType="application/vnd.openxmlformats-officedocument.presentationml.tags+xml"/>
  <Override PartName="/ppt/tags/tag36.xml" ContentType="application/vnd.openxmlformats-officedocument.presentationml.tags+xml"/>
  <Override PartName="/ppt/tags/tag37.xml" ContentType="application/vnd.openxmlformats-officedocument.presentationml.tags+xml"/>
  <Override PartName="/ppt/tags/tag38.xml" ContentType="application/vnd.openxmlformats-officedocument.presentationml.tags+xml"/>
  <Override PartName="/ppt/tags/tag39.xml" ContentType="application/vnd.openxmlformats-officedocument.presentationml.tags+xml"/>
  <Override PartName="/ppt/tags/tag4.xml" ContentType="application/vnd.openxmlformats-officedocument.presentationml.tags+xml"/>
  <Override PartName="/ppt/tags/tag40.xml" ContentType="application/vnd.openxmlformats-officedocument.presentationml.tags+xml"/>
  <Override PartName="/ppt/tags/tag41.xml" ContentType="application/vnd.openxmlformats-officedocument.presentationml.tags+xml"/>
  <Override PartName="/ppt/tags/tag42.xml" ContentType="application/vnd.openxmlformats-officedocument.presentationml.tags+xml"/>
  <Override PartName="/ppt/tags/tag43.xml" ContentType="application/vnd.openxmlformats-officedocument.presentationml.tags+xml"/>
  <Override PartName="/ppt/tags/tag44.xml" ContentType="application/vnd.openxmlformats-officedocument.presentationml.tags+xml"/>
  <Override PartName="/ppt/tags/tag45.xml" ContentType="application/vnd.openxmlformats-officedocument.presentationml.tags+xml"/>
  <Override PartName="/ppt/tags/tag46.xml" ContentType="application/vnd.openxmlformats-officedocument.presentationml.tags+xml"/>
  <Override PartName="/ppt/tags/tag47.xml" ContentType="application/vnd.openxmlformats-officedocument.presentationml.tags+xml"/>
  <Override PartName="/ppt/tags/tag48.xml" ContentType="application/vnd.openxmlformats-officedocument.presentationml.tags+xml"/>
  <Override PartName="/ppt/tags/tag49.xml" ContentType="application/vnd.openxmlformats-officedocument.presentationml.tags+xml"/>
  <Override PartName="/ppt/tags/tag5.xml" ContentType="application/vnd.openxmlformats-officedocument.presentationml.tags+xml"/>
  <Override PartName="/ppt/tags/tag50.xml" ContentType="application/vnd.openxmlformats-officedocument.presentationml.tags+xml"/>
  <Override PartName="/ppt/tags/tag51.xml" ContentType="application/vnd.openxmlformats-officedocument.presentationml.tags+xml"/>
  <Override PartName="/ppt/tags/tag52.xml" ContentType="application/vnd.openxmlformats-officedocument.presentationml.tags+xml"/>
  <Override PartName="/ppt/tags/tag53.xml" ContentType="application/vnd.openxmlformats-officedocument.presentationml.tags+xml"/>
  <Override PartName="/ppt/tags/tag54.xml" ContentType="application/vnd.openxmlformats-officedocument.presentationml.tags+xml"/>
  <Override PartName="/ppt/tags/tag55.xml" ContentType="application/vnd.openxmlformats-officedocument.presentationml.tags+xml"/>
  <Override PartName="/ppt/tags/tag56.xml" ContentType="application/vnd.openxmlformats-officedocument.presentationml.tags+xml"/>
  <Override PartName="/ppt/tags/tag57.xml" ContentType="application/vnd.openxmlformats-officedocument.presentationml.tags+xml"/>
  <Override PartName="/ppt/tags/tag58.xml" ContentType="application/vnd.openxmlformats-officedocument.presentationml.tags+xml"/>
  <Override PartName="/ppt/tags/tag59.xml" ContentType="application/vnd.openxmlformats-officedocument.presentationml.tags+xml"/>
  <Override PartName="/ppt/tags/tag6.xml" ContentType="application/vnd.openxmlformats-officedocument.presentationml.tags+xml"/>
  <Override PartName="/ppt/tags/tag60.xml" ContentType="application/vnd.openxmlformats-officedocument.presentationml.tags+xml"/>
  <Override PartName="/ppt/tags/tag61.xml" ContentType="application/vnd.openxmlformats-officedocument.presentationml.tags+xml"/>
  <Override PartName="/ppt/tags/tag62.xml" ContentType="application/vnd.openxmlformats-officedocument.presentationml.tags+xml"/>
  <Override PartName="/ppt/tags/tag63.xml" ContentType="application/vnd.openxmlformats-officedocument.presentationml.tags+xml"/>
  <Override PartName="/ppt/tags/tag64.xml" ContentType="application/vnd.openxmlformats-officedocument.presentationml.tags+xml"/>
  <Override PartName="/ppt/tags/tag65.xml" ContentType="application/vnd.openxmlformats-officedocument.presentationml.tags+xml"/>
  <Override PartName="/ppt/tags/tag66.xml" ContentType="application/vnd.openxmlformats-officedocument.presentationml.tags+xml"/>
  <Override PartName="/ppt/tags/tag67.xml" ContentType="application/vnd.openxmlformats-officedocument.presentationml.tags+xml"/>
  <Override PartName="/ppt/tags/tag68.xml" ContentType="application/vnd.openxmlformats-officedocument.presentationml.tags+xml"/>
  <Override PartName="/ppt/tags/tag69.xml" ContentType="application/vnd.openxmlformats-officedocument.presentationml.tags+xml"/>
  <Override PartName="/ppt/tags/tag7.xml" ContentType="application/vnd.openxmlformats-officedocument.presentationml.tags+xml"/>
  <Override PartName="/ppt/tags/tag70.xml" ContentType="application/vnd.openxmlformats-officedocument.presentationml.tags+xml"/>
  <Override PartName="/ppt/tags/tag71.xml" ContentType="application/vnd.openxmlformats-officedocument.presentationml.tags+xml"/>
  <Override PartName="/ppt/tags/tag72.xml" ContentType="application/vnd.openxmlformats-officedocument.presentationml.tags+xml"/>
  <Override PartName="/ppt/tags/tag73.xml" ContentType="application/vnd.openxmlformats-officedocument.presentationml.tags+xml"/>
  <Override PartName="/ppt/tags/tag74.xml" ContentType="application/vnd.openxmlformats-officedocument.presentationml.tags+xml"/>
  <Override PartName="/ppt/tags/tag75.xml" ContentType="application/vnd.openxmlformats-officedocument.presentationml.tags+xml"/>
  <Override PartName="/ppt/tags/tag76.xml" ContentType="application/vnd.openxmlformats-officedocument.presentationml.tags+xml"/>
  <Override PartName="/ppt/tags/tag77.xml" ContentType="application/vnd.openxmlformats-officedocument.presentationml.tags+xml"/>
  <Override PartName="/ppt/tags/tag78.xml" ContentType="application/vnd.openxmlformats-officedocument.presentationml.tags+xml"/>
  <Override PartName="/ppt/tags/tag79.xml" ContentType="application/vnd.openxmlformats-officedocument.presentationml.tags+xml"/>
  <Override PartName="/ppt/tags/tag8.xml" ContentType="application/vnd.openxmlformats-officedocument.presentationml.tags+xml"/>
  <Override PartName="/ppt/tags/tag80.xml" ContentType="application/vnd.openxmlformats-officedocument.presentationml.tags+xml"/>
  <Override PartName="/ppt/tags/tag81.xml" ContentType="application/vnd.openxmlformats-officedocument.presentationml.tags+xml"/>
  <Override PartName="/ppt/tags/tag82.xml" ContentType="application/vnd.openxmlformats-officedocument.presentationml.tags+xml"/>
  <Override PartName="/ppt/tags/tag83.xml" ContentType="application/vnd.openxmlformats-officedocument.presentationml.tags+xml"/>
  <Override PartName="/ppt/tags/tag84.xml" ContentType="application/vnd.openxmlformats-officedocument.presentationml.tags+xml"/>
  <Override PartName="/ppt/tags/tag85.xml" ContentType="application/vnd.openxmlformats-officedocument.presentationml.tags+xml"/>
  <Override PartName="/ppt/tags/tag86.xml" ContentType="application/vnd.openxmlformats-officedocument.presentationml.tags+xml"/>
  <Override PartName="/ppt/tags/tag87.xml" ContentType="application/vnd.openxmlformats-officedocument.presentationml.tags+xml"/>
  <Override PartName="/ppt/tags/tag88.xml" ContentType="application/vnd.openxmlformats-officedocument.presentationml.tags+xml"/>
  <Override PartName="/ppt/tags/tag89.xml" ContentType="application/vnd.openxmlformats-officedocument.presentationml.tags+xml"/>
  <Override PartName="/ppt/tags/tag9.xml" ContentType="application/vnd.openxmlformats-officedocument.presentationml.tags+xml"/>
  <Override PartName="/ppt/tags/tag90.xml" ContentType="application/vnd.openxmlformats-officedocument.presentationml.tags+xml"/>
  <Override PartName="/ppt/tags/tag91.xml" ContentType="application/vnd.openxmlformats-officedocument.presentationml.tags+xml"/>
  <Override PartName="/ppt/tags/tag92.xml" ContentType="application/vnd.openxmlformats-officedocument.presentationml.tags+xml"/>
  <Override PartName="/ppt/tags/tag93.xml" ContentType="application/vnd.openxmlformats-officedocument.presentationml.tags+xml"/>
  <Override PartName="/ppt/tags/tag94.xml" ContentType="application/vnd.openxmlformats-officedocument.presentationml.tags+xml"/>
  <Override PartName="/ppt/tags/tag95.xml" ContentType="application/vnd.openxmlformats-officedocument.presentationml.tags+xml"/>
  <Override PartName="/ppt/tags/tag96.xml" ContentType="application/vnd.openxmlformats-officedocument.presentationml.tags+xml"/>
  <Override PartName="/ppt/tags/tag97.xml" ContentType="application/vnd.openxmlformats-officedocument.presentationml.tags+xml"/>
  <Override PartName="/ppt/tags/tag98.xml" ContentType="application/vnd.openxmlformats-officedocument.presentationml.tags+xml"/>
  <Override PartName="/ppt/tags/tag99.xml" ContentType="application/vnd.openxmlformats-officedocument.presentationml.tags+xml"/>
  <Override PartName="/ppt/theme/theme1.xml" ContentType="application/vnd.openxmlformats-officedocument.theme+xml"/>
  <Override PartName="/ppt/theme/theme2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4"/>
  </p:notesMasterIdLst>
  <p:sldIdLst>
    <p:sldId id="256" r:id="rId3"/>
    <p:sldId id="257" r:id="rId5"/>
    <p:sldId id="258" r:id="rId6"/>
    <p:sldId id="267" r:id="rId7"/>
    <p:sldId id="268" r:id="rId8"/>
    <p:sldId id="269" r:id="rId9"/>
    <p:sldId id="270" r:id="rId10"/>
    <p:sldId id="271" r:id="rId11"/>
    <p:sldId id="264" r:id="rId12"/>
    <p:sldId id="272" r:id="rId13"/>
    <p:sldId id="273" r:id="rId14"/>
    <p:sldId id="274" r:id="rId15"/>
    <p:sldId id="279" r:id="rId16"/>
    <p:sldId id="265" r:id="rId17"/>
    <p:sldId id="275" r:id="rId18"/>
    <p:sldId id="276" r:id="rId19"/>
    <p:sldId id="277" r:id="rId20"/>
    <p:sldId id="278" r:id="rId21"/>
    <p:sldId id="266" r:id="rId22"/>
    <p:sldId id="280" r:id="rId23"/>
    <p:sldId id="281" r:id="rId24"/>
    <p:sldId id="282" r:id="rId25"/>
    <p:sldId id="283" r:id="rId26"/>
    <p:sldId id="284" r:id="rId27"/>
  </p:sldIdLst>
  <p:sldSz cx="12192000" cy="6858000"/>
  <p:notesSz cx="6858000" cy="9144000"/>
  <p:custDataLst>
    <p:tags r:id="rId31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306583"/>
    <a:srgbClr val="5AA7D0"/>
    <a:srgbClr val="F3F3F3"/>
    <a:srgbClr val="F7FCFE"/>
    <a:srgbClr val="FFFFFC"/>
    <a:srgbClr val="FFFFFF"/>
    <a:srgbClr val="E6E6E6"/>
    <a:srgbClr val="44BE9B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979" autoAdjust="0"/>
    <p:restoredTop sz="94618" autoAdjust="0"/>
  </p:normalViewPr>
  <p:slideViewPr>
    <p:cSldViewPr snapToGrid="0" showGuides="1">
      <p:cViewPr varScale="1">
        <p:scale>
          <a:sx n="107" d="100"/>
          <a:sy n="107" d="100"/>
        </p:scale>
        <p:origin x="522" y="108"/>
      </p:cViewPr>
      <p:guideLst>
        <p:guide orient="horz" pos="129"/>
        <p:guide orient="horz" pos="4190"/>
        <p:guide pos="230"/>
        <p:guide pos="7449"/>
        <p:guide orient="horz" pos="561"/>
        <p:guide orient="horz" pos="691"/>
        <p:guide orient="horz" pos="4017"/>
        <p:guide orient="horz" pos="3888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6.xml"/><Relationship Id="rId8" Type="http://schemas.openxmlformats.org/officeDocument/2006/relationships/slide" Target="slides/slide5.xml"/><Relationship Id="rId7" Type="http://schemas.openxmlformats.org/officeDocument/2006/relationships/slide" Target="slides/slide4.xml"/><Relationship Id="rId6" Type="http://schemas.openxmlformats.org/officeDocument/2006/relationships/slide" Target="slides/slide3.xml"/><Relationship Id="rId5" Type="http://schemas.openxmlformats.org/officeDocument/2006/relationships/slide" Target="slides/slide2.xml"/><Relationship Id="rId4" Type="http://schemas.openxmlformats.org/officeDocument/2006/relationships/notesMaster" Target="notesMasters/notesMaster1.xml"/><Relationship Id="rId31" Type="http://schemas.openxmlformats.org/officeDocument/2006/relationships/tags" Target="tags/tag115.xml"/><Relationship Id="rId30" Type="http://schemas.openxmlformats.org/officeDocument/2006/relationships/tableStyles" Target="tableStyles.xml"/><Relationship Id="rId3" Type="http://schemas.openxmlformats.org/officeDocument/2006/relationships/slide" Target="slides/slide1.xml"/><Relationship Id="rId29" Type="http://schemas.openxmlformats.org/officeDocument/2006/relationships/viewProps" Target="viewProps.xml"/><Relationship Id="rId28" Type="http://schemas.openxmlformats.org/officeDocument/2006/relationships/presProps" Target="presProps.xml"/><Relationship Id="rId27" Type="http://schemas.openxmlformats.org/officeDocument/2006/relationships/slide" Target="slides/slide24.xml"/><Relationship Id="rId26" Type="http://schemas.openxmlformats.org/officeDocument/2006/relationships/slide" Target="slides/slide23.xml"/><Relationship Id="rId25" Type="http://schemas.openxmlformats.org/officeDocument/2006/relationships/slide" Target="slides/slide22.xml"/><Relationship Id="rId24" Type="http://schemas.openxmlformats.org/officeDocument/2006/relationships/slide" Target="slides/slide21.xml"/><Relationship Id="rId23" Type="http://schemas.openxmlformats.org/officeDocument/2006/relationships/slide" Target="slides/slide20.xml"/><Relationship Id="rId22" Type="http://schemas.openxmlformats.org/officeDocument/2006/relationships/slide" Target="slides/slide19.xml"/><Relationship Id="rId21" Type="http://schemas.openxmlformats.org/officeDocument/2006/relationships/slide" Target="slides/slide18.xml"/><Relationship Id="rId20" Type="http://schemas.openxmlformats.org/officeDocument/2006/relationships/slide" Target="slides/slide17.xml"/><Relationship Id="rId2" Type="http://schemas.openxmlformats.org/officeDocument/2006/relationships/theme" Target="theme/theme1.xml"/><Relationship Id="rId19" Type="http://schemas.openxmlformats.org/officeDocument/2006/relationships/slide" Target="slides/slide16.xml"/><Relationship Id="rId18" Type="http://schemas.openxmlformats.org/officeDocument/2006/relationships/slide" Target="slides/slide15.xml"/><Relationship Id="rId17" Type="http://schemas.openxmlformats.org/officeDocument/2006/relationships/slide" Target="slides/slide14.xml"/><Relationship Id="rId16" Type="http://schemas.openxmlformats.org/officeDocument/2006/relationships/slide" Target="slides/slide13.xml"/><Relationship Id="rId15" Type="http://schemas.openxmlformats.org/officeDocument/2006/relationships/slide" Target="slides/slide12.xml"/><Relationship Id="rId14" Type="http://schemas.openxmlformats.org/officeDocument/2006/relationships/slide" Target="slides/slide11.xml"/><Relationship Id="rId13" Type="http://schemas.openxmlformats.org/officeDocument/2006/relationships/slide" Target="slides/slide10.xml"/><Relationship Id="rId12" Type="http://schemas.openxmlformats.org/officeDocument/2006/relationships/slide" Target="slides/slide9.xml"/><Relationship Id="rId11" Type="http://schemas.openxmlformats.org/officeDocument/2006/relationships/slide" Target="slides/slide8.xml"/><Relationship Id="rId10" Type="http://schemas.openxmlformats.org/officeDocument/2006/relationships/slide" Target="slides/slide7.xml"/><Relationship Id="rId1" Type="http://schemas.openxmlformats.org/officeDocument/2006/relationships/slideMaster" Target="slideMasters/slideMaster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41743F9-9B08-422F-9ECE-BE7148BC7DDC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4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5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6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7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8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9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0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2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3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4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5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6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7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8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9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0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2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3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4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本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PPT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模板部分元素使用了幻灯片母版制作。如果需要修改，点击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视图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幻灯片母版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修改；完成后关闭编辑母版即可。</a:t>
            </a:r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dirty="0" smtClean="0"/>
              <a:t>小芥末素材 </a:t>
            </a:r>
            <a:r>
              <a:rPr lang="en-US" altLang="zh-CN" smtClean="0"/>
              <a:t>rosyhouse.taobao.com</a:t>
            </a:r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本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PPT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模板部分元素使用了幻灯片母版制作。如果需要修改，点击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视图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幻灯片母版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修改；完成后关闭编辑母版即可。</a:t>
            </a:r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4" Type="http://schemas.openxmlformats.org/officeDocument/2006/relationships/image" Target="../media/image3.png"/><Relationship Id="rId3" Type="http://schemas.openxmlformats.org/officeDocument/2006/relationships/image" Target="../media/image2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4" Type="http://schemas.openxmlformats.org/officeDocument/2006/relationships/image" Target="../media/image6.png"/><Relationship Id="rId3" Type="http://schemas.openxmlformats.org/officeDocument/2006/relationships/image" Target="../media/image5.png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4" Type="http://schemas.openxmlformats.org/officeDocument/2006/relationships/image" Target="../media/image8.png"/><Relationship Id="rId3" Type="http://schemas.openxmlformats.org/officeDocument/2006/relationships/image" Target="../media/image7.png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首页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3416"/>
          <a:stretch>
            <a:fillRect/>
          </a:stretch>
        </p:blipFill>
        <p:spPr>
          <a:xfrm>
            <a:off x="0" y="0"/>
            <a:ext cx="3987800" cy="4687707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9554" t="51843" b="4554"/>
          <a:stretch>
            <a:fillRect/>
          </a:stretch>
        </p:blipFill>
        <p:spPr>
          <a:xfrm>
            <a:off x="7260878" y="5196689"/>
            <a:ext cx="4931121" cy="1661311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 userDrawn="1"/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9581"/>
          <a:stretch>
            <a:fillRect/>
          </a:stretch>
        </p:blipFill>
        <p:spPr>
          <a:xfrm>
            <a:off x="8071889" y="1192362"/>
            <a:ext cx="2833538" cy="1995338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 userDrawn="1"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65256" y="3187700"/>
            <a:ext cx="2833539" cy="2833539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Click="0" advTm="5000">
        <p14:ripple/>
      </p:transition>
    </mc:Choice>
    <mc:Fallback>
      <p:transition spd="slow" advClick="0" advTm="5000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目录页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458"/>
          <a:stretch>
            <a:fillRect/>
          </a:stretch>
        </p:blipFill>
        <p:spPr>
          <a:xfrm>
            <a:off x="2006600" y="3048000"/>
            <a:ext cx="10185400" cy="3810000"/>
          </a:xfrm>
          <a:custGeom>
            <a:avLst/>
            <a:gdLst>
              <a:gd name="connsiteX0" fmla="*/ 1155700 w 10185400"/>
              <a:gd name="connsiteY0" fmla="*/ 0 h 3810000"/>
              <a:gd name="connsiteX1" fmla="*/ 10185400 w 10185400"/>
              <a:gd name="connsiteY1" fmla="*/ 0 h 3810000"/>
              <a:gd name="connsiteX2" fmla="*/ 10185400 w 10185400"/>
              <a:gd name="connsiteY2" fmla="*/ 3810000 h 3810000"/>
              <a:gd name="connsiteX3" fmla="*/ 0 w 10185400"/>
              <a:gd name="connsiteY3" fmla="*/ 3810000 h 3810000"/>
              <a:gd name="connsiteX4" fmla="*/ 0 w 10185400"/>
              <a:gd name="connsiteY4" fmla="*/ 2197100 h 3810000"/>
              <a:gd name="connsiteX5" fmla="*/ 1155700 w 10185400"/>
              <a:gd name="connsiteY5" fmla="*/ 2197100 h 3810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185400" h="3810000">
                <a:moveTo>
                  <a:pt x="1155700" y="0"/>
                </a:moveTo>
                <a:lnTo>
                  <a:pt x="10185400" y="0"/>
                </a:lnTo>
                <a:lnTo>
                  <a:pt x="10185400" y="3810000"/>
                </a:lnTo>
                <a:lnTo>
                  <a:pt x="0" y="3810000"/>
                </a:lnTo>
                <a:lnTo>
                  <a:pt x="0" y="2197100"/>
                </a:lnTo>
                <a:lnTo>
                  <a:pt x="1155700" y="2197100"/>
                </a:lnTo>
                <a:close/>
              </a:path>
            </a:pathLst>
          </a:custGeom>
        </p:spPr>
      </p:pic>
      <p:pic>
        <p:nvPicPr>
          <p:cNvPr id="3" name="图片 2"/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3854" r="7273"/>
          <a:stretch>
            <a:fillRect/>
          </a:stretch>
        </p:blipFill>
        <p:spPr>
          <a:xfrm>
            <a:off x="7200900" y="1455925"/>
            <a:ext cx="4991100" cy="5402075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5729" b="45333"/>
          <a:stretch>
            <a:fillRect/>
          </a:stretch>
        </p:blipFill>
        <p:spPr>
          <a:xfrm>
            <a:off x="304800" y="3568700"/>
            <a:ext cx="2959100" cy="2082800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 userDrawn="1"/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82407"/>
          <a:stretch>
            <a:fillRect/>
          </a:stretch>
        </p:blipFill>
        <p:spPr>
          <a:xfrm>
            <a:off x="0" y="0"/>
            <a:ext cx="4987637" cy="1206500"/>
          </a:xfrm>
          <a:custGeom>
            <a:avLst/>
            <a:gdLst>
              <a:gd name="connsiteX0" fmla="*/ 0 w 4987637"/>
              <a:gd name="connsiteY0" fmla="*/ 0 h 1206500"/>
              <a:gd name="connsiteX1" fmla="*/ 4103080 w 4987637"/>
              <a:gd name="connsiteY1" fmla="*/ 0 h 1206500"/>
              <a:gd name="connsiteX2" fmla="*/ 4060448 w 4987637"/>
              <a:gd name="connsiteY2" fmla="*/ 24667 h 1206500"/>
              <a:gd name="connsiteX3" fmla="*/ 3844636 w 4987637"/>
              <a:gd name="connsiteY3" fmla="*/ 361950 h 1206500"/>
              <a:gd name="connsiteX4" fmla="*/ 4853617 w 4987637"/>
              <a:gd name="connsiteY4" fmla="*/ 952944 h 1206500"/>
              <a:gd name="connsiteX5" fmla="*/ 4987637 w 4987637"/>
              <a:gd name="connsiteY5" fmla="*/ 959394 h 1206500"/>
              <a:gd name="connsiteX6" fmla="*/ 4987637 w 4987637"/>
              <a:gd name="connsiteY6" fmla="*/ 1206500 h 1206500"/>
              <a:gd name="connsiteX7" fmla="*/ 923636 w 4987637"/>
              <a:gd name="connsiteY7" fmla="*/ 1206500 h 1206500"/>
              <a:gd name="connsiteX8" fmla="*/ 923636 w 4987637"/>
              <a:gd name="connsiteY8" fmla="*/ 863600 h 1206500"/>
              <a:gd name="connsiteX9" fmla="*/ 0 w 4987637"/>
              <a:gd name="connsiteY9" fmla="*/ 863600 h 1206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987637" h="1206500">
                <a:moveTo>
                  <a:pt x="0" y="0"/>
                </a:moveTo>
                <a:lnTo>
                  <a:pt x="4103080" y="0"/>
                </a:lnTo>
                <a:lnTo>
                  <a:pt x="4060448" y="24667"/>
                </a:lnTo>
                <a:cubicBezTo>
                  <a:pt x="3924195" y="120946"/>
                  <a:pt x="3844636" y="237013"/>
                  <a:pt x="3844636" y="361950"/>
                </a:cubicBezTo>
                <a:cubicBezTo>
                  <a:pt x="3844636" y="653470"/>
                  <a:pt x="4277792" y="896693"/>
                  <a:pt x="4853617" y="952944"/>
                </a:cubicBezTo>
                <a:lnTo>
                  <a:pt x="4987637" y="959394"/>
                </a:lnTo>
                <a:lnTo>
                  <a:pt x="4987637" y="1206500"/>
                </a:lnTo>
                <a:lnTo>
                  <a:pt x="923636" y="1206500"/>
                </a:lnTo>
                <a:lnTo>
                  <a:pt x="923636" y="863600"/>
                </a:lnTo>
                <a:lnTo>
                  <a:pt x="0" y="863600"/>
                </a:lnTo>
                <a:close/>
              </a:path>
            </a:pathLst>
          </a:cu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Click="0" advTm="5000">
        <p14:doors dir="vert"/>
      </p:transition>
    </mc:Choice>
    <mc:Fallback>
      <p:transition spd="slow" advClick="0" advTm="5000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过度页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458"/>
          <a:stretch>
            <a:fillRect/>
          </a:stretch>
        </p:blipFill>
        <p:spPr>
          <a:xfrm>
            <a:off x="2006600" y="3048000"/>
            <a:ext cx="10185400" cy="3810000"/>
          </a:xfrm>
          <a:custGeom>
            <a:avLst/>
            <a:gdLst>
              <a:gd name="connsiteX0" fmla="*/ 1155700 w 10185400"/>
              <a:gd name="connsiteY0" fmla="*/ 0 h 3810000"/>
              <a:gd name="connsiteX1" fmla="*/ 10185400 w 10185400"/>
              <a:gd name="connsiteY1" fmla="*/ 0 h 3810000"/>
              <a:gd name="connsiteX2" fmla="*/ 10185400 w 10185400"/>
              <a:gd name="connsiteY2" fmla="*/ 3810000 h 3810000"/>
              <a:gd name="connsiteX3" fmla="*/ 0 w 10185400"/>
              <a:gd name="connsiteY3" fmla="*/ 3810000 h 3810000"/>
              <a:gd name="connsiteX4" fmla="*/ 0 w 10185400"/>
              <a:gd name="connsiteY4" fmla="*/ 2197100 h 3810000"/>
              <a:gd name="connsiteX5" fmla="*/ 1155700 w 10185400"/>
              <a:gd name="connsiteY5" fmla="*/ 2197100 h 3810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185400" h="3810000">
                <a:moveTo>
                  <a:pt x="1155700" y="0"/>
                </a:moveTo>
                <a:lnTo>
                  <a:pt x="10185400" y="0"/>
                </a:lnTo>
                <a:lnTo>
                  <a:pt x="10185400" y="3810000"/>
                </a:lnTo>
                <a:lnTo>
                  <a:pt x="0" y="3810000"/>
                </a:lnTo>
                <a:lnTo>
                  <a:pt x="0" y="2197100"/>
                </a:lnTo>
                <a:lnTo>
                  <a:pt x="1155700" y="2197100"/>
                </a:lnTo>
                <a:close/>
              </a:path>
            </a:pathLst>
          </a:custGeom>
        </p:spPr>
      </p:pic>
      <p:pic>
        <p:nvPicPr>
          <p:cNvPr id="2" name="图片 1"/>
          <p:cNvPicPr>
            <a:picLocks noChangeAspect="1"/>
          </p:cNvPicPr>
          <p:nvPr userDrawn="1"/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8703" b="17038"/>
          <a:stretch>
            <a:fillRect/>
          </a:stretch>
        </p:blipFill>
        <p:spPr>
          <a:xfrm>
            <a:off x="115849" y="2906169"/>
            <a:ext cx="5573751" cy="3489471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634600" y="1086571"/>
            <a:ext cx="5000000" cy="5771429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900" advClick="0" advTm="5000">
        <p14:warp dir="in"/>
      </p:transition>
    </mc:Choice>
    <mc:Fallback>
      <p:transition spd="slow" advClick="0" advTm="5000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内页-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 userDrawn="1"/>
        </p:nvGrpSpPr>
        <p:grpSpPr>
          <a:xfrm>
            <a:off x="3190875" y="264256"/>
            <a:ext cx="5810250" cy="680986"/>
            <a:chOff x="3390900" y="710571"/>
            <a:chExt cx="5810250" cy="680986"/>
          </a:xfrm>
        </p:grpSpPr>
        <p:sp>
          <p:nvSpPr>
            <p:cNvPr id="3" name="Copyright Notice"/>
            <p:cNvSpPr/>
            <p:nvPr/>
          </p:nvSpPr>
          <p:spPr bwMode="auto">
            <a:xfrm>
              <a:off x="4081462" y="710571"/>
              <a:ext cx="4429125" cy="680986"/>
            </a:xfrm>
            <a:prstGeom prst="rect">
              <a:avLst/>
            </a:prstGeom>
            <a:noFill/>
            <a:ln w="6350" cap="flat" cmpd="sng" algn="ctr">
              <a:noFill/>
              <a:prstDash val="soli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square" lIns="72000" tIns="32400" rIns="72000" bIns="32400" rtlCol="0" anchor="t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r>
                <a:rPr lang="zh-CN" altLang="en-US" sz="4000" cap="small" dirty="0">
                  <a:solidFill>
                    <a:srgbClr val="96252C"/>
                  </a:solidFill>
                  <a:latin typeface="腾祥铁山楷书简繁合集" panose="01010104010101010101" pitchFamily="2" charset="-122"/>
                  <a:ea typeface="腾祥铁山楷书简繁合集" panose="01010104010101010101" pitchFamily="2" charset="-122"/>
                </a:rPr>
                <a:t>点击加入标题文字</a:t>
              </a:r>
              <a:endParaRPr lang="en-US" sz="4000" cap="small" dirty="0">
                <a:solidFill>
                  <a:srgbClr val="96252C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  <p:cxnSp>
          <p:nvCxnSpPr>
            <p:cNvPr id="4" name="直接连接符 3"/>
            <p:cNvCxnSpPr/>
            <p:nvPr/>
          </p:nvCxnSpPr>
          <p:spPr>
            <a:xfrm>
              <a:off x="3390900" y="1390650"/>
              <a:ext cx="5810250" cy="0"/>
            </a:xfrm>
            <a:prstGeom prst="line">
              <a:avLst/>
            </a:prstGeom>
            <a:ln>
              <a:solidFill>
                <a:schemeClr val="accent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prism isInverted="1"/>
      </p:transition>
    </mc:Choice>
    <mc:Fallback>
      <p:transition spd="slow" advClick="0" advTm="5000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内页-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 userDrawn="1"/>
        </p:nvGrpSpPr>
        <p:grpSpPr>
          <a:xfrm>
            <a:off x="3190875" y="264256"/>
            <a:ext cx="5810250" cy="680986"/>
            <a:chOff x="3390900" y="710571"/>
            <a:chExt cx="5810250" cy="680986"/>
          </a:xfrm>
        </p:grpSpPr>
        <p:sp>
          <p:nvSpPr>
            <p:cNvPr id="3" name="Copyright Notice"/>
            <p:cNvSpPr/>
            <p:nvPr/>
          </p:nvSpPr>
          <p:spPr bwMode="auto">
            <a:xfrm>
              <a:off x="4081462" y="710571"/>
              <a:ext cx="4429125" cy="680986"/>
            </a:xfrm>
            <a:prstGeom prst="rect">
              <a:avLst/>
            </a:prstGeom>
            <a:noFill/>
            <a:ln w="6350" cap="flat" cmpd="sng" algn="ctr">
              <a:noFill/>
              <a:prstDash val="soli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square" lIns="72000" tIns="32400" rIns="72000" bIns="32400" rtlCol="0" anchor="t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r>
                <a:rPr lang="zh-CN" altLang="en-US" sz="4000" cap="small" dirty="0">
                  <a:solidFill>
                    <a:srgbClr val="96252C"/>
                  </a:solidFill>
                  <a:latin typeface="腾祥铁山楷书简繁合集" panose="01010104010101010101" pitchFamily="2" charset="-122"/>
                  <a:ea typeface="腾祥铁山楷书简繁合集" panose="01010104010101010101" pitchFamily="2" charset="-122"/>
                </a:rPr>
                <a:t>点击加入标题文字</a:t>
              </a:r>
              <a:endParaRPr lang="en-US" sz="4000" cap="small" dirty="0">
                <a:solidFill>
                  <a:srgbClr val="96252C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  <p:cxnSp>
          <p:nvCxnSpPr>
            <p:cNvPr id="4" name="直接连接符 3"/>
            <p:cNvCxnSpPr/>
            <p:nvPr/>
          </p:nvCxnSpPr>
          <p:spPr>
            <a:xfrm>
              <a:off x="3390900" y="1390650"/>
              <a:ext cx="5810250" cy="0"/>
            </a:xfrm>
            <a:prstGeom prst="line">
              <a:avLst/>
            </a:prstGeom>
            <a:ln>
              <a:solidFill>
                <a:schemeClr val="accent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switch dir="r"/>
      </p:transition>
    </mc:Choice>
    <mc:Fallback>
      <p:transition spd="slow" advClick="0" advTm="5000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内页-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 userDrawn="1"/>
        </p:nvGrpSpPr>
        <p:grpSpPr>
          <a:xfrm>
            <a:off x="3190875" y="264256"/>
            <a:ext cx="5810250" cy="680986"/>
            <a:chOff x="3390900" y="710571"/>
            <a:chExt cx="5810250" cy="680986"/>
          </a:xfrm>
        </p:grpSpPr>
        <p:sp>
          <p:nvSpPr>
            <p:cNvPr id="3" name="Copyright Notice"/>
            <p:cNvSpPr/>
            <p:nvPr/>
          </p:nvSpPr>
          <p:spPr bwMode="auto">
            <a:xfrm>
              <a:off x="4081462" y="710571"/>
              <a:ext cx="4429125" cy="680986"/>
            </a:xfrm>
            <a:prstGeom prst="rect">
              <a:avLst/>
            </a:prstGeom>
            <a:noFill/>
            <a:ln w="6350" cap="flat" cmpd="sng" algn="ctr">
              <a:noFill/>
              <a:prstDash val="soli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square" lIns="72000" tIns="32400" rIns="72000" bIns="32400" rtlCol="0" anchor="t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r>
                <a:rPr lang="zh-CN" altLang="en-US" sz="4000" cap="small" dirty="0">
                  <a:solidFill>
                    <a:srgbClr val="96252C"/>
                  </a:solidFill>
                  <a:latin typeface="腾祥铁山楷书简繁合集" panose="01010104010101010101" pitchFamily="2" charset="-122"/>
                  <a:ea typeface="腾祥铁山楷书简繁合集" panose="01010104010101010101" pitchFamily="2" charset="-122"/>
                </a:rPr>
                <a:t>点击加入标题文字</a:t>
              </a:r>
              <a:endParaRPr lang="en-US" sz="4000" cap="small" dirty="0">
                <a:solidFill>
                  <a:srgbClr val="96252C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  <p:cxnSp>
          <p:nvCxnSpPr>
            <p:cNvPr id="4" name="直接连接符 3"/>
            <p:cNvCxnSpPr/>
            <p:nvPr/>
          </p:nvCxnSpPr>
          <p:spPr>
            <a:xfrm>
              <a:off x="3390900" y="1390650"/>
              <a:ext cx="5810250" cy="0"/>
            </a:xfrm>
            <a:prstGeom prst="line">
              <a:avLst/>
            </a:prstGeom>
            <a:ln>
              <a:solidFill>
                <a:schemeClr val="accent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flip dir="r"/>
      </p:transition>
    </mc:Choice>
    <mc:Fallback>
      <p:transition spd="slow" advClick="0" advTm="5000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内页-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 userDrawn="1"/>
        </p:nvGrpSpPr>
        <p:grpSpPr>
          <a:xfrm>
            <a:off x="3190875" y="264256"/>
            <a:ext cx="5810250" cy="680986"/>
            <a:chOff x="3390900" y="710571"/>
            <a:chExt cx="5810250" cy="680986"/>
          </a:xfrm>
        </p:grpSpPr>
        <p:sp>
          <p:nvSpPr>
            <p:cNvPr id="3" name="Copyright Notice"/>
            <p:cNvSpPr/>
            <p:nvPr/>
          </p:nvSpPr>
          <p:spPr bwMode="auto">
            <a:xfrm>
              <a:off x="4081462" y="710571"/>
              <a:ext cx="4429125" cy="680986"/>
            </a:xfrm>
            <a:prstGeom prst="rect">
              <a:avLst/>
            </a:prstGeom>
            <a:noFill/>
            <a:ln w="6350" cap="flat" cmpd="sng" algn="ctr">
              <a:noFill/>
              <a:prstDash val="soli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square" lIns="72000" tIns="32400" rIns="72000" bIns="32400" rtlCol="0" anchor="t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r>
                <a:rPr lang="zh-CN" altLang="en-US" sz="4000" cap="small" dirty="0">
                  <a:solidFill>
                    <a:srgbClr val="96252C"/>
                  </a:solidFill>
                  <a:latin typeface="腾祥铁山楷书简繁合集" panose="01010104010101010101" pitchFamily="2" charset="-122"/>
                  <a:ea typeface="腾祥铁山楷书简繁合集" panose="01010104010101010101" pitchFamily="2" charset="-122"/>
                </a:rPr>
                <a:t>点击加入标题文字</a:t>
              </a:r>
              <a:endParaRPr lang="en-US" sz="4000" cap="small" dirty="0">
                <a:solidFill>
                  <a:srgbClr val="96252C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  <p:cxnSp>
          <p:nvCxnSpPr>
            <p:cNvPr id="4" name="直接连接符 3"/>
            <p:cNvCxnSpPr/>
            <p:nvPr/>
          </p:nvCxnSpPr>
          <p:spPr>
            <a:xfrm>
              <a:off x="3390900" y="1390650"/>
              <a:ext cx="5810250" cy="0"/>
            </a:xfrm>
            <a:prstGeom prst="line">
              <a:avLst/>
            </a:prstGeom>
            <a:ln>
              <a:solidFill>
                <a:schemeClr val="accent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gallery dir="l"/>
      </p:transition>
    </mc:Choice>
    <mc:Fallback>
      <p:transition spd="slow" advClick="0" advTm="5000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版权页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:blinds dir="vert"/>
      </p:transition>
    </mc:Choice>
    <mc:Fallback>
      <p:transition spd="slow" advClick="0" advTm="5000">
        <p:blinds dir="vert"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theme" Target="../theme/theme1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</p:sldLayoutIdLst>
  <mc:AlternateContent xmlns:mc="http://schemas.openxmlformats.org/markup-compatibility/2006">
    <mc:Choice xmlns:p14="http://schemas.microsoft.com/office/powerpoint/2010/main" Requires="p14">
      <p:transition p14:dur="10" advClick="0" advTm="5000"/>
    </mc:Choice>
    <mc:Fallback>
      <p:transition advClick="0" advTm="5000"/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9" Type="http://schemas.openxmlformats.org/officeDocument/2006/relationships/notesSlide" Target="../notesSlides/notesSlide1.xml"/><Relationship Id="rId8" Type="http://schemas.openxmlformats.org/officeDocument/2006/relationships/slideLayout" Target="../slideLayouts/slideLayout1.xml"/><Relationship Id="rId7" Type="http://schemas.openxmlformats.org/officeDocument/2006/relationships/image" Target="../media/image11.png"/><Relationship Id="rId6" Type="http://schemas.microsoft.com/office/2007/relationships/media" Target="../media/media1.mp3"/><Relationship Id="rId5" Type="http://schemas.openxmlformats.org/officeDocument/2006/relationships/audio" Target="../media/media1.mp3"/><Relationship Id="rId4" Type="http://schemas.microsoft.com/office/2007/relationships/hdphoto" Target="../media/image10.wdp"/><Relationship Id="rId3" Type="http://schemas.openxmlformats.org/officeDocument/2006/relationships/image" Target="../media/image9.png"/><Relationship Id="rId2" Type="http://schemas.openxmlformats.org/officeDocument/2006/relationships/tags" Target="../tags/tag2.xml"/><Relationship Id="rId1" Type="http://schemas.openxmlformats.org/officeDocument/2006/relationships/tags" Target="../tags/tag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3.xml"/><Relationship Id="rId4" Type="http://schemas.openxmlformats.org/officeDocument/2006/relationships/slideLayout" Target="../slideLayouts/slideLayout3.xml"/><Relationship Id="rId3" Type="http://schemas.openxmlformats.org/officeDocument/2006/relationships/tags" Target="../tags/tag5.xml"/><Relationship Id="rId2" Type="http://schemas.openxmlformats.org/officeDocument/2006/relationships/tags" Target="../tags/tag4.xml"/><Relationship Id="rId1" Type="http://schemas.openxmlformats.org/officeDocument/2006/relationships/tags" Target="../tags/tag3.xml"/></Relationships>
</file>

<file path=ppt/slides/_rels/slide4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4.xml"/><Relationship Id="rId7" Type="http://schemas.openxmlformats.org/officeDocument/2006/relationships/slideLayout" Target="../slideLayouts/slideLayout4.xml"/><Relationship Id="rId6" Type="http://schemas.openxmlformats.org/officeDocument/2006/relationships/tags" Target="../tags/tag11.xml"/><Relationship Id="rId5" Type="http://schemas.openxmlformats.org/officeDocument/2006/relationships/tags" Target="../tags/tag10.xml"/><Relationship Id="rId4" Type="http://schemas.openxmlformats.org/officeDocument/2006/relationships/tags" Target="../tags/tag9.xml"/><Relationship Id="rId3" Type="http://schemas.openxmlformats.org/officeDocument/2006/relationships/tags" Target="../tags/tag8.xml"/><Relationship Id="rId2" Type="http://schemas.openxmlformats.org/officeDocument/2006/relationships/tags" Target="../tags/tag7.xml"/><Relationship Id="rId1" Type="http://schemas.openxmlformats.org/officeDocument/2006/relationships/tags" Target="../tags/tag6.xml"/></Relationships>
</file>

<file path=ppt/slides/_rels/slide5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5.xml"/><Relationship Id="rId7" Type="http://schemas.openxmlformats.org/officeDocument/2006/relationships/slideLayout" Target="../slideLayouts/slideLayout4.xml"/><Relationship Id="rId6" Type="http://schemas.openxmlformats.org/officeDocument/2006/relationships/tags" Target="../tags/tag17.xml"/><Relationship Id="rId5" Type="http://schemas.openxmlformats.org/officeDocument/2006/relationships/tags" Target="../tags/tag16.xml"/><Relationship Id="rId4" Type="http://schemas.openxmlformats.org/officeDocument/2006/relationships/tags" Target="../tags/tag15.xml"/><Relationship Id="rId3" Type="http://schemas.openxmlformats.org/officeDocument/2006/relationships/tags" Target="../tags/tag14.xml"/><Relationship Id="rId2" Type="http://schemas.openxmlformats.org/officeDocument/2006/relationships/tags" Target="../tags/tag13.xml"/><Relationship Id="rId1" Type="http://schemas.openxmlformats.org/officeDocument/2006/relationships/tags" Target="../tags/tag12.xml"/></Relationships>
</file>

<file path=ppt/slides/_rels/slide6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6.xml"/><Relationship Id="rId6" Type="http://schemas.openxmlformats.org/officeDocument/2006/relationships/slideLayout" Target="../slideLayouts/slideLayout4.xml"/><Relationship Id="rId5" Type="http://schemas.openxmlformats.org/officeDocument/2006/relationships/tags" Target="../tags/tag22.xml"/><Relationship Id="rId4" Type="http://schemas.openxmlformats.org/officeDocument/2006/relationships/tags" Target="../tags/tag21.xml"/><Relationship Id="rId3" Type="http://schemas.openxmlformats.org/officeDocument/2006/relationships/tags" Target="../tags/tag20.xml"/><Relationship Id="rId2" Type="http://schemas.openxmlformats.org/officeDocument/2006/relationships/tags" Target="../tags/tag19.xml"/><Relationship Id="rId1" Type="http://schemas.openxmlformats.org/officeDocument/2006/relationships/tags" Target="../tags/tag18.xml"/></Relationships>
</file>

<file path=ppt/slides/_rels/slide7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7.xml"/><Relationship Id="rId7" Type="http://schemas.openxmlformats.org/officeDocument/2006/relationships/slideLayout" Target="../slideLayouts/slideLayout4.xml"/><Relationship Id="rId6" Type="http://schemas.openxmlformats.org/officeDocument/2006/relationships/tags" Target="../tags/tag28.xml"/><Relationship Id="rId5" Type="http://schemas.openxmlformats.org/officeDocument/2006/relationships/tags" Target="../tags/tag27.xml"/><Relationship Id="rId4" Type="http://schemas.openxmlformats.org/officeDocument/2006/relationships/tags" Target="../tags/tag26.xml"/><Relationship Id="rId3" Type="http://schemas.openxmlformats.org/officeDocument/2006/relationships/tags" Target="../tags/tag25.xml"/><Relationship Id="rId2" Type="http://schemas.openxmlformats.org/officeDocument/2006/relationships/tags" Target="../tags/tag24.xml"/><Relationship Id="rId1" Type="http://schemas.openxmlformats.org/officeDocument/2006/relationships/tags" Target="../tags/tag23.xml"/></Relationships>
</file>

<file path=ppt/slides/_rels/slide8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8.xml"/><Relationship Id="rId7" Type="http://schemas.openxmlformats.org/officeDocument/2006/relationships/slideLayout" Target="../slideLayouts/slideLayout4.xml"/><Relationship Id="rId6" Type="http://schemas.openxmlformats.org/officeDocument/2006/relationships/tags" Target="../tags/tag34.xml"/><Relationship Id="rId5" Type="http://schemas.openxmlformats.org/officeDocument/2006/relationships/tags" Target="../tags/tag33.xml"/><Relationship Id="rId4" Type="http://schemas.openxmlformats.org/officeDocument/2006/relationships/tags" Target="../tags/tag32.xml"/><Relationship Id="rId3" Type="http://schemas.openxmlformats.org/officeDocument/2006/relationships/tags" Target="../tags/tag31.xml"/><Relationship Id="rId2" Type="http://schemas.openxmlformats.org/officeDocument/2006/relationships/tags" Target="../tags/tag30.xml"/><Relationship Id="rId1" Type="http://schemas.openxmlformats.org/officeDocument/2006/relationships/tags" Target="../tags/tag29.xml"/></Relationships>
</file>

<file path=ppt/slides/_rels/slide9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9.xml"/><Relationship Id="rId4" Type="http://schemas.openxmlformats.org/officeDocument/2006/relationships/slideLayout" Target="../slideLayouts/slideLayout3.xml"/><Relationship Id="rId3" Type="http://schemas.openxmlformats.org/officeDocument/2006/relationships/tags" Target="../tags/tag37.xml"/><Relationship Id="rId2" Type="http://schemas.openxmlformats.org/officeDocument/2006/relationships/tags" Target="../tags/tag36.xml"/><Relationship Id="rId1" Type="http://schemas.openxmlformats.org/officeDocument/2006/relationships/tags" Target="../tags/tag35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0.xml"/><Relationship Id="rId7" Type="http://schemas.openxmlformats.org/officeDocument/2006/relationships/slideLayout" Target="../slideLayouts/slideLayout5.xml"/><Relationship Id="rId6" Type="http://schemas.openxmlformats.org/officeDocument/2006/relationships/tags" Target="../tags/tag43.xml"/><Relationship Id="rId5" Type="http://schemas.openxmlformats.org/officeDocument/2006/relationships/tags" Target="../tags/tag42.xml"/><Relationship Id="rId4" Type="http://schemas.openxmlformats.org/officeDocument/2006/relationships/tags" Target="../tags/tag41.xml"/><Relationship Id="rId3" Type="http://schemas.openxmlformats.org/officeDocument/2006/relationships/tags" Target="../tags/tag40.xml"/><Relationship Id="rId2" Type="http://schemas.openxmlformats.org/officeDocument/2006/relationships/tags" Target="../tags/tag39.xml"/><Relationship Id="rId1" Type="http://schemas.openxmlformats.org/officeDocument/2006/relationships/tags" Target="../tags/tag38.xml"/></Relationships>
</file>

<file path=ppt/slides/_rels/slide11.xml.rels><?xml version="1.0" encoding="UTF-8" standalone="yes"?>
<Relationships xmlns="http://schemas.openxmlformats.org/package/2006/relationships"><Relationship Id="rId9" Type="http://schemas.openxmlformats.org/officeDocument/2006/relationships/tags" Target="../tags/tag52.xml"/><Relationship Id="rId8" Type="http://schemas.openxmlformats.org/officeDocument/2006/relationships/tags" Target="../tags/tag51.xml"/><Relationship Id="rId7" Type="http://schemas.openxmlformats.org/officeDocument/2006/relationships/tags" Target="../tags/tag50.xml"/><Relationship Id="rId6" Type="http://schemas.openxmlformats.org/officeDocument/2006/relationships/tags" Target="../tags/tag49.xml"/><Relationship Id="rId5" Type="http://schemas.openxmlformats.org/officeDocument/2006/relationships/tags" Target="../tags/tag48.xml"/><Relationship Id="rId4" Type="http://schemas.openxmlformats.org/officeDocument/2006/relationships/tags" Target="../tags/tag47.xml"/><Relationship Id="rId3" Type="http://schemas.openxmlformats.org/officeDocument/2006/relationships/tags" Target="../tags/tag46.xml"/><Relationship Id="rId2" Type="http://schemas.openxmlformats.org/officeDocument/2006/relationships/tags" Target="../tags/tag45.xml"/><Relationship Id="rId17" Type="http://schemas.openxmlformats.org/officeDocument/2006/relationships/notesSlide" Target="../notesSlides/notesSlide11.xml"/><Relationship Id="rId16" Type="http://schemas.openxmlformats.org/officeDocument/2006/relationships/slideLayout" Target="../slideLayouts/slideLayout5.xml"/><Relationship Id="rId15" Type="http://schemas.openxmlformats.org/officeDocument/2006/relationships/tags" Target="../tags/tag58.xml"/><Relationship Id="rId14" Type="http://schemas.openxmlformats.org/officeDocument/2006/relationships/tags" Target="../tags/tag57.xml"/><Relationship Id="rId13" Type="http://schemas.openxmlformats.org/officeDocument/2006/relationships/tags" Target="../tags/tag56.xml"/><Relationship Id="rId12" Type="http://schemas.openxmlformats.org/officeDocument/2006/relationships/tags" Target="../tags/tag55.xml"/><Relationship Id="rId11" Type="http://schemas.openxmlformats.org/officeDocument/2006/relationships/tags" Target="../tags/tag54.xml"/><Relationship Id="rId10" Type="http://schemas.openxmlformats.org/officeDocument/2006/relationships/tags" Target="../tags/tag53.xml"/><Relationship Id="rId1" Type="http://schemas.openxmlformats.org/officeDocument/2006/relationships/tags" Target="../tags/tag44.xml"/></Relationships>
</file>

<file path=ppt/slides/_rels/slide12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2.xml"/><Relationship Id="rId6" Type="http://schemas.openxmlformats.org/officeDocument/2006/relationships/slideLayout" Target="../slideLayouts/slideLayout5.xml"/><Relationship Id="rId5" Type="http://schemas.openxmlformats.org/officeDocument/2006/relationships/tags" Target="../tags/tag63.xml"/><Relationship Id="rId4" Type="http://schemas.openxmlformats.org/officeDocument/2006/relationships/tags" Target="../tags/tag62.xml"/><Relationship Id="rId3" Type="http://schemas.openxmlformats.org/officeDocument/2006/relationships/tags" Target="../tags/tag61.xml"/><Relationship Id="rId2" Type="http://schemas.openxmlformats.org/officeDocument/2006/relationships/tags" Target="../tags/tag60.xml"/><Relationship Id="rId1" Type="http://schemas.openxmlformats.org/officeDocument/2006/relationships/tags" Target="../tags/tag59.xml"/></Relationships>
</file>

<file path=ppt/slides/_rels/slide13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3.xml"/><Relationship Id="rId5" Type="http://schemas.openxmlformats.org/officeDocument/2006/relationships/slideLayout" Target="../slideLayouts/slideLayout5.xml"/><Relationship Id="rId4" Type="http://schemas.openxmlformats.org/officeDocument/2006/relationships/tags" Target="../tags/tag67.xml"/><Relationship Id="rId3" Type="http://schemas.openxmlformats.org/officeDocument/2006/relationships/tags" Target="../tags/tag66.xml"/><Relationship Id="rId2" Type="http://schemas.openxmlformats.org/officeDocument/2006/relationships/tags" Target="../tags/tag65.xml"/><Relationship Id="rId1" Type="http://schemas.openxmlformats.org/officeDocument/2006/relationships/tags" Target="../tags/tag64.xml"/></Relationships>
</file>

<file path=ppt/slides/_rels/slide14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4.xml"/><Relationship Id="rId4" Type="http://schemas.openxmlformats.org/officeDocument/2006/relationships/slideLayout" Target="../slideLayouts/slideLayout3.xml"/><Relationship Id="rId3" Type="http://schemas.openxmlformats.org/officeDocument/2006/relationships/tags" Target="../tags/tag70.xml"/><Relationship Id="rId2" Type="http://schemas.openxmlformats.org/officeDocument/2006/relationships/tags" Target="../tags/tag69.xml"/><Relationship Id="rId1" Type="http://schemas.openxmlformats.org/officeDocument/2006/relationships/tags" Target="../tags/tag68.xml"/></Relationships>
</file>

<file path=ppt/slides/_rels/slide15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5.xml"/><Relationship Id="rId6" Type="http://schemas.openxmlformats.org/officeDocument/2006/relationships/slideLayout" Target="../slideLayouts/slideLayout6.xml"/><Relationship Id="rId5" Type="http://schemas.openxmlformats.org/officeDocument/2006/relationships/tags" Target="../tags/tag75.xml"/><Relationship Id="rId4" Type="http://schemas.openxmlformats.org/officeDocument/2006/relationships/tags" Target="../tags/tag74.xml"/><Relationship Id="rId3" Type="http://schemas.openxmlformats.org/officeDocument/2006/relationships/tags" Target="../tags/tag73.xml"/><Relationship Id="rId2" Type="http://schemas.openxmlformats.org/officeDocument/2006/relationships/tags" Target="../tags/tag72.xml"/><Relationship Id="rId1" Type="http://schemas.openxmlformats.org/officeDocument/2006/relationships/tags" Target="../tags/tag71.xml"/></Relationships>
</file>

<file path=ppt/slides/_rels/slide16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6.xml"/><Relationship Id="rId6" Type="http://schemas.openxmlformats.org/officeDocument/2006/relationships/slideLayout" Target="../slideLayouts/slideLayout6.xml"/><Relationship Id="rId5" Type="http://schemas.openxmlformats.org/officeDocument/2006/relationships/tags" Target="../tags/tag80.xml"/><Relationship Id="rId4" Type="http://schemas.openxmlformats.org/officeDocument/2006/relationships/tags" Target="../tags/tag79.xml"/><Relationship Id="rId3" Type="http://schemas.openxmlformats.org/officeDocument/2006/relationships/tags" Target="../tags/tag78.xml"/><Relationship Id="rId2" Type="http://schemas.openxmlformats.org/officeDocument/2006/relationships/tags" Target="../tags/tag77.xml"/><Relationship Id="rId1" Type="http://schemas.openxmlformats.org/officeDocument/2006/relationships/tags" Target="../tags/tag76.xml"/></Relationships>
</file>

<file path=ppt/slides/_rels/slide17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7.xml"/><Relationship Id="rId6" Type="http://schemas.openxmlformats.org/officeDocument/2006/relationships/slideLayout" Target="../slideLayouts/slideLayout6.xml"/><Relationship Id="rId5" Type="http://schemas.openxmlformats.org/officeDocument/2006/relationships/tags" Target="../tags/tag85.xml"/><Relationship Id="rId4" Type="http://schemas.openxmlformats.org/officeDocument/2006/relationships/tags" Target="../tags/tag84.xml"/><Relationship Id="rId3" Type="http://schemas.openxmlformats.org/officeDocument/2006/relationships/tags" Target="../tags/tag83.xml"/><Relationship Id="rId2" Type="http://schemas.openxmlformats.org/officeDocument/2006/relationships/tags" Target="../tags/tag82.xml"/><Relationship Id="rId1" Type="http://schemas.openxmlformats.org/officeDocument/2006/relationships/tags" Target="../tags/tag81.xml"/></Relationships>
</file>

<file path=ppt/slides/_rels/slide18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8.xml"/><Relationship Id="rId6" Type="http://schemas.openxmlformats.org/officeDocument/2006/relationships/slideLayout" Target="../slideLayouts/slideLayout6.xml"/><Relationship Id="rId5" Type="http://schemas.openxmlformats.org/officeDocument/2006/relationships/tags" Target="../tags/tag90.xml"/><Relationship Id="rId4" Type="http://schemas.openxmlformats.org/officeDocument/2006/relationships/tags" Target="../tags/tag89.xml"/><Relationship Id="rId3" Type="http://schemas.openxmlformats.org/officeDocument/2006/relationships/tags" Target="../tags/tag88.xml"/><Relationship Id="rId2" Type="http://schemas.openxmlformats.org/officeDocument/2006/relationships/tags" Target="../tags/tag87.xml"/><Relationship Id="rId1" Type="http://schemas.openxmlformats.org/officeDocument/2006/relationships/tags" Target="../tags/tag86.xml"/></Relationships>
</file>

<file path=ppt/slides/_rels/slide19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9.xml"/><Relationship Id="rId4" Type="http://schemas.openxmlformats.org/officeDocument/2006/relationships/slideLayout" Target="../slideLayouts/slideLayout3.xml"/><Relationship Id="rId3" Type="http://schemas.openxmlformats.org/officeDocument/2006/relationships/tags" Target="../tags/tag93.xml"/><Relationship Id="rId2" Type="http://schemas.openxmlformats.org/officeDocument/2006/relationships/tags" Target="../tags/tag92.xml"/><Relationship Id="rId1" Type="http://schemas.openxmlformats.org/officeDocument/2006/relationships/tags" Target="../tags/tag91.xml"/></Relationships>
</file>

<file path=ppt/slides/_rels/slide20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20.xml"/><Relationship Id="rId6" Type="http://schemas.openxmlformats.org/officeDocument/2006/relationships/slideLayout" Target="../slideLayouts/slideLayout7.xml"/><Relationship Id="rId5" Type="http://schemas.openxmlformats.org/officeDocument/2006/relationships/tags" Target="../tags/tag98.xml"/><Relationship Id="rId4" Type="http://schemas.openxmlformats.org/officeDocument/2006/relationships/tags" Target="../tags/tag97.xml"/><Relationship Id="rId3" Type="http://schemas.openxmlformats.org/officeDocument/2006/relationships/tags" Target="../tags/tag96.xml"/><Relationship Id="rId2" Type="http://schemas.openxmlformats.org/officeDocument/2006/relationships/tags" Target="../tags/tag95.xml"/><Relationship Id="rId1" Type="http://schemas.openxmlformats.org/officeDocument/2006/relationships/tags" Target="../tags/tag94.xml"/></Relationships>
</file>

<file path=ppt/slides/_rels/slide21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21.xml"/><Relationship Id="rId6" Type="http://schemas.openxmlformats.org/officeDocument/2006/relationships/slideLayout" Target="../slideLayouts/slideLayout7.xml"/><Relationship Id="rId5" Type="http://schemas.openxmlformats.org/officeDocument/2006/relationships/tags" Target="../tags/tag103.xml"/><Relationship Id="rId4" Type="http://schemas.openxmlformats.org/officeDocument/2006/relationships/tags" Target="../tags/tag102.xml"/><Relationship Id="rId3" Type="http://schemas.openxmlformats.org/officeDocument/2006/relationships/tags" Target="../tags/tag101.xml"/><Relationship Id="rId2" Type="http://schemas.openxmlformats.org/officeDocument/2006/relationships/tags" Target="../tags/tag100.xml"/><Relationship Id="rId1" Type="http://schemas.openxmlformats.org/officeDocument/2006/relationships/tags" Target="../tags/tag99.xml"/></Relationships>
</file>

<file path=ppt/slides/_rels/slide22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22.xml"/><Relationship Id="rId6" Type="http://schemas.openxmlformats.org/officeDocument/2006/relationships/slideLayout" Target="../slideLayouts/slideLayout7.xml"/><Relationship Id="rId5" Type="http://schemas.openxmlformats.org/officeDocument/2006/relationships/tags" Target="../tags/tag108.xml"/><Relationship Id="rId4" Type="http://schemas.openxmlformats.org/officeDocument/2006/relationships/tags" Target="../tags/tag107.xml"/><Relationship Id="rId3" Type="http://schemas.openxmlformats.org/officeDocument/2006/relationships/tags" Target="../tags/tag106.xml"/><Relationship Id="rId2" Type="http://schemas.openxmlformats.org/officeDocument/2006/relationships/tags" Target="../tags/tag105.xml"/><Relationship Id="rId1" Type="http://schemas.openxmlformats.org/officeDocument/2006/relationships/tags" Target="../tags/tag104.xml"/></Relationships>
</file>

<file path=ppt/slides/_rels/slide23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23.xml"/><Relationship Id="rId5" Type="http://schemas.openxmlformats.org/officeDocument/2006/relationships/slideLayout" Target="../slideLayouts/slideLayout7.xml"/><Relationship Id="rId4" Type="http://schemas.openxmlformats.org/officeDocument/2006/relationships/tags" Target="../tags/tag112.xml"/><Relationship Id="rId3" Type="http://schemas.openxmlformats.org/officeDocument/2006/relationships/tags" Target="../tags/tag111.xml"/><Relationship Id="rId2" Type="http://schemas.openxmlformats.org/officeDocument/2006/relationships/tags" Target="../tags/tag110.xml"/><Relationship Id="rId1" Type="http://schemas.openxmlformats.org/officeDocument/2006/relationships/tags" Target="../tags/tag109.xml"/></Relationships>
</file>

<file path=ppt/slides/_rels/slide24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24.xml"/><Relationship Id="rId5" Type="http://schemas.openxmlformats.org/officeDocument/2006/relationships/slideLayout" Target="../slideLayouts/slideLayout1.xml"/><Relationship Id="rId4" Type="http://schemas.microsoft.com/office/2007/relationships/hdphoto" Target="../media/image10.wdp"/><Relationship Id="rId3" Type="http://schemas.openxmlformats.org/officeDocument/2006/relationships/image" Target="../media/image9.png"/><Relationship Id="rId2" Type="http://schemas.openxmlformats.org/officeDocument/2006/relationships/tags" Target="../tags/tag114.xml"/><Relationship Id="rId1" Type="http://schemas.openxmlformats.org/officeDocument/2006/relationships/tags" Target="../tags/tag113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3"/>
          <p:cNvSpPr txBox="1"/>
          <p:nvPr/>
        </p:nvSpPr>
        <p:spPr>
          <a:xfrm>
            <a:off x="6638221" y="1766484"/>
            <a:ext cx="1292662" cy="3325031"/>
          </a:xfrm>
          <a:prstGeom prst="rect">
            <a:avLst/>
          </a:prstGeom>
          <a:noFill/>
        </p:spPr>
        <p:txBody>
          <a:bodyPr vert="eaVert" wrap="square" rtlCol="0">
            <a:spAutoFit/>
          </a:bodyPr>
          <a:lstStyle/>
          <a:p>
            <a:pPr algn="ctr"/>
            <a:r>
              <a:rPr lang="zh-CN" altLang="en-US" sz="7200" dirty="0">
                <a:solidFill>
                  <a:sysClr val="windowText" lastClr="000000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rPr>
              <a:t>童话</a:t>
            </a:r>
            <a:endParaRPr lang="zh-CN" altLang="en-US" sz="7200" dirty="0">
              <a:solidFill>
                <a:sysClr val="windowText" lastClr="000000"/>
              </a:solidFill>
              <a:latin typeface="腾祥铁山楷书简繁合集" panose="01010104010101010101" pitchFamily="2" charset="-122"/>
              <a:ea typeface="腾祥铁山楷书简繁合集" panose="01010104010101010101" pitchFamily="2" charset="-122"/>
            </a:endParaRPr>
          </a:p>
        </p:txBody>
      </p:sp>
      <p:grpSp>
        <p:nvGrpSpPr>
          <p:cNvPr id="6" name="组合 5"/>
          <p:cNvGrpSpPr/>
          <p:nvPr/>
        </p:nvGrpSpPr>
        <p:grpSpPr>
          <a:xfrm flipH="1">
            <a:off x="5002512" y="2539134"/>
            <a:ext cx="1468182" cy="2657555"/>
            <a:chOff x="6576060" y="1798320"/>
            <a:chExt cx="1468182" cy="2657555"/>
          </a:xfrm>
        </p:grpSpPr>
        <p:grpSp>
          <p:nvGrpSpPr>
            <p:cNvPr id="7" name="组合 6"/>
            <p:cNvGrpSpPr/>
            <p:nvPr/>
          </p:nvGrpSpPr>
          <p:grpSpPr>
            <a:xfrm>
              <a:off x="6576060" y="1798320"/>
              <a:ext cx="396240" cy="2302322"/>
              <a:chOff x="6576060" y="1798320"/>
              <a:chExt cx="396240" cy="2302322"/>
            </a:xfrm>
          </p:grpSpPr>
          <p:sp>
            <p:nvSpPr>
              <p:cNvPr id="9" name="矩形 8"/>
              <p:cNvSpPr/>
              <p:nvPr/>
            </p:nvSpPr>
            <p:spPr>
              <a:xfrm>
                <a:off x="6576060" y="1798320"/>
                <a:ext cx="396240" cy="2302322"/>
              </a:xfrm>
              <a:prstGeom prst="rect">
                <a:avLst/>
              </a:prstGeom>
              <a:solidFill>
                <a:srgbClr val="E9B11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</a:endParaRPr>
              </a:p>
            </p:txBody>
          </p:sp>
          <p:sp>
            <p:nvSpPr>
              <p:cNvPr id="10" name="18"/>
              <p:cNvSpPr>
                <a:spLocks noChangeArrowheads="1"/>
              </p:cNvSpPr>
              <p:nvPr>
                <p:custDataLst>
                  <p:tags r:id="rId1"/>
                </p:custDataLst>
              </p:nvPr>
            </p:nvSpPr>
            <p:spPr bwMode="auto">
              <a:xfrm>
                <a:off x="6651069" y="1798321"/>
                <a:ext cx="261610" cy="2302321"/>
              </a:xfrm>
              <a:prstGeom prst="rect">
                <a:avLst/>
              </a:prstGeom>
              <a:noFill/>
              <a:ln w="12700">
                <a:noFill/>
                <a:miter lim="800000"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eaVert" wrap="square" lIns="0" tIns="0" rIns="0" bIns="0">
                <a:spAutoFit/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zh-CN" altLang="en-US" sz="1700" dirty="0">
                    <a:solidFill>
                      <a:schemeClr val="bg1"/>
                    </a:solidFill>
                    <a:latin typeface="方正字迹-吕建德字体" panose="02010600010101010101" pitchFamily="2" charset="-122"/>
                    <a:ea typeface="方正字迹-吕建德字体" panose="02010600010101010101" pitchFamily="2" charset="-122"/>
                    <a:cs typeface="宋体" panose="02010600030101010101" pitchFamily="2" charset="-122"/>
                  </a:rPr>
                  <a:t>工作总结汇报通用模板</a:t>
                </a:r>
                <a:endParaRPr lang="en-US" altLang="zh-CN" sz="1700" dirty="0">
                  <a:solidFill>
                    <a:schemeClr val="bg1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endParaRPr>
              </a:p>
            </p:txBody>
          </p:sp>
        </p:grpSp>
        <p:sp>
          <p:nvSpPr>
            <p:cNvPr id="8" name="18"/>
            <p:cNvSpPr>
              <a:spLocks noChangeArrowheads="1"/>
            </p:cNvSpPr>
            <p:nvPr>
              <p:custDataLst>
                <p:tags r:id="rId2"/>
              </p:custDataLst>
            </p:nvPr>
          </p:nvSpPr>
          <p:spPr bwMode="auto">
            <a:xfrm>
              <a:off x="7182468" y="1798321"/>
              <a:ext cx="861774" cy="2657554"/>
            </a:xfrm>
            <a:prstGeom prst="rect">
              <a:avLst/>
            </a:prstGeom>
            <a:noFill/>
            <a:ln w="12700">
              <a:noFill/>
              <a:miter lim="800000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eaVert" wrap="square" lIns="0" tIns="0" rIns="0" bIns="0">
              <a:spAutoFit/>
            </a:bodyPr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我们热爱音乐 </a:t>
              </a:r>
              <a:r>
                <a:rPr lang="en-US" altLang="zh-CN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/ </a:t>
              </a: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关注娱乐 </a:t>
              </a:r>
              <a:r>
                <a:rPr lang="en-US" altLang="zh-CN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/ </a:t>
              </a: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钟，</a:t>
              </a:r>
              <a:endParaRPr lang="zh-CN" altLang="en-US" sz="1400" dirty="0">
                <a:solidFill>
                  <a:sysClr val="windowText" lastClr="000000"/>
                </a:solidFill>
                <a:latin typeface="方正字迹-吕建德字体" panose="02010600010101010101" pitchFamily="2" charset="-122"/>
                <a:ea typeface="方正字迹-吕建德字体" panose="02010600010101010101" pitchFamily="2" charset="-122"/>
                <a:cs typeface="宋体" panose="02010600030101010101" pitchFamily="2" charset="-122"/>
              </a:endParaRPr>
            </a:p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我们用更专业、更专注，</a:t>
              </a:r>
              <a:endParaRPr lang="zh-CN" altLang="en-US" sz="1400" dirty="0">
                <a:solidFill>
                  <a:sysClr val="windowText" lastClr="000000"/>
                </a:solidFill>
                <a:latin typeface="方正字迹-吕建德字体" panose="02010600010101010101" pitchFamily="2" charset="-122"/>
                <a:ea typeface="方正字迹-吕建德字体" panose="02010600010101010101" pitchFamily="2" charset="-122"/>
                <a:cs typeface="宋体" panose="02010600030101010101" pitchFamily="2" charset="-122"/>
              </a:endParaRPr>
            </a:p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夏天热力邀请你各我们一起，</a:t>
              </a:r>
              <a:endParaRPr lang="zh-CN" altLang="en-US" sz="1400" dirty="0">
                <a:solidFill>
                  <a:sysClr val="windowText" lastClr="000000"/>
                </a:solidFill>
                <a:latin typeface="方正字迹-吕建德字体" panose="02010600010101010101" pitchFamily="2" charset="-122"/>
                <a:ea typeface="方正字迹-吕建德字体" panose="02010600010101010101" pitchFamily="2" charset="-122"/>
                <a:cs typeface="宋体" panose="02010600030101010101" pitchFamily="2" charset="-122"/>
              </a:endParaRPr>
            </a:p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缔造感官世界中独一无二的完美</a:t>
              </a:r>
              <a:r>
                <a:rPr lang="en-US" altLang="zh-CN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.</a:t>
              </a:r>
              <a:endParaRPr lang="en-US" altLang="zh-CN" sz="1400" dirty="0">
                <a:solidFill>
                  <a:sysClr val="windowText" lastClr="000000"/>
                </a:solidFill>
                <a:latin typeface="方正字迹-吕建德字体" panose="02010600010101010101" pitchFamily="2" charset="-122"/>
                <a:ea typeface="方正字迹-吕建德字体" panose="02010600010101010101" pitchFamily="2" charset="-122"/>
                <a:cs typeface="宋体" panose="02010600030101010101" pitchFamily="2" charset="-122"/>
              </a:endParaRPr>
            </a:p>
          </p:txBody>
        </p:sp>
      </p:grpSp>
      <p:pic>
        <p:nvPicPr>
          <p:cNvPr id="11" name="图片 10"/>
          <p:cNvPicPr>
            <a:picLocks noChangeAspect="1"/>
          </p:cNvPicPr>
          <p:nvPr/>
        </p:nvPicPr>
        <p:blipFill>
          <a:blip r:embed="rId3" cstate="screen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saturation sat="6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4228577" y="1818885"/>
            <a:ext cx="968336" cy="1066256"/>
          </a:xfrm>
          <a:prstGeom prst="rect">
            <a:avLst/>
          </a:prstGeom>
        </p:spPr>
      </p:pic>
      <p:pic>
        <p:nvPicPr>
          <p:cNvPr id="21" name="2848">
            <a:hlinkClick r:id="" action="ppaction://media"/>
          </p:cNvPr>
          <p:cNvPicPr>
            <a:picLocks noChangeAspect="1"/>
          </p:cNvPicPr>
          <p:nvPr>
            <a:audioFile r:link="rId5"/>
            <p:extLst>
              <p:ext uri="{DAA4B4D4-6D71-4841-9C94-3DE7FCFB9230}">
                <p14:media xmlns:p14="http://schemas.microsoft.com/office/powerpoint/2010/main" r:embed="rId6"/>
              </p:ext>
            </p:extLst>
          </p:nvPr>
        </p:nvPicPr>
        <p:blipFill>
          <a:blip r:embed="rId7"/>
          <a:stretch>
            <a:fillRect/>
          </a:stretch>
        </p:blipFill>
        <p:spPr>
          <a:xfrm>
            <a:off x="11631613" y="-1635125"/>
            <a:ext cx="609600" cy="6096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Click="0" advTm="5000">
        <p14:ripple/>
      </p:transition>
    </mc:Choice>
    <mc:Fallback>
      <p:transition spd="slow" advClick="0" advTm="5000">
        <p:fade/>
      </p:transition>
    </mc:Fallback>
  </mc:AlternateContent>
  <mc:AlternateContent xmlns:mc="http://schemas.openxmlformats.org/markup-compatibility/2006">
    <mc:Choice xmlns:p14="http://schemas.microsoft.com/office/powerpoint/2010/main"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1" presetClass="mediacall" presetSubtype="0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cmd type="call" cmd="playFrom(0.0)">
                                          <p:cBhvr>
                                            <p:cTn id="6" dur="1" fill="hold"/>
                                            <p:tgtEl>
                                              <p:spTgt spid="21"/>
                                            </p:tgtEl>
                                          </p:cBhvr>
                                        </p:cmd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7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8" presetID="2" presetClass="entr" presetSubtype="1" fill="hold" grpId="0" nodeType="afterEffect" p14:presetBounceEnd="46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6000">
                                          <p:cBhvr additive="base">
                                            <p:cTn id="10" dur="75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6000">
                                          <p:cBhvr additive="base">
                                            <p:cTn id="11" dur="75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2" fill="hold">
                                <p:stCondLst>
                                  <p:cond delay="1000"/>
                                </p:stCondLst>
                                <p:childTnLst>
                                  <p:par>
                                    <p:cTn id="13" presetID="22" presetClass="entr" presetSubtype="1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up)">
                                          <p:cBhvr>
                                            <p:cTn id="15" dur="750"/>
                                            <p:tgtEl>
                                              <p:spTgt spid="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6" presetID="2" presetClass="entr" presetSubtype="9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8" dur="50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9" dur="50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  <p:audio>
                  <p:cMediaNode vol="80000" numSld="999" showWhenStopped="0">
                    <p:cTn id="20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21"/>
                    </p:tgtEl>
                  </p:cMediaNode>
                </p:audio>
              </p:childTnLst>
            </p:cTn>
          </p:par>
        </p:tnLst>
        <p:bldLst>
          <p:bldP spid="5" grpId="0"/>
        </p:bldLst>
      </p:timing>
    </mc:Choice>
    <mc:Fallback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1" presetClass="mediacall" presetSubtype="0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cmd type="call" cmd="playFrom(0.0)">
                                          <p:cBhvr>
                                            <p:cTn id="6" dur="1" fill="hold"/>
                                            <p:tgtEl>
                                              <p:spTgt spid="21"/>
                                            </p:tgtEl>
                                          </p:cBhvr>
                                        </p:cmd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7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8" presetID="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0" dur="75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" dur="75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2" fill="hold">
                                <p:stCondLst>
                                  <p:cond delay="1000"/>
                                </p:stCondLst>
                                <p:childTnLst>
                                  <p:par>
                                    <p:cTn id="13" presetID="22" presetClass="entr" presetSubtype="1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up)">
                                          <p:cBhvr>
                                            <p:cTn id="15" dur="750"/>
                                            <p:tgtEl>
                                              <p:spTgt spid="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6" presetID="2" presetClass="entr" presetSubtype="9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8" dur="50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9" dur="50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  <p:audio>
                  <p:cMediaNode vol="80000" numSld="999" showWhenStopped="0">
                    <p:cTn id="20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21"/>
                    </p:tgtEl>
                  </p:cMediaNode>
                </p:audio>
              </p:childTnLst>
            </p:cTn>
          </p:par>
        </p:tnLst>
        <p:bldLst>
          <p:bldP spid="5" grpId="0"/>
        </p:bldLst>
      </p:timing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TextBox 3"/>
          <p:cNvSpPr txBox="1"/>
          <p:nvPr/>
        </p:nvSpPr>
        <p:spPr>
          <a:xfrm>
            <a:off x="1354747" y="1565752"/>
            <a:ext cx="1197953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7200" dirty="0">
                <a:solidFill>
                  <a:sysClr val="windowText" lastClr="000000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rPr>
              <a:t>目</a:t>
            </a:r>
            <a:endParaRPr lang="en-US" altLang="zh-CN" sz="7200" dirty="0">
              <a:solidFill>
                <a:sysClr val="windowText" lastClr="000000"/>
              </a:solidFill>
              <a:latin typeface="腾祥铁山楷书简繁合集" panose="01010104010101010101" pitchFamily="2" charset="-122"/>
              <a:ea typeface="腾祥铁山楷书简繁合集" panose="01010104010101010101" pitchFamily="2" charset="-122"/>
            </a:endParaRPr>
          </a:p>
          <a:p>
            <a:pPr algn="ctr"/>
            <a:r>
              <a:rPr lang="zh-CN" altLang="en-US" sz="7200" dirty="0">
                <a:solidFill>
                  <a:sysClr val="windowText" lastClr="000000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rPr>
              <a:t>录</a:t>
            </a:r>
            <a:endParaRPr lang="zh-CN" altLang="en-US" sz="7200" dirty="0">
              <a:solidFill>
                <a:sysClr val="windowText" lastClr="000000"/>
              </a:solidFill>
              <a:latin typeface="腾祥铁山楷书简繁合集" panose="01010104010101010101" pitchFamily="2" charset="-122"/>
              <a:ea typeface="腾祥铁山楷书简繁合集" panose="01010104010101010101" pitchFamily="2" charset="-122"/>
            </a:endParaRPr>
          </a:p>
        </p:txBody>
      </p:sp>
      <p:sp>
        <p:nvSpPr>
          <p:cNvPr id="24" name="Rectangle 57"/>
          <p:cNvSpPr/>
          <p:nvPr/>
        </p:nvSpPr>
        <p:spPr>
          <a:xfrm>
            <a:off x="4732660" y="1386264"/>
            <a:ext cx="1476907" cy="492232"/>
          </a:xfrm>
          <a:prstGeom prst="rect">
            <a:avLst/>
          </a:prstGeom>
        </p:spPr>
        <p:txBody>
          <a:bodyPr wrap="none" lIns="121712" tIns="60856" rIns="121712" bIns="60856">
            <a:spAutoFit/>
          </a:bodyPr>
          <a:lstStyle/>
          <a:p>
            <a:r>
              <a:rPr lang="zh-CN" altLang="en-US" sz="2400" noProof="1">
                <a:latin typeface="腾祥铁山楷书简繁合集" panose="01010104010101010101" pitchFamily="2" charset="-122"/>
                <a:ea typeface="腾祥铁山楷书简繁合集" panose="01010104010101010101" pitchFamily="2" charset="-122"/>
                <a:cs typeface="Arial" panose="020B0604020202020204" pitchFamily="34" charset="0"/>
              </a:rPr>
              <a:t>标题内容</a:t>
            </a:r>
            <a:endParaRPr lang="en-US" sz="2400" noProof="1">
              <a:latin typeface="腾祥铁山楷书简繁合集" panose="01010104010101010101" pitchFamily="2" charset="-122"/>
              <a:ea typeface="腾祥铁山楷书简繁合集" panose="01010104010101010101" pitchFamily="2" charset="-122"/>
              <a:cs typeface="Arial" panose="020B0604020202020204" pitchFamily="34" charset="0"/>
            </a:endParaRPr>
          </a:p>
        </p:txBody>
      </p:sp>
      <p:sp>
        <p:nvSpPr>
          <p:cNvPr id="25" name="Rectangle 58"/>
          <p:cNvSpPr/>
          <p:nvPr/>
        </p:nvSpPr>
        <p:spPr>
          <a:xfrm>
            <a:off x="4732660" y="1864989"/>
            <a:ext cx="3894793" cy="338344"/>
          </a:xfrm>
          <a:prstGeom prst="rect">
            <a:avLst/>
          </a:prstGeom>
        </p:spPr>
        <p:txBody>
          <a:bodyPr wrap="square" lIns="121712" tIns="60856" rIns="121712" bIns="60856" anchor="ctr">
            <a:spAutoFit/>
          </a:bodyPr>
          <a:lstStyle/>
          <a:p>
            <a:pPr>
              <a:buClr>
                <a:srgbClr val="E24848"/>
              </a:buClr>
              <a:defRPr/>
            </a:pPr>
            <a:r>
              <a:rPr lang="zh-CN" altLang="en-US" sz="1400" noProof="1">
                <a:latin typeface="腾祥铁山楷书简繁合集" panose="01010104010101010101" pitchFamily="2" charset="-122"/>
                <a:ea typeface="腾祥铁山楷书简繁合集" panose="01010104010101010101" pitchFamily="2" charset="-122"/>
                <a:cs typeface="Arial" panose="020B0604020202020204" pitchFamily="34" charset="0"/>
              </a:rPr>
              <a:t>单击此处添加副标题或详细文本描述</a:t>
            </a:r>
            <a:endParaRPr lang="en-US" sz="1400" noProof="1">
              <a:latin typeface="腾祥铁山楷书简繁合集" panose="01010104010101010101" pitchFamily="2" charset="-122"/>
              <a:ea typeface="腾祥铁山楷书简繁合集" panose="01010104010101010101" pitchFamily="2" charset="-122"/>
              <a:cs typeface="Arial" panose="020B0604020202020204" pitchFamily="34" charset="0"/>
            </a:endParaRPr>
          </a:p>
        </p:txBody>
      </p:sp>
      <p:sp>
        <p:nvSpPr>
          <p:cNvPr id="26" name="Rectangle 52"/>
          <p:cNvSpPr/>
          <p:nvPr/>
        </p:nvSpPr>
        <p:spPr>
          <a:xfrm>
            <a:off x="4732660" y="2245958"/>
            <a:ext cx="1476907" cy="492232"/>
          </a:xfrm>
          <a:prstGeom prst="rect">
            <a:avLst/>
          </a:prstGeom>
        </p:spPr>
        <p:txBody>
          <a:bodyPr wrap="none" lIns="121712" tIns="60856" rIns="121712" bIns="60856">
            <a:spAutoFit/>
          </a:bodyPr>
          <a:lstStyle/>
          <a:p>
            <a:r>
              <a:rPr lang="zh-CN" altLang="en-US" sz="2400" noProof="1">
                <a:latin typeface="腾祥铁山楷书简繁合集" panose="01010104010101010101" pitchFamily="2" charset="-122"/>
                <a:ea typeface="腾祥铁山楷书简繁合集" panose="01010104010101010101" pitchFamily="2" charset="-122"/>
                <a:cs typeface="Arial" panose="020B0604020202020204" pitchFamily="34" charset="0"/>
              </a:rPr>
              <a:t>标题内容</a:t>
            </a:r>
            <a:endParaRPr lang="en-US" altLang="zh-CN" sz="2400" noProof="1">
              <a:latin typeface="腾祥铁山楷书简繁合集" panose="01010104010101010101" pitchFamily="2" charset="-122"/>
              <a:ea typeface="腾祥铁山楷书简繁合集" panose="01010104010101010101" pitchFamily="2" charset="-122"/>
              <a:cs typeface="Arial" panose="020B0604020202020204" pitchFamily="34" charset="0"/>
            </a:endParaRPr>
          </a:p>
        </p:txBody>
      </p:sp>
      <p:sp>
        <p:nvSpPr>
          <p:cNvPr id="27" name="Rectangle 53"/>
          <p:cNvSpPr/>
          <p:nvPr/>
        </p:nvSpPr>
        <p:spPr>
          <a:xfrm>
            <a:off x="4732660" y="2724681"/>
            <a:ext cx="3894793" cy="338344"/>
          </a:xfrm>
          <a:prstGeom prst="rect">
            <a:avLst/>
          </a:prstGeom>
        </p:spPr>
        <p:txBody>
          <a:bodyPr wrap="square" lIns="121712" tIns="60856" rIns="121712" bIns="60856" anchor="ctr">
            <a:spAutoFit/>
          </a:bodyPr>
          <a:lstStyle/>
          <a:p>
            <a:pPr>
              <a:buClr>
                <a:srgbClr val="E24848"/>
              </a:buClr>
              <a:defRPr/>
            </a:pPr>
            <a:r>
              <a:rPr lang="zh-CN" altLang="en-US" sz="1400" noProof="1">
                <a:latin typeface="腾祥铁山楷书简繁合集" panose="01010104010101010101" pitchFamily="2" charset="-122"/>
                <a:ea typeface="腾祥铁山楷书简繁合集" panose="01010104010101010101" pitchFamily="2" charset="-122"/>
                <a:cs typeface="Arial" panose="020B0604020202020204" pitchFamily="34" charset="0"/>
              </a:rPr>
              <a:t>单击此处添加副标题或详细文本描述</a:t>
            </a:r>
            <a:endParaRPr lang="en-US" sz="1400" noProof="1">
              <a:latin typeface="腾祥铁山楷书简繁合集" panose="01010104010101010101" pitchFamily="2" charset="-122"/>
              <a:ea typeface="腾祥铁山楷书简繁合集" panose="01010104010101010101" pitchFamily="2" charset="-122"/>
              <a:cs typeface="Arial" panose="020B0604020202020204" pitchFamily="34" charset="0"/>
            </a:endParaRPr>
          </a:p>
        </p:txBody>
      </p:sp>
      <p:sp>
        <p:nvSpPr>
          <p:cNvPr id="28" name="Rectangle 47"/>
          <p:cNvSpPr/>
          <p:nvPr/>
        </p:nvSpPr>
        <p:spPr>
          <a:xfrm>
            <a:off x="4732660" y="3148897"/>
            <a:ext cx="1476907" cy="492232"/>
          </a:xfrm>
          <a:prstGeom prst="rect">
            <a:avLst/>
          </a:prstGeom>
        </p:spPr>
        <p:txBody>
          <a:bodyPr wrap="none" lIns="121712" tIns="60856" rIns="121712" bIns="60856">
            <a:spAutoFit/>
          </a:bodyPr>
          <a:lstStyle/>
          <a:p>
            <a:r>
              <a:rPr lang="zh-CN" altLang="en-US" sz="2400" noProof="1">
                <a:latin typeface="腾祥铁山楷书简繁合集" panose="01010104010101010101" pitchFamily="2" charset="-122"/>
                <a:ea typeface="腾祥铁山楷书简繁合集" panose="01010104010101010101" pitchFamily="2" charset="-122"/>
                <a:cs typeface="Arial" panose="020B0604020202020204" pitchFamily="34" charset="0"/>
              </a:rPr>
              <a:t>标题内容</a:t>
            </a:r>
            <a:endParaRPr lang="en-US" altLang="zh-CN" sz="2400" noProof="1">
              <a:latin typeface="腾祥铁山楷书简繁合集" panose="01010104010101010101" pitchFamily="2" charset="-122"/>
              <a:ea typeface="腾祥铁山楷书简繁合集" panose="01010104010101010101" pitchFamily="2" charset="-122"/>
              <a:cs typeface="Arial" panose="020B0604020202020204" pitchFamily="34" charset="0"/>
            </a:endParaRPr>
          </a:p>
        </p:txBody>
      </p:sp>
      <p:sp>
        <p:nvSpPr>
          <p:cNvPr id="29" name="Rectangle 48"/>
          <p:cNvSpPr/>
          <p:nvPr/>
        </p:nvSpPr>
        <p:spPr>
          <a:xfrm>
            <a:off x="4732660" y="3627622"/>
            <a:ext cx="3894793" cy="338344"/>
          </a:xfrm>
          <a:prstGeom prst="rect">
            <a:avLst/>
          </a:prstGeom>
        </p:spPr>
        <p:txBody>
          <a:bodyPr wrap="square" lIns="121712" tIns="60856" rIns="121712" bIns="60856" anchor="ctr">
            <a:spAutoFit/>
          </a:bodyPr>
          <a:lstStyle/>
          <a:p>
            <a:pPr>
              <a:buClr>
                <a:srgbClr val="E24848"/>
              </a:buClr>
              <a:defRPr/>
            </a:pPr>
            <a:r>
              <a:rPr lang="zh-CN" altLang="en-US" sz="1400" noProof="1">
                <a:latin typeface="腾祥铁山楷书简繁合集" panose="01010104010101010101" pitchFamily="2" charset="-122"/>
                <a:ea typeface="腾祥铁山楷书简繁合集" panose="01010104010101010101" pitchFamily="2" charset="-122"/>
                <a:cs typeface="Arial" panose="020B0604020202020204" pitchFamily="34" charset="0"/>
              </a:rPr>
              <a:t>单击此处添加副标题或详细文本描述</a:t>
            </a:r>
            <a:endParaRPr lang="en-US" sz="1400" noProof="1">
              <a:latin typeface="腾祥铁山楷书简繁合集" panose="01010104010101010101" pitchFamily="2" charset="-122"/>
              <a:ea typeface="腾祥铁山楷书简繁合集" panose="01010104010101010101" pitchFamily="2" charset="-122"/>
              <a:cs typeface="Arial" panose="020B0604020202020204" pitchFamily="34" charset="0"/>
            </a:endParaRPr>
          </a:p>
        </p:txBody>
      </p:sp>
      <p:sp>
        <p:nvSpPr>
          <p:cNvPr id="30" name="Rectangle 42"/>
          <p:cNvSpPr/>
          <p:nvPr/>
        </p:nvSpPr>
        <p:spPr>
          <a:xfrm>
            <a:off x="4732660" y="4111896"/>
            <a:ext cx="1476907" cy="492232"/>
          </a:xfrm>
          <a:prstGeom prst="rect">
            <a:avLst/>
          </a:prstGeom>
        </p:spPr>
        <p:txBody>
          <a:bodyPr wrap="none" lIns="121712" tIns="60856" rIns="121712" bIns="60856">
            <a:spAutoFit/>
          </a:bodyPr>
          <a:lstStyle/>
          <a:p>
            <a:r>
              <a:rPr lang="zh-CN" altLang="en-US" sz="2400" noProof="1">
                <a:latin typeface="腾祥铁山楷书简繁合集" panose="01010104010101010101" pitchFamily="2" charset="-122"/>
                <a:ea typeface="腾祥铁山楷书简繁合集" panose="01010104010101010101" pitchFamily="2" charset="-122"/>
                <a:cs typeface="Arial" panose="020B0604020202020204" pitchFamily="34" charset="0"/>
              </a:rPr>
              <a:t>标题内容</a:t>
            </a:r>
            <a:endParaRPr lang="en-US" altLang="zh-CN" sz="2400" noProof="1">
              <a:latin typeface="腾祥铁山楷书简繁合集" panose="01010104010101010101" pitchFamily="2" charset="-122"/>
              <a:ea typeface="腾祥铁山楷书简繁合集" panose="01010104010101010101" pitchFamily="2" charset="-122"/>
              <a:cs typeface="Arial" panose="020B0604020202020204" pitchFamily="34" charset="0"/>
            </a:endParaRPr>
          </a:p>
        </p:txBody>
      </p:sp>
      <p:sp>
        <p:nvSpPr>
          <p:cNvPr id="31" name="Rectangle 43"/>
          <p:cNvSpPr/>
          <p:nvPr/>
        </p:nvSpPr>
        <p:spPr>
          <a:xfrm>
            <a:off x="4732660" y="4590621"/>
            <a:ext cx="3894793" cy="338344"/>
          </a:xfrm>
          <a:prstGeom prst="rect">
            <a:avLst/>
          </a:prstGeom>
        </p:spPr>
        <p:txBody>
          <a:bodyPr wrap="square" lIns="121712" tIns="60856" rIns="121712" bIns="60856" anchor="ctr">
            <a:spAutoFit/>
          </a:bodyPr>
          <a:lstStyle/>
          <a:p>
            <a:pPr>
              <a:buClr>
                <a:srgbClr val="E24848"/>
              </a:buClr>
              <a:defRPr/>
            </a:pPr>
            <a:r>
              <a:rPr lang="zh-CN" altLang="en-US" sz="1400" noProof="1">
                <a:latin typeface="腾祥铁山楷书简繁合集" panose="01010104010101010101" pitchFamily="2" charset="-122"/>
                <a:ea typeface="腾祥铁山楷书简繁合集" panose="01010104010101010101" pitchFamily="2" charset="-122"/>
                <a:cs typeface="Arial" panose="020B0604020202020204" pitchFamily="34" charset="0"/>
              </a:rPr>
              <a:t>单击此处添加副标题或详细文本描述</a:t>
            </a:r>
            <a:endParaRPr lang="en-US" sz="1400" noProof="1">
              <a:latin typeface="腾祥铁山楷书简繁合集" panose="01010104010101010101" pitchFamily="2" charset="-122"/>
              <a:ea typeface="腾祥铁山楷书简繁合集" panose="01010104010101010101" pitchFamily="2" charset="-122"/>
              <a:cs typeface="Arial" panose="020B0604020202020204" pitchFamily="34" charset="0"/>
            </a:endParaRPr>
          </a:p>
        </p:txBody>
      </p:sp>
      <p:grpSp>
        <p:nvGrpSpPr>
          <p:cNvPr id="32" name="Group 3"/>
          <p:cNvGrpSpPr/>
          <p:nvPr/>
        </p:nvGrpSpPr>
        <p:grpSpPr>
          <a:xfrm>
            <a:off x="3658856" y="1494124"/>
            <a:ext cx="800894" cy="607013"/>
            <a:chOff x="1749703" y="2330672"/>
            <a:chExt cx="585945" cy="446111"/>
          </a:xfrm>
          <a:solidFill>
            <a:srgbClr val="FBB1AF"/>
          </a:solidFill>
        </p:grpSpPr>
        <p:sp>
          <p:nvSpPr>
            <p:cNvPr id="33" name="Right Triangle 62"/>
            <p:cNvSpPr/>
            <p:nvPr/>
          </p:nvSpPr>
          <p:spPr>
            <a:xfrm flipV="1">
              <a:off x="1976024" y="2330672"/>
              <a:ext cx="359624" cy="377968"/>
            </a:xfrm>
            <a:prstGeom prst="rtTriangle">
              <a:avLst/>
            </a:prstGeom>
            <a:solidFill>
              <a:srgbClr val="E9B11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710" dirty="0">
                <a:solidFill>
                  <a:srgbClr val="FFFFFF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  <p:sp>
          <p:nvSpPr>
            <p:cNvPr id="34" name="Rectangle 56"/>
            <p:cNvSpPr/>
            <p:nvPr/>
          </p:nvSpPr>
          <p:spPr>
            <a:xfrm>
              <a:off x="1749703" y="2330672"/>
              <a:ext cx="446111" cy="446111"/>
            </a:xfrm>
            <a:prstGeom prst="rect">
              <a:avLst/>
            </a:prstGeom>
            <a:solidFill>
              <a:srgbClr val="E9B114"/>
            </a:solidFill>
            <a:ln>
              <a:noFill/>
            </a:ln>
            <a:effectLst>
              <a:outerShdw blurRad="50800" dist="38100" dir="2700000" algn="tl" rotWithShape="0">
                <a:prstClr val="black">
                  <a:alpha val="21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2710" dirty="0">
                  <a:solidFill>
                    <a:srgbClr val="FFFFFF"/>
                  </a:solidFill>
                  <a:latin typeface="腾祥铁山楷书简繁合集" panose="01010104010101010101" pitchFamily="2" charset="-122"/>
                  <a:ea typeface="腾祥铁山楷书简繁合集" panose="01010104010101010101" pitchFamily="2" charset="-122"/>
                </a:rPr>
                <a:t>1</a:t>
              </a:r>
              <a:endParaRPr lang="en-US" sz="2710" dirty="0">
                <a:solidFill>
                  <a:srgbClr val="FFFFFF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</p:grpSp>
      <p:grpSp>
        <p:nvGrpSpPr>
          <p:cNvPr id="35" name="Group 4"/>
          <p:cNvGrpSpPr/>
          <p:nvPr/>
        </p:nvGrpSpPr>
        <p:grpSpPr>
          <a:xfrm>
            <a:off x="3658856" y="2353816"/>
            <a:ext cx="800894" cy="607013"/>
            <a:chOff x="1749703" y="3176187"/>
            <a:chExt cx="585945" cy="446111"/>
          </a:xfrm>
          <a:solidFill>
            <a:srgbClr val="9BC790"/>
          </a:solidFill>
        </p:grpSpPr>
        <p:sp>
          <p:nvSpPr>
            <p:cNvPr id="36" name="Right Triangle 61"/>
            <p:cNvSpPr/>
            <p:nvPr/>
          </p:nvSpPr>
          <p:spPr>
            <a:xfrm flipV="1">
              <a:off x="1976024" y="3176187"/>
              <a:ext cx="359624" cy="377968"/>
            </a:xfrm>
            <a:prstGeom prst="rtTriangle">
              <a:avLst/>
            </a:prstGeom>
            <a:solidFill>
              <a:srgbClr val="B5673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710" dirty="0">
                <a:solidFill>
                  <a:srgbClr val="FFFFFF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  <p:sp>
          <p:nvSpPr>
            <p:cNvPr id="37" name="Rectangle 51"/>
            <p:cNvSpPr/>
            <p:nvPr/>
          </p:nvSpPr>
          <p:spPr>
            <a:xfrm>
              <a:off x="1749703" y="3176187"/>
              <a:ext cx="446111" cy="446111"/>
            </a:xfrm>
            <a:prstGeom prst="rect">
              <a:avLst/>
            </a:prstGeom>
            <a:solidFill>
              <a:srgbClr val="B56738"/>
            </a:solidFill>
            <a:ln>
              <a:noFill/>
            </a:ln>
            <a:effectLst>
              <a:outerShdw blurRad="50800" dist="38100" dir="2700000" algn="tl" rotWithShape="0">
                <a:prstClr val="black">
                  <a:alpha val="21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2710" dirty="0">
                  <a:solidFill>
                    <a:srgbClr val="FFFFFF"/>
                  </a:solidFill>
                  <a:latin typeface="腾祥铁山楷书简繁合集" panose="01010104010101010101" pitchFamily="2" charset="-122"/>
                  <a:ea typeface="腾祥铁山楷书简繁合集" panose="01010104010101010101" pitchFamily="2" charset="-122"/>
                </a:rPr>
                <a:t>2</a:t>
              </a:r>
              <a:endParaRPr lang="en-US" sz="2710" dirty="0">
                <a:solidFill>
                  <a:srgbClr val="FFFFFF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</p:grpSp>
      <p:grpSp>
        <p:nvGrpSpPr>
          <p:cNvPr id="38" name="Group 5"/>
          <p:cNvGrpSpPr/>
          <p:nvPr/>
        </p:nvGrpSpPr>
        <p:grpSpPr>
          <a:xfrm>
            <a:off x="3658856" y="3256756"/>
            <a:ext cx="800894" cy="607013"/>
            <a:chOff x="1749703" y="4016321"/>
            <a:chExt cx="585945" cy="446111"/>
          </a:xfrm>
          <a:solidFill>
            <a:srgbClr val="CEC4C4"/>
          </a:solidFill>
        </p:grpSpPr>
        <p:sp>
          <p:nvSpPr>
            <p:cNvPr id="39" name="Right Triangle 60"/>
            <p:cNvSpPr/>
            <p:nvPr/>
          </p:nvSpPr>
          <p:spPr>
            <a:xfrm flipV="1">
              <a:off x="1976024" y="4016321"/>
              <a:ext cx="359624" cy="377968"/>
            </a:xfrm>
            <a:prstGeom prst="rtTriangle">
              <a:avLst/>
            </a:prstGeom>
            <a:solidFill>
              <a:srgbClr val="9625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710" dirty="0">
                <a:solidFill>
                  <a:srgbClr val="FFFFFF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  <p:sp>
          <p:nvSpPr>
            <p:cNvPr id="40" name="Rectangle 46"/>
            <p:cNvSpPr/>
            <p:nvPr/>
          </p:nvSpPr>
          <p:spPr>
            <a:xfrm>
              <a:off x="1749703" y="4016321"/>
              <a:ext cx="446111" cy="446111"/>
            </a:xfrm>
            <a:prstGeom prst="rect">
              <a:avLst/>
            </a:prstGeom>
            <a:solidFill>
              <a:srgbClr val="96252C"/>
            </a:solidFill>
            <a:ln>
              <a:noFill/>
            </a:ln>
            <a:effectLst>
              <a:outerShdw blurRad="50800" dist="38100" dir="2700000" algn="tl" rotWithShape="0">
                <a:prstClr val="black">
                  <a:alpha val="21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2710" dirty="0">
                  <a:solidFill>
                    <a:srgbClr val="FFFFFF"/>
                  </a:solidFill>
                  <a:latin typeface="腾祥铁山楷书简繁合集" panose="01010104010101010101" pitchFamily="2" charset="-122"/>
                  <a:ea typeface="腾祥铁山楷书简繁合集" panose="01010104010101010101" pitchFamily="2" charset="-122"/>
                </a:rPr>
                <a:t>3</a:t>
              </a:r>
              <a:endParaRPr lang="en-US" sz="2710" dirty="0">
                <a:solidFill>
                  <a:srgbClr val="FFFFFF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</p:grpSp>
      <p:grpSp>
        <p:nvGrpSpPr>
          <p:cNvPr id="41" name="Group 6"/>
          <p:cNvGrpSpPr/>
          <p:nvPr/>
        </p:nvGrpSpPr>
        <p:grpSpPr>
          <a:xfrm>
            <a:off x="3658856" y="4219594"/>
            <a:ext cx="800894" cy="607174"/>
            <a:chOff x="1749703" y="4844727"/>
            <a:chExt cx="585945" cy="446228"/>
          </a:xfrm>
          <a:solidFill>
            <a:srgbClr val="FFCF8F"/>
          </a:solidFill>
        </p:grpSpPr>
        <p:sp>
          <p:nvSpPr>
            <p:cNvPr id="42" name="Right Triangle 59"/>
            <p:cNvSpPr/>
            <p:nvPr/>
          </p:nvSpPr>
          <p:spPr>
            <a:xfrm flipV="1">
              <a:off x="1976024" y="4844727"/>
              <a:ext cx="359624" cy="377968"/>
            </a:xfrm>
            <a:prstGeom prst="rtTriangle">
              <a:avLst/>
            </a:prstGeom>
            <a:solidFill>
              <a:srgbClr val="5AA7D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710" dirty="0">
                <a:solidFill>
                  <a:srgbClr val="FFFFFF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  <p:sp>
          <p:nvSpPr>
            <p:cNvPr id="43" name="Rectangle 41"/>
            <p:cNvSpPr/>
            <p:nvPr/>
          </p:nvSpPr>
          <p:spPr>
            <a:xfrm>
              <a:off x="1749703" y="4844844"/>
              <a:ext cx="446111" cy="446111"/>
            </a:xfrm>
            <a:prstGeom prst="rect">
              <a:avLst/>
            </a:prstGeom>
            <a:solidFill>
              <a:srgbClr val="5AA7D0"/>
            </a:solidFill>
            <a:ln>
              <a:noFill/>
            </a:ln>
            <a:effectLst>
              <a:outerShdw blurRad="50800" dist="38100" dir="2700000" algn="tl" rotWithShape="0">
                <a:prstClr val="black">
                  <a:alpha val="21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2710" dirty="0">
                  <a:solidFill>
                    <a:srgbClr val="FFFFFF"/>
                  </a:solidFill>
                  <a:latin typeface="腾祥铁山楷书简繁合集" panose="01010104010101010101" pitchFamily="2" charset="-122"/>
                  <a:ea typeface="腾祥铁山楷书简繁合集" panose="01010104010101010101" pitchFamily="2" charset="-122"/>
                </a:rPr>
                <a:t>4</a:t>
              </a:r>
              <a:endParaRPr lang="en-US" sz="2710" dirty="0">
                <a:solidFill>
                  <a:srgbClr val="FFFFFF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Click="0" advTm="5000">
        <p14:doors dir="vert"/>
      </p:transition>
    </mc:Choice>
    <mc:Fallback>
      <p:transition spd="slow" advClick="0" advTm="5000">
        <p:fade/>
      </p:transition>
    </mc:Fallback>
  </mc:AlternateContent>
  <mc:AlternateContent xmlns:mc="http://schemas.openxmlformats.org/markup-compatibility/2006">
    <mc:Choice xmlns:p14="http://schemas.microsoft.com/office/powerpoint/2010/main"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1" fill="hold" grpId="0" nodeType="afterEffect" p14:presetBounceEnd="46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6000">
                                          <p:cBhvr additive="base">
                                            <p:cTn id="7" dur="75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6000">
                                          <p:cBhvr additive="base">
                                            <p:cTn id="8" dur="75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9" fill="hold">
                          <p:stCondLst>
                            <p:cond delay="indefinite"/>
                          </p:stCondLst>
                          <p:childTnLst>
                            <p:par>
                              <p:cTn id="10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11" presetID="2" presetClass="entr" presetSubtype="2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3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4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5" presetID="2" presetClass="entr" presetSubtype="2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7" dur="500" fill="hold"/>
                                            <p:tgtEl>
                                              <p:spTgt spid="2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8" dur="500" fill="hold"/>
                                            <p:tgtEl>
                                              <p:spTgt spid="2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9" presetID="2" presetClass="entr" presetSubtype="2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1" dur="500" fill="hold"/>
                                            <p:tgtEl>
                                              <p:spTgt spid="3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2" dur="500" fill="hold"/>
                                            <p:tgtEl>
                                              <p:spTgt spid="3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23" fill="hold">
                          <p:stCondLst>
                            <p:cond delay="indefinite"/>
                          </p:stCondLst>
                          <p:childTnLst>
                            <p:par>
                              <p:cTn id="2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25" presetID="2" presetClass="entr" presetSubtype="2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7" dur="500" fill="hold"/>
                                            <p:tgtEl>
                                              <p:spTgt spid="2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8" dur="500" fill="hold"/>
                                            <p:tgtEl>
                                              <p:spTgt spid="2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9" presetID="2" presetClass="entr" presetSubtype="2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1" dur="500" fill="hold"/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2" dur="500" fill="hold"/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33" presetID="2" presetClass="entr" presetSubtype="2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5" dur="500" fill="hold"/>
                                            <p:tgtEl>
                                              <p:spTgt spid="2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6" dur="500" fill="hold"/>
                                            <p:tgtEl>
                                              <p:spTgt spid="2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37" fill="hold">
                          <p:stCondLst>
                            <p:cond delay="indefinite"/>
                          </p:stCondLst>
                          <p:childTnLst>
                            <p:par>
                              <p:cTn id="38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39" presetID="2" presetClass="entr" presetSubtype="2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1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2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3" presetID="2" presetClass="entr" presetSubtype="2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5" dur="500" fill="hold"/>
                                            <p:tgtEl>
                                              <p:spTgt spid="2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6" dur="500" fill="hold"/>
                                            <p:tgtEl>
                                              <p:spTgt spid="2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7" presetID="2" presetClass="entr" presetSubtype="2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9" dur="500" fill="hold"/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0" dur="500" fill="hold"/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51" fill="hold">
                          <p:stCondLst>
                            <p:cond delay="indefinite"/>
                          </p:stCondLst>
                          <p:childTnLst>
                            <p:par>
                              <p:cTn id="52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3" presetID="2" presetClass="entr" presetSubtype="2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5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5" dur="500" fill="hold"/>
                                            <p:tgtEl>
                                              <p:spTgt spid="3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6" dur="500" fill="hold"/>
                                            <p:tgtEl>
                                              <p:spTgt spid="3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7" presetID="2" presetClass="entr" presetSubtype="2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5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9" dur="500" fill="hold"/>
                                            <p:tgtEl>
                                              <p:spTgt spid="3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0" dur="500" fill="hold"/>
                                            <p:tgtEl>
                                              <p:spTgt spid="3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1" presetID="2" presetClass="entr" presetSubtype="2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63" dur="500" fill="hold"/>
                                            <p:tgtEl>
                                              <p:spTgt spid="4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4" dur="500" fill="hold"/>
                                            <p:tgtEl>
                                              <p:spTgt spid="4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23" grpId="0"/>
          <p:bldP spid="24" grpId="0"/>
          <p:bldP spid="25" grpId="0"/>
          <p:bldP spid="26" grpId="0"/>
          <p:bldP spid="27" grpId="0"/>
          <p:bldP spid="28" grpId="0"/>
          <p:bldP spid="29" grpId="0"/>
          <p:bldP spid="30" grpId="0"/>
          <p:bldP spid="31" grpId="0"/>
        </p:bldLst>
      </p:timing>
    </mc:Choice>
    <mc:Fallback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75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75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9" fill="hold">
                          <p:stCondLst>
                            <p:cond delay="indefinite"/>
                          </p:stCondLst>
                          <p:childTnLst>
                            <p:par>
                              <p:cTn id="10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11" presetID="2" presetClass="entr" presetSubtype="2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3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4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5" presetID="2" presetClass="entr" presetSubtype="2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7" dur="500" fill="hold"/>
                                            <p:tgtEl>
                                              <p:spTgt spid="2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8" dur="500" fill="hold"/>
                                            <p:tgtEl>
                                              <p:spTgt spid="2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9" presetID="2" presetClass="entr" presetSubtype="2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1" dur="500" fill="hold"/>
                                            <p:tgtEl>
                                              <p:spTgt spid="3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2" dur="500" fill="hold"/>
                                            <p:tgtEl>
                                              <p:spTgt spid="3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23" fill="hold">
                          <p:stCondLst>
                            <p:cond delay="indefinite"/>
                          </p:stCondLst>
                          <p:childTnLst>
                            <p:par>
                              <p:cTn id="2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25" presetID="2" presetClass="entr" presetSubtype="2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7" dur="500" fill="hold"/>
                                            <p:tgtEl>
                                              <p:spTgt spid="2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8" dur="500" fill="hold"/>
                                            <p:tgtEl>
                                              <p:spTgt spid="2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9" presetID="2" presetClass="entr" presetSubtype="2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1" dur="500" fill="hold"/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2" dur="500" fill="hold"/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33" presetID="2" presetClass="entr" presetSubtype="2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5" dur="500" fill="hold"/>
                                            <p:tgtEl>
                                              <p:spTgt spid="2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6" dur="500" fill="hold"/>
                                            <p:tgtEl>
                                              <p:spTgt spid="2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37" fill="hold">
                          <p:stCondLst>
                            <p:cond delay="indefinite"/>
                          </p:stCondLst>
                          <p:childTnLst>
                            <p:par>
                              <p:cTn id="38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39" presetID="2" presetClass="entr" presetSubtype="2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1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2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3" presetID="2" presetClass="entr" presetSubtype="2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5" dur="500" fill="hold"/>
                                            <p:tgtEl>
                                              <p:spTgt spid="2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6" dur="500" fill="hold"/>
                                            <p:tgtEl>
                                              <p:spTgt spid="2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7" presetID="2" presetClass="entr" presetSubtype="2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9" dur="500" fill="hold"/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0" dur="500" fill="hold"/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51" fill="hold">
                          <p:stCondLst>
                            <p:cond delay="indefinite"/>
                          </p:stCondLst>
                          <p:childTnLst>
                            <p:par>
                              <p:cTn id="52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3" presetID="2" presetClass="entr" presetSubtype="2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5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5" dur="500" fill="hold"/>
                                            <p:tgtEl>
                                              <p:spTgt spid="3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6" dur="500" fill="hold"/>
                                            <p:tgtEl>
                                              <p:spTgt spid="3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7" presetID="2" presetClass="entr" presetSubtype="2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5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9" dur="500" fill="hold"/>
                                            <p:tgtEl>
                                              <p:spTgt spid="3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0" dur="500" fill="hold"/>
                                            <p:tgtEl>
                                              <p:spTgt spid="3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1" presetID="2" presetClass="entr" presetSubtype="2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63" dur="500" fill="hold"/>
                                            <p:tgtEl>
                                              <p:spTgt spid="4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4" dur="500" fill="hold"/>
                                            <p:tgtEl>
                                              <p:spTgt spid="4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23" grpId="0"/>
          <p:bldP spid="24" grpId="0"/>
          <p:bldP spid="25" grpId="0"/>
          <p:bldP spid="26" grpId="0"/>
          <p:bldP spid="27" grpId="0"/>
          <p:bldP spid="28" grpId="0"/>
          <p:bldP spid="29" grpId="0"/>
          <p:bldP spid="30" grpId="0"/>
          <p:bldP spid="31" grpId="0"/>
        </p:bldLst>
      </p:timing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A_文本框 12"/>
          <p:cNvSpPr txBox="1"/>
          <p:nvPr>
            <p:custDataLst>
              <p:tags r:id="rId1"/>
            </p:custDataLst>
          </p:nvPr>
        </p:nvSpPr>
        <p:spPr>
          <a:xfrm>
            <a:off x="2438252" y="1445566"/>
            <a:ext cx="1877437" cy="769441"/>
          </a:xfrm>
          <a:prstGeom prst="rect">
            <a:avLst/>
          </a:prstGeom>
          <a:noFill/>
        </p:spPr>
        <p:txBody>
          <a:bodyPr wrap="none" rtlCol="0">
            <a:noAutofit/>
          </a:bodyPr>
          <a:lstStyle>
            <a:defPPr>
              <a:defRPr lang="zh-CN"/>
            </a:defPPr>
            <a:lvl1pPr>
              <a:defRPr sz="4000">
                <a:solidFill>
                  <a:schemeClr val="bg1">
                    <a:lumMod val="65000"/>
                  </a:schemeClr>
                </a:solidFill>
                <a:latin typeface="华文新魏" panose="02010800040101010101" pitchFamily="2" charset="-122"/>
                <a:ea typeface="华文新魏" panose="02010800040101010101" pitchFamily="2" charset="-122"/>
              </a:defRPr>
            </a:lvl1pPr>
          </a:lstStyle>
          <a:p>
            <a:pPr algn="ctr">
              <a:defRPr/>
            </a:pPr>
            <a:r>
              <a:rPr lang="zh-CN" altLang="en-US" sz="4400" b="1" kern="0" dirty="0">
                <a:solidFill>
                  <a:srgbClr val="96252C"/>
                </a:solidFill>
              </a:rPr>
              <a:t>第一章</a:t>
            </a:r>
            <a:endParaRPr lang="zh-CN" altLang="en-US" sz="4400" b="1" kern="0" dirty="0">
              <a:solidFill>
                <a:srgbClr val="96252C"/>
              </a:solidFill>
            </a:endParaRPr>
          </a:p>
        </p:txBody>
      </p:sp>
      <p:sp>
        <p:nvSpPr>
          <p:cNvPr id="14" name="PA_文本框 18"/>
          <p:cNvSpPr txBox="1"/>
          <p:nvPr>
            <p:custDataLst>
              <p:tags r:id="rId2"/>
            </p:custDataLst>
          </p:nvPr>
        </p:nvSpPr>
        <p:spPr>
          <a:xfrm>
            <a:off x="2438252" y="2311400"/>
            <a:ext cx="3351448" cy="1772793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pPr>
              <a:lnSpc>
                <a:spcPct val="130000"/>
              </a:lnSpc>
            </a:pPr>
            <a:r>
              <a:rPr lang="zh-CN" altLang="en-US" sz="2000" dirty="0">
                <a:solidFill>
                  <a:schemeClr val="tx1">
                    <a:lumMod val="95000"/>
                  </a:schemeClr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rPr>
              <a:t>您的内容请写在这里您的内容请写在这里您的内容</a:t>
            </a:r>
            <a:endParaRPr lang="zh-CN" altLang="en-US" sz="2000" dirty="0">
              <a:solidFill>
                <a:schemeClr val="tx1">
                  <a:lumMod val="95000"/>
                </a:schemeClr>
              </a:solidFill>
              <a:latin typeface="腾祥铁山楷书简繁合集" panose="01010104010101010101" pitchFamily="2" charset="-122"/>
              <a:ea typeface="腾祥铁山楷书简繁合集" panose="01010104010101010101" pitchFamily="2" charset="-122"/>
            </a:endParaRPr>
          </a:p>
        </p:txBody>
      </p:sp>
      <p:sp>
        <p:nvSpPr>
          <p:cNvPr id="15" name="PA_文本框 19"/>
          <p:cNvSpPr txBox="1"/>
          <p:nvPr>
            <p:custDataLst>
              <p:tags r:id="rId3"/>
            </p:custDataLst>
          </p:nvPr>
        </p:nvSpPr>
        <p:spPr>
          <a:xfrm rot="5400000">
            <a:off x="407944" y="2111343"/>
            <a:ext cx="2855052" cy="707886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r>
              <a:rPr lang="en-US" altLang="zh-CN" sz="3600" dirty="0">
                <a:solidFill>
                  <a:srgbClr val="EC992A"/>
                </a:solidFill>
                <a:latin typeface="Baskerville Old Face" panose="02020602080505020303" pitchFamily="18" charset="0"/>
              </a:rPr>
              <a:t>PART ONE</a:t>
            </a:r>
            <a:endParaRPr lang="zh-CN" altLang="en-US" sz="3600" dirty="0">
              <a:solidFill>
                <a:srgbClr val="EC992A"/>
              </a:solidFill>
              <a:latin typeface="Baskerville Old Face" panose="02020602080505020303" pitchFamily="18" charset="0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900" advClick="0" advTm="5000">
        <p14:warp dir="in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5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千图PPT彼岸天：ID 8661124库_组合 4"/>
          <p:cNvGrpSpPr/>
          <p:nvPr>
            <p:custDataLst>
              <p:tags r:id="rId1"/>
            </p:custDataLst>
          </p:nvPr>
        </p:nvGrpSpPr>
        <p:grpSpPr>
          <a:xfrm>
            <a:off x="1251179" y="1304764"/>
            <a:ext cx="8863025" cy="3236571"/>
            <a:chOff x="1251179" y="1304764"/>
            <a:chExt cx="8863025" cy="3236571"/>
          </a:xfrm>
        </p:grpSpPr>
        <p:sp>
          <p:nvSpPr>
            <p:cNvPr id="15" name="Freeform: Shape 43"/>
            <p:cNvSpPr/>
            <p:nvPr/>
          </p:nvSpPr>
          <p:spPr>
            <a:xfrm>
              <a:off x="2247553" y="2433513"/>
              <a:ext cx="6771942" cy="2107822"/>
            </a:xfrm>
            <a:custGeom>
              <a:avLst/>
              <a:gdLst>
                <a:gd name="connsiteX0" fmla="*/ 4581582 w 4684528"/>
                <a:gd name="connsiteY0" fmla="*/ 0 h 1458098"/>
                <a:gd name="connsiteX1" fmla="*/ 4684528 w 4684528"/>
                <a:gd name="connsiteY1" fmla="*/ 84779 h 1458098"/>
                <a:gd name="connsiteX2" fmla="*/ 3394679 w 4684528"/>
                <a:gd name="connsiteY2" fmla="*/ 1332239 h 1458098"/>
                <a:gd name="connsiteX3" fmla="*/ 2716448 w 4684528"/>
                <a:gd name="connsiteY3" fmla="*/ 641897 h 1458098"/>
                <a:gd name="connsiteX4" fmla="*/ 1929217 w 4684528"/>
                <a:gd name="connsiteY4" fmla="*/ 1417018 h 1458098"/>
                <a:gd name="connsiteX5" fmla="*/ 1014817 w 4684528"/>
                <a:gd name="connsiteY5" fmla="*/ 490506 h 1458098"/>
                <a:gd name="connsiteX6" fmla="*/ 16577 w 4684528"/>
                <a:gd name="connsiteY6" fmla="*/ 1458098 h 1458098"/>
                <a:gd name="connsiteX7" fmla="*/ 0 w 4684528"/>
                <a:gd name="connsiteY7" fmla="*/ 1458098 h 1458098"/>
                <a:gd name="connsiteX8" fmla="*/ 1008761 w 4684528"/>
                <a:gd name="connsiteY8" fmla="*/ 436006 h 1458098"/>
                <a:gd name="connsiteX9" fmla="*/ 1929217 w 4684528"/>
                <a:gd name="connsiteY9" fmla="*/ 1344350 h 1458098"/>
                <a:gd name="connsiteX10" fmla="*/ 2716448 w 4684528"/>
                <a:gd name="connsiteY10" fmla="*/ 545007 h 1458098"/>
                <a:gd name="connsiteX11" fmla="*/ 3388623 w 4684528"/>
                <a:gd name="connsiteY11" fmla="*/ 1211126 h 14580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684528" h="1458098">
                  <a:moveTo>
                    <a:pt x="4581582" y="0"/>
                  </a:moveTo>
                  <a:lnTo>
                    <a:pt x="4684528" y="84779"/>
                  </a:lnTo>
                  <a:lnTo>
                    <a:pt x="3394679" y="1332239"/>
                  </a:lnTo>
                  <a:lnTo>
                    <a:pt x="2716448" y="641897"/>
                  </a:lnTo>
                  <a:lnTo>
                    <a:pt x="1929217" y="1417018"/>
                  </a:lnTo>
                  <a:lnTo>
                    <a:pt x="1014817" y="490506"/>
                  </a:lnTo>
                  <a:lnTo>
                    <a:pt x="16577" y="1458098"/>
                  </a:lnTo>
                  <a:lnTo>
                    <a:pt x="0" y="1458098"/>
                  </a:lnTo>
                  <a:lnTo>
                    <a:pt x="1008761" y="436006"/>
                  </a:lnTo>
                  <a:lnTo>
                    <a:pt x="1929217" y="1344350"/>
                  </a:lnTo>
                  <a:lnTo>
                    <a:pt x="2716448" y="545007"/>
                  </a:lnTo>
                  <a:lnTo>
                    <a:pt x="3388623" y="1211126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6" name="Freeform: Shape 44"/>
            <p:cNvSpPr/>
            <p:nvPr/>
          </p:nvSpPr>
          <p:spPr bwMode="auto">
            <a:xfrm>
              <a:off x="1251179" y="3789338"/>
              <a:ext cx="1526923" cy="46096"/>
            </a:xfrm>
            <a:custGeom>
              <a:avLst/>
              <a:gdLst>
                <a:gd name="T0" fmla="*/ 0 w 394"/>
                <a:gd name="T1" fmla="*/ 6 h 12"/>
                <a:gd name="T2" fmla="*/ 62 w 394"/>
                <a:gd name="T3" fmla="*/ 3 h 12"/>
                <a:gd name="T4" fmla="*/ 92 w 394"/>
                <a:gd name="T5" fmla="*/ 2 h 12"/>
                <a:gd name="T6" fmla="*/ 125 w 394"/>
                <a:gd name="T7" fmla="*/ 1 h 12"/>
                <a:gd name="T8" fmla="*/ 161 w 394"/>
                <a:gd name="T9" fmla="*/ 1 h 12"/>
                <a:gd name="T10" fmla="*/ 197 w 394"/>
                <a:gd name="T11" fmla="*/ 0 h 12"/>
                <a:gd name="T12" fmla="*/ 234 w 394"/>
                <a:gd name="T13" fmla="*/ 1 h 12"/>
                <a:gd name="T14" fmla="*/ 270 w 394"/>
                <a:gd name="T15" fmla="*/ 1 h 12"/>
                <a:gd name="T16" fmla="*/ 333 w 394"/>
                <a:gd name="T17" fmla="*/ 3 h 12"/>
                <a:gd name="T18" fmla="*/ 394 w 394"/>
                <a:gd name="T19" fmla="*/ 6 h 12"/>
                <a:gd name="T20" fmla="*/ 333 w 394"/>
                <a:gd name="T21" fmla="*/ 10 h 12"/>
                <a:gd name="T22" fmla="*/ 270 w 394"/>
                <a:gd name="T23" fmla="*/ 12 h 12"/>
                <a:gd name="T24" fmla="*/ 234 w 394"/>
                <a:gd name="T25" fmla="*/ 12 h 12"/>
                <a:gd name="T26" fmla="*/ 197 w 394"/>
                <a:gd name="T27" fmla="*/ 12 h 12"/>
                <a:gd name="T28" fmla="*/ 161 w 394"/>
                <a:gd name="T29" fmla="*/ 12 h 12"/>
                <a:gd name="T30" fmla="*/ 125 w 394"/>
                <a:gd name="T31" fmla="*/ 12 h 12"/>
                <a:gd name="T32" fmla="*/ 92 w 394"/>
                <a:gd name="T33" fmla="*/ 11 h 12"/>
                <a:gd name="T34" fmla="*/ 62 w 394"/>
                <a:gd name="T35" fmla="*/ 10 h 12"/>
                <a:gd name="T36" fmla="*/ 0 w 394"/>
                <a:gd name="T37" fmla="*/ 6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94" h="12">
                  <a:moveTo>
                    <a:pt x="0" y="6"/>
                  </a:moveTo>
                  <a:cubicBezTo>
                    <a:pt x="0" y="6"/>
                    <a:pt x="25" y="4"/>
                    <a:pt x="62" y="3"/>
                  </a:cubicBezTo>
                  <a:cubicBezTo>
                    <a:pt x="71" y="3"/>
                    <a:pt x="81" y="2"/>
                    <a:pt x="92" y="2"/>
                  </a:cubicBezTo>
                  <a:cubicBezTo>
                    <a:pt x="102" y="2"/>
                    <a:pt x="113" y="1"/>
                    <a:pt x="125" y="1"/>
                  </a:cubicBezTo>
                  <a:cubicBezTo>
                    <a:pt x="136" y="1"/>
                    <a:pt x="148" y="1"/>
                    <a:pt x="161" y="1"/>
                  </a:cubicBezTo>
                  <a:cubicBezTo>
                    <a:pt x="173" y="1"/>
                    <a:pt x="185" y="1"/>
                    <a:pt x="197" y="0"/>
                  </a:cubicBezTo>
                  <a:cubicBezTo>
                    <a:pt x="210" y="1"/>
                    <a:pt x="222" y="1"/>
                    <a:pt x="234" y="1"/>
                  </a:cubicBezTo>
                  <a:cubicBezTo>
                    <a:pt x="246" y="1"/>
                    <a:pt x="258" y="1"/>
                    <a:pt x="270" y="1"/>
                  </a:cubicBezTo>
                  <a:cubicBezTo>
                    <a:pt x="293" y="2"/>
                    <a:pt x="314" y="2"/>
                    <a:pt x="333" y="3"/>
                  </a:cubicBezTo>
                  <a:cubicBezTo>
                    <a:pt x="370" y="4"/>
                    <a:pt x="394" y="6"/>
                    <a:pt x="394" y="6"/>
                  </a:cubicBezTo>
                  <a:cubicBezTo>
                    <a:pt x="394" y="6"/>
                    <a:pt x="370" y="8"/>
                    <a:pt x="333" y="10"/>
                  </a:cubicBezTo>
                  <a:cubicBezTo>
                    <a:pt x="314" y="11"/>
                    <a:pt x="293" y="11"/>
                    <a:pt x="270" y="12"/>
                  </a:cubicBezTo>
                  <a:cubicBezTo>
                    <a:pt x="258" y="12"/>
                    <a:pt x="246" y="12"/>
                    <a:pt x="234" y="12"/>
                  </a:cubicBezTo>
                  <a:cubicBezTo>
                    <a:pt x="222" y="12"/>
                    <a:pt x="210" y="12"/>
                    <a:pt x="197" y="12"/>
                  </a:cubicBezTo>
                  <a:cubicBezTo>
                    <a:pt x="185" y="12"/>
                    <a:pt x="173" y="12"/>
                    <a:pt x="161" y="12"/>
                  </a:cubicBezTo>
                  <a:cubicBezTo>
                    <a:pt x="148" y="12"/>
                    <a:pt x="136" y="12"/>
                    <a:pt x="125" y="12"/>
                  </a:cubicBezTo>
                  <a:cubicBezTo>
                    <a:pt x="113" y="12"/>
                    <a:pt x="102" y="11"/>
                    <a:pt x="92" y="11"/>
                  </a:cubicBezTo>
                  <a:cubicBezTo>
                    <a:pt x="81" y="11"/>
                    <a:pt x="71" y="10"/>
                    <a:pt x="62" y="10"/>
                  </a:cubicBezTo>
                  <a:cubicBezTo>
                    <a:pt x="25" y="8"/>
                    <a:pt x="0" y="6"/>
                    <a:pt x="0" y="6"/>
                  </a:cubicBez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7" name="Freeform: Shape 45"/>
            <p:cNvSpPr/>
            <p:nvPr/>
          </p:nvSpPr>
          <p:spPr bwMode="auto">
            <a:xfrm>
              <a:off x="4618091" y="3789338"/>
              <a:ext cx="770184" cy="46096"/>
            </a:xfrm>
            <a:custGeom>
              <a:avLst/>
              <a:gdLst>
                <a:gd name="T0" fmla="*/ 0 w 199"/>
                <a:gd name="T1" fmla="*/ 6 h 12"/>
                <a:gd name="T2" fmla="*/ 9 w 199"/>
                <a:gd name="T3" fmla="*/ 5 h 12"/>
                <a:gd name="T4" fmla="*/ 31 w 199"/>
                <a:gd name="T5" fmla="*/ 3 h 12"/>
                <a:gd name="T6" fmla="*/ 46 w 199"/>
                <a:gd name="T7" fmla="*/ 2 h 12"/>
                <a:gd name="T8" fmla="*/ 63 w 199"/>
                <a:gd name="T9" fmla="*/ 1 h 12"/>
                <a:gd name="T10" fmla="*/ 81 w 199"/>
                <a:gd name="T11" fmla="*/ 1 h 12"/>
                <a:gd name="T12" fmla="*/ 100 w 199"/>
                <a:gd name="T13" fmla="*/ 0 h 12"/>
                <a:gd name="T14" fmla="*/ 118 w 199"/>
                <a:gd name="T15" fmla="*/ 1 h 12"/>
                <a:gd name="T16" fmla="*/ 136 w 199"/>
                <a:gd name="T17" fmla="*/ 1 h 12"/>
                <a:gd name="T18" fmla="*/ 168 w 199"/>
                <a:gd name="T19" fmla="*/ 3 h 12"/>
                <a:gd name="T20" fmla="*/ 190 w 199"/>
                <a:gd name="T21" fmla="*/ 5 h 12"/>
                <a:gd name="T22" fmla="*/ 199 w 199"/>
                <a:gd name="T23" fmla="*/ 6 h 12"/>
                <a:gd name="T24" fmla="*/ 190 w 199"/>
                <a:gd name="T25" fmla="*/ 8 h 12"/>
                <a:gd name="T26" fmla="*/ 168 w 199"/>
                <a:gd name="T27" fmla="*/ 10 h 12"/>
                <a:gd name="T28" fmla="*/ 136 w 199"/>
                <a:gd name="T29" fmla="*/ 12 h 12"/>
                <a:gd name="T30" fmla="*/ 118 w 199"/>
                <a:gd name="T31" fmla="*/ 12 h 12"/>
                <a:gd name="T32" fmla="*/ 100 w 199"/>
                <a:gd name="T33" fmla="*/ 12 h 12"/>
                <a:gd name="T34" fmla="*/ 81 w 199"/>
                <a:gd name="T35" fmla="*/ 12 h 12"/>
                <a:gd name="T36" fmla="*/ 63 w 199"/>
                <a:gd name="T37" fmla="*/ 12 h 12"/>
                <a:gd name="T38" fmla="*/ 46 w 199"/>
                <a:gd name="T39" fmla="*/ 11 h 12"/>
                <a:gd name="T40" fmla="*/ 31 w 199"/>
                <a:gd name="T41" fmla="*/ 10 h 12"/>
                <a:gd name="T42" fmla="*/ 9 w 199"/>
                <a:gd name="T43" fmla="*/ 8 h 12"/>
                <a:gd name="T44" fmla="*/ 0 w 199"/>
                <a:gd name="T45" fmla="*/ 6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9" h="12">
                  <a:moveTo>
                    <a:pt x="0" y="6"/>
                  </a:moveTo>
                  <a:cubicBezTo>
                    <a:pt x="0" y="6"/>
                    <a:pt x="3" y="6"/>
                    <a:pt x="9" y="5"/>
                  </a:cubicBezTo>
                  <a:cubicBezTo>
                    <a:pt x="14" y="5"/>
                    <a:pt x="22" y="4"/>
                    <a:pt x="31" y="3"/>
                  </a:cubicBezTo>
                  <a:cubicBezTo>
                    <a:pt x="36" y="3"/>
                    <a:pt x="41" y="2"/>
                    <a:pt x="46" y="2"/>
                  </a:cubicBezTo>
                  <a:cubicBezTo>
                    <a:pt x="52" y="2"/>
                    <a:pt x="57" y="1"/>
                    <a:pt x="63" y="1"/>
                  </a:cubicBezTo>
                  <a:cubicBezTo>
                    <a:pt x="69" y="1"/>
                    <a:pt x="75" y="1"/>
                    <a:pt x="81" y="1"/>
                  </a:cubicBezTo>
                  <a:cubicBezTo>
                    <a:pt x="87" y="1"/>
                    <a:pt x="93" y="1"/>
                    <a:pt x="100" y="0"/>
                  </a:cubicBezTo>
                  <a:cubicBezTo>
                    <a:pt x="106" y="1"/>
                    <a:pt x="112" y="1"/>
                    <a:pt x="118" y="1"/>
                  </a:cubicBezTo>
                  <a:cubicBezTo>
                    <a:pt x="124" y="1"/>
                    <a:pt x="130" y="1"/>
                    <a:pt x="136" y="1"/>
                  </a:cubicBezTo>
                  <a:cubicBezTo>
                    <a:pt x="148" y="2"/>
                    <a:pt x="159" y="2"/>
                    <a:pt x="168" y="3"/>
                  </a:cubicBezTo>
                  <a:cubicBezTo>
                    <a:pt x="177" y="4"/>
                    <a:pt x="185" y="5"/>
                    <a:pt x="190" y="5"/>
                  </a:cubicBezTo>
                  <a:cubicBezTo>
                    <a:pt x="196" y="6"/>
                    <a:pt x="199" y="6"/>
                    <a:pt x="199" y="6"/>
                  </a:cubicBezTo>
                  <a:cubicBezTo>
                    <a:pt x="199" y="6"/>
                    <a:pt x="196" y="7"/>
                    <a:pt x="190" y="8"/>
                  </a:cubicBezTo>
                  <a:cubicBezTo>
                    <a:pt x="185" y="8"/>
                    <a:pt x="177" y="9"/>
                    <a:pt x="168" y="10"/>
                  </a:cubicBezTo>
                  <a:cubicBezTo>
                    <a:pt x="159" y="11"/>
                    <a:pt x="148" y="11"/>
                    <a:pt x="136" y="12"/>
                  </a:cubicBezTo>
                  <a:cubicBezTo>
                    <a:pt x="130" y="12"/>
                    <a:pt x="124" y="12"/>
                    <a:pt x="118" y="12"/>
                  </a:cubicBezTo>
                  <a:cubicBezTo>
                    <a:pt x="112" y="12"/>
                    <a:pt x="106" y="12"/>
                    <a:pt x="100" y="12"/>
                  </a:cubicBezTo>
                  <a:cubicBezTo>
                    <a:pt x="93" y="12"/>
                    <a:pt x="87" y="12"/>
                    <a:pt x="81" y="12"/>
                  </a:cubicBezTo>
                  <a:cubicBezTo>
                    <a:pt x="75" y="12"/>
                    <a:pt x="69" y="12"/>
                    <a:pt x="63" y="12"/>
                  </a:cubicBezTo>
                  <a:cubicBezTo>
                    <a:pt x="57" y="12"/>
                    <a:pt x="52" y="11"/>
                    <a:pt x="46" y="11"/>
                  </a:cubicBezTo>
                  <a:cubicBezTo>
                    <a:pt x="41" y="11"/>
                    <a:pt x="36" y="10"/>
                    <a:pt x="31" y="10"/>
                  </a:cubicBezTo>
                  <a:cubicBezTo>
                    <a:pt x="22" y="9"/>
                    <a:pt x="14" y="8"/>
                    <a:pt x="9" y="8"/>
                  </a:cubicBezTo>
                  <a:cubicBezTo>
                    <a:pt x="3" y="7"/>
                    <a:pt x="0" y="6"/>
                    <a:pt x="0" y="6"/>
                  </a:cubicBez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8" name="Group 1"/>
            <p:cNvGrpSpPr/>
            <p:nvPr/>
          </p:nvGrpSpPr>
          <p:grpSpPr>
            <a:xfrm>
              <a:off x="7659605" y="1304764"/>
              <a:ext cx="2454599" cy="2466123"/>
              <a:chOff x="7659605" y="1304764"/>
              <a:chExt cx="2454599" cy="2466123"/>
            </a:xfrm>
          </p:grpSpPr>
          <p:sp>
            <p:nvSpPr>
              <p:cNvPr id="19" name="Freeform: Shape 48"/>
              <p:cNvSpPr/>
              <p:nvPr/>
            </p:nvSpPr>
            <p:spPr bwMode="auto">
              <a:xfrm>
                <a:off x="7659605" y="2994942"/>
                <a:ext cx="774024" cy="775945"/>
              </a:xfrm>
              <a:custGeom>
                <a:avLst/>
                <a:gdLst>
                  <a:gd name="T0" fmla="*/ 200 w 200"/>
                  <a:gd name="T1" fmla="*/ 88 h 200"/>
                  <a:gd name="T2" fmla="*/ 177 w 200"/>
                  <a:gd name="T3" fmla="*/ 24 h 200"/>
                  <a:gd name="T4" fmla="*/ 111 w 200"/>
                  <a:gd name="T5" fmla="*/ 0 h 200"/>
                  <a:gd name="T6" fmla="*/ 8 w 200"/>
                  <a:gd name="T7" fmla="*/ 103 h 200"/>
                  <a:gd name="T8" fmla="*/ 41 w 200"/>
                  <a:gd name="T9" fmla="*/ 81 h 200"/>
                  <a:gd name="T10" fmla="*/ 8 w 200"/>
                  <a:gd name="T11" fmla="*/ 193 h 200"/>
                  <a:gd name="T12" fmla="*/ 119 w 200"/>
                  <a:gd name="T13" fmla="*/ 159 h 200"/>
                  <a:gd name="T14" fmla="*/ 96 w 200"/>
                  <a:gd name="T15" fmla="*/ 192 h 200"/>
                  <a:gd name="T16" fmla="*/ 200 w 200"/>
                  <a:gd name="T17" fmla="*/ 88 h 200"/>
                  <a:gd name="T18" fmla="*/ 122 w 200"/>
                  <a:gd name="T19" fmla="*/ 135 h 200"/>
                  <a:gd name="T20" fmla="*/ 137 w 200"/>
                  <a:gd name="T21" fmla="*/ 114 h 200"/>
                  <a:gd name="T22" fmla="*/ 65 w 200"/>
                  <a:gd name="T23" fmla="*/ 136 h 200"/>
                  <a:gd name="T24" fmla="*/ 86 w 200"/>
                  <a:gd name="T25" fmla="*/ 64 h 200"/>
                  <a:gd name="T26" fmla="*/ 65 w 200"/>
                  <a:gd name="T27" fmla="*/ 78 h 200"/>
                  <a:gd name="T28" fmla="*/ 132 w 200"/>
                  <a:gd name="T29" fmla="*/ 11 h 200"/>
                  <a:gd name="T30" fmla="*/ 174 w 200"/>
                  <a:gd name="T31" fmla="*/ 27 h 200"/>
                  <a:gd name="T32" fmla="*/ 189 w 200"/>
                  <a:gd name="T33" fmla="*/ 68 h 200"/>
                  <a:gd name="T34" fmla="*/ 122 w 200"/>
                  <a:gd name="T35" fmla="*/ 135 h 2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00" h="200">
                    <a:moveTo>
                      <a:pt x="200" y="88"/>
                    </a:moveTo>
                    <a:cubicBezTo>
                      <a:pt x="177" y="24"/>
                      <a:pt x="177" y="24"/>
                      <a:pt x="177" y="24"/>
                    </a:cubicBezTo>
                    <a:cubicBezTo>
                      <a:pt x="111" y="0"/>
                      <a:pt x="111" y="0"/>
                      <a:pt x="111" y="0"/>
                    </a:cubicBezTo>
                    <a:cubicBezTo>
                      <a:pt x="111" y="0"/>
                      <a:pt x="38" y="4"/>
                      <a:pt x="8" y="103"/>
                    </a:cubicBezTo>
                    <a:cubicBezTo>
                      <a:pt x="8" y="103"/>
                      <a:pt x="27" y="87"/>
                      <a:pt x="41" y="81"/>
                    </a:cubicBezTo>
                    <a:cubicBezTo>
                      <a:pt x="41" y="81"/>
                      <a:pt x="0" y="146"/>
                      <a:pt x="8" y="193"/>
                    </a:cubicBezTo>
                    <a:cubicBezTo>
                      <a:pt x="54" y="200"/>
                      <a:pt x="119" y="159"/>
                      <a:pt x="119" y="159"/>
                    </a:cubicBezTo>
                    <a:cubicBezTo>
                      <a:pt x="113" y="173"/>
                      <a:pt x="96" y="192"/>
                      <a:pt x="96" y="192"/>
                    </a:cubicBezTo>
                    <a:cubicBezTo>
                      <a:pt x="195" y="162"/>
                      <a:pt x="200" y="88"/>
                      <a:pt x="200" y="88"/>
                    </a:cubicBezTo>
                    <a:moveTo>
                      <a:pt x="122" y="135"/>
                    </a:moveTo>
                    <a:cubicBezTo>
                      <a:pt x="122" y="135"/>
                      <a:pt x="132" y="123"/>
                      <a:pt x="137" y="114"/>
                    </a:cubicBezTo>
                    <a:cubicBezTo>
                      <a:pt x="137" y="114"/>
                      <a:pt x="94" y="140"/>
                      <a:pt x="65" y="136"/>
                    </a:cubicBezTo>
                    <a:cubicBezTo>
                      <a:pt x="59" y="105"/>
                      <a:pt x="86" y="64"/>
                      <a:pt x="86" y="64"/>
                    </a:cubicBezTo>
                    <a:cubicBezTo>
                      <a:pt x="77" y="68"/>
                      <a:pt x="65" y="78"/>
                      <a:pt x="65" y="78"/>
                    </a:cubicBezTo>
                    <a:cubicBezTo>
                      <a:pt x="84" y="14"/>
                      <a:pt x="132" y="11"/>
                      <a:pt x="132" y="11"/>
                    </a:cubicBezTo>
                    <a:cubicBezTo>
                      <a:pt x="174" y="27"/>
                      <a:pt x="174" y="27"/>
                      <a:pt x="174" y="27"/>
                    </a:cubicBezTo>
                    <a:cubicBezTo>
                      <a:pt x="189" y="68"/>
                      <a:pt x="189" y="68"/>
                      <a:pt x="189" y="68"/>
                    </a:cubicBezTo>
                    <a:cubicBezTo>
                      <a:pt x="189" y="68"/>
                      <a:pt x="186" y="116"/>
                      <a:pt x="122" y="135"/>
                    </a:cubicBezTo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0" name="Freeform: Shape 49"/>
              <p:cNvSpPr/>
              <p:nvPr/>
            </p:nvSpPr>
            <p:spPr bwMode="auto">
              <a:xfrm>
                <a:off x="7888164" y="3037196"/>
                <a:ext cx="503212" cy="501291"/>
              </a:xfrm>
              <a:custGeom>
                <a:avLst/>
                <a:gdLst>
                  <a:gd name="T0" fmla="*/ 115 w 130"/>
                  <a:gd name="T1" fmla="*/ 16 h 129"/>
                  <a:gd name="T2" fmla="*/ 73 w 130"/>
                  <a:gd name="T3" fmla="*/ 0 h 129"/>
                  <a:gd name="T4" fmla="*/ 6 w 130"/>
                  <a:gd name="T5" fmla="*/ 67 h 129"/>
                  <a:gd name="T6" fmla="*/ 27 w 130"/>
                  <a:gd name="T7" fmla="*/ 53 h 129"/>
                  <a:gd name="T8" fmla="*/ 6 w 130"/>
                  <a:gd name="T9" fmla="*/ 125 h 129"/>
                  <a:gd name="T10" fmla="*/ 78 w 130"/>
                  <a:gd name="T11" fmla="*/ 103 h 129"/>
                  <a:gd name="T12" fmla="*/ 63 w 130"/>
                  <a:gd name="T13" fmla="*/ 124 h 129"/>
                  <a:gd name="T14" fmla="*/ 130 w 130"/>
                  <a:gd name="T15" fmla="*/ 57 h 129"/>
                  <a:gd name="T16" fmla="*/ 115 w 130"/>
                  <a:gd name="T17" fmla="*/ 16 h 1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30" h="129">
                    <a:moveTo>
                      <a:pt x="115" y="16"/>
                    </a:moveTo>
                    <a:cubicBezTo>
                      <a:pt x="73" y="0"/>
                      <a:pt x="73" y="0"/>
                      <a:pt x="73" y="0"/>
                    </a:cubicBezTo>
                    <a:cubicBezTo>
                      <a:pt x="73" y="0"/>
                      <a:pt x="25" y="3"/>
                      <a:pt x="6" y="67"/>
                    </a:cubicBezTo>
                    <a:cubicBezTo>
                      <a:pt x="6" y="67"/>
                      <a:pt x="18" y="57"/>
                      <a:pt x="27" y="53"/>
                    </a:cubicBezTo>
                    <a:cubicBezTo>
                      <a:pt x="27" y="53"/>
                      <a:pt x="0" y="94"/>
                      <a:pt x="6" y="125"/>
                    </a:cubicBezTo>
                    <a:cubicBezTo>
                      <a:pt x="35" y="129"/>
                      <a:pt x="78" y="103"/>
                      <a:pt x="78" y="103"/>
                    </a:cubicBezTo>
                    <a:cubicBezTo>
                      <a:pt x="73" y="112"/>
                      <a:pt x="63" y="124"/>
                      <a:pt x="63" y="124"/>
                    </a:cubicBezTo>
                    <a:cubicBezTo>
                      <a:pt x="127" y="105"/>
                      <a:pt x="130" y="57"/>
                      <a:pt x="130" y="57"/>
                    </a:cubicBezTo>
                    <a:cubicBezTo>
                      <a:pt x="115" y="16"/>
                      <a:pt x="115" y="16"/>
                      <a:pt x="115" y="16"/>
                    </a:cubicBezTo>
                  </a:path>
                </a:pathLst>
              </a:custGeom>
              <a:solidFill>
                <a:srgbClr val="FFC000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1" name="Freeform: Shape 50"/>
              <p:cNvSpPr/>
              <p:nvPr/>
            </p:nvSpPr>
            <p:spPr bwMode="auto">
              <a:xfrm>
                <a:off x="8410582" y="2727971"/>
                <a:ext cx="635738" cy="848930"/>
              </a:xfrm>
              <a:custGeom>
                <a:avLst/>
                <a:gdLst>
                  <a:gd name="T0" fmla="*/ 164 w 164"/>
                  <a:gd name="T1" fmla="*/ 55 h 219"/>
                  <a:gd name="T2" fmla="*/ 133 w 164"/>
                  <a:gd name="T3" fmla="*/ 180 h 219"/>
                  <a:gd name="T4" fmla="*/ 0 w 164"/>
                  <a:gd name="T5" fmla="*/ 219 h 219"/>
                  <a:gd name="T6" fmla="*/ 27 w 164"/>
                  <a:gd name="T7" fmla="*/ 82 h 219"/>
                  <a:gd name="T8" fmla="*/ 109 w 164"/>
                  <a:gd name="T9" fmla="*/ 0 h 219"/>
                  <a:gd name="T10" fmla="*/ 164 w 164"/>
                  <a:gd name="T11" fmla="*/ 55 h 2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4" h="219">
                    <a:moveTo>
                      <a:pt x="164" y="55"/>
                    </a:moveTo>
                    <a:cubicBezTo>
                      <a:pt x="133" y="180"/>
                      <a:pt x="133" y="180"/>
                      <a:pt x="133" y="180"/>
                    </a:cubicBezTo>
                    <a:cubicBezTo>
                      <a:pt x="0" y="219"/>
                      <a:pt x="0" y="219"/>
                      <a:pt x="0" y="219"/>
                    </a:cubicBezTo>
                    <a:cubicBezTo>
                      <a:pt x="0" y="219"/>
                      <a:pt x="93" y="147"/>
                      <a:pt x="27" y="82"/>
                    </a:cubicBezTo>
                    <a:cubicBezTo>
                      <a:pt x="109" y="0"/>
                      <a:pt x="109" y="0"/>
                      <a:pt x="109" y="0"/>
                    </a:cubicBezTo>
                    <a:cubicBezTo>
                      <a:pt x="164" y="55"/>
                      <a:pt x="164" y="55"/>
                      <a:pt x="164" y="55"/>
                    </a:cubicBezTo>
                  </a:path>
                </a:pathLst>
              </a:custGeom>
              <a:solidFill>
                <a:schemeClr val="tx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2" name="Freeform: Shape 51"/>
              <p:cNvSpPr/>
              <p:nvPr/>
            </p:nvSpPr>
            <p:spPr bwMode="auto">
              <a:xfrm>
                <a:off x="7842068" y="2366887"/>
                <a:ext cx="847009" cy="639579"/>
              </a:xfrm>
              <a:custGeom>
                <a:avLst/>
                <a:gdLst>
                  <a:gd name="T0" fmla="*/ 164 w 219"/>
                  <a:gd name="T1" fmla="*/ 0 h 165"/>
                  <a:gd name="T2" fmla="*/ 38 w 219"/>
                  <a:gd name="T3" fmla="*/ 32 h 165"/>
                  <a:gd name="T4" fmla="*/ 0 w 219"/>
                  <a:gd name="T5" fmla="*/ 165 h 165"/>
                  <a:gd name="T6" fmla="*/ 137 w 219"/>
                  <a:gd name="T7" fmla="*/ 137 h 165"/>
                  <a:gd name="T8" fmla="*/ 219 w 219"/>
                  <a:gd name="T9" fmla="*/ 55 h 165"/>
                  <a:gd name="T10" fmla="*/ 164 w 219"/>
                  <a:gd name="T11" fmla="*/ 0 h 1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19" h="165">
                    <a:moveTo>
                      <a:pt x="164" y="0"/>
                    </a:moveTo>
                    <a:cubicBezTo>
                      <a:pt x="38" y="32"/>
                      <a:pt x="38" y="32"/>
                      <a:pt x="38" y="32"/>
                    </a:cubicBezTo>
                    <a:cubicBezTo>
                      <a:pt x="0" y="165"/>
                      <a:pt x="0" y="165"/>
                      <a:pt x="0" y="165"/>
                    </a:cubicBezTo>
                    <a:cubicBezTo>
                      <a:pt x="0" y="165"/>
                      <a:pt x="71" y="72"/>
                      <a:pt x="137" y="137"/>
                    </a:cubicBezTo>
                    <a:cubicBezTo>
                      <a:pt x="219" y="55"/>
                      <a:pt x="219" y="55"/>
                      <a:pt x="219" y="55"/>
                    </a:cubicBezTo>
                    <a:lnTo>
                      <a:pt x="164" y="0"/>
                    </a:lnTo>
                    <a:close/>
                  </a:path>
                </a:pathLst>
              </a:custGeom>
              <a:solidFill>
                <a:schemeClr val="tx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3" name="Freeform: Shape 52"/>
              <p:cNvSpPr/>
              <p:nvPr/>
            </p:nvSpPr>
            <p:spPr bwMode="auto">
              <a:xfrm>
                <a:off x="8654506" y="1685054"/>
                <a:ext cx="1081329" cy="1081330"/>
              </a:xfrm>
              <a:custGeom>
                <a:avLst/>
                <a:gdLst>
                  <a:gd name="T0" fmla="*/ 61 w 279"/>
                  <a:gd name="T1" fmla="*/ 221 h 279"/>
                  <a:gd name="T2" fmla="*/ 148 w 279"/>
                  <a:gd name="T3" fmla="*/ 279 h 279"/>
                  <a:gd name="T4" fmla="*/ 279 w 279"/>
                  <a:gd name="T5" fmla="*/ 78 h 279"/>
                  <a:gd name="T6" fmla="*/ 233 w 279"/>
                  <a:gd name="T7" fmla="*/ 48 h 279"/>
                  <a:gd name="T8" fmla="*/ 204 w 279"/>
                  <a:gd name="T9" fmla="*/ 7 h 279"/>
                  <a:gd name="T10" fmla="*/ 202 w 279"/>
                  <a:gd name="T11" fmla="*/ 0 h 279"/>
                  <a:gd name="T12" fmla="*/ 0 w 279"/>
                  <a:gd name="T13" fmla="*/ 131 h 279"/>
                  <a:gd name="T14" fmla="*/ 8 w 279"/>
                  <a:gd name="T15" fmla="*/ 147 h 279"/>
                  <a:gd name="T16" fmla="*/ 61 w 279"/>
                  <a:gd name="T17" fmla="*/ 221 h 27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79" h="279">
                    <a:moveTo>
                      <a:pt x="61" y="221"/>
                    </a:moveTo>
                    <a:cubicBezTo>
                      <a:pt x="83" y="243"/>
                      <a:pt x="111" y="264"/>
                      <a:pt x="148" y="279"/>
                    </a:cubicBezTo>
                    <a:cubicBezTo>
                      <a:pt x="207" y="212"/>
                      <a:pt x="249" y="138"/>
                      <a:pt x="279" y="78"/>
                    </a:cubicBezTo>
                    <a:cubicBezTo>
                      <a:pt x="259" y="70"/>
                      <a:pt x="244" y="60"/>
                      <a:pt x="233" y="48"/>
                    </a:cubicBezTo>
                    <a:cubicBezTo>
                      <a:pt x="218" y="34"/>
                      <a:pt x="210" y="19"/>
                      <a:pt x="204" y="7"/>
                    </a:cubicBezTo>
                    <a:cubicBezTo>
                      <a:pt x="203" y="4"/>
                      <a:pt x="202" y="2"/>
                      <a:pt x="202" y="0"/>
                    </a:cubicBezTo>
                    <a:cubicBezTo>
                      <a:pt x="141" y="29"/>
                      <a:pt x="67" y="72"/>
                      <a:pt x="0" y="131"/>
                    </a:cubicBezTo>
                    <a:cubicBezTo>
                      <a:pt x="2" y="136"/>
                      <a:pt x="5" y="141"/>
                      <a:pt x="8" y="147"/>
                    </a:cubicBezTo>
                    <a:cubicBezTo>
                      <a:pt x="18" y="168"/>
                      <a:pt x="35" y="196"/>
                      <a:pt x="61" y="221"/>
                    </a:cubicBezTo>
                  </a:path>
                </a:pathLst>
              </a:custGeom>
              <a:solidFill>
                <a:schemeClr val="tx2">
                  <a:lumMod val="40000"/>
                  <a:lumOff val="6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4" name="Freeform: Shape 53"/>
              <p:cNvSpPr/>
              <p:nvPr/>
            </p:nvSpPr>
            <p:spPr bwMode="auto">
              <a:xfrm>
                <a:off x="9476547" y="1487227"/>
                <a:ext cx="457117" cy="457117"/>
              </a:xfrm>
              <a:custGeom>
                <a:avLst/>
                <a:gdLst>
                  <a:gd name="T0" fmla="*/ 29 w 118"/>
                  <a:gd name="T1" fmla="*/ 91 h 118"/>
                  <a:gd name="T2" fmla="*/ 72 w 118"/>
                  <a:gd name="T3" fmla="*/ 118 h 118"/>
                  <a:gd name="T4" fmla="*/ 118 w 118"/>
                  <a:gd name="T5" fmla="*/ 0 h 118"/>
                  <a:gd name="T6" fmla="*/ 0 w 118"/>
                  <a:gd name="T7" fmla="*/ 46 h 118"/>
                  <a:gd name="T8" fmla="*/ 3 w 118"/>
                  <a:gd name="T9" fmla="*/ 53 h 118"/>
                  <a:gd name="T10" fmla="*/ 29 w 118"/>
                  <a:gd name="T11" fmla="*/ 91 h 1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18" h="118">
                    <a:moveTo>
                      <a:pt x="29" y="91"/>
                    </a:moveTo>
                    <a:cubicBezTo>
                      <a:pt x="40" y="102"/>
                      <a:pt x="54" y="111"/>
                      <a:pt x="72" y="118"/>
                    </a:cubicBezTo>
                    <a:cubicBezTo>
                      <a:pt x="104" y="50"/>
                      <a:pt x="118" y="0"/>
                      <a:pt x="118" y="0"/>
                    </a:cubicBezTo>
                    <a:cubicBezTo>
                      <a:pt x="118" y="0"/>
                      <a:pt x="69" y="14"/>
                      <a:pt x="0" y="46"/>
                    </a:cubicBezTo>
                    <a:cubicBezTo>
                      <a:pt x="1" y="48"/>
                      <a:pt x="2" y="50"/>
                      <a:pt x="3" y="53"/>
                    </a:cubicBezTo>
                    <a:cubicBezTo>
                      <a:pt x="8" y="64"/>
                      <a:pt x="16" y="78"/>
                      <a:pt x="29" y="91"/>
                    </a:cubicBezTo>
                  </a:path>
                </a:pathLst>
              </a:custGeom>
              <a:solidFill>
                <a:schemeClr val="tx2">
                  <a:lumMod val="40000"/>
                  <a:lumOff val="6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5" name="Freeform: Shape 54"/>
              <p:cNvSpPr/>
              <p:nvPr/>
            </p:nvSpPr>
            <p:spPr bwMode="auto">
              <a:xfrm>
                <a:off x="8062943" y="2222838"/>
                <a:ext cx="1129346" cy="1137029"/>
              </a:xfrm>
              <a:custGeom>
                <a:avLst/>
                <a:gdLst>
                  <a:gd name="T0" fmla="*/ 206 w 292"/>
                  <a:gd name="T1" fmla="*/ 91 h 293"/>
                  <a:gd name="T2" fmla="*/ 150 w 292"/>
                  <a:gd name="T3" fmla="*/ 14 h 293"/>
                  <a:gd name="T4" fmla="*/ 144 w 292"/>
                  <a:gd name="T5" fmla="*/ 0 h 293"/>
                  <a:gd name="T6" fmla="*/ 0 w 292"/>
                  <a:gd name="T7" fmla="*/ 197 h 293"/>
                  <a:gd name="T8" fmla="*/ 37 w 292"/>
                  <a:gd name="T9" fmla="*/ 253 h 293"/>
                  <a:gd name="T10" fmla="*/ 96 w 292"/>
                  <a:gd name="T11" fmla="*/ 293 h 293"/>
                  <a:gd name="T12" fmla="*/ 292 w 292"/>
                  <a:gd name="T13" fmla="*/ 149 h 293"/>
                  <a:gd name="T14" fmla="*/ 206 w 292"/>
                  <a:gd name="T15" fmla="*/ 91 h 2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92" h="293">
                    <a:moveTo>
                      <a:pt x="206" y="91"/>
                    </a:moveTo>
                    <a:cubicBezTo>
                      <a:pt x="179" y="64"/>
                      <a:pt x="161" y="35"/>
                      <a:pt x="150" y="14"/>
                    </a:cubicBezTo>
                    <a:cubicBezTo>
                      <a:pt x="148" y="9"/>
                      <a:pt x="146" y="4"/>
                      <a:pt x="144" y="0"/>
                    </a:cubicBezTo>
                    <a:cubicBezTo>
                      <a:pt x="86" y="53"/>
                      <a:pt x="34" y="118"/>
                      <a:pt x="0" y="197"/>
                    </a:cubicBezTo>
                    <a:cubicBezTo>
                      <a:pt x="0" y="197"/>
                      <a:pt x="11" y="228"/>
                      <a:pt x="37" y="253"/>
                    </a:cubicBezTo>
                    <a:cubicBezTo>
                      <a:pt x="63" y="279"/>
                      <a:pt x="96" y="293"/>
                      <a:pt x="96" y="293"/>
                    </a:cubicBezTo>
                    <a:cubicBezTo>
                      <a:pt x="175" y="260"/>
                      <a:pt x="240" y="207"/>
                      <a:pt x="292" y="149"/>
                    </a:cubicBezTo>
                    <a:cubicBezTo>
                      <a:pt x="256" y="134"/>
                      <a:pt x="228" y="113"/>
                      <a:pt x="206" y="91"/>
                    </a:cubicBezTo>
                  </a:path>
                </a:pathLst>
              </a:custGeom>
              <a:solidFill>
                <a:schemeClr val="tx2">
                  <a:lumMod val="40000"/>
                  <a:lumOff val="6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6" name="Freeform: Shape 55"/>
              <p:cNvSpPr/>
              <p:nvPr/>
            </p:nvSpPr>
            <p:spPr bwMode="auto">
              <a:xfrm>
                <a:off x="9438133" y="1665848"/>
                <a:ext cx="316908" cy="320750"/>
              </a:xfrm>
              <a:custGeom>
                <a:avLst/>
                <a:gdLst>
                  <a:gd name="T0" fmla="*/ 31 w 82"/>
                  <a:gd name="T1" fmla="*/ 53 h 83"/>
                  <a:gd name="T2" fmla="*/ 77 w 82"/>
                  <a:gd name="T3" fmla="*/ 83 h 83"/>
                  <a:gd name="T4" fmla="*/ 82 w 82"/>
                  <a:gd name="T5" fmla="*/ 72 h 83"/>
                  <a:gd name="T6" fmla="*/ 39 w 82"/>
                  <a:gd name="T7" fmla="*/ 45 h 83"/>
                  <a:gd name="T8" fmla="*/ 13 w 82"/>
                  <a:gd name="T9" fmla="*/ 7 h 83"/>
                  <a:gd name="T10" fmla="*/ 10 w 82"/>
                  <a:gd name="T11" fmla="*/ 0 h 83"/>
                  <a:gd name="T12" fmla="*/ 0 w 82"/>
                  <a:gd name="T13" fmla="*/ 5 h 83"/>
                  <a:gd name="T14" fmla="*/ 2 w 82"/>
                  <a:gd name="T15" fmla="*/ 12 h 83"/>
                  <a:gd name="T16" fmla="*/ 31 w 82"/>
                  <a:gd name="T17" fmla="*/ 53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82" h="83">
                    <a:moveTo>
                      <a:pt x="31" y="53"/>
                    </a:moveTo>
                    <a:cubicBezTo>
                      <a:pt x="42" y="65"/>
                      <a:pt x="57" y="75"/>
                      <a:pt x="77" y="83"/>
                    </a:cubicBezTo>
                    <a:cubicBezTo>
                      <a:pt x="78" y="79"/>
                      <a:pt x="80" y="76"/>
                      <a:pt x="82" y="72"/>
                    </a:cubicBezTo>
                    <a:cubicBezTo>
                      <a:pt x="64" y="65"/>
                      <a:pt x="50" y="56"/>
                      <a:pt x="39" y="45"/>
                    </a:cubicBezTo>
                    <a:cubicBezTo>
                      <a:pt x="26" y="32"/>
                      <a:pt x="18" y="18"/>
                      <a:pt x="13" y="7"/>
                    </a:cubicBezTo>
                    <a:cubicBezTo>
                      <a:pt x="12" y="4"/>
                      <a:pt x="11" y="2"/>
                      <a:pt x="10" y="0"/>
                    </a:cubicBezTo>
                    <a:cubicBezTo>
                      <a:pt x="7" y="2"/>
                      <a:pt x="3" y="3"/>
                      <a:pt x="0" y="5"/>
                    </a:cubicBezTo>
                    <a:cubicBezTo>
                      <a:pt x="0" y="7"/>
                      <a:pt x="1" y="9"/>
                      <a:pt x="2" y="12"/>
                    </a:cubicBezTo>
                    <a:cubicBezTo>
                      <a:pt x="8" y="24"/>
                      <a:pt x="16" y="39"/>
                      <a:pt x="31" y="53"/>
                    </a:cubicBezTo>
                  </a:path>
                </a:pathLst>
              </a:cu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7" name="Freeform: Shape 56"/>
              <p:cNvSpPr/>
              <p:nvPr/>
            </p:nvSpPr>
            <p:spPr bwMode="auto">
              <a:xfrm>
                <a:off x="8619933" y="2192108"/>
                <a:ext cx="608848" cy="608848"/>
              </a:xfrm>
              <a:custGeom>
                <a:avLst/>
                <a:gdLst>
                  <a:gd name="T0" fmla="*/ 62 w 157"/>
                  <a:gd name="T1" fmla="*/ 99 h 157"/>
                  <a:gd name="T2" fmla="*/ 148 w 157"/>
                  <a:gd name="T3" fmla="*/ 157 h 157"/>
                  <a:gd name="T4" fmla="*/ 157 w 157"/>
                  <a:gd name="T5" fmla="*/ 148 h 157"/>
                  <a:gd name="T6" fmla="*/ 70 w 157"/>
                  <a:gd name="T7" fmla="*/ 90 h 157"/>
                  <a:gd name="T8" fmla="*/ 17 w 157"/>
                  <a:gd name="T9" fmla="*/ 16 h 157"/>
                  <a:gd name="T10" fmla="*/ 9 w 157"/>
                  <a:gd name="T11" fmla="*/ 0 h 157"/>
                  <a:gd name="T12" fmla="*/ 0 w 157"/>
                  <a:gd name="T13" fmla="*/ 8 h 157"/>
                  <a:gd name="T14" fmla="*/ 6 w 157"/>
                  <a:gd name="T15" fmla="*/ 22 h 157"/>
                  <a:gd name="T16" fmla="*/ 62 w 157"/>
                  <a:gd name="T17" fmla="*/ 99 h 1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57" h="157">
                    <a:moveTo>
                      <a:pt x="62" y="99"/>
                    </a:moveTo>
                    <a:cubicBezTo>
                      <a:pt x="84" y="121"/>
                      <a:pt x="112" y="142"/>
                      <a:pt x="148" y="157"/>
                    </a:cubicBezTo>
                    <a:cubicBezTo>
                      <a:pt x="151" y="154"/>
                      <a:pt x="154" y="151"/>
                      <a:pt x="157" y="148"/>
                    </a:cubicBezTo>
                    <a:cubicBezTo>
                      <a:pt x="120" y="133"/>
                      <a:pt x="92" y="112"/>
                      <a:pt x="70" y="90"/>
                    </a:cubicBezTo>
                    <a:cubicBezTo>
                      <a:pt x="44" y="65"/>
                      <a:pt x="27" y="37"/>
                      <a:pt x="17" y="16"/>
                    </a:cubicBezTo>
                    <a:cubicBezTo>
                      <a:pt x="14" y="10"/>
                      <a:pt x="11" y="5"/>
                      <a:pt x="9" y="0"/>
                    </a:cubicBezTo>
                    <a:cubicBezTo>
                      <a:pt x="6" y="3"/>
                      <a:pt x="3" y="6"/>
                      <a:pt x="0" y="8"/>
                    </a:cubicBezTo>
                    <a:cubicBezTo>
                      <a:pt x="2" y="12"/>
                      <a:pt x="4" y="17"/>
                      <a:pt x="6" y="22"/>
                    </a:cubicBezTo>
                    <a:cubicBezTo>
                      <a:pt x="17" y="43"/>
                      <a:pt x="35" y="72"/>
                      <a:pt x="62" y="99"/>
                    </a:cubicBezTo>
                  </a:path>
                </a:pathLst>
              </a:cu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8" name="Freeform: Shape 57"/>
              <p:cNvSpPr/>
              <p:nvPr/>
            </p:nvSpPr>
            <p:spPr bwMode="auto">
              <a:xfrm>
                <a:off x="8124404" y="2595445"/>
                <a:ext cx="693357" cy="695278"/>
              </a:xfrm>
              <a:custGeom>
                <a:avLst/>
                <a:gdLst>
                  <a:gd name="T0" fmla="*/ 302 w 361"/>
                  <a:gd name="T1" fmla="*/ 0 h 362"/>
                  <a:gd name="T2" fmla="*/ 361 w 361"/>
                  <a:gd name="T3" fmla="*/ 61 h 362"/>
                  <a:gd name="T4" fmla="*/ 0 w 361"/>
                  <a:gd name="T5" fmla="*/ 362 h 362"/>
                  <a:gd name="T6" fmla="*/ 302 w 361"/>
                  <a:gd name="T7" fmla="*/ 0 h 36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361" h="362">
                    <a:moveTo>
                      <a:pt x="302" y="0"/>
                    </a:moveTo>
                    <a:lnTo>
                      <a:pt x="361" y="61"/>
                    </a:lnTo>
                    <a:lnTo>
                      <a:pt x="0" y="362"/>
                    </a:lnTo>
                    <a:lnTo>
                      <a:pt x="302" y="0"/>
                    </a:lnTo>
                    <a:close/>
                  </a:path>
                </a:pathLst>
              </a:custGeom>
              <a:solidFill>
                <a:schemeClr val="tx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9" name="Freeform: Shape 58"/>
              <p:cNvSpPr/>
              <p:nvPr/>
            </p:nvSpPr>
            <p:spPr bwMode="auto">
              <a:xfrm>
                <a:off x="9820344" y="1304764"/>
                <a:ext cx="293860" cy="293860"/>
              </a:xfrm>
              <a:custGeom>
                <a:avLst/>
                <a:gdLst>
                  <a:gd name="T0" fmla="*/ 153 w 153"/>
                  <a:gd name="T1" fmla="*/ 0 h 153"/>
                  <a:gd name="T2" fmla="*/ 10 w 153"/>
                  <a:gd name="T3" fmla="*/ 111 h 153"/>
                  <a:gd name="T4" fmla="*/ 0 w 153"/>
                  <a:gd name="T5" fmla="*/ 153 h 153"/>
                  <a:gd name="T6" fmla="*/ 43 w 153"/>
                  <a:gd name="T7" fmla="*/ 145 h 153"/>
                  <a:gd name="T8" fmla="*/ 153 w 153"/>
                  <a:gd name="T9" fmla="*/ 0 h 1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3" h="153">
                    <a:moveTo>
                      <a:pt x="153" y="0"/>
                    </a:moveTo>
                    <a:lnTo>
                      <a:pt x="10" y="111"/>
                    </a:lnTo>
                    <a:lnTo>
                      <a:pt x="0" y="153"/>
                    </a:lnTo>
                    <a:lnTo>
                      <a:pt x="43" y="145"/>
                    </a:lnTo>
                    <a:lnTo>
                      <a:pt x="153" y="0"/>
                    </a:lnTo>
                    <a:close/>
                  </a:path>
                </a:pathLst>
              </a:custGeom>
              <a:solidFill>
                <a:schemeClr val="tx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0" name="Freeform: Shape 59"/>
              <p:cNvSpPr/>
              <p:nvPr/>
            </p:nvSpPr>
            <p:spPr bwMode="auto">
              <a:xfrm>
                <a:off x="9820344" y="1304764"/>
                <a:ext cx="293860" cy="293860"/>
              </a:xfrm>
              <a:custGeom>
                <a:avLst/>
                <a:gdLst>
                  <a:gd name="T0" fmla="*/ 153 w 153"/>
                  <a:gd name="T1" fmla="*/ 0 h 153"/>
                  <a:gd name="T2" fmla="*/ 10 w 153"/>
                  <a:gd name="T3" fmla="*/ 111 h 153"/>
                  <a:gd name="T4" fmla="*/ 0 w 153"/>
                  <a:gd name="T5" fmla="*/ 153 h 153"/>
                  <a:gd name="T6" fmla="*/ 43 w 153"/>
                  <a:gd name="T7" fmla="*/ 145 h 153"/>
                  <a:gd name="T8" fmla="*/ 153 w 153"/>
                  <a:gd name="T9" fmla="*/ 0 h 1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3" h="153">
                    <a:moveTo>
                      <a:pt x="153" y="0"/>
                    </a:moveTo>
                    <a:lnTo>
                      <a:pt x="10" y="111"/>
                    </a:lnTo>
                    <a:lnTo>
                      <a:pt x="0" y="153"/>
                    </a:lnTo>
                    <a:lnTo>
                      <a:pt x="43" y="145"/>
                    </a:lnTo>
                    <a:lnTo>
                      <a:pt x="153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1" name="Freeform: Shape 60"/>
              <p:cNvSpPr/>
              <p:nvPr/>
            </p:nvSpPr>
            <p:spPr bwMode="auto">
              <a:xfrm>
                <a:off x="9096257" y="1952025"/>
                <a:ext cx="372608" cy="372608"/>
              </a:xfrm>
              <a:custGeom>
                <a:avLst/>
                <a:gdLst>
                  <a:gd name="T0" fmla="*/ 79 w 96"/>
                  <a:gd name="T1" fmla="*/ 79 h 96"/>
                  <a:gd name="T2" fmla="*/ 17 w 96"/>
                  <a:gd name="T3" fmla="*/ 79 h 96"/>
                  <a:gd name="T4" fmla="*/ 17 w 96"/>
                  <a:gd name="T5" fmla="*/ 17 h 96"/>
                  <a:gd name="T6" fmla="*/ 79 w 96"/>
                  <a:gd name="T7" fmla="*/ 17 h 96"/>
                  <a:gd name="T8" fmla="*/ 79 w 96"/>
                  <a:gd name="T9" fmla="*/ 79 h 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6" h="96">
                    <a:moveTo>
                      <a:pt x="79" y="79"/>
                    </a:moveTo>
                    <a:cubicBezTo>
                      <a:pt x="62" y="96"/>
                      <a:pt x="34" y="96"/>
                      <a:pt x="17" y="79"/>
                    </a:cubicBezTo>
                    <a:cubicBezTo>
                      <a:pt x="0" y="62"/>
                      <a:pt x="0" y="34"/>
                      <a:pt x="17" y="17"/>
                    </a:cubicBezTo>
                    <a:cubicBezTo>
                      <a:pt x="34" y="0"/>
                      <a:pt x="62" y="0"/>
                      <a:pt x="79" y="17"/>
                    </a:cubicBezTo>
                    <a:cubicBezTo>
                      <a:pt x="96" y="34"/>
                      <a:pt x="96" y="62"/>
                      <a:pt x="79" y="79"/>
                    </a:cubicBezTo>
                  </a:path>
                </a:pathLst>
              </a:custGeom>
              <a:solidFill>
                <a:schemeClr val="bg2"/>
              </a:solidFill>
              <a:ln w="9525">
                <a:solidFill>
                  <a:srgbClr val="000000"/>
                </a:solidFill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2" name="Freeform: Shape 61"/>
              <p:cNvSpPr/>
              <p:nvPr/>
            </p:nvSpPr>
            <p:spPr bwMode="auto">
              <a:xfrm>
                <a:off x="9096257" y="1952025"/>
                <a:ext cx="372608" cy="372608"/>
              </a:xfrm>
              <a:custGeom>
                <a:avLst/>
                <a:gdLst>
                  <a:gd name="T0" fmla="*/ 48 w 96"/>
                  <a:gd name="T1" fmla="*/ 96 h 96"/>
                  <a:gd name="T2" fmla="*/ 14 w 96"/>
                  <a:gd name="T3" fmla="*/ 82 h 96"/>
                  <a:gd name="T4" fmla="*/ 0 w 96"/>
                  <a:gd name="T5" fmla="*/ 48 h 96"/>
                  <a:gd name="T6" fmla="*/ 14 w 96"/>
                  <a:gd name="T7" fmla="*/ 14 h 96"/>
                  <a:gd name="T8" fmla="*/ 48 w 96"/>
                  <a:gd name="T9" fmla="*/ 0 h 96"/>
                  <a:gd name="T10" fmla="*/ 82 w 96"/>
                  <a:gd name="T11" fmla="*/ 14 h 96"/>
                  <a:gd name="T12" fmla="*/ 96 w 96"/>
                  <a:gd name="T13" fmla="*/ 48 h 96"/>
                  <a:gd name="T14" fmla="*/ 82 w 96"/>
                  <a:gd name="T15" fmla="*/ 82 h 96"/>
                  <a:gd name="T16" fmla="*/ 48 w 96"/>
                  <a:gd name="T17" fmla="*/ 96 h 96"/>
                  <a:gd name="T18" fmla="*/ 48 w 96"/>
                  <a:gd name="T19" fmla="*/ 10 h 96"/>
                  <a:gd name="T20" fmla="*/ 21 w 96"/>
                  <a:gd name="T21" fmla="*/ 21 h 96"/>
                  <a:gd name="T22" fmla="*/ 10 w 96"/>
                  <a:gd name="T23" fmla="*/ 48 h 96"/>
                  <a:gd name="T24" fmla="*/ 21 w 96"/>
                  <a:gd name="T25" fmla="*/ 75 h 96"/>
                  <a:gd name="T26" fmla="*/ 48 w 96"/>
                  <a:gd name="T27" fmla="*/ 86 h 96"/>
                  <a:gd name="T28" fmla="*/ 75 w 96"/>
                  <a:gd name="T29" fmla="*/ 75 h 96"/>
                  <a:gd name="T30" fmla="*/ 86 w 96"/>
                  <a:gd name="T31" fmla="*/ 48 h 96"/>
                  <a:gd name="T32" fmla="*/ 75 w 96"/>
                  <a:gd name="T33" fmla="*/ 21 h 96"/>
                  <a:gd name="T34" fmla="*/ 48 w 96"/>
                  <a:gd name="T35" fmla="*/ 10 h 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96" h="96">
                    <a:moveTo>
                      <a:pt x="48" y="96"/>
                    </a:moveTo>
                    <a:cubicBezTo>
                      <a:pt x="35" y="96"/>
                      <a:pt x="23" y="91"/>
                      <a:pt x="14" y="82"/>
                    </a:cubicBezTo>
                    <a:cubicBezTo>
                      <a:pt x="5" y="73"/>
                      <a:pt x="0" y="61"/>
                      <a:pt x="0" y="48"/>
                    </a:cubicBezTo>
                    <a:cubicBezTo>
                      <a:pt x="0" y="35"/>
                      <a:pt x="5" y="23"/>
                      <a:pt x="14" y="14"/>
                    </a:cubicBezTo>
                    <a:cubicBezTo>
                      <a:pt x="23" y="5"/>
                      <a:pt x="35" y="0"/>
                      <a:pt x="48" y="0"/>
                    </a:cubicBezTo>
                    <a:cubicBezTo>
                      <a:pt x="61" y="0"/>
                      <a:pt x="73" y="5"/>
                      <a:pt x="82" y="14"/>
                    </a:cubicBezTo>
                    <a:cubicBezTo>
                      <a:pt x="91" y="23"/>
                      <a:pt x="96" y="35"/>
                      <a:pt x="96" y="48"/>
                    </a:cubicBezTo>
                    <a:cubicBezTo>
                      <a:pt x="96" y="61"/>
                      <a:pt x="91" y="73"/>
                      <a:pt x="82" y="82"/>
                    </a:cubicBezTo>
                    <a:cubicBezTo>
                      <a:pt x="73" y="91"/>
                      <a:pt x="61" y="96"/>
                      <a:pt x="48" y="96"/>
                    </a:cubicBezTo>
                    <a:moveTo>
                      <a:pt x="48" y="10"/>
                    </a:moveTo>
                    <a:cubicBezTo>
                      <a:pt x="38" y="10"/>
                      <a:pt x="28" y="14"/>
                      <a:pt x="21" y="21"/>
                    </a:cubicBezTo>
                    <a:cubicBezTo>
                      <a:pt x="14" y="28"/>
                      <a:pt x="10" y="38"/>
                      <a:pt x="10" y="48"/>
                    </a:cubicBezTo>
                    <a:cubicBezTo>
                      <a:pt x="10" y="58"/>
                      <a:pt x="14" y="68"/>
                      <a:pt x="21" y="75"/>
                    </a:cubicBezTo>
                    <a:cubicBezTo>
                      <a:pt x="28" y="82"/>
                      <a:pt x="38" y="86"/>
                      <a:pt x="48" y="86"/>
                    </a:cubicBezTo>
                    <a:cubicBezTo>
                      <a:pt x="58" y="86"/>
                      <a:pt x="68" y="82"/>
                      <a:pt x="75" y="75"/>
                    </a:cubicBezTo>
                    <a:cubicBezTo>
                      <a:pt x="82" y="68"/>
                      <a:pt x="86" y="58"/>
                      <a:pt x="86" y="48"/>
                    </a:cubicBezTo>
                    <a:cubicBezTo>
                      <a:pt x="86" y="38"/>
                      <a:pt x="82" y="28"/>
                      <a:pt x="75" y="21"/>
                    </a:cubicBezTo>
                    <a:cubicBezTo>
                      <a:pt x="68" y="14"/>
                      <a:pt x="58" y="10"/>
                      <a:pt x="48" y="10"/>
                    </a:cubicBezTo>
                  </a:path>
                </a:pathLst>
              </a:custGeom>
              <a:solidFill>
                <a:schemeClr val="tx2">
                  <a:lumMod val="60000"/>
                  <a:lumOff val="4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3" name="Freeform: Shape 62"/>
              <p:cNvSpPr/>
              <p:nvPr/>
            </p:nvSpPr>
            <p:spPr bwMode="auto">
              <a:xfrm>
                <a:off x="9933662" y="1487227"/>
                <a:ext cx="0" cy="3842"/>
              </a:xfrm>
              <a:custGeom>
                <a:avLst/>
                <a:gdLst>
                  <a:gd name="T0" fmla="*/ 0 h 1"/>
                  <a:gd name="T1" fmla="*/ 0 h 1"/>
                  <a:gd name="T2" fmla="*/ 1 h 1"/>
                  <a:gd name="T3" fmla="*/ 0 h 1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  <a:cxn ang="0">
                    <a:pos x="0" y="T3"/>
                  </a:cxn>
                </a:cxnLst>
                <a:rect l="0" t="0" r="r" b="b"/>
                <a:pathLst>
                  <a:path h="1"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1"/>
                      <a:pt x="0" y="1"/>
                      <a:pt x="0" y="1"/>
                    </a:cubicBezTo>
                    <a:cubicBezTo>
                      <a:pt x="0" y="0"/>
                      <a:pt x="0" y="0"/>
                      <a:pt x="0" y="0"/>
                    </a:cubicBezTo>
                  </a:path>
                </a:pathLst>
              </a:custGeom>
              <a:solidFill>
                <a:srgbClr val="264D6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4" name="Freeform: Shape 63"/>
              <p:cNvSpPr/>
              <p:nvPr/>
            </p:nvSpPr>
            <p:spPr bwMode="auto">
              <a:xfrm>
                <a:off x="8429788" y="2883544"/>
                <a:ext cx="689515" cy="480164"/>
              </a:xfrm>
              <a:custGeom>
                <a:avLst/>
                <a:gdLst>
                  <a:gd name="T0" fmla="*/ 45 w 178"/>
                  <a:gd name="T1" fmla="*/ 102 h 124"/>
                  <a:gd name="T2" fmla="*/ 1 w 178"/>
                  <a:gd name="T3" fmla="*/ 123 h 124"/>
                  <a:gd name="T4" fmla="*/ 0 w 178"/>
                  <a:gd name="T5" fmla="*/ 123 h 124"/>
                  <a:gd name="T6" fmla="*/ 0 w 178"/>
                  <a:gd name="T7" fmla="*/ 123 h 124"/>
                  <a:gd name="T8" fmla="*/ 1 w 178"/>
                  <a:gd name="T9" fmla="*/ 124 h 124"/>
                  <a:gd name="T10" fmla="*/ 45 w 178"/>
                  <a:gd name="T11" fmla="*/ 102 h 124"/>
                  <a:gd name="T12" fmla="*/ 45 w 178"/>
                  <a:gd name="T13" fmla="*/ 102 h 124"/>
                  <a:gd name="T14" fmla="*/ 178 w 178"/>
                  <a:gd name="T15" fmla="*/ 0 h 124"/>
                  <a:gd name="T16" fmla="*/ 158 w 178"/>
                  <a:gd name="T17" fmla="*/ 19 h 124"/>
                  <a:gd name="T18" fmla="*/ 158 w 178"/>
                  <a:gd name="T19" fmla="*/ 19 h 124"/>
                  <a:gd name="T20" fmla="*/ 178 w 178"/>
                  <a:gd name="T21" fmla="*/ 0 h 1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78" h="124">
                    <a:moveTo>
                      <a:pt x="45" y="102"/>
                    </a:moveTo>
                    <a:cubicBezTo>
                      <a:pt x="31" y="110"/>
                      <a:pt x="16" y="117"/>
                      <a:pt x="1" y="123"/>
                    </a:cubicBezTo>
                    <a:cubicBezTo>
                      <a:pt x="1" y="123"/>
                      <a:pt x="1" y="123"/>
                      <a:pt x="0" y="123"/>
                    </a:cubicBezTo>
                    <a:cubicBezTo>
                      <a:pt x="0" y="123"/>
                      <a:pt x="0" y="123"/>
                      <a:pt x="0" y="123"/>
                    </a:cubicBezTo>
                    <a:cubicBezTo>
                      <a:pt x="1" y="124"/>
                      <a:pt x="1" y="124"/>
                      <a:pt x="1" y="124"/>
                    </a:cubicBezTo>
                    <a:cubicBezTo>
                      <a:pt x="16" y="117"/>
                      <a:pt x="31" y="110"/>
                      <a:pt x="45" y="102"/>
                    </a:cubicBezTo>
                    <a:cubicBezTo>
                      <a:pt x="45" y="102"/>
                      <a:pt x="45" y="102"/>
                      <a:pt x="45" y="102"/>
                    </a:cubicBezTo>
                    <a:moveTo>
                      <a:pt x="178" y="0"/>
                    </a:moveTo>
                    <a:cubicBezTo>
                      <a:pt x="172" y="6"/>
                      <a:pt x="165" y="13"/>
                      <a:pt x="158" y="19"/>
                    </a:cubicBezTo>
                    <a:cubicBezTo>
                      <a:pt x="158" y="19"/>
                      <a:pt x="158" y="19"/>
                      <a:pt x="158" y="19"/>
                    </a:cubicBezTo>
                    <a:cubicBezTo>
                      <a:pt x="165" y="13"/>
                      <a:pt x="172" y="6"/>
                      <a:pt x="178" y="0"/>
                    </a:cubicBezTo>
                  </a:path>
                </a:pathLst>
              </a:custGeom>
              <a:solidFill>
                <a:srgbClr val="E5E5E5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5" name="Freeform: Shape 64"/>
              <p:cNvSpPr/>
              <p:nvPr/>
            </p:nvSpPr>
            <p:spPr bwMode="auto">
              <a:xfrm>
                <a:off x="8410582" y="3352184"/>
                <a:ext cx="19206" cy="7682"/>
              </a:xfrm>
              <a:custGeom>
                <a:avLst/>
                <a:gdLst>
                  <a:gd name="T0" fmla="*/ 0 w 5"/>
                  <a:gd name="T1" fmla="*/ 0 h 2"/>
                  <a:gd name="T2" fmla="*/ 5 w 5"/>
                  <a:gd name="T3" fmla="*/ 2 h 2"/>
                  <a:gd name="T4" fmla="*/ 5 w 5"/>
                  <a:gd name="T5" fmla="*/ 2 h 2"/>
                  <a:gd name="T6" fmla="*/ 0 w 5"/>
                  <a:gd name="T7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5" h="2">
                    <a:moveTo>
                      <a:pt x="0" y="0"/>
                    </a:moveTo>
                    <a:cubicBezTo>
                      <a:pt x="5" y="2"/>
                      <a:pt x="5" y="2"/>
                      <a:pt x="5" y="2"/>
                    </a:cubicBezTo>
                    <a:cubicBezTo>
                      <a:pt x="5" y="2"/>
                      <a:pt x="5" y="2"/>
                      <a:pt x="5" y="2"/>
                    </a:cubicBezTo>
                    <a:cubicBezTo>
                      <a:pt x="4" y="1"/>
                      <a:pt x="3" y="1"/>
                      <a:pt x="0" y="0"/>
                    </a:cubicBezTo>
                  </a:path>
                </a:pathLst>
              </a:custGeom>
              <a:solidFill>
                <a:srgbClr val="E5C06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6" name="Freeform: Shape 65"/>
              <p:cNvSpPr/>
              <p:nvPr/>
            </p:nvSpPr>
            <p:spPr bwMode="auto">
              <a:xfrm>
                <a:off x="8604568" y="2956529"/>
                <a:ext cx="437909" cy="320750"/>
              </a:xfrm>
              <a:custGeom>
                <a:avLst/>
                <a:gdLst>
                  <a:gd name="T0" fmla="*/ 113 w 113"/>
                  <a:gd name="T1" fmla="*/ 0 h 83"/>
                  <a:gd name="T2" fmla="*/ 0 w 113"/>
                  <a:gd name="T3" fmla="*/ 83 h 83"/>
                  <a:gd name="T4" fmla="*/ 0 w 113"/>
                  <a:gd name="T5" fmla="*/ 83 h 83"/>
                  <a:gd name="T6" fmla="*/ 113 w 113"/>
                  <a:gd name="T7" fmla="*/ 0 h 83"/>
                  <a:gd name="T8" fmla="*/ 113 w 113"/>
                  <a:gd name="T9" fmla="*/ 0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3" h="83">
                    <a:moveTo>
                      <a:pt x="113" y="0"/>
                    </a:moveTo>
                    <a:cubicBezTo>
                      <a:pt x="80" y="31"/>
                      <a:pt x="42" y="60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42" y="60"/>
                      <a:pt x="80" y="31"/>
                      <a:pt x="113" y="0"/>
                    </a:cubicBezTo>
                    <a:cubicBezTo>
                      <a:pt x="113" y="0"/>
                      <a:pt x="113" y="0"/>
                      <a:pt x="113" y="0"/>
                    </a:cubicBezTo>
                  </a:path>
                </a:pathLst>
              </a:custGeom>
              <a:solidFill>
                <a:srgbClr val="264D6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7" name="Freeform: Shape 66"/>
              <p:cNvSpPr/>
              <p:nvPr/>
            </p:nvSpPr>
            <p:spPr bwMode="auto">
              <a:xfrm>
                <a:off x="9057843" y="1944343"/>
                <a:ext cx="674150" cy="822041"/>
              </a:xfrm>
              <a:custGeom>
                <a:avLst/>
                <a:gdLst>
                  <a:gd name="T0" fmla="*/ 153 w 174"/>
                  <a:gd name="T1" fmla="*/ 0 h 212"/>
                  <a:gd name="T2" fmla="*/ 101 w 174"/>
                  <a:gd name="T3" fmla="*/ 71 h 212"/>
                  <a:gd name="T4" fmla="*/ 92 w 174"/>
                  <a:gd name="T5" fmla="*/ 84 h 212"/>
                  <a:gd name="T6" fmla="*/ 89 w 174"/>
                  <a:gd name="T7" fmla="*/ 87 h 212"/>
                  <a:gd name="T8" fmla="*/ 0 w 174"/>
                  <a:gd name="T9" fmla="*/ 189 h 212"/>
                  <a:gd name="T10" fmla="*/ 44 w 174"/>
                  <a:gd name="T11" fmla="*/ 212 h 212"/>
                  <a:gd name="T12" fmla="*/ 174 w 174"/>
                  <a:gd name="T13" fmla="*/ 11 h 212"/>
                  <a:gd name="T14" fmla="*/ 153 w 174"/>
                  <a:gd name="T15" fmla="*/ 0 h 2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74" h="212">
                    <a:moveTo>
                      <a:pt x="153" y="0"/>
                    </a:moveTo>
                    <a:cubicBezTo>
                      <a:pt x="138" y="22"/>
                      <a:pt x="121" y="46"/>
                      <a:pt x="101" y="71"/>
                    </a:cubicBezTo>
                    <a:cubicBezTo>
                      <a:pt x="99" y="76"/>
                      <a:pt x="96" y="80"/>
                      <a:pt x="92" y="84"/>
                    </a:cubicBezTo>
                    <a:cubicBezTo>
                      <a:pt x="91" y="85"/>
                      <a:pt x="90" y="86"/>
                      <a:pt x="89" y="87"/>
                    </a:cubicBezTo>
                    <a:cubicBezTo>
                      <a:pt x="63" y="120"/>
                      <a:pt x="33" y="155"/>
                      <a:pt x="0" y="189"/>
                    </a:cubicBezTo>
                    <a:cubicBezTo>
                      <a:pt x="13" y="198"/>
                      <a:pt x="28" y="206"/>
                      <a:pt x="44" y="212"/>
                    </a:cubicBezTo>
                    <a:cubicBezTo>
                      <a:pt x="103" y="145"/>
                      <a:pt x="145" y="71"/>
                      <a:pt x="174" y="11"/>
                    </a:cubicBezTo>
                    <a:cubicBezTo>
                      <a:pt x="166" y="8"/>
                      <a:pt x="159" y="4"/>
                      <a:pt x="153" y="0"/>
                    </a:cubicBezTo>
                  </a:path>
                </a:pathLst>
              </a:custGeom>
              <a:solidFill>
                <a:schemeClr val="bg2">
                  <a:lumMod val="25000"/>
                  <a:alpha val="32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8" name="Freeform: Shape 67"/>
              <p:cNvSpPr/>
              <p:nvPr/>
            </p:nvSpPr>
            <p:spPr bwMode="auto">
              <a:xfrm>
                <a:off x="9674374" y="1583260"/>
                <a:ext cx="224717" cy="361084"/>
              </a:xfrm>
              <a:custGeom>
                <a:avLst/>
                <a:gdLst>
                  <a:gd name="T0" fmla="*/ 58 w 58"/>
                  <a:gd name="T1" fmla="*/ 0 h 93"/>
                  <a:gd name="T2" fmla="*/ 52 w 58"/>
                  <a:gd name="T3" fmla="*/ 1 h 93"/>
                  <a:gd name="T4" fmla="*/ 0 w 58"/>
                  <a:gd name="T5" fmla="*/ 83 h 93"/>
                  <a:gd name="T6" fmla="*/ 20 w 58"/>
                  <a:gd name="T7" fmla="*/ 93 h 93"/>
                  <a:gd name="T8" fmla="*/ 58 w 58"/>
                  <a:gd name="T9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8" h="93">
                    <a:moveTo>
                      <a:pt x="58" y="0"/>
                    </a:moveTo>
                    <a:cubicBezTo>
                      <a:pt x="52" y="1"/>
                      <a:pt x="52" y="1"/>
                      <a:pt x="52" y="1"/>
                    </a:cubicBezTo>
                    <a:cubicBezTo>
                      <a:pt x="41" y="20"/>
                      <a:pt x="24" y="49"/>
                      <a:pt x="0" y="83"/>
                    </a:cubicBezTo>
                    <a:cubicBezTo>
                      <a:pt x="6" y="87"/>
                      <a:pt x="13" y="90"/>
                      <a:pt x="20" y="93"/>
                    </a:cubicBezTo>
                    <a:cubicBezTo>
                      <a:pt x="39" y="53"/>
                      <a:pt x="51" y="20"/>
                      <a:pt x="58" y="0"/>
                    </a:cubicBezTo>
                  </a:path>
                </a:pathLst>
              </a:custGeom>
              <a:solidFill>
                <a:schemeClr val="bg2">
                  <a:lumMod val="25000"/>
                  <a:alpha val="32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9" name="Freeform: Shape 68"/>
              <p:cNvSpPr/>
              <p:nvPr/>
            </p:nvSpPr>
            <p:spPr bwMode="auto">
              <a:xfrm>
                <a:off x="8299183" y="2712605"/>
                <a:ext cx="893105" cy="647261"/>
              </a:xfrm>
              <a:custGeom>
                <a:avLst/>
                <a:gdLst>
                  <a:gd name="T0" fmla="*/ 188 w 231"/>
                  <a:gd name="T1" fmla="*/ 0 h 167"/>
                  <a:gd name="T2" fmla="*/ 0 w 231"/>
                  <a:gd name="T3" fmla="*/ 147 h 167"/>
                  <a:gd name="T4" fmla="*/ 29 w 231"/>
                  <a:gd name="T5" fmla="*/ 165 h 167"/>
                  <a:gd name="T6" fmla="*/ 34 w 231"/>
                  <a:gd name="T7" fmla="*/ 167 h 167"/>
                  <a:gd name="T8" fmla="*/ 35 w 231"/>
                  <a:gd name="T9" fmla="*/ 167 h 167"/>
                  <a:gd name="T10" fmla="*/ 79 w 231"/>
                  <a:gd name="T11" fmla="*/ 146 h 167"/>
                  <a:gd name="T12" fmla="*/ 192 w 231"/>
                  <a:gd name="T13" fmla="*/ 63 h 167"/>
                  <a:gd name="T14" fmla="*/ 212 w 231"/>
                  <a:gd name="T15" fmla="*/ 44 h 167"/>
                  <a:gd name="T16" fmla="*/ 231 w 231"/>
                  <a:gd name="T17" fmla="*/ 23 h 167"/>
                  <a:gd name="T18" fmla="*/ 188 w 231"/>
                  <a:gd name="T19" fmla="*/ 0 h 16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31" h="167">
                    <a:moveTo>
                      <a:pt x="188" y="0"/>
                    </a:moveTo>
                    <a:cubicBezTo>
                      <a:pt x="133" y="55"/>
                      <a:pt x="70" y="108"/>
                      <a:pt x="0" y="147"/>
                    </a:cubicBezTo>
                    <a:cubicBezTo>
                      <a:pt x="29" y="165"/>
                      <a:pt x="29" y="165"/>
                      <a:pt x="29" y="165"/>
                    </a:cubicBezTo>
                    <a:cubicBezTo>
                      <a:pt x="32" y="166"/>
                      <a:pt x="33" y="166"/>
                      <a:pt x="34" y="167"/>
                    </a:cubicBezTo>
                    <a:cubicBezTo>
                      <a:pt x="35" y="167"/>
                      <a:pt x="35" y="167"/>
                      <a:pt x="35" y="167"/>
                    </a:cubicBezTo>
                    <a:cubicBezTo>
                      <a:pt x="50" y="161"/>
                      <a:pt x="65" y="154"/>
                      <a:pt x="79" y="146"/>
                    </a:cubicBezTo>
                    <a:cubicBezTo>
                      <a:pt x="121" y="123"/>
                      <a:pt x="159" y="94"/>
                      <a:pt x="192" y="63"/>
                    </a:cubicBezTo>
                    <a:cubicBezTo>
                      <a:pt x="199" y="57"/>
                      <a:pt x="206" y="50"/>
                      <a:pt x="212" y="44"/>
                    </a:cubicBezTo>
                    <a:cubicBezTo>
                      <a:pt x="219" y="37"/>
                      <a:pt x="225" y="30"/>
                      <a:pt x="231" y="23"/>
                    </a:cubicBezTo>
                    <a:cubicBezTo>
                      <a:pt x="215" y="17"/>
                      <a:pt x="201" y="9"/>
                      <a:pt x="188" y="0"/>
                    </a:cubicBezTo>
                  </a:path>
                </a:pathLst>
              </a:custGeom>
              <a:solidFill>
                <a:schemeClr val="bg2">
                  <a:lumMod val="25000"/>
                  <a:alpha val="32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0" name="Freeform: Shape 69"/>
              <p:cNvSpPr/>
              <p:nvPr/>
            </p:nvSpPr>
            <p:spPr bwMode="auto">
              <a:xfrm>
                <a:off x="9649405" y="1905930"/>
                <a:ext cx="101794" cy="80667"/>
              </a:xfrm>
              <a:custGeom>
                <a:avLst/>
                <a:gdLst>
                  <a:gd name="T0" fmla="*/ 6 w 26"/>
                  <a:gd name="T1" fmla="*/ 0 h 21"/>
                  <a:gd name="T2" fmla="*/ 0 w 26"/>
                  <a:gd name="T3" fmla="*/ 10 h 21"/>
                  <a:gd name="T4" fmla="*/ 21 w 26"/>
                  <a:gd name="T5" fmla="*/ 21 h 21"/>
                  <a:gd name="T6" fmla="*/ 26 w 26"/>
                  <a:gd name="T7" fmla="*/ 10 h 21"/>
                  <a:gd name="T8" fmla="*/ 6 w 26"/>
                  <a:gd name="T9" fmla="*/ 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21">
                    <a:moveTo>
                      <a:pt x="6" y="0"/>
                    </a:moveTo>
                    <a:cubicBezTo>
                      <a:pt x="4" y="4"/>
                      <a:pt x="2" y="7"/>
                      <a:pt x="0" y="10"/>
                    </a:cubicBezTo>
                    <a:cubicBezTo>
                      <a:pt x="6" y="14"/>
                      <a:pt x="13" y="18"/>
                      <a:pt x="21" y="21"/>
                    </a:cubicBezTo>
                    <a:cubicBezTo>
                      <a:pt x="23" y="17"/>
                      <a:pt x="25" y="13"/>
                      <a:pt x="26" y="10"/>
                    </a:cubicBezTo>
                    <a:cubicBezTo>
                      <a:pt x="19" y="7"/>
                      <a:pt x="12" y="4"/>
                      <a:pt x="6" y="0"/>
                    </a:cubicBezTo>
                  </a:path>
                </a:pathLst>
              </a:custGeom>
              <a:solidFill>
                <a:srgbClr val="BCDBE0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1" name="Freeform: Shape 70"/>
              <p:cNvSpPr/>
              <p:nvPr/>
            </p:nvSpPr>
            <p:spPr bwMode="auto">
              <a:xfrm>
                <a:off x="9027112" y="2678033"/>
                <a:ext cx="201669" cy="122922"/>
              </a:xfrm>
              <a:custGeom>
                <a:avLst/>
                <a:gdLst>
                  <a:gd name="T0" fmla="*/ 8 w 52"/>
                  <a:gd name="T1" fmla="*/ 0 h 32"/>
                  <a:gd name="T2" fmla="*/ 0 w 52"/>
                  <a:gd name="T3" fmla="*/ 9 h 32"/>
                  <a:gd name="T4" fmla="*/ 43 w 52"/>
                  <a:gd name="T5" fmla="*/ 32 h 32"/>
                  <a:gd name="T6" fmla="*/ 52 w 52"/>
                  <a:gd name="T7" fmla="*/ 23 h 32"/>
                  <a:gd name="T8" fmla="*/ 8 w 52"/>
                  <a:gd name="T9" fmla="*/ 0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2" h="32">
                    <a:moveTo>
                      <a:pt x="8" y="0"/>
                    </a:moveTo>
                    <a:cubicBezTo>
                      <a:pt x="5" y="3"/>
                      <a:pt x="2" y="6"/>
                      <a:pt x="0" y="9"/>
                    </a:cubicBezTo>
                    <a:cubicBezTo>
                      <a:pt x="13" y="18"/>
                      <a:pt x="27" y="26"/>
                      <a:pt x="43" y="32"/>
                    </a:cubicBezTo>
                    <a:cubicBezTo>
                      <a:pt x="46" y="29"/>
                      <a:pt x="49" y="26"/>
                      <a:pt x="52" y="23"/>
                    </a:cubicBezTo>
                    <a:cubicBezTo>
                      <a:pt x="36" y="17"/>
                      <a:pt x="21" y="9"/>
                      <a:pt x="8" y="0"/>
                    </a:cubicBezTo>
                  </a:path>
                </a:pathLst>
              </a:custGeom>
              <a:solidFill>
                <a:srgbClr val="BCDBE0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2" name="Freeform: Shape 71"/>
              <p:cNvSpPr/>
              <p:nvPr/>
            </p:nvSpPr>
            <p:spPr bwMode="auto">
              <a:xfrm>
                <a:off x="9874122" y="1494909"/>
                <a:ext cx="55699" cy="92191"/>
              </a:xfrm>
              <a:custGeom>
                <a:avLst/>
                <a:gdLst>
                  <a:gd name="T0" fmla="*/ 14 w 14"/>
                  <a:gd name="T1" fmla="*/ 0 h 24"/>
                  <a:gd name="T2" fmla="*/ 13 w 14"/>
                  <a:gd name="T3" fmla="*/ 0 h 24"/>
                  <a:gd name="T4" fmla="*/ 0 w 14"/>
                  <a:gd name="T5" fmla="*/ 24 h 24"/>
                  <a:gd name="T6" fmla="*/ 6 w 14"/>
                  <a:gd name="T7" fmla="*/ 23 h 24"/>
                  <a:gd name="T8" fmla="*/ 14 w 14"/>
                  <a:gd name="T9" fmla="*/ 0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4">
                    <a:moveTo>
                      <a:pt x="14" y="0"/>
                    </a:moveTo>
                    <a:cubicBezTo>
                      <a:pt x="13" y="0"/>
                      <a:pt x="13" y="0"/>
                      <a:pt x="13" y="0"/>
                    </a:cubicBezTo>
                    <a:cubicBezTo>
                      <a:pt x="13" y="0"/>
                      <a:pt x="9" y="9"/>
                      <a:pt x="0" y="24"/>
                    </a:cubicBezTo>
                    <a:cubicBezTo>
                      <a:pt x="6" y="23"/>
                      <a:pt x="6" y="23"/>
                      <a:pt x="6" y="23"/>
                    </a:cubicBezTo>
                    <a:cubicBezTo>
                      <a:pt x="10" y="10"/>
                      <a:pt x="13" y="2"/>
                      <a:pt x="14" y="0"/>
                    </a:cubicBezTo>
                  </a:path>
                </a:pathLst>
              </a:custGeom>
              <a:solidFill>
                <a:srgbClr val="264D6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3" name="Freeform: Shape 72"/>
              <p:cNvSpPr/>
              <p:nvPr/>
            </p:nvSpPr>
            <p:spPr bwMode="auto">
              <a:xfrm>
                <a:off x="9401641" y="2218997"/>
                <a:ext cx="48016" cy="63382"/>
              </a:xfrm>
              <a:custGeom>
                <a:avLst/>
                <a:gdLst>
                  <a:gd name="T0" fmla="*/ 12 w 12"/>
                  <a:gd name="T1" fmla="*/ 0 h 16"/>
                  <a:gd name="T2" fmla="*/ 0 w 12"/>
                  <a:gd name="T3" fmla="*/ 16 h 16"/>
                  <a:gd name="T4" fmla="*/ 3 w 12"/>
                  <a:gd name="T5" fmla="*/ 13 h 16"/>
                  <a:gd name="T6" fmla="*/ 12 w 12"/>
                  <a:gd name="T7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2" h="16">
                    <a:moveTo>
                      <a:pt x="12" y="0"/>
                    </a:moveTo>
                    <a:cubicBezTo>
                      <a:pt x="8" y="5"/>
                      <a:pt x="5" y="11"/>
                      <a:pt x="0" y="16"/>
                    </a:cubicBezTo>
                    <a:cubicBezTo>
                      <a:pt x="1" y="15"/>
                      <a:pt x="2" y="14"/>
                      <a:pt x="3" y="13"/>
                    </a:cubicBezTo>
                    <a:cubicBezTo>
                      <a:pt x="7" y="9"/>
                      <a:pt x="10" y="5"/>
                      <a:pt x="12" y="0"/>
                    </a:cubicBezTo>
                  </a:path>
                </a:pathLst>
              </a:custGeom>
              <a:solidFill>
                <a:srgbClr val="14333D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</p:grpSp>
      <p:grpSp>
        <p:nvGrpSpPr>
          <p:cNvPr id="2" name="千图PPT彼岸天：ID 8661124库_组合 1"/>
          <p:cNvGrpSpPr/>
          <p:nvPr>
            <p:custDataLst>
              <p:tags r:id="rId2"/>
            </p:custDataLst>
          </p:nvPr>
        </p:nvGrpSpPr>
        <p:grpSpPr>
          <a:xfrm>
            <a:off x="719667" y="2210501"/>
            <a:ext cx="2662141" cy="1241850"/>
            <a:chOff x="719667" y="2210501"/>
            <a:chExt cx="2662141" cy="1241850"/>
          </a:xfrm>
        </p:grpSpPr>
        <p:sp>
          <p:nvSpPr>
            <p:cNvPr id="5" name="Rectangle 76"/>
            <p:cNvSpPr/>
            <p:nvPr/>
          </p:nvSpPr>
          <p:spPr bwMode="auto">
            <a:xfrm>
              <a:off x="719667" y="2460706"/>
              <a:ext cx="2662141" cy="991645"/>
            </a:xfrm>
            <a:prstGeom prst="rect">
              <a:avLst/>
            </a:prstGeom>
            <a:noFill/>
            <a:ln w="19050">
              <a:noFill/>
              <a:round/>
            </a:ln>
          </p:spPr>
          <p:txBody>
            <a:bodyPr vert="horz" wrap="square" lIns="91440" tIns="45720" rIns="91440" bIns="45720" anchor="ctr" anchorCtr="1" compatLnSpc="1">
              <a:norm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100" dirty="0"/>
                <a:t>请替换文字内容复制你的内容到此 </a:t>
              </a:r>
              <a:br>
                <a:rPr lang="zh-CN" altLang="en-US" sz="1100" dirty="0"/>
              </a:br>
              <a:br>
                <a:rPr lang="zh-CN" altLang="en-US" sz="1100" dirty="0"/>
              </a:br>
              <a:endParaRPr lang="zh-CN" altLang="en-US" sz="1100" dirty="0"/>
            </a:p>
          </p:txBody>
        </p:sp>
        <p:sp>
          <p:nvSpPr>
            <p:cNvPr id="6" name="Rectangle: Rounded Corners 77"/>
            <p:cNvSpPr/>
            <p:nvPr/>
          </p:nvSpPr>
          <p:spPr bwMode="auto">
            <a:xfrm>
              <a:off x="1019437" y="2210501"/>
              <a:ext cx="2062602" cy="303054"/>
            </a:xfrm>
            <a:prstGeom prst="roundRect">
              <a:avLst>
                <a:gd name="adj" fmla="val 50000"/>
              </a:avLst>
            </a:prstGeom>
            <a:solidFill>
              <a:schemeClr val="accent1"/>
            </a:solidFill>
            <a:ln w="19050">
              <a:noFill/>
              <a:round/>
            </a:ln>
          </p:spPr>
          <p:txBody>
            <a:bodyPr vert="horz" wrap="none" lIns="91440" tIns="45720" rIns="91440" bIns="45720" anchor="ctr" anchorCtr="1" compatLnSpc="1">
              <a:normAutofit fontScale="70000" lnSpcReduction="20000"/>
            </a:bodyPr>
            <a:lstStyle/>
            <a:p>
              <a:pPr lvl="0"/>
              <a:r>
                <a:rPr lang="zh-CN" altLang="en-US" sz="14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400" b="1" dirty="0">
                <a:solidFill>
                  <a:srgbClr val="FFFFFF"/>
                </a:solidFill>
              </a:endParaRPr>
            </a:p>
          </p:txBody>
        </p:sp>
      </p:grpSp>
      <p:grpSp>
        <p:nvGrpSpPr>
          <p:cNvPr id="45" name="千图PPT彼岸天：ID 8661124库_组合 44"/>
          <p:cNvGrpSpPr/>
          <p:nvPr>
            <p:custDataLst>
              <p:tags r:id="rId3"/>
            </p:custDataLst>
          </p:nvPr>
        </p:nvGrpSpPr>
        <p:grpSpPr>
          <a:xfrm>
            <a:off x="2401480" y="4394523"/>
            <a:ext cx="2662141" cy="1241850"/>
            <a:chOff x="2401480" y="4394523"/>
            <a:chExt cx="2662141" cy="1241850"/>
          </a:xfrm>
        </p:grpSpPr>
        <p:sp>
          <p:nvSpPr>
            <p:cNvPr id="7" name="Rectangle 78"/>
            <p:cNvSpPr/>
            <p:nvPr/>
          </p:nvSpPr>
          <p:spPr bwMode="auto">
            <a:xfrm>
              <a:off x="2401480" y="4644728"/>
              <a:ext cx="2662141" cy="991645"/>
            </a:xfrm>
            <a:prstGeom prst="rect">
              <a:avLst/>
            </a:prstGeom>
            <a:noFill/>
            <a:ln w="19050">
              <a:noFill/>
              <a:round/>
            </a:ln>
          </p:spPr>
          <p:txBody>
            <a:bodyPr vert="horz" wrap="square" lIns="91440" tIns="45720" rIns="91440" bIns="45720" anchor="ctr" anchorCtr="1" compatLnSpc="1">
              <a:norm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100" dirty="0"/>
                <a:t>请替换文字内容复制你的内容到此 </a:t>
              </a:r>
              <a:br>
                <a:rPr lang="zh-CN" altLang="en-US" sz="1100" dirty="0"/>
              </a:br>
              <a:br>
                <a:rPr lang="zh-CN" altLang="en-US" sz="1100" dirty="0"/>
              </a:br>
              <a:endParaRPr lang="zh-CN" altLang="en-US" sz="1100" dirty="0"/>
            </a:p>
          </p:txBody>
        </p:sp>
        <p:sp>
          <p:nvSpPr>
            <p:cNvPr id="8" name="Rectangle: Rounded Corners 79"/>
            <p:cNvSpPr/>
            <p:nvPr/>
          </p:nvSpPr>
          <p:spPr bwMode="auto">
            <a:xfrm>
              <a:off x="2701250" y="4394523"/>
              <a:ext cx="2062602" cy="303054"/>
            </a:xfrm>
            <a:prstGeom prst="roundRect">
              <a:avLst>
                <a:gd name="adj" fmla="val 50000"/>
              </a:avLst>
            </a:prstGeom>
            <a:solidFill>
              <a:schemeClr val="accent3"/>
            </a:solidFill>
            <a:ln w="19050">
              <a:noFill/>
              <a:round/>
            </a:ln>
          </p:spPr>
          <p:txBody>
            <a:bodyPr vert="horz" wrap="none" lIns="91440" tIns="45720" rIns="91440" bIns="45720" anchor="ctr" anchorCtr="1" compatLnSpc="1">
              <a:normAutofit fontScale="70000" lnSpcReduction="20000"/>
            </a:bodyPr>
            <a:lstStyle/>
            <a:p>
              <a:pPr lvl="0"/>
              <a:r>
                <a:rPr lang="zh-CN" altLang="en-US" sz="14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400" b="1" dirty="0">
                <a:solidFill>
                  <a:srgbClr val="FFFFFF"/>
                </a:solidFill>
              </a:endParaRPr>
            </a:p>
          </p:txBody>
        </p:sp>
      </p:grpSp>
      <p:grpSp>
        <p:nvGrpSpPr>
          <p:cNvPr id="46" name="千图PPT彼岸天：ID 8661124库_组合 45"/>
          <p:cNvGrpSpPr/>
          <p:nvPr>
            <p:custDataLst>
              <p:tags r:id="rId4"/>
            </p:custDataLst>
          </p:nvPr>
        </p:nvGrpSpPr>
        <p:grpSpPr>
          <a:xfrm>
            <a:off x="5066406" y="4394523"/>
            <a:ext cx="2662141" cy="1241850"/>
            <a:chOff x="5066406" y="4394523"/>
            <a:chExt cx="2662141" cy="1241850"/>
          </a:xfrm>
        </p:grpSpPr>
        <p:sp>
          <p:nvSpPr>
            <p:cNvPr id="9" name="Rectangle 87"/>
            <p:cNvSpPr/>
            <p:nvPr/>
          </p:nvSpPr>
          <p:spPr bwMode="auto">
            <a:xfrm>
              <a:off x="5066406" y="4644728"/>
              <a:ext cx="2662141" cy="991645"/>
            </a:xfrm>
            <a:prstGeom prst="rect">
              <a:avLst/>
            </a:prstGeom>
            <a:noFill/>
            <a:ln w="19050">
              <a:noFill/>
              <a:round/>
            </a:ln>
          </p:spPr>
          <p:txBody>
            <a:bodyPr vert="horz" wrap="square" lIns="91440" tIns="45720" rIns="91440" bIns="45720" anchor="ctr" anchorCtr="1" compatLnSpc="1">
              <a:norm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100" dirty="0"/>
                <a:t>请替换文字内容复制你的内容到此 </a:t>
              </a:r>
              <a:br>
                <a:rPr lang="zh-CN" altLang="en-US" sz="1100" dirty="0"/>
              </a:br>
              <a:br>
                <a:rPr lang="zh-CN" altLang="en-US" sz="1100" dirty="0"/>
              </a:br>
              <a:endParaRPr lang="zh-CN" altLang="en-US" sz="1100" dirty="0"/>
            </a:p>
          </p:txBody>
        </p:sp>
        <p:sp>
          <p:nvSpPr>
            <p:cNvPr id="10" name="Rectangle: Rounded Corners 88"/>
            <p:cNvSpPr/>
            <p:nvPr/>
          </p:nvSpPr>
          <p:spPr bwMode="auto">
            <a:xfrm>
              <a:off x="5366176" y="4394523"/>
              <a:ext cx="2062602" cy="303054"/>
            </a:xfrm>
            <a:prstGeom prst="roundRect">
              <a:avLst>
                <a:gd name="adj" fmla="val 50000"/>
              </a:avLst>
            </a:prstGeom>
            <a:solidFill>
              <a:schemeClr val="accent4"/>
            </a:solidFill>
            <a:ln w="19050">
              <a:noFill/>
              <a:round/>
            </a:ln>
          </p:spPr>
          <p:txBody>
            <a:bodyPr vert="horz" wrap="none" lIns="91440" tIns="45720" rIns="91440" bIns="45720" anchor="ctr" anchorCtr="1" compatLnSpc="1">
              <a:normAutofit fontScale="70000" lnSpcReduction="20000"/>
            </a:bodyPr>
            <a:lstStyle/>
            <a:p>
              <a:pPr lvl="0"/>
              <a:r>
                <a:rPr lang="zh-CN" altLang="en-US" sz="14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400" b="1" dirty="0">
                <a:solidFill>
                  <a:srgbClr val="FFFFFF"/>
                </a:solidFill>
              </a:endParaRPr>
            </a:p>
          </p:txBody>
        </p:sp>
      </p:grpSp>
      <p:grpSp>
        <p:nvGrpSpPr>
          <p:cNvPr id="44" name="千图PPT彼岸天：ID 8661124库_组合 43"/>
          <p:cNvGrpSpPr/>
          <p:nvPr>
            <p:custDataLst>
              <p:tags r:id="rId5"/>
            </p:custDataLst>
          </p:nvPr>
        </p:nvGrpSpPr>
        <p:grpSpPr>
          <a:xfrm>
            <a:off x="3681578" y="2210501"/>
            <a:ext cx="2662141" cy="1241850"/>
            <a:chOff x="3681578" y="2210501"/>
            <a:chExt cx="2662141" cy="1241850"/>
          </a:xfrm>
        </p:grpSpPr>
        <p:sp>
          <p:nvSpPr>
            <p:cNvPr id="11" name="Rectangle 89"/>
            <p:cNvSpPr/>
            <p:nvPr/>
          </p:nvSpPr>
          <p:spPr bwMode="auto">
            <a:xfrm>
              <a:off x="3681578" y="2460706"/>
              <a:ext cx="2662141" cy="991645"/>
            </a:xfrm>
            <a:prstGeom prst="rect">
              <a:avLst/>
            </a:prstGeom>
            <a:noFill/>
            <a:ln w="19050">
              <a:noFill/>
              <a:round/>
            </a:ln>
          </p:spPr>
          <p:txBody>
            <a:bodyPr vert="horz" wrap="square" lIns="91440" tIns="45720" rIns="91440" bIns="45720" anchor="ctr" anchorCtr="1" compatLnSpc="1">
              <a:norm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100" dirty="0"/>
                <a:t>请替换文字内容复制你的内容到此 </a:t>
              </a:r>
              <a:br>
                <a:rPr lang="zh-CN" altLang="en-US" sz="1100" dirty="0"/>
              </a:br>
              <a:br>
                <a:rPr lang="zh-CN" altLang="en-US" sz="1100" dirty="0"/>
              </a:br>
              <a:endParaRPr lang="zh-CN" altLang="en-US" sz="1100" dirty="0"/>
            </a:p>
          </p:txBody>
        </p:sp>
        <p:sp>
          <p:nvSpPr>
            <p:cNvPr id="12" name="Rectangle: Rounded Corners 90"/>
            <p:cNvSpPr/>
            <p:nvPr/>
          </p:nvSpPr>
          <p:spPr bwMode="auto">
            <a:xfrm>
              <a:off x="3981348" y="2210501"/>
              <a:ext cx="2062602" cy="303054"/>
            </a:xfrm>
            <a:prstGeom prst="roundRect">
              <a:avLst>
                <a:gd name="adj" fmla="val 50000"/>
              </a:avLst>
            </a:prstGeom>
            <a:solidFill>
              <a:schemeClr val="accent2"/>
            </a:solidFill>
            <a:ln w="19050">
              <a:noFill/>
              <a:round/>
            </a:ln>
          </p:spPr>
          <p:txBody>
            <a:bodyPr vert="horz" wrap="none" lIns="91440" tIns="45720" rIns="91440" bIns="45720" anchor="ctr" anchorCtr="1" compatLnSpc="1">
              <a:normAutofit fontScale="70000" lnSpcReduction="20000"/>
            </a:bodyPr>
            <a:lstStyle/>
            <a:p>
              <a:pPr lvl="0"/>
              <a:r>
                <a:rPr lang="zh-CN" altLang="en-US" sz="14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400" b="1" dirty="0">
                <a:solidFill>
                  <a:srgbClr val="FFFFFF"/>
                </a:solidFill>
              </a:endParaRPr>
            </a:p>
          </p:txBody>
        </p:sp>
      </p:grpSp>
      <p:grpSp>
        <p:nvGrpSpPr>
          <p:cNvPr id="47" name="千图PPT彼岸天：ID 8661124库_组合 46"/>
          <p:cNvGrpSpPr/>
          <p:nvPr>
            <p:custDataLst>
              <p:tags r:id="rId6"/>
            </p:custDataLst>
          </p:nvPr>
        </p:nvGrpSpPr>
        <p:grpSpPr>
          <a:xfrm>
            <a:off x="8783133" y="3656599"/>
            <a:ext cx="2662141" cy="1241850"/>
            <a:chOff x="8783133" y="3656599"/>
            <a:chExt cx="2662141" cy="1241850"/>
          </a:xfrm>
        </p:grpSpPr>
        <p:sp>
          <p:nvSpPr>
            <p:cNvPr id="13" name="Rectangle 91"/>
            <p:cNvSpPr/>
            <p:nvPr/>
          </p:nvSpPr>
          <p:spPr bwMode="auto">
            <a:xfrm>
              <a:off x="8783133" y="3906804"/>
              <a:ext cx="2662141" cy="991645"/>
            </a:xfrm>
            <a:prstGeom prst="rect">
              <a:avLst/>
            </a:prstGeom>
            <a:noFill/>
            <a:ln w="19050">
              <a:noFill/>
              <a:round/>
            </a:ln>
          </p:spPr>
          <p:txBody>
            <a:bodyPr vert="horz" wrap="square" lIns="91440" tIns="45720" rIns="91440" bIns="45720" anchor="ctr" anchorCtr="1" compatLnSpc="1">
              <a:norm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100" dirty="0"/>
                <a:t>请替换文字内容复制你的内容到此 </a:t>
              </a:r>
              <a:br>
                <a:rPr lang="zh-CN" altLang="en-US" sz="1100" dirty="0"/>
              </a:br>
              <a:br>
                <a:rPr lang="zh-CN" altLang="en-US" sz="1100" dirty="0"/>
              </a:br>
              <a:endParaRPr lang="zh-CN" altLang="en-US" sz="1100" dirty="0"/>
            </a:p>
          </p:txBody>
        </p:sp>
        <p:sp>
          <p:nvSpPr>
            <p:cNvPr id="14" name="Rectangle: Rounded Corners 92"/>
            <p:cNvSpPr/>
            <p:nvPr/>
          </p:nvSpPr>
          <p:spPr bwMode="auto">
            <a:xfrm>
              <a:off x="9082903" y="3656599"/>
              <a:ext cx="2062602" cy="303054"/>
            </a:xfrm>
            <a:prstGeom prst="roundRect">
              <a:avLst>
                <a:gd name="adj" fmla="val 50000"/>
              </a:avLst>
            </a:prstGeom>
            <a:solidFill>
              <a:schemeClr val="accent5"/>
            </a:solidFill>
            <a:ln w="19050">
              <a:noFill/>
              <a:round/>
            </a:ln>
          </p:spPr>
          <p:txBody>
            <a:bodyPr vert="horz" wrap="none" lIns="91440" tIns="45720" rIns="91440" bIns="45720" anchor="ctr" anchorCtr="1" compatLnSpc="1">
              <a:normAutofit fontScale="70000" lnSpcReduction="20000"/>
            </a:bodyPr>
            <a:lstStyle/>
            <a:p>
              <a:pPr lvl="0"/>
              <a:r>
                <a:rPr lang="zh-CN" altLang="en-US" sz="14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400" b="1" dirty="0">
                <a:solidFill>
                  <a:srgbClr val="FFFFFF"/>
                </a:solidFill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prism isInverted="1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3780121" y="2968024"/>
            <a:ext cx="4552375" cy="4070491"/>
            <a:chOff x="3780121" y="2968024"/>
            <a:chExt cx="4552375" cy="4070491"/>
          </a:xfrm>
        </p:grpSpPr>
        <p:grpSp>
          <p:nvGrpSpPr>
            <p:cNvPr id="4" name="Group 18"/>
            <p:cNvGrpSpPr/>
            <p:nvPr/>
          </p:nvGrpSpPr>
          <p:grpSpPr>
            <a:xfrm rot="5662649">
              <a:off x="4092585" y="4031689"/>
              <a:ext cx="1200978" cy="1825905"/>
              <a:chOff x="1306513" y="1644650"/>
              <a:chExt cx="1109663" cy="1687513"/>
            </a:xfrm>
          </p:grpSpPr>
          <p:sp>
            <p:nvSpPr>
              <p:cNvPr id="54" name="Freeform: Shape 19"/>
              <p:cNvSpPr/>
              <p:nvPr/>
            </p:nvSpPr>
            <p:spPr bwMode="auto">
              <a:xfrm>
                <a:off x="1306513" y="1644650"/>
                <a:ext cx="839788" cy="1619250"/>
              </a:xfrm>
              <a:custGeom>
                <a:avLst/>
                <a:gdLst>
                  <a:gd name="T0" fmla="*/ 30 w 221"/>
                  <a:gd name="T1" fmla="*/ 241 h 429"/>
                  <a:gd name="T2" fmla="*/ 103 w 221"/>
                  <a:gd name="T3" fmla="*/ 429 h 429"/>
                  <a:gd name="T4" fmla="*/ 221 w 221"/>
                  <a:gd name="T5" fmla="*/ 0 h 429"/>
                  <a:gd name="T6" fmla="*/ 30 w 221"/>
                  <a:gd name="T7" fmla="*/ 241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21" h="429">
                    <a:moveTo>
                      <a:pt x="30" y="241"/>
                    </a:moveTo>
                    <a:cubicBezTo>
                      <a:pt x="0" y="352"/>
                      <a:pt x="39" y="412"/>
                      <a:pt x="103" y="429"/>
                    </a:cubicBezTo>
                    <a:cubicBezTo>
                      <a:pt x="221" y="0"/>
                      <a:pt x="221" y="0"/>
                      <a:pt x="221" y="0"/>
                    </a:cubicBezTo>
                    <a:cubicBezTo>
                      <a:pt x="221" y="0"/>
                      <a:pt x="61" y="129"/>
                      <a:pt x="30" y="241"/>
                    </a:cubicBez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5" name="Freeform: Shape 20"/>
              <p:cNvSpPr/>
              <p:nvPr/>
            </p:nvSpPr>
            <p:spPr bwMode="auto">
              <a:xfrm>
                <a:off x="1697038" y="1644650"/>
                <a:ext cx="719138" cy="1687513"/>
              </a:xfrm>
              <a:custGeom>
                <a:avLst/>
                <a:gdLst>
                  <a:gd name="T0" fmla="*/ 118 w 189"/>
                  <a:gd name="T1" fmla="*/ 0 h 447"/>
                  <a:gd name="T2" fmla="*/ 0 w 189"/>
                  <a:gd name="T3" fmla="*/ 429 h 447"/>
                  <a:gd name="T4" fmla="*/ 159 w 189"/>
                  <a:gd name="T5" fmla="*/ 304 h 447"/>
                  <a:gd name="T6" fmla="*/ 118 w 189"/>
                  <a:gd name="T7" fmla="*/ 0 h 4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89" h="447">
                    <a:moveTo>
                      <a:pt x="118" y="0"/>
                    </a:moveTo>
                    <a:cubicBezTo>
                      <a:pt x="0" y="429"/>
                      <a:pt x="0" y="429"/>
                      <a:pt x="0" y="429"/>
                    </a:cubicBezTo>
                    <a:cubicBezTo>
                      <a:pt x="64" y="447"/>
                      <a:pt x="128" y="416"/>
                      <a:pt x="159" y="304"/>
                    </a:cubicBezTo>
                    <a:cubicBezTo>
                      <a:pt x="189" y="193"/>
                      <a:pt x="118" y="0"/>
                      <a:pt x="118" y="0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5" name="Group 21"/>
            <p:cNvGrpSpPr/>
            <p:nvPr/>
          </p:nvGrpSpPr>
          <p:grpSpPr>
            <a:xfrm rot="13449093">
              <a:off x="6840633" y="3443650"/>
              <a:ext cx="1200665" cy="1826380"/>
              <a:chOff x="1306513" y="1644650"/>
              <a:chExt cx="1109663" cy="1687513"/>
            </a:xfrm>
          </p:grpSpPr>
          <p:sp>
            <p:nvSpPr>
              <p:cNvPr id="52" name="Freeform: Shape 22"/>
              <p:cNvSpPr/>
              <p:nvPr/>
            </p:nvSpPr>
            <p:spPr bwMode="auto">
              <a:xfrm>
                <a:off x="1306513" y="1644650"/>
                <a:ext cx="839788" cy="1619250"/>
              </a:xfrm>
              <a:custGeom>
                <a:avLst/>
                <a:gdLst>
                  <a:gd name="T0" fmla="*/ 30 w 221"/>
                  <a:gd name="T1" fmla="*/ 241 h 429"/>
                  <a:gd name="T2" fmla="*/ 103 w 221"/>
                  <a:gd name="T3" fmla="*/ 429 h 429"/>
                  <a:gd name="T4" fmla="*/ 221 w 221"/>
                  <a:gd name="T5" fmla="*/ 0 h 429"/>
                  <a:gd name="T6" fmla="*/ 30 w 221"/>
                  <a:gd name="T7" fmla="*/ 241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21" h="429">
                    <a:moveTo>
                      <a:pt x="30" y="241"/>
                    </a:moveTo>
                    <a:cubicBezTo>
                      <a:pt x="0" y="352"/>
                      <a:pt x="39" y="412"/>
                      <a:pt x="103" y="429"/>
                    </a:cubicBezTo>
                    <a:cubicBezTo>
                      <a:pt x="221" y="0"/>
                      <a:pt x="221" y="0"/>
                      <a:pt x="221" y="0"/>
                    </a:cubicBezTo>
                    <a:cubicBezTo>
                      <a:pt x="221" y="0"/>
                      <a:pt x="61" y="129"/>
                      <a:pt x="30" y="241"/>
                    </a:cubicBez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3" name="Freeform: Shape 23"/>
              <p:cNvSpPr/>
              <p:nvPr/>
            </p:nvSpPr>
            <p:spPr bwMode="auto">
              <a:xfrm>
                <a:off x="1697038" y="1644650"/>
                <a:ext cx="719138" cy="1687513"/>
              </a:xfrm>
              <a:custGeom>
                <a:avLst/>
                <a:gdLst>
                  <a:gd name="T0" fmla="*/ 118 w 189"/>
                  <a:gd name="T1" fmla="*/ 0 h 447"/>
                  <a:gd name="T2" fmla="*/ 0 w 189"/>
                  <a:gd name="T3" fmla="*/ 429 h 447"/>
                  <a:gd name="T4" fmla="*/ 159 w 189"/>
                  <a:gd name="T5" fmla="*/ 304 h 447"/>
                  <a:gd name="T6" fmla="*/ 118 w 189"/>
                  <a:gd name="T7" fmla="*/ 0 h 4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89" h="447">
                    <a:moveTo>
                      <a:pt x="118" y="0"/>
                    </a:moveTo>
                    <a:cubicBezTo>
                      <a:pt x="0" y="429"/>
                      <a:pt x="0" y="429"/>
                      <a:pt x="0" y="429"/>
                    </a:cubicBezTo>
                    <a:cubicBezTo>
                      <a:pt x="64" y="447"/>
                      <a:pt x="128" y="416"/>
                      <a:pt x="159" y="304"/>
                    </a:cubicBezTo>
                    <a:cubicBezTo>
                      <a:pt x="189" y="193"/>
                      <a:pt x="118" y="0"/>
                      <a:pt x="118" y="0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6" name="Group 24"/>
            <p:cNvGrpSpPr/>
            <p:nvPr/>
          </p:nvGrpSpPr>
          <p:grpSpPr>
            <a:xfrm rot="7830861">
              <a:off x="4772383" y="3156802"/>
              <a:ext cx="1200978" cy="1825905"/>
              <a:chOff x="1306513" y="1644650"/>
              <a:chExt cx="1109663" cy="1687513"/>
            </a:xfrm>
          </p:grpSpPr>
          <p:sp>
            <p:nvSpPr>
              <p:cNvPr id="50" name="Freeform: Shape 25"/>
              <p:cNvSpPr/>
              <p:nvPr/>
            </p:nvSpPr>
            <p:spPr bwMode="auto">
              <a:xfrm>
                <a:off x="1306513" y="1644650"/>
                <a:ext cx="839788" cy="1619250"/>
              </a:xfrm>
              <a:custGeom>
                <a:avLst/>
                <a:gdLst>
                  <a:gd name="T0" fmla="*/ 30 w 221"/>
                  <a:gd name="T1" fmla="*/ 241 h 429"/>
                  <a:gd name="T2" fmla="*/ 103 w 221"/>
                  <a:gd name="T3" fmla="*/ 429 h 429"/>
                  <a:gd name="T4" fmla="*/ 221 w 221"/>
                  <a:gd name="T5" fmla="*/ 0 h 429"/>
                  <a:gd name="T6" fmla="*/ 30 w 221"/>
                  <a:gd name="T7" fmla="*/ 241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21" h="429">
                    <a:moveTo>
                      <a:pt x="30" y="241"/>
                    </a:moveTo>
                    <a:cubicBezTo>
                      <a:pt x="0" y="352"/>
                      <a:pt x="39" y="412"/>
                      <a:pt x="103" y="429"/>
                    </a:cubicBezTo>
                    <a:cubicBezTo>
                      <a:pt x="221" y="0"/>
                      <a:pt x="221" y="0"/>
                      <a:pt x="221" y="0"/>
                    </a:cubicBezTo>
                    <a:cubicBezTo>
                      <a:pt x="221" y="0"/>
                      <a:pt x="61" y="129"/>
                      <a:pt x="30" y="241"/>
                    </a:cubicBez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1" name="Freeform: Shape 26"/>
              <p:cNvSpPr/>
              <p:nvPr/>
            </p:nvSpPr>
            <p:spPr bwMode="auto">
              <a:xfrm>
                <a:off x="1697038" y="1644650"/>
                <a:ext cx="719138" cy="1687513"/>
              </a:xfrm>
              <a:custGeom>
                <a:avLst/>
                <a:gdLst>
                  <a:gd name="T0" fmla="*/ 118 w 189"/>
                  <a:gd name="T1" fmla="*/ 0 h 447"/>
                  <a:gd name="T2" fmla="*/ 0 w 189"/>
                  <a:gd name="T3" fmla="*/ 429 h 447"/>
                  <a:gd name="T4" fmla="*/ 159 w 189"/>
                  <a:gd name="T5" fmla="*/ 304 h 447"/>
                  <a:gd name="T6" fmla="*/ 118 w 189"/>
                  <a:gd name="T7" fmla="*/ 0 h 4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89" h="447">
                    <a:moveTo>
                      <a:pt x="118" y="0"/>
                    </a:moveTo>
                    <a:cubicBezTo>
                      <a:pt x="0" y="429"/>
                      <a:pt x="0" y="429"/>
                      <a:pt x="0" y="429"/>
                    </a:cubicBezTo>
                    <a:cubicBezTo>
                      <a:pt x="64" y="447"/>
                      <a:pt x="128" y="416"/>
                      <a:pt x="159" y="304"/>
                    </a:cubicBezTo>
                    <a:cubicBezTo>
                      <a:pt x="189" y="193"/>
                      <a:pt x="118" y="0"/>
                      <a:pt x="118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7" name="Group 27"/>
            <p:cNvGrpSpPr/>
            <p:nvPr/>
          </p:nvGrpSpPr>
          <p:grpSpPr>
            <a:xfrm rot="10570456">
              <a:off x="5902865" y="2968024"/>
              <a:ext cx="1200665" cy="1826380"/>
              <a:chOff x="1306513" y="1644649"/>
              <a:chExt cx="1109663" cy="1687514"/>
            </a:xfrm>
          </p:grpSpPr>
          <p:sp>
            <p:nvSpPr>
              <p:cNvPr id="48" name="Freeform: Shape 28"/>
              <p:cNvSpPr/>
              <p:nvPr/>
            </p:nvSpPr>
            <p:spPr bwMode="auto">
              <a:xfrm>
                <a:off x="1306513" y="1644649"/>
                <a:ext cx="839788" cy="1619250"/>
              </a:xfrm>
              <a:custGeom>
                <a:avLst/>
                <a:gdLst>
                  <a:gd name="T0" fmla="*/ 30 w 221"/>
                  <a:gd name="T1" fmla="*/ 241 h 429"/>
                  <a:gd name="T2" fmla="*/ 103 w 221"/>
                  <a:gd name="T3" fmla="*/ 429 h 429"/>
                  <a:gd name="T4" fmla="*/ 221 w 221"/>
                  <a:gd name="T5" fmla="*/ 0 h 429"/>
                  <a:gd name="T6" fmla="*/ 30 w 221"/>
                  <a:gd name="T7" fmla="*/ 241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21" h="429">
                    <a:moveTo>
                      <a:pt x="30" y="241"/>
                    </a:moveTo>
                    <a:cubicBezTo>
                      <a:pt x="0" y="352"/>
                      <a:pt x="39" y="412"/>
                      <a:pt x="103" y="429"/>
                    </a:cubicBezTo>
                    <a:cubicBezTo>
                      <a:pt x="221" y="0"/>
                      <a:pt x="221" y="0"/>
                      <a:pt x="221" y="0"/>
                    </a:cubicBezTo>
                    <a:cubicBezTo>
                      <a:pt x="221" y="0"/>
                      <a:pt x="61" y="129"/>
                      <a:pt x="30" y="241"/>
                    </a:cubicBez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9" name="Freeform: Shape 29"/>
              <p:cNvSpPr/>
              <p:nvPr/>
            </p:nvSpPr>
            <p:spPr bwMode="auto">
              <a:xfrm>
                <a:off x="1697038" y="1644650"/>
                <a:ext cx="719138" cy="1687513"/>
              </a:xfrm>
              <a:custGeom>
                <a:avLst/>
                <a:gdLst>
                  <a:gd name="T0" fmla="*/ 118 w 189"/>
                  <a:gd name="T1" fmla="*/ 0 h 447"/>
                  <a:gd name="T2" fmla="*/ 0 w 189"/>
                  <a:gd name="T3" fmla="*/ 429 h 447"/>
                  <a:gd name="T4" fmla="*/ 159 w 189"/>
                  <a:gd name="T5" fmla="*/ 304 h 447"/>
                  <a:gd name="T6" fmla="*/ 118 w 189"/>
                  <a:gd name="T7" fmla="*/ 0 h 4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89" h="447">
                    <a:moveTo>
                      <a:pt x="118" y="0"/>
                    </a:moveTo>
                    <a:cubicBezTo>
                      <a:pt x="0" y="429"/>
                      <a:pt x="0" y="429"/>
                      <a:pt x="0" y="429"/>
                    </a:cubicBezTo>
                    <a:cubicBezTo>
                      <a:pt x="64" y="447"/>
                      <a:pt x="128" y="416"/>
                      <a:pt x="159" y="304"/>
                    </a:cubicBezTo>
                    <a:cubicBezTo>
                      <a:pt x="189" y="193"/>
                      <a:pt x="118" y="0"/>
                      <a:pt x="118" y="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8" name="Group 30"/>
            <p:cNvGrpSpPr/>
            <p:nvPr/>
          </p:nvGrpSpPr>
          <p:grpSpPr>
            <a:xfrm rot="14923554">
              <a:off x="6819055" y="4503839"/>
              <a:ext cx="1200978" cy="1825905"/>
              <a:chOff x="1306513" y="1644650"/>
              <a:chExt cx="1109663" cy="1687513"/>
            </a:xfrm>
          </p:grpSpPr>
          <p:sp>
            <p:nvSpPr>
              <p:cNvPr id="46" name="Freeform: Shape 31"/>
              <p:cNvSpPr/>
              <p:nvPr/>
            </p:nvSpPr>
            <p:spPr bwMode="auto">
              <a:xfrm>
                <a:off x="1306513" y="1644651"/>
                <a:ext cx="839788" cy="1619250"/>
              </a:xfrm>
              <a:custGeom>
                <a:avLst/>
                <a:gdLst>
                  <a:gd name="T0" fmla="*/ 30 w 221"/>
                  <a:gd name="T1" fmla="*/ 241 h 429"/>
                  <a:gd name="T2" fmla="*/ 103 w 221"/>
                  <a:gd name="T3" fmla="*/ 429 h 429"/>
                  <a:gd name="T4" fmla="*/ 221 w 221"/>
                  <a:gd name="T5" fmla="*/ 0 h 429"/>
                  <a:gd name="T6" fmla="*/ 30 w 221"/>
                  <a:gd name="T7" fmla="*/ 241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21" h="429">
                    <a:moveTo>
                      <a:pt x="30" y="241"/>
                    </a:moveTo>
                    <a:cubicBezTo>
                      <a:pt x="0" y="352"/>
                      <a:pt x="39" y="412"/>
                      <a:pt x="103" y="429"/>
                    </a:cubicBezTo>
                    <a:cubicBezTo>
                      <a:pt x="221" y="0"/>
                      <a:pt x="221" y="0"/>
                      <a:pt x="221" y="0"/>
                    </a:cubicBezTo>
                    <a:cubicBezTo>
                      <a:pt x="221" y="0"/>
                      <a:pt x="61" y="129"/>
                      <a:pt x="30" y="241"/>
                    </a:cubicBezTo>
                    <a:close/>
                  </a:path>
                </a:pathLst>
              </a:custGeom>
              <a:solidFill>
                <a:schemeClr val="accent5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7" name="Freeform: Shape 32"/>
              <p:cNvSpPr/>
              <p:nvPr/>
            </p:nvSpPr>
            <p:spPr bwMode="auto">
              <a:xfrm>
                <a:off x="1697038" y="1644650"/>
                <a:ext cx="719138" cy="1687513"/>
              </a:xfrm>
              <a:custGeom>
                <a:avLst/>
                <a:gdLst>
                  <a:gd name="T0" fmla="*/ 118 w 189"/>
                  <a:gd name="T1" fmla="*/ 0 h 447"/>
                  <a:gd name="T2" fmla="*/ 0 w 189"/>
                  <a:gd name="T3" fmla="*/ 429 h 447"/>
                  <a:gd name="T4" fmla="*/ 159 w 189"/>
                  <a:gd name="T5" fmla="*/ 304 h 447"/>
                  <a:gd name="T6" fmla="*/ 118 w 189"/>
                  <a:gd name="T7" fmla="*/ 0 h 4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89" h="447">
                    <a:moveTo>
                      <a:pt x="118" y="0"/>
                    </a:moveTo>
                    <a:cubicBezTo>
                      <a:pt x="0" y="429"/>
                      <a:pt x="0" y="429"/>
                      <a:pt x="0" y="429"/>
                    </a:cubicBezTo>
                    <a:cubicBezTo>
                      <a:pt x="64" y="447"/>
                      <a:pt x="128" y="416"/>
                      <a:pt x="159" y="304"/>
                    </a:cubicBezTo>
                    <a:cubicBezTo>
                      <a:pt x="189" y="193"/>
                      <a:pt x="118" y="0"/>
                      <a:pt x="118" y="0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9" name="Group 64"/>
            <p:cNvGrpSpPr/>
            <p:nvPr/>
          </p:nvGrpSpPr>
          <p:grpSpPr>
            <a:xfrm>
              <a:off x="5276114" y="4734668"/>
              <a:ext cx="1680751" cy="2303847"/>
              <a:chOff x="5276114" y="4734668"/>
              <a:chExt cx="1680751" cy="2303847"/>
            </a:xfrm>
            <a:solidFill>
              <a:schemeClr val="tx2">
                <a:lumMod val="40000"/>
                <a:lumOff val="60000"/>
              </a:schemeClr>
            </a:solidFill>
          </p:grpSpPr>
          <p:sp>
            <p:nvSpPr>
              <p:cNvPr id="42" name="Freeform: Shape 34"/>
              <p:cNvSpPr/>
              <p:nvPr/>
            </p:nvSpPr>
            <p:spPr bwMode="auto">
              <a:xfrm>
                <a:off x="5968648" y="5536347"/>
                <a:ext cx="280125" cy="280198"/>
              </a:xfrm>
              <a:custGeom>
                <a:avLst/>
                <a:gdLst>
                  <a:gd name="T0" fmla="*/ 159 w 160"/>
                  <a:gd name="T1" fmla="*/ 75 h 160"/>
                  <a:gd name="T2" fmla="*/ 84 w 160"/>
                  <a:gd name="T3" fmla="*/ 159 h 160"/>
                  <a:gd name="T4" fmla="*/ 0 w 160"/>
                  <a:gd name="T5" fmla="*/ 75 h 160"/>
                  <a:gd name="T6" fmla="*/ 84 w 160"/>
                  <a:gd name="T7" fmla="*/ 0 h 160"/>
                  <a:gd name="T8" fmla="*/ 159 w 160"/>
                  <a:gd name="T9" fmla="*/ 75 h 160"/>
                  <a:gd name="T10" fmla="*/ 159 w 160"/>
                  <a:gd name="T11" fmla="*/ 75 h 160"/>
                  <a:gd name="T12" fmla="*/ 159 w 160"/>
                  <a:gd name="T13" fmla="*/ 75 h 1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60" h="160">
                    <a:moveTo>
                      <a:pt x="159" y="75"/>
                    </a:moveTo>
                    <a:cubicBezTo>
                      <a:pt x="159" y="126"/>
                      <a:pt x="126" y="159"/>
                      <a:pt x="84" y="159"/>
                    </a:cubicBezTo>
                    <a:cubicBezTo>
                      <a:pt x="34" y="159"/>
                      <a:pt x="0" y="126"/>
                      <a:pt x="0" y="75"/>
                    </a:cubicBezTo>
                    <a:cubicBezTo>
                      <a:pt x="0" y="34"/>
                      <a:pt x="34" y="0"/>
                      <a:pt x="84" y="0"/>
                    </a:cubicBezTo>
                    <a:cubicBezTo>
                      <a:pt x="126" y="0"/>
                      <a:pt x="159" y="34"/>
                      <a:pt x="159" y="75"/>
                    </a:cubicBezTo>
                    <a:close/>
                    <a:moveTo>
                      <a:pt x="159" y="75"/>
                    </a:moveTo>
                    <a:lnTo>
                      <a:pt x="159" y="75"/>
                    </a:lnTo>
                    <a:close/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43" name="Group 63"/>
              <p:cNvGrpSpPr/>
              <p:nvPr/>
            </p:nvGrpSpPr>
            <p:grpSpPr>
              <a:xfrm>
                <a:off x="5276114" y="4734668"/>
                <a:ext cx="1680751" cy="2303847"/>
                <a:chOff x="5276114" y="4734668"/>
                <a:chExt cx="1680751" cy="2303847"/>
              </a:xfrm>
              <a:grpFill/>
            </p:grpSpPr>
            <p:sp>
              <p:nvSpPr>
                <p:cNvPr id="44" name="Freeform: Shape 35"/>
                <p:cNvSpPr/>
                <p:nvPr/>
              </p:nvSpPr>
              <p:spPr bwMode="auto">
                <a:xfrm>
                  <a:off x="5984211" y="4734668"/>
                  <a:ext cx="264563" cy="770546"/>
                </a:xfrm>
                <a:custGeom>
                  <a:avLst/>
                  <a:gdLst>
                    <a:gd name="T0" fmla="*/ 151 w 152"/>
                    <a:gd name="T1" fmla="*/ 435 h 436"/>
                    <a:gd name="T2" fmla="*/ 76 w 152"/>
                    <a:gd name="T3" fmla="*/ 0 h 436"/>
                    <a:gd name="T4" fmla="*/ 0 w 152"/>
                    <a:gd name="T5" fmla="*/ 435 h 436"/>
                    <a:gd name="T6" fmla="*/ 76 w 152"/>
                    <a:gd name="T7" fmla="*/ 409 h 436"/>
                    <a:gd name="T8" fmla="*/ 151 w 152"/>
                    <a:gd name="T9" fmla="*/ 435 h 436"/>
                    <a:gd name="T10" fmla="*/ 151 w 152"/>
                    <a:gd name="T11" fmla="*/ 435 h 436"/>
                    <a:gd name="T12" fmla="*/ 151 w 152"/>
                    <a:gd name="T13" fmla="*/ 435 h 43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52" h="436">
                      <a:moveTo>
                        <a:pt x="151" y="435"/>
                      </a:moveTo>
                      <a:cubicBezTo>
                        <a:pt x="134" y="309"/>
                        <a:pt x="109" y="0"/>
                        <a:pt x="76" y="0"/>
                      </a:cubicBezTo>
                      <a:cubicBezTo>
                        <a:pt x="42" y="0"/>
                        <a:pt x="9" y="309"/>
                        <a:pt x="0" y="435"/>
                      </a:cubicBezTo>
                      <a:cubicBezTo>
                        <a:pt x="17" y="418"/>
                        <a:pt x="42" y="409"/>
                        <a:pt x="76" y="409"/>
                      </a:cubicBezTo>
                      <a:cubicBezTo>
                        <a:pt x="101" y="409"/>
                        <a:pt x="126" y="418"/>
                        <a:pt x="151" y="435"/>
                      </a:cubicBezTo>
                      <a:close/>
                      <a:moveTo>
                        <a:pt x="151" y="435"/>
                      </a:moveTo>
                      <a:lnTo>
                        <a:pt x="151" y="435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45" name="Freeform: Shape 36"/>
                <p:cNvSpPr/>
                <p:nvPr/>
              </p:nvSpPr>
              <p:spPr bwMode="auto">
                <a:xfrm>
                  <a:off x="5276114" y="5637527"/>
                  <a:ext cx="1680751" cy="1400988"/>
                </a:xfrm>
                <a:custGeom>
                  <a:avLst/>
                  <a:gdLst>
                    <a:gd name="T0" fmla="*/ 594 w 954"/>
                    <a:gd name="T1" fmla="*/ 0 h 795"/>
                    <a:gd name="T2" fmla="*/ 594 w 954"/>
                    <a:gd name="T3" fmla="*/ 16 h 795"/>
                    <a:gd name="T4" fmla="*/ 477 w 954"/>
                    <a:gd name="T5" fmla="*/ 142 h 795"/>
                    <a:gd name="T6" fmla="*/ 351 w 954"/>
                    <a:gd name="T7" fmla="*/ 16 h 795"/>
                    <a:gd name="T8" fmla="*/ 351 w 954"/>
                    <a:gd name="T9" fmla="*/ 0 h 795"/>
                    <a:gd name="T10" fmla="*/ 17 w 954"/>
                    <a:gd name="T11" fmla="*/ 284 h 795"/>
                    <a:gd name="T12" fmla="*/ 427 w 954"/>
                    <a:gd name="T13" fmla="*/ 134 h 795"/>
                    <a:gd name="T14" fmla="*/ 393 w 954"/>
                    <a:gd name="T15" fmla="*/ 752 h 795"/>
                    <a:gd name="T16" fmla="*/ 477 w 954"/>
                    <a:gd name="T17" fmla="*/ 794 h 795"/>
                    <a:gd name="T18" fmla="*/ 552 w 954"/>
                    <a:gd name="T19" fmla="*/ 752 h 795"/>
                    <a:gd name="T20" fmla="*/ 519 w 954"/>
                    <a:gd name="T21" fmla="*/ 134 h 795"/>
                    <a:gd name="T22" fmla="*/ 937 w 954"/>
                    <a:gd name="T23" fmla="*/ 284 h 795"/>
                    <a:gd name="T24" fmla="*/ 594 w 954"/>
                    <a:gd name="T25" fmla="*/ 0 h 795"/>
                    <a:gd name="T26" fmla="*/ 594 w 954"/>
                    <a:gd name="T27" fmla="*/ 0 h 795"/>
                    <a:gd name="T28" fmla="*/ 594 w 954"/>
                    <a:gd name="T29" fmla="*/ 0 h 79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954" h="795">
                      <a:moveTo>
                        <a:pt x="594" y="0"/>
                      </a:moveTo>
                      <a:cubicBezTo>
                        <a:pt x="594" y="8"/>
                        <a:pt x="594" y="16"/>
                        <a:pt x="594" y="16"/>
                      </a:cubicBezTo>
                      <a:cubicBezTo>
                        <a:pt x="594" y="83"/>
                        <a:pt x="544" y="142"/>
                        <a:pt x="477" y="142"/>
                      </a:cubicBezTo>
                      <a:cubicBezTo>
                        <a:pt x="410" y="142"/>
                        <a:pt x="351" y="83"/>
                        <a:pt x="351" y="16"/>
                      </a:cubicBezTo>
                      <a:cubicBezTo>
                        <a:pt x="351" y="16"/>
                        <a:pt x="351" y="8"/>
                        <a:pt x="351" y="0"/>
                      </a:cubicBezTo>
                      <a:cubicBezTo>
                        <a:pt x="251" y="75"/>
                        <a:pt x="0" y="259"/>
                        <a:pt x="17" y="284"/>
                      </a:cubicBezTo>
                      <a:cubicBezTo>
                        <a:pt x="34" y="317"/>
                        <a:pt x="310" y="192"/>
                        <a:pt x="427" y="134"/>
                      </a:cubicBezTo>
                      <a:cubicBezTo>
                        <a:pt x="393" y="752"/>
                        <a:pt x="393" y="752"/>
                        <a:pt x="393" y="752"/>
                      </a:cubicBezTo>
                      <a:cubicBezTo>
                        <a:pt x="393" y="752"/>
                        <a:pt x="410" y="794"/>
                        <a:pt x="477" y="794"/>
                      </a:cubicBezTo>
                      <a:cubicBezTo>
                        <a:pt x="535" y="794"/>
                        <a:pt x="552" y="752"/>
                        <a:pt x="552" y="752"/>
                      </a:cubicBezTo>
                      <a:cubicBezTo>
                        <a:pt x="519" y="134"/>
                        <a:pt x="519" y="134"/>
                        <a:pt x="519" y="134"/>
                      </a:cubicBezTo>
                      <a:cubicBezTo>
                        <a:pt x="636" y="192"/>
                        <a:pt x="920" y="317"/>
                        <a:pt x="937" y="284"/>
                      </a:cubicBezTo>
                      <a:cubicBezTo>
                        <a:pt x="953" y="259"/>
                        <a:pt x="702" y="75"/>
                        <a:pt x="594" y="0"/>
                      </a:cubicBezTo>
                      <a:close/>
                      <a:moveTo>
                        <a:pt x="594" y="0"/>
                      </a:moveTo>
                      <a:lnTo>
                        <a:pt x="594" y="0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  <p:sp>
          <p:nvSpPr>
            <p:cNvPr id="10" name="Freeform: Shape 37"/>
            <p:cNvSpPr/>
            <p:nvPr/>
          </p:nvSpPr>
          <p:spPr bwMode="auto">
            <a:xfrm>
              <a:off x="4343983" y="4696103"/>
              <a:ext cx="359518" cy="395573"/>
            </a:xfrm>
            <a:custGeom>
              <a:avLst/>
              <a:gdLst>
                <a:gd name="T0" fmla="+- 0 10802 114"/>
                <a:gd name="T1" fmla="*/ T0 w 21376"/>
                <a:gd name="T2" fmla="*/ 10800 h 21600"/>
                <a:gd name="T3" fmla="+- 0 10802 114"/>
                <a:gd name="T4" fmla="*/ T3 w 21376"/>
                <a:gd name="T5" fmla="*/ 10800 h 21600"/>
                <a:gd name="T6" fmla="+- 0 10802 114"/>
                <a:gd name="T7" fmla="*/ T6 w 21376"/>
                <a:gd name="T8" fmla="*/ 10800 h 21600"/>
                <a:gd name="T9" fmla="+- 0 10802 114"/>
                <a:gd name="T10" fmla="*/ T9 w 21376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1376" h="21600">
                  <a:moveTo>
                    <a:pt x="21036" y="18604"/>
                  </a:moveTo>
                  <a:cubicBezTo>
                    <a:pt x="21454" y="19261"/>
                    <a:pt x="21486" y="19922"/>
                    <a:pt x="21134" y="20586"/>
                  </a:cubicBezTo>
                  <a:cubicBezTo>
                    <a:pt x="20969" y="20915"/>
                    <a:pt x="20731" y="21168"/>
                    <a:pt x="20427" y="21338"/>
                  </a:cubicBezTo>
                  <a:cubicBezTo>
                    <a:pt x="20122" y="21514"/>
                    <a:pt x="19797" y="21599"/>
                    <a:pt x="19455" y="21599"/>
                  </a:cubicBezTo>
                  <a:lnTo>
                    <a:pt x="1928" y="21599"/>
                  </a:lnTo>
                  <a:cubicBezTo>
                    <a:pt x="1585" y="21599"/>
                    <a:pt x="1263" y="21514"/>
                    <a:pt x="965" y="21338"/>
                  </a:cubicBezTo>
                  <a:cubicBezTo>
                    <a:pt x="663" y="21168"/>
                    <a:pt x="425" y="20915"/>
                    <a:pt x="248" y="20586"/>
                  </a:cubicBezTo>
                  <a:cubicBezTo>
                    <a:pt x="-114" y="19914"/>
                    <a:pt x="-80" y="19250"/>
                    <a:pt x="344" y="18604"/>
                  </a:cubicBezTo>
                  <a:lnTo>
                    <a:pt x="7509" y="7313"/>
                  </a:lnTo>
                  <a:lnTo>
                    <a:pt x="7509" y="2167"/>
                  </a:lnTo>
                  <a:lnTo>
                    <a:pt x="6427" y="2167"/>
                  </a:lnTo>
                  <a:cubicBezTo>
                    <a:pt x="6122" y="2167"/>
                    <a:pt x="5870" y="2061"/>
                    <a:pt x="5670" y="1850"/>
                  </a:cubicBezTo>
                  <a:cubicBezTo>
                    <a:pt x="5473" y="1638"/>
                    <a:pt x="5371" y="1380"/>
                    <a:pt x="5371" y="1072"/>
                  </a:cubicBezTo>
                  <a:cubicBezTo>
                    <a:pt x="5371" y="778"/>
                    <a:pt x="5473" y="528"/>
                    <a:pt x="5670" y="320"/>
                  </a:cubicBezTo>
                  <a:cubicBezTo>
                    <a:pt x="5870" y="108"/>
                    <a:pt x="6122" y="0"/>
                    <a:pt x="6427" y="0"/>
                  </a:cubicBezTo>
                  <a:lnTo>
                    <a:pt x="14953" y="0"/>
                  </a:lnTo>
                  <a:cubicBezTo>
                    <a:pt x="15260" y="0"/>
                    <a:pt x="15515" y="108"/>
                    <a:pt x="15724" y="320"/>
                  </a:cubicBezTo>
                  <a:cubicBezTo>
                    <a:pt x="15933" y="528"/>
                    <a:pt x="16038" y="778"/>
                    <a:pt x="16038" y="1072"/>
                  </a:cubicBezTo>
                  <a:cubicBezTo>
                    <a:pt x="16038" y="1380"/>
                    <a:pt x="15933" y="1638"/>
                    <a:pt x="15724" y="1850"/>
                  </a:cubicBezTo>
                  <a:cubicBezTo>
                    <a:pt x="15515" y="2061"/>
                    <a:pt x="15260" y="2167"/>
                    <a:pt x="14953" y="2167"/>
                  </a:cubicBezTo>
                  <a:lnTo>
                    <a:pt x="13900" y="2167"/>
                  </a:lnTo>
                  <a:lnTo>
                    <a:pt x="13900" y="7339"/>
                  </a:lnTo>
                  <a:lnTo>
                    <a:pt x="21036" y="18604"/>
                  </a:lnTo>
                  <a:close/>
                  <a:moveTo>
                    <a:pt x="5261" y="14865"/>
                  </a:moveTo>
                  <a:lnTo>
                    <a:pt x="16122" y="14865"/>
                  </a:lnTo>
                  <a:lnTo>
                    <a:pt x="11773" y="7974"/>
                  </a:lnTo>
                  <a:lnTo>
                    <a:pt x="11773" y="2167"/>
                  </a:lnTo>
                  <a:lnTo>
                    <a:pt x="9635" y="2167"/>
                  </a:lnTo>
                  <a:lnTo>
                    <a:pt x="9635" y="7947"/>
                  </a:lnTo>
                  <a:lnTo>
                    <a:pt x="5261" y="14865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1" name="Group 38"/>
            <p:cNvGrpSpPr/>
            <p:nvPr/>
          </p:nvGrpSpPr>
          <p:grpSpPr bwMode="auto">
            <a:xfrm>
              <a:off x="7430541" y="3975860"/>
              <a:ext cx="435029" cy="375695"/>
              <a:chOff x="4679950" y="1301750"/>
              <a:chExt cx="290513" cy="250825"/>
            </a:xfrm>
            <a:solidFill>
              <a:schemeClr val="bg1"/>
            </a:solidFill>
          </p:grpSpPr>
          <p:sp>
            <p:nvSpPr>
              <p:cNvPr id="40" name="Freeform: Shape 39"/>
              <p:cNvSpPr/>
              <p:nvPr/>
            </p:nvSpPr>
            <p:spPr bwMode="auto">
              <a:xfrm>
                <a:off x="4679950" y="1335088"/>
                <a:ext cx="252413" cy="217487"/>
              </a:xfrm>
              <a:custGeom>
                <a:avLst/>
                <a:gdLst>
                  <a:gd name="T0" fmla="*/ 73 w 699"/>
                  <a:gd name="T1" fmla="*/ 520 h 605"/>
                  <a:gd name="T2" fmla="*/ 73 w 699"/>
                  <a:gd name="T3" fmla="*/ 0 h 605"/>
                  <a:gd name="T4" fmla="*/ 21 w 699"/>
                  <a:gd name="T5" fmla="*/ 0 h 605"/>
                  <a:gd name="T6" fmla="*/ 0 w 699"/>
                  <a:gd name="T7" fmla="*/ 20 h 605"/>
                  <a:gd name="T8" fmla="*/ 0 w 699"/>
                  <a:gd name="T9" fmla="*/ 593 h 605"/>
                  <a:gd name="T10" fmla="*/ 21 w 699"/>
                  <a:gd name="T11" fmla="*/ 604 h 605"/>
                  <a:gd name="T12" fmla="*/ 688 w 699"/>
                  <a:gd name="T13" fmla="*/ 604 h 605"/>
                  <a:gd name="T14" fmla="*/ 698 w 699"/>
                  <a:gd name="T15" fmla="*/ 593 h 605"/>
                  <a:gd name="T16" fmla="*/ 698 w 699"/>
                  <a:gd name="T17" fmla="*/ 541 h 605"/>
                  <a:gd name="T18" fmla="*/ 83 w 699"/>
                  <a:gd name="T19" fmla="*/ 541 h 605"/>
                  <a:gd name="T20" fmla="*/ 73 w 699"/>
                  <a:gd name="T21" fmla="*/ 520 h 605"/>
                  <a:gd name="T22" fmla="*/ 73 w 699"/>
                  <a:gd name="T23" fmla="*/ 520 h 605"/>
                  <a:gd name="T24" fmla="*/ 73 w 699"/>
                  <a:gd name="T25" fmla="*/ 520 h 6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699" h="605">
                    <a:moveTo>
                      <a:pt x="73" y="520"/>
                    </a:moveTo>
                    <a:cubicBezTo>
                      <a:pt x="73" y="0"/>
                      <a:pt x="73" y="0"/>
                      <a:pt x="73" y="0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10" y="0"/>
                      <a:pt x="0" y="10"/>
                      <a:pt x="0" y="20"/>
                    </a:cubicBezTo>
                    <a:cubicBezTo>
                      <a:pt x="0" y="593"/>
                      <a:pt x="0" y="593"/>
                      <a:pt x="0" y="593"/>
                    </a:cubicBezTo>
                    <a:cubicBezTo>
                      <a:pt x="0" y="604"/>
                      <a:pt x="10" y="604"/>
                      <a:pt x="21" y="604"/>
                    </a:cubicBezTo>
                    <a:cubicBezTo>
                      <a:pt x="688" y="604"/>
                      <a:pt x="688" y="604"/>
                      <a:pt x="688" y="604"/>
                    </a:cubicBezTo>
                    <a:cubicBezTo>
                      <a:pt x="688" y="604"/>
                      <a:pt x="698" y="604"/>
                      <a:pt x="698" y="593"/>
                    </a:cubicBezTo>
                    <a:cubicBezTo>
                      <a:pt x="698" y="541"/>
                      <a:pt x="698" y="541"/>
                      <a:pt x="698" y="541"/>
                    </a:cubicBezTo>
                    <a:cubicBezTo>
                      <a:pt x="83" y="541"/>
                      <a:pt x="83" y="541"/>
                      <a:pt x="83" y="541"/>
                    </a:cubicBezTo>
                    <a:cubicBezTo>
                      <a:pt x="83" y="541"/>
                      <a:pt x="73" y="531"/>
                      <a:pt x="73" y="520"/>
                    </a:cubicBezTo>
                    <a:close/>
                    <a:moveTo>
                      <a:pt x="73" y="520"/>
                    </a:moveTo>
                    <a:lnTo>
                      <a:pt x="73" y="520"/>
                    </a:lnTo>
                    <a:close/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1" name="Freeform: Shape 40"/>
              <p:cNvSpPr/>
              <p:nvPr/>
            </p:nvSpPr>
            <p:spPr bwMode="auto">
              <a:xfrm>
                <a:off x="4718050" y="1301750"/>
                <a:ext cx="252413" cy="217488"/>
              </a:xfrm>
              <a:custGeom>
                <a:avLst/>
                <a:gdLst>
                  <a:gd name="T0" fmla="*/ 677 w 699"/>
                  <a:gd name="T1" fmla="*/ 0 h 605"/>
                  <a:gd name="T2" fmla="*/ 11 w 699"/>
                  <a:gd name="T3" fmla="*/ 0 h 605"/>
                  <a:gd name="T4" fmla="*/ 0 w 699"/>
                  <a:gd name="T5" fmla="*/ 10 h 605"/>
                  <a:gd name="T6" fmla="*/ 0 w 699"/>
                  <a:gd name="T7" fmla="*/ 583 h 605"/>
                  <a:gd name="T8" fmla="*/ 11 w 699"/>
                  <a:gd name="T9" fmla="*/ 604 h 605"/>
                  <a:gd name="T10" fmla="*/ 677 w 699"/>
                  <a:gd name="T11" fmla="*/ 604 h 605"/>
                  <a:gd name="T12" fmla="*/ 698 w 699"/>
                  <a:gd name="T13" fmla="*/ 583 h 605"/>
                  <a:gd name="T14" fmla="*/ 698 w 699"/>
                  <a:gd name="T15" fmla="*/ 10 h 605"/>
                  <a:gd name="T16" fmla="*/ 677 w 699"/>
                  <a:gd name="T17" fmla="*/ 0 h 605"/>
                  <a:gd name="T18" fmla="*/ 188 w 699"/>
                  <a:gd name="T19" fmla="*/ 52 h 605"/>
                  <a:gd name="T20" fmla="*/ 261 w 699"/>
                  <a:gd name="T21" fmla="*/ 125 h 605"/>
                  <a:gd name="T22" fmla="*/ 188 w 699"/>
                  <a:gd name="T23" fmla="*/ 198 h 605"/>
                  <a:gd name="T24" fmla="*/ 115 w 699"/>
                  <a:gd name="T25" fmla="*/ 125 h 605"/>
                  <a:gd name="T26" fmla="*/ 188 w 699"/>
                  <a:gd name="T27" fmla="*/ 52 h 605"/>
                  <a:gd name="T28" fmla="*/ 646 w 699"/>
                  <a:gd name="T29" fmla="*/ 427 h 605"/>
                  <a:gd name="T30" fmla="*/ 52 w 699"/>
                  <a:gd name="T31" fmla="*/ 427 h 605"/>
                  <a:gd name="T32" fmla="*/ 167 w 699"/>
                  <a:gd name="T33" fmla="*/ 292 h 605"/>
                  <a:gd name="T34" fmla="*/ 240 w 699"/>
                  <a:gd name="T35" fmla="*/ 333 h 605"/>
                  <a:gd name="T36" fmla="*/ 313 w 699"/>
                  <a:gd name="T37" fmla="*/ 198 h 605"/>
                  <a:gd name="T38" fmla="*/ 406 w 699"/>
                  <a:gd name="T39" fmla="*/ 260 h 605"/>
                  <a:gd name="T40" fmla="*/ 490 w 699"/>
                  <a:gd name="T41" fmla="*/ 94 h 605"/>
                  <a:gd name="T42" fmla="*/ 646 w 699"/>
                  <a:gd name="T43" fmla="*/ 417 h 605"/>
                  <a:gd name="T44" fmla="*/ 646 w 699"/>
                  <a:gd name="T45" fmla="*/ 427 h 605"/>
                  <a:gd name="T46" fmla="*/ 646 w 699"/>
                  <a:gd name="T47" fmla="*/ 427 h 605"/>
                  <a:gd name="T48" fmla="*/ 646 w 699"/>
                  <a:gd name="T49" fmla="*/ 427 h 6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699" h="605">
                    <a:moveTo>
                      <a:pt x="677" y="0"/>
                    </a:moveTo>
                    <a:cubicBezTo>
                      <a:pt x="11" y="0"/>
                      <a:pt x="11" y="0"/>
                      <a:pt x="11" y="0"/>
                    </a:cubicBezTo>
                    <a:cubicBezTo>
                      <a:pt x="11" y="0"/>
                      <a:pt x="0" y="0"/>
                      <a:pt x="0" y="10"/>
                    </a:cubicBezTo>
                    <a:cubicBezTo>
                      <a:pt x="0" y="583"/>
                      <a:pt x="0" y="583"/>
                      <a:pt x="0" y="583"/>
                    </a:cubicBezTo>
                    <a:cubicBezTo>
                      <a:pt x="0" y="594"/>
                      <a:pt x="11" y="604"/>
                      <a:pt x="11" y="604"/>
                    </a:cubicBezTo>
                    <a:cubicBezTo>
                      <a:pt x="677" y="604"/>
                      <a:pt x="677" y="604"/>
                      <a:pt x="677" y="604"/>
                    </a:cubicBezTo>
                    <a:cubicBezTo>
                      <a:pt x="688" y="604"/>
                      <a:pt x="698" y="594"/>
                      <a:pt x="698" y="583"/>
                    </a:cubicBezTo>
                    <a:cubicBezTo>
                      <a:pt x="698" y="10"/>
                      <a:pt x="698" y="10"/>
                      <a:pt x="698" y="10"/>
                    </a:cubicBezTo>
                    <a:cubicBezTo>
                      <a:pt x="698" y="0"/>
                      <a:pt x="688" y="0"/>
                      <a:pt x="677" y="0"/>
                    </a:cubicBezTo>
                    <a:close/>
                    <a:moveTo>
                      <a:pt x="188" y="52"/>
                    </a:moveTo>
                    <a:cubicBezTo>
                      <a:pt x="229" y="52"/>
                      <a:pt x="261" y="83"/>
                      <a:pt x="261" y="125"/>
                    </a:cubicBezTo>
                    <a:cubicBezTo>
                      <a:pt x="261" y="167"/>
                      <a:pt x="229" y="198"/>
                      <a:pt x="188" y="198"/>
                    </a:cubicBezTo>
                    <a:cubicBezTo>
                      <a:pt x="146" y="198"/>
                      <a:pt x="115" y="167"/>
                      <a:pt x="115" y="125"/>
                    </a:cubicBezTo>
                    <a:cubicBezTo>
                      <a:pt x="115" y="83"/>
                      <a:pt x="146" y="52"/>
                      <a:pt x="188" y="52"/>
                    </a:cubicBezTo>
                    <a:close/>
                    <a:moveTo>
                      <a:pt x="646" y="427"/>
                    </a:moveTo>
                    <a:cubicBezTo>
                      <a:pt x="52" y="427"/>
                      <a:pt x="52" y="427"/>
                      <a:pt x="52" y="427"/>
                    </a:cubicBezTo>
                    <a:cubicBezTo>
                      <a:pt x="167" y="292"/>
                      <a:pt x="167" y="292"/>
                      <a:pt x="167" y="292"/>
                    </a:cubicBezTo>
                    <a:cubicBezTo>
                      <a:pt x="240" y="333"/>
                      <a:pt x="240" y="333"/>
                      <a:pt x="240" y="333"/>
                    </a:cubicBezTo>
                    <a:cubicBezTo>
                      <a:pt x="313" y="198"/>
                      <a:pt x="313" y="198"/>
                      <a:pt x="313" y="198"/>
                    </a:cubicBezTo>
                    <a:cubicBezTo>
                      <a:pt x="406" y="260"/>
                      <a:pt x="406" y="260"/>
                      <a:pt x="406" y="260"/>
                    </a:cubicBezTo>
                    <a:cubicBezTo>
                      <a:pt x="490" y="94"/>
                      <a:pt x="490" y="94"/>
                      <a:pt x="490" y="94"/>
                    </a:cubicBezTo>
                    <a:cubicBezTo>
                      <a:pt x="646" y="417"/>
                      <a:pt x="646" y="417"/>
                      <a:pt x="646" y="417"/>
                    </a:cubicBezTo>
                    <a:lnTo>
                      <a:pt x="646" y="427"/>
                    </a:lnTo>
                    <a:close/>
                    <a:moveTo>
                      <a:pt x="646" y="427"/>
                    </a:moveTo>
                    <a:lnTo>
                      <a:pt x="646" y="427"/>
                    </a:lnTo>
                    <a:close/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12" name="Freeform: Shape 41"/>
            <p:cNvSpPr/>
            <p:nvPr/>
          </p:nvSpPr>
          <p:spPr bwMode="auto">
            <a:xfrm>
              <a:off x="6263419" y="3536044"/>
              <a:ext cx="484536" cy="385047"/>
            </a:xfrm>
            <a:custGeom>
              <a:avLst/>
              <a:gdLst>
                <a:gd name="T0" fmla="*/ 562 w 1115"/>
                <a:gd name="T1" fmla="*/ 333 h 886"/>
                <a:gd name="T2" fmla="*/ 395 w 1115"/>
                <a:gd name="T3" fmla="*/ 500 h 886"/>
                <a:gd name="T4" fmla="*/ 562 w 1115"/>
                <a:gd name="T5" fmla="*/ 667 h 886"/>
                <a:gd name="T6" fmla="*/ 729 w 1115"/>
                <a:gd name="T7" fmla="*/ 500 h 886"/>
                <a:gd name="T8" fmla="*/ 562 w 1115"/>
                <a:gd name="T9" fmla="*/ 333 h 886"/>
                <a:gd name="T10" fmla="*/ 1000 w 1115"/>
                <a:gd name="T11" fmla="*/ 167 h 886"/>
                <a:gd name="T12" fmla="*/ 875 w 1115"/>
                <a:gd name="T13" fmla="*/ 167 h 886"/>
                <a:gd name="T14" fmla="*/ 822 w 1115"/>
                <a:gd name="T15" fmla="*/ 135 h 886"/>
                <a:gd name="T16" fmla="*/ 791 w 1115"/>
                <a:gd name="T17" fmla="*/ 31 h 886"/>
                <a:gd name="T18" fmla="*/ 750 w 1115"/>
                <a:gd name="T19" fmla="*/ 0 h 886"/>
                <a:gd name="T20" fmla="*/ 375 w 1115"/>
                <a:gd name="T21" fmla="*/ 0 h 886"/>
                <a:gd name="T22" fmla="*/ 322 w 1115"/>
                <a:gd name="T23" fmla="*/ 31 h 886"/>
                <a:gd name="T24" fmla="*/ 291 w 1115"/>
                <a:gd name="T25" fmla="*/ 135 h 886"/>
                <a:gd name="T26" fmla="*/ 250 w 1115"/>
                <a:gd name="T27" fmla="*/ 167 h 886"/>
                <a:gd name="T28" fmla="*/ 114 w 1115"/>
                <a:gd name="T29" fmla="*/ 167 h 886"/>
                <a:gd name="T30" fmla="*/ 0 w 1115"/>
                <a:gd name="T31" fmla="*/ 281 h 886"/>
                <a:gd name="T32" fmla="*/ 0 w 1115"/>
                <a:gd name="T33" fmla="*/ 781 h 886"/>
                <a:gd name="T34" fmla="*/ 114 w 1115"/>
                <a:gd name="T35" fmla="*/ 885 h 886"/>
                <a:gd name="T36" fmla="*/ 1000 w 1115"/>
                <a:gd name="T37" fmla="*/ 885 h 886"/>
                <a:gd name="T38" fmla="*/ 1114 w 1115"/>
                <a:gd name="T39" fmla="*/ 781 h 886"/>
                <a:gd name="T40" fmla="*/ 1114 w 1115"/>
                <a:gd name="T41" fmla="*/ 281 h 886"/>
                <a:gd name="T42" fmla="*/ 1000 w 1115"/>
                <a:gd name="T43" fmla="*/ 167 h 886"/>
                <a:gd name="T44" fmla="*/ 562 w 1115"/>
                <a:gd name="T45" fmla="*/ 781 h 886"/>
                <a:gd name="T46" fmla="*/ 281 w 1115"/>
                <a:gd name="T47" fmla="*/ 500 h 886"/>
                <a:gd name="T48" fmla="*/ 562 w 1115"/>
                <a:gd name="T49" fmla="*/ 219 h 886"/>
                <a:gd name="T50" fmla="*/ 833 w 1115"/>
                <a:gd name="T51" fmla="*/ 500 h 886"/>
                <a:gd name="T52" fmla="*/ 562 w 1115"/>
                <a:gd name="T53" fmla="*/ 781 h 886"/>
                <a:gd name="T54" fmla="*/ 968 w 1115"/>
                <a:gd name="T55" fmla="*/ 354 h 886"/>
                <a:gd name="T56" fmla="*/ 927 w 1115"/>
                <a:gd name="T57" fmla="*/ 312 h 886"/>
                <a:gd name="T58" fmla="*/ 968 w 1115"/>
                <a:gd name="T59" fmla="*/ 281 h 886"/>
                <a:gd name="T60" fmla="*/ 1000 w 1115"/>
                <a:gd name="T61" fmla="*/ 312 h 886"/>
                <a:gd name="T62" fmla="*/ 968 w 1115"/>
                <a:gd name="T63" fmla="*/ 354 h 886"/>
                <a:gd name="T64" fmla="*/ 968 w 1115"/>
                <a:gd name="T65" fmla="*/ 354 h 886"/>
                <a:gd name="T66" fmla="*/ 968 w 1115"/>
                <a:gd name="T67" fmla="*/ 354 h 8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115" h="886">
                  <a:moveTo>
                    <a:pt x="562" y="333"/>
                  </a:moveTo>
                  <a:cubicBezTo>
                    <a:pt x="468" y="333"/>
                    <a:pt x="395" y="406"/>
                    <a:pt x="395" y="500"/>
                  </a:cubicBezTo>
                  <a:cubicBezTo>
                    <a:pt x="395" y="594"/>
                    <a:pt x="468" y="667"/>
                    <a:pt x="562" y="667"/>
                  </a:cubicBezTo>
                  <a:cubicBezTo>
                    <a:pt x="645" y="667"/>
                    <a:pt x="729" y="594"/>
                    <a:pt x="729" y="500"/>
                  </a:cubicBezTo>
                  <a:cubicBezTo>
                    <a:pt x="729" y="406"/>
                    <a:pt x="645" y="333"/>
                    <a:pt x="562" y="333"/>
                  </a:cubicBezTo>
                  <a:close/>
                  <a:moveTo>
                    <a:pt x="1000" y="167"/>
                  </a:moveTo>
                  <a:cubicBezTo>
                    <a:pt x="875" y="167"/>
                    <a:pt x="875" y="167"/>
                    <a:pt x="875" y="167"/>
                  </a:cubicBezTo>
                  <a:cubicBezTo>
                    <a:pt x="854" y="167"/>
                    <a:pt x="833" y="156"/>
                    <a:pt x="822" y="135"/>
                  </a:cubicBezTo>
                  <a:cubicBezTo>
                    <a:pt x="791" y="31"/>
                    <a:pt x="791" y="31"/>
                    <a:pt x="791" y="31"/>
                  </a:cubicBezTo>
                  <a:cubicBezTo>
                    <a:pt x="781" y="10"/>
                    <a:pt x="770" y="0"/>
                    <a:pt x="750" y="0"/>
                  </a:cubicBezTo>
                  <a:cubicBezTo>
                    <a:pt x="375" y="0"/>
                    <a:pt x="375" y="0"/>
                    <a:pt x="375" y="0"/>
                  </a:cubicBezTo>
                  <a:cubicBezTo>
                    <a:pt x="354" y="0"/>
                    <a:pt x="333" y="10"/>
                    <a:pt x="322" y="31"/>
                  </a:cubicBezTo>
                  <a:cubicBezTo>
                    <a:pt x="291" y="135"/>
                    <a:pt x="291" y="135"/>
                    <a:pt x="291" y="135"/>
                  </a:cubicBezTo>
                  <a:cubicBezTo>
                    <a:pt x="281" y="156"/>
                    <a:pt x="270" y="167"/>
                    <a:pt x="250" y="167"/>
                  </a:cubicBezTo>
                  <a:cubicBezTo>
                    <a:pt x="114" y="167"/>
                    <a:pt x="114" y="167"/>
                    <a:pt x="114" y="167"/>
                  </a:cubicBezTo>
                  <a:cubicBezTo>
                    <a:pt x="52" y="167"/>
                    <a:pt x="0" y="219"/>
                    <a:pt x="0" y="281"/>
                  </a:cubicBezTo>
                  <a:cubicBezTo>
                    <a:pt x="0" y="781"/>
                    <a:pt x="0" y="781"/>
                    <a:pt x="0" y="781"/>
                  </a:cubicBezTo>
                  <a:cubicBezTo>
                    <a:pt x="0" y="844"/>
                    <a:pt x="52" y="885"/>
                    <a:pt x="114" y="885"/>
                  </a:cubicBezTo>
                  <a:cubicBezTo>
                    <a:pt x="1000" y="885"/>
                    <a:pt x="1000" y="885"/>
                    <a:pt x="1000" y="885"/>
                  </a:cubicBezTo>
                  <a:cubicBezTo>
                    <a:pt x="1062" y="885"/>
                    <a:pt x="1114" y="844"/>
                    <a:pt x="1114" y="781"/>
                  </a:cubicBezTo>
                  <a:cubicBezTo>
                    <a:pt x="1114" y="281"/>
                    <a:pt x="1114" y="281"/>
                    <a:pt x="1114" y="281"/>
                  </a:cubicBezTo>
                  <a:cubicBezTo>
                    <a:pt x="1114" y="219"/>
                    <a:pt x="1062" y="167"/>
                    <a:pt x="1000" y="167"/>
                  </a:cubicBezTo>
                  <a:close/>
                  <a:moveTo>
                    <a:pt x="562" y="781"/>
                  </a:moveTo>
                  <a:cubicBezTo>
                    <a:pt x="406" y="781"/>
                    <a:pt x="281" y="656"/>
                    <a:pt x="281" y="500"/>
                  </a:cubicBezTo>
                  <a:cubicBezTo>
                    <a:pt x="281" y="344"/>
                    <a:pt x="406" y="219"/>
                    <a:pt x="562" y="219"/>
                  </a:cubicBezTo>
                  <a:cubicBezTo>
                    <a:pt x="708" y="219"/>
                    <a:pt x="833" y="344"/>
                    <a:pt x="833" y="500"/>
                  </a:cubicBezTo>
                  <a:cubicBezTo>
                    <a:pt x="833" y="656"/>
                    <a:pt x="708" y="781"/>
                    <a:pt x="562" y="781"/>
                  </a:cubicBezTo>
                  <a:close/>
                  <a:moveTo>
                    <a:pt x="968" y="354"/>
                  </a:moveTo>
                  <a:cubicBezTo>
                    <a:pt x="947" y="354"/>
                    <a:pt x="927" y="333"/>
                    <a:pt x="927" y="312"/>
                  </a:cubicBezTo>
                  <a:cubicBezTo>
                    <a:pt x="927" y="292"/>
                    <a:pt x="947" y="281"/>
                    <a:pt x="968" y="281"/>
                  </a:cubicBezTo>
                  <a:cubicBezTo>
                    <a:pt x="989" y="281"/>
                    <a:pt x="1000" y="292"/>
                    <a:pt x="1000" y="312"/>
                  </a:cubicBezTo>
                  <a:cubicBezTo>
                    <a:pt x="1000" y="333"/>
                    <a:pt x="989" y="354"/>
                    <a:pt x="968" y="354"/>
                  </a:cubicBezTo>
                  <a:close/>
                  <a:moveTo>
                    <a:pt x="968" y="354"/>
                  </a:moveTo>
                  <a:lnTo>
                    <a:pt x="968" y="354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3" name="Group 42"/>
            <p:cNvGrpSpPr/>
            <p:nvPr/>
          </p:nvGrpSpPr>
          <p:grpSpPr>
            <a:xfrm>
              <a:off x="5062591" y="3751657"/>
              <a:ext cx="426132" cy="506164"/>
              <a:chOff x="1393825" y="2339975"/>
              <a:chExt cx="330200" cy="392113"/>
            </a:xfrm>
            <a:solidFill>
              <a:schemeClr val="bg1"/>
            </a:solidFill>
          </p:grpSpPr>
          <p:sp>
            <p:nvSpPr>
              <p:cNvPr id="36" name="Freeform: Shape 43"/>
              <p:cNvSpPr/>
              <p:nvPr/>
            </p:nvSpPr>
            <p:spPr bwMode="auto">
              <a:xfrm>
                <a:off x="1393825" y="2339975"/>
                <a:ext cx="330200" cy="374650"/>
              </a:xfrm>
              <a:custGeom>
                <a:avLst/>
                <a:gdLst>
                  <a:gd name="T0" fmla="*/ 718 w 917"/>
                  <a:gd name="T1" fmla="*/ 583 h 1042"/>
                  <a:gd name="T2" fmla="*/ 853 w 917"/>
                  <a:gd name="T3" fmla="*/ 354 h 1042"/>
                  <a:gd name="T4" fmla="*/ 885 w 917"/>
                  <a:gd name="T5" fmla="*/ 270 h 1042"/>
                  <a:gd name="T6" fmla="*/ 895 w 917"/>
                  <a:gd name="T7" fmla="*/ 229 h 1042"/>
                  <a:gd name="T8" fmla="*/ 895 w 917"/>
                  <a:gd name="T9" fmla="*/ 208 h 1042"/>
                  <a:gd name="T10" fmla="*/ 906 w 917"/>
                  <a:gd name="T11" fmla="*/ 93 h 1042"/>
                  <a:gd name="T12" fmla="*/ 906 w 917"/>
                  <a:gd name="T13" fmla="*/ 41 h 1042"/>
                  <a:gd name="T14" fmla="*/ 906 w 917"/>
                  <a:gd name="T15" fmla="*/ 20 h 1042"/>
                  <a:gd name="T16" fmla="*/ 906 w 917"/>
                  <a:gd name="T17" fmla="*/ 10 h 1042"/>
                  <a:gd name="T18" fmla="*/ 895 w 917"/>
                  <a:gd name="T19" fmla="*/ 0 h 1042"/>
                  <a:gd name="T20" fmla="*/ 885 w 917"/>
                  <a:gd name="T21" fmla="*/ 0 h 1042"/>
                  <a:gd name="T22" fmla="*/ 864 w 917"/>
                  <a:gd name="T23" fmla="*/ 10 h 1042"/>
                  <a:gd name="T24" fmla="*/ 812 w 917"/>
                  <a:gd name="T25" fmla="*/ 20 h 1042"/>
                  <a:gd name="T26" fmla="*/ 635 w 917"/>
                  <a:gd name="T27" fmla="*/ 104 h 1042"/>
                  <a:gd name="T28" fmla="*/ 395 w 917"/>
                  <a:gd name="T29" fmla="*/ 333 h 1042"/>
                  <a:gd name="T30" fmla="*/ 333 w 917"/>
                  <a:gd name="T31" fmla="*/ 375 h 1042"/>
                  <a:gd name="T32" fmla="*/ 10 w 917"/>
                  <a:gd name="T33" fmla="*/ 583 h 1042"/>
                  <a:gd name="T34" fmla="*/ 41 w 917"/>
                  <a:gd name="T35" fmla="*/ 625 h 1042"/>
                  <a:gd name="T36" fmla="*/ 531 w 917"/>
                  <a:gd name="T37" fmla="*/ 999 h 1042"/>
                  <a:gd name="T38" fmla="*/ 562 w 917"/>
                  <a:gd name="T39" fmla="*/ 1020 h 1042"/>
                  <a:gd name="T40" fmla="*/ 698 w 917"/>
                  <a:gd name="T41" fmla="*/ 656 h 1042"/>
                  <a:gd name="T42" fmla="*/ 718 w 917"/>
                  <a:gd name="T43" fmla="*/ 583 h 1042"/>
                  <a:gd name="T44" fmla="*/ 666 w 917"/>
                  <a:gd name="T45" fmla="*/ 458 h 1042"/>
                  <a:gd name="T46" fmla="*/ 562 w 917"/>
                  <a:gd name="T47" fmla="*/ 468 h 1042"/>
                  <a:gd name="T48" fmla="*/ 520 w 917"/>
                  <a:gd name="T49" fmla="*/ 354 h 1042"/>
                  <a:gd name="T50" fmla="*/ 531 w 917"/>
                  <a:gd name="T51" fmla="*/ 333 h 1042"/>
                  <a:gd name="T52" fmla="*/ 645 w 917"/>
                  <a:gd name="T53" fmla="*/ 323 h 1042"/>
                  <a:gd name="T54" fmla="*/ 677 w 917"/>
                  <a:gd name="T55" fmla="*/ 437 h 1042"/>
                  <a:gd name="T56" fmla="*/ 666 w 917"/>
                  <a:gd name="T57" fmla="*/ 458 h 1042"/>
                  <a:gd name="T58" fmla="*/ 666 w 917"/>
                  <a:gd name="T59" fmla="*/ 458 h 1042"/>
                  <a:gd name="T60" fmla="*/ 666 w 917"/>
                  <a:gd name="T61" fmla="*/ 458 h 10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917" h="1042">
                    <a:moveTo>
                      <a:pt x="718" y="583"/>
                    </a:moveTo>
                    <a:cubicBezTo>
                      <a:pt x="781" y="500"/>
                      <a:pt x="823" y="427"/>
                      <a:pt x="853" y="354"/>
                    </a:cubicBezTo>
                    <a:cubicBezTo>
                      <a:pt x="864" y="333"/>
                      <a:pt x="874" y="302"/>
                      <a:pt x="885" y="270"/>
                    </a:cubicBezTo>
                    <a:cubicBezTo>
                      <a:pt x="885" y="260"/>
                      <a:pt x="885" y="250"/>
                      <a:pt x="895" y="229"/>
                    </a:cubicBezTo>
                    <a:cubicBezTo>
                      <a:pt x="895" y="218"/>
                      <a:pt x="895" y="218"/>
                      <a:pt x="895" y="208"/>
                    </a:cubicBezTo>
                    <a:cubicBezTo>
                      <a:pt x="906" y="166"/>
                      <a:pt x="906" y="125"/>
                      <a:pt x="906" y="93"/>
                    </a:cubicBezTo>
                    <a:cubicBezTo>
                      <a:pt x="906" y="73"/>
                      <a:pt x="906" y="52"/>
                      <a:pt x="906" y="41"/>
                    </a:cubicBezTo>
                    <a:cubicBezTo>
                      <a:pt x="906" y="31"/>
                      <a:pt x="916" y="31"/>
                      <a:pt x="906" y="20"/>
                    </a:cubicBezTo>
                    <a:lnTo>
                      <a:pt x="906" y="10"/>
                    </a:lnTo>
                    <a:cubicBezTo>
                      <a:pt x="916" y="0"/>
                      <a:pt x="906" y="0"/>
                      <a:pt x="895" y="0"/>
                    </a:cubicBezTo>
                    <a:lnTo>
                      <a:pt x="885" y="0"/>
                    </a:lnTo>
                    <a:cubicBezTo>
                      <a:pt x="874" y="0"/>
                      <a:pt x="874" y="10"/>
                      <a:pt x="864" y="10"/>
                    </a:cubicBezTo>
                    <a:cubicBezTo>
                      <a:pt x="864" y="20"/>
                      <a:pt x="843" y="20"/>
                      <a:pt x="812" y="20"/>
                    </a:cubicBezTo>
                    <a:cubicBezTo>
                      <a:pt x="770" y="31"/>
                      <a:pt x="708" y="52"/>
                      <a:pt x="635" y="104"/>
                    </a:cubicBezTo>
                    <a:cubicBezTo>
                      <a:pt x="510" y="177"/>
                      <a:pt x="437" y="281"/>
                      <a:pt x="395" y="333"/>
                    </a:cubicBezTo>
                    <a:cubicBezTo>
                      <a:pt x="385" y="354"/>
                      <a:pt x="354" y="375"/>
                      <a:pt x="333" y="375"/>
                    </a:cubicBezTo>
                    <a:cubicBezTo>
                      <a:pt x="125" y="364"/>
                      <a:pt x="41" y="510"/>
                      <a:pt x="10" y="583"/>
                    </a:cubicBezTo>
                    <a:cubicBezTo>
                      <a:pt x="0" y="604"/>
                      <a:pt x="10" y="625"/>
                      <a:pt x="41" y="625"/>
                    </a:cubicBezTo>
                    <a:cubicBezTo>
                      <a:pt x="489" y="614"/>
                      <a:pt x="531" y="885"/>
                      <a:pt x="531" y="999"/>
                    </a:cubicBezTo>
                    <a:cubicBezTo>
                      <a:pt x="520" y="1031"/>
                      <a:pt x="541" y="1041"/>
                      <a:pt x="562" y="1020"/>
                    </a:cubicBezTo>
                    <a:cubicBezTo>
                      <a:pt x="729" y="926"/>
                      <a:pt x="718" y="739"/>
                      <a:pt x="698" y="656"/>
                    </a:cubicBezTo>
                    <a:cubicBezTo>
                      <a:pt x="698" y="635"/>
                      <a:pt x="708" y="593"/>
                      <a:pt x="718" y="583"/>
                    </a:cubicBezTo>
                    <a:close/>
                    <a:moveTo>
                      <a:pt x="666" y="458"/>
                    </a:moveTo>
                    <a:cubicBezTo>
                      <a:pt x="645" y="489"/>
                      <a:pt x="593" y="489"/>
                      <a:pt x="562" y="468"/>
                    </a:cubicBezTo>
                    <a:cubicBezTo>
                      <a:pt x="510" y="448"/>
                      <a:pt x="500" y="395"/>
                      <a:pt x="520" y="354"/>
                    </a:cubicBezTo>
                    <a:cubicBezTo>
                      <a:pt x="531" y="343"/>
                      <a:pt x="531" y="343"/>
                      <a:pt x="531" y="333"/>
                    </a:cubicBezTo>
                    <a:cubicBezTo>
                      <a:pt x="562" y="302"/>
                      <a:pt x="604" y="302"/>
                      <a:pt x="645" y="323"/>
                    </a:cubicBezTo>
                    <a:cubicBezTo>
                      <a:pt x="687" y="343"/>
                      <a:pt x="708" y="395"/>
                      <a:pt x="677" y="437"/>
                    </a:cubicBezTo>
                    <a:cubicBezTo>
                      <a:pt x="677" y="448"/>
                      <a:pt x="677" y="448"/>
                      <a:pt x="666" y="458"/>
                    </a:cubicBezTo>
                    <a:close/>
                    <a:moveTo>
                      <a:pt x="666" y="458"/>
                    </a:moveTo>
                    <a:lnTo>
                      <a:pt x="666" y="458"/>
                    </a:lnTo>
                    <a:close/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7" name="Freeform: Shape 44"/>
              <p:cNvSpPr/>
              <p:nvPr/>
            </p:nvSpPr>
            <p:spPr bwMode="auto">
              <a:xfrm>
                <a:off x="1479550" y="2643188"/>
                <a:ext cx="71438" cy="82550"/>
              </a:xfrm>
              <a:custGeom>
                <a:avLst/>
                <a:gdLst>
                  <a:gd name="T0" fmla="*/ 42 w 199"/>
                  <a:gd name="T1" fmla="*/ 219 h 230"/>
                  <a:gd name="T2" fmla="*/ 188 w 199"/>
                  <a:gd name="T3" fmla="*/ 31 h 230"/>
                  <a:gd name="T4" fmla="*/ 156 w 199"/>
                  <a:gd name="T5" fmla="*/ 10 h 230"/>
                  <a:gd name="T6" fmla="*/ 11 w 199"/>
                  <a:gd name="T7" fmla="*/ 198 h 230"/>
                  <a:gd name="T8" fmla="*/ 42 w 199"/>
                  <a:gd name="T9" fmla="*/ 219 h 230"/>
                  <a:gd name="T10" fmla="*/ 42 w 199"/>
                  <a:gd name="T11" fmla="*/ 219 h 230"/>
                  <a:gd name="T12" fmla="*/ 42 w 199"/>
                  <a:gd name="T13" fmla="*/ 219 h 2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99" h="230">
                    <a:moveTo>
                      <a:pt x="42" y="219"/>
                    </a:moveTo>
                    <a:cubicBezTo>
                      <a:pt x="115" y="177"/>
                      <a:pt x="167" y="83"/>
                      <a:pt x="188" y="31"/>
                    </a:cubicBezTo>
                    <a:cubicBezTo>
                      <a:pt x="198" y="10"/>
                      <a:pt x="177" y="0"/>
                      <a:pt x="156" y="10"/>
                    </a:cubicBezTo>
                    <a:cubicBezTo>
                      <a:pt x="73" y="63"/>
                      <a:pt x="31" y="146"/>
                      <a:pt x="11" y="198"/>
                    </a:cubicBezTo>
                    <a:cubicBezTo>
                      <a:pt x="0" y="219"/>
                      <a:pt x="21" y="229"/>
                      <a:pt x="42" y="219"/>
                    </a:cubicBezTo>
                    <a:close/>
                    <a:moveTo>
                      <a:pt x="42" y="219"/>
                    </a:moveTo>
                    <a:lnTo>
                      <a:pt x="42" y="219"/>
                    </a:lnTo>
                    <a:close/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8" name="Freeform: Shape 45"/>
              <p:cNvSpPr/>
              <p:nvPr/>
            </p:nvSpPr>
            <p:spPr bwMode="auto">
              <a:xfrm>
                <a:off x="1422400" y="2616200"/>
                <a:ext cx="93663" cy="115888"/>
              </a:xfrm>
              <a:custGeom>
                <a:avLst/>
                <a:gdLst>
                  <a:gd name="T0" fmla="*/ 31 w 261"/>
                  <a:gd name="T1" fmla="*/ 313 h 324"/>
                  <a:gd name="T2" fmla="*/ 250 w 261"/>
                  <a:gd name="T3" fmla="*/ 31 h 324"/>
                  <a:gd name="T4" fmla="*/ 219 w 261"/>
                  <a:gd name="T5" fmla="*/ 11 h 324"/>
                  <a:gd name="T6" fmla="*/ 10 w 261"/>
                  <a:gd name="T7" fmla="*/ 292 h 324"/>
                  <a:gd name="T8" fmla="*/ 31 w 261"/>
                  <a:gd name="T9" fmla="*/ 313 h 324"/>
                  <a:gd name="T10" fmla="*/ 31 w 261"/>
                  <a:gd name="T11" fmla="*/ 313 h 324"/>
                  <a:gd name="T12" fmla="*/ 31 w 261"/>
                  <a:gd name="T13" fmla="*/ 313 h 3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61" h="324">
                    <a:moveTo>
                      <a:pt x="31" y="313"/>
                    </a:moveTo>
                    <a:cubicBezTo>
                      <a:pt x="156" y="240"/>
                      <a:pt x="219" y="104"/>
                      <a:pt x="250" y="31"/>
                    </a:cubicBezTo>
                    <a:cubicBezTo>
                      <a:pt x="260" y="11"/>
                      <a:pt x="240" y="0"/>
                      <a:pt x="219" y="11"/>
                    </a:cubicBezTo>
                    <a:cubicBezTo>
                      <a:pt x="94" y="83"/>
                      <a:pt x="31" y="219"/>
                      <a:pt x="10" y="292"/>
                    </a:cubicBezTo>
                    <a:cubicBezTo>
                      <a:pt x="0" y="313"/>
                      <a:pt x="10" y="323"/>
                      <a:pt x="31" y="313"/>
                    </a:cubicBezTo>
                    <a:close/>
                    <a:moveTo>
                      <a:pt x="31" y="313"/>
                    </a:moveTo>
                    <a:lnTo>
                      <a:pt x="31" y="313"/>
                    </a:lnTo>
                    <a:close/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9" name="Freeform: Shape 46"/>
              <p:cNvSpPr/>
              <p:nvPr/>
            </p:nvSpPr>
            <p:spPr bwMode="auto">
              <a:xfrm>
                <a:off x="1411288" y="2587625"/>
                <a:ext cx="71437" cy="85725"/>
              </a:xfrm>
              <a:custGeom>
                <a:avLst/>
                <a:gdLst>
                  <a:gd name="T0" fmla="*/ 41 w 199"/>
                  <a:gd name="T1" fmla="*/ 229 h 240"/>
                  <a:gd name="T2" fmla="*/ 187 w 199"/>
                  <a:gd name="T3" fmla="*/ 42 h 240"/>
                  <a:gd name="T4" fmla="*/ 156 w 199"/>
                  <a:gd name="T5" fmla="*/ 21 h 240"/>
                  <a:gd name="T6" fmla="*/ 10 w 199"/>
                  <a:gd name="T7" fmla="*/ 208 h 240"/>
                  <a:gd name="T8" fmla="*/ 41 w 199"/>
                  <a:gd name="T9" fmla="*/ 229 h 240"/>
                  <a:gd name="T10" fmla="*/ 41 w 199"/>
                  <a:gd name="T11" fmla="*/ 229 h 240"/>
                  <a:gd name="T12" fmla="*/ 41 w 199"/>
                  <a:gd name="T13" fmla="*/ 229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99" h="240">
                    <a:moveTo>
                      <a:pt x="41" y="229"/>
                    </a:moveTo>
                    <a:cubicBezTo>
                      <a:pt x="114" y="177"/>
                      <a:pt x="166" y="94"/>
                      <a:pt x="187" y="42"/>
                    </a:cubicBezTo>
                    <a:cubicBezTo>
                      <a:pt x="198" y="21"/>
                      <a:pt x="177" y="0"/>
                      <a:pt x="156" y="21"/>
                    </a:cubicBezTo>
                    <a:cubicBezTo>
                      <a:pt x="73" y="73"/>
                      <a:pt x="31" y="156"/>
                      <a:pt x="10" y="208"/>
                    </a:cubicBezTo>
                    <a:cubicBezTo>
                      <a:pt x="0" y="229"/>
                      <a:pt x="10" y="239"/>
                      <a:pt x="41" y="229"/>
                    </a:cubicBezTo>
                    <a:close/>
                    <a:moveTo>
                      <a:pt x="41" y="229"/>
                    </a:moveTo>
                    <a:lnTo>
                      <a:pt x="41" y="229"/>
                    </a:lnTo>
                    <a:close/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14" name="Freeform: Shape 47"/>
            <p:cNvSpPr/>
            <p:nvPr/>
          </p:nvSpPr>
          <p:spPr bwMode="auto">
            <a:xfrm>
              <a:off x="7417837" y="5149067"/>
              <a:ext cx="463891" cy="46401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3598" y="2167"/>
                  </a:moveTo>
                  <a:cubicBezTo>
                    <a:pt x="3598" y="2549"/>
                    <a:pt x="3517" y="2902"/>
                    <a:pt x="3358" y="3213"/>
                  </a:cubicBezTo>
                  <a:cubicBezTo>
                    <a:pt x="3197" y="3525"/>
                    <a:pt x="2981" y="3792"/>
                    <a:pt x="2707" y="4006"/>
                  </a:cubicBezTo>
                  <a:lnTo>
                    <a:pt x="2707" y="21050"/>
                  </a:lnTo>
                  <a:cubicBezTo>
                    <a:pt x="2707" y="21203"/>
                    <a:pt x="2663" y="21329"/>
                    <a:pt x="2580" y="21438"/>
                  </a:cubicBezTo>
                  <a:cubicBezTo>
                    <a:pt x="2492" y="21547"/>
                    <a:pt x="2386" y="21599"/>
                    <a:pt x="2262" y="21599"/>
                  </a:cubicBezTo>
                  <a:lnTo>
                    <a:pt x="1348" y="21599"/>
                  </a:lnTo>
                  <a:cubicBezTo>
                    <a:pt x="1221" y="21599"/>
                    <a:pt x="1118" y="21544"/>
                    <a:pt x="1038" y="21438"/>
                  </a:cubicBezTo>
                  <a:cubicBezTo>
                    <a:pt x="954" y="21329"/>
                    <a:pt x="913" y="21203"/>
                    <a:pt x="913" y="21050"/>
                  </a:cubicBezTo>
                  <a:lnTo>
                    <a:pt x="913" y="4006"/>
                  </a:lnTo>
                  <a:cubicBezTo>
                    <a:pt x="641" y="3792"/>
                    <a:pt x="421" y="3525"/>
                    <a:pt x="252" y="3213"/>
                  </a:cubicBezTo>
                  <a:cubicBezTo>
                    <a:pt x="83" y="2902"/>
                    <a:pt x="0" y="2549"/>
                    <a:pt x="0" y="2167"/>
                  </a:cubicBezTo>
                  <a:cubicBezTo>
                    <a:pt x="0" y="1574"/>
                    <a:pt x="176" y="1069"/>
                    <a:pt x="528" y="640"/>
                  </a:cubicBezTo>
                  <a:cubicBezTo>
                    <a:pt x="878" y="211"/>
                    <a:pt x="1304" y="0"/>
                    <a:pt x="1804" y="0"/>
                  </a:cubicBezTo>
                  <a:cubicBezTo>
                    <a:pt x="2296" y="0"/>
                    <a:pt x="2719" y="211"/>
                    <a:pt x="3069" y="640"/>
                  </a:cubicBezTo>
                  <a:cubicBezTo>
                    <a:pt x="3422" y="1069"/>
                    <a:pt x="3598" y="1571"/>
                    <a:pt x="3598" y="2167"/>
                  </a:cubicBezTo>
                  <a:moveTo>
                    <a:pt x="20838" y="2476"/>
                  </a:moveTo>
                  <a:cubicBezTo>
                    <a:pt x="21063" y="2323"/>
                    <a:pt x="21247" y="2297"/>
                    <a:pt x="21389" y="2391"/>
                  </a:cubicBezTo>
                  <a:cubicBezTo>
                    <a:pt x="21529" y="2485"/>
                    <a:pt x="21599" y="2684"/>
                    <a:pt x="21599" y="2996"/>
                  </a:cubicBezTo>
                  <a:lnTo>
                    <a:pt x="21599" y="13515"/>
                  </a:lnTo>
                  <a:cubicBezTo>
                    <a:pt x="21599" y="13803"/>
                    <a:pt x="21526" y="14106"/>
                    <a:pt x="21382" y="14420"/>
                  </a:cubicBezTo>
                  <a:cubicBezTo>
                    <a:pt x="21237" y="14737"/>
                    <a:pt x="21056" y="14966"/>
                    <a:pt x="20838" y="15119"/>
                  </a:cubicBezTo>
                  <a:cubicBezTo>
                    <a:pt x="19954" y="15757"/>
                    <a:pt x="19146" y="16165"/>
                    <a:pt x="18412" y="16350"/>
                  </a:cubicBezTo>
                  <a:cubicBezTo>
                    <a:pt x="17678" y="16529"/>
                    <a:pt x="17036" y="16606"/>
                    <a:pt x="16490" y="16567"/>
                  </a:cubicBezTo>
                  <a:cubicBezTo>
                    <a:pt x="15849" y="16526"/>
                    <a:pt x="15281" y="16371"/>
                    <a:pt x="14791" y="16103"/>
                  </a:cubicBezTo>
                  <a:cubicBezTo>
                    <a:pt x="14392" y="15851"/>
                    <a:pt x="14003" y="15607"/>
                    <a:pt x="13623" y="15378"/>
                  </a:cubicBezTo>
                  <a:cubicBezTo>
                    <a:pt x="13244" y="15146"/>
                    <a:pt x="12857" y="14946"/>
                    <a:pt x="12458" y="14773"/>
                  </a:cubicBezTo>
                  <a:cubicBezTo>
                    <a:pt x="12059" y="14599"/>
                    <a:pt x="11640" y="14461"/>
                    <a:pt x="11197" y="14358"/>
                  </a:cubicBezTo>
                  <a:cubicBezTo>
                    <a:pt x="10757" y="14256"/>
                    <a:pt x="10269" y="14203"/>
                    <a:pt x="9738" y="14203"/>
                  </a:cubicBezTo>
                  <a:cubicBezTo>
                    <a:pt x="9310" y="14220"/>
                    <a:pt x="8825" y="14306"/>
                    <a:pt x="8286" y="14455"/>
                  </a:cubicBezTo>
                  <a:cubicBezTo>
                    <a:pt x="7824" y="14588"/>
                    <a:pt x="7266" y="14799"/>
                    <a:pt x="6605" y="15090"/>
                  </a:cubicBezTo>
                  <a:cubicBezTo>
                    <a:pt x="5944" y="15381"/>
                    <a:pt x="5207" y="15792"/>
                    <a:pt x="4394" y="16327"/>
                  </a:cubicBezTo>
                  <a:cubicBezTo>
                    <a:pt x="4169" y="16476"/>
                    <a:pt x="3978" y="16494"/>
                    <a:pt x="3826" y="16382"/>
                  </a:cubicBezTo>
                  <a:cubicBezTo>
                    <a:pt x="3674" y="16268"/>
                    <a:pt x="3598" y="16059"/>
                    <a:pt x="3598" y="15751"/>
                  </a:cubicBezTo>
                  <a:lnTo>
                    <a:pt x="3598" y="5273"/>
                  </a:lnTo>
                  <a:cubicBezTo>
                    <a:pt x="3598" y="4964"/>
                    <a:pt x="3674" y="4653"/>
                    <a:pt x="3826" y="4347"/>
                  </a:cubicBezTo>
                  <a:cubicBezTo>
                    <a:pt x="3978" y="4036"/>
                    <a:pt x="4169" y="3807"/>
                    <a:pt x="4394" y="3654"/>
                  </a:cubicBezTo>
                  <a:cubicBezTo>
                    <a:pt x="5207" y="3143"/>
                    <a:pt x="5941" y="2737"/>
                    <a:pt x="6597" y="2447"/>
                  </a:cubicBezTo>
                  <a:cubicBezTo>
                    <a:pt x="7253" y="2156"/>
                    <a:pt x="7816" y="1944"/>
                    <a:pt x="8286" y="1812"/>
                  </a:cubicBezTo>
                  <a:cubicBezTo>
                    <a:pt x="8832" y="1665"/>
                    <a:pt x="9317" y="1580"/>
                    <a:pt x="9738" y="1559"/>
                  </a:cubicBezTo>
                  <a:cubicBezTo>
                    <a:pt x="10269" y="1559"/>
                    <a:pt x="10757" y="1612"/>
                    <a:pt x="11197" y="1715"/>
                  </a:cubicBezTo>
                  <a:cubicBezTo>
                    <a:pt x="11640" y="1818"/>
                    <a:pt x="12059" y="1956"/>
                    <a:pt x="12458" y="2135"/>
                  </a:cubicBezTo>
                  <a:cubicBezTo>
                    <a:pt x="12857" y="2306"/>
                    <a:pt x="13242" y="2508"/>
                    <a:pt x="13619" y="2737"/>
                  </a:cubicBezTo>
                  <a:cubicBezTo>
                    <a:pt x="13993" y="2967"/>
                    <a:pt x="14385" y="3207"/>
                    <a:pt x="14791" y="3463"/>
                  </a:cubicBezTo>
                  <a:cubicBezTo>
                    <a:pt x="15281" y="3736"/>
                    <a:pt x="15849" y="3889"/>
                    <a:pt x="16490" y="3924"/>
                  </a:cubicBezTo>
                  <a:cubicBezTo>
                    <a:pt x="17036" y="3965"/>
                    <a:pt x="17678" y="3889"/>
                    <a:pt x="18412" y="3707"/>
                  </a:cubicBezTo>
                  <a:cubicBezTo>
                    <a:pt x="19146" y="3522"/>
                    <a:pt x="19957" y="3113"/>
                    <a:pt x="20838" y="2476"/>
                  </a:cubicBezTo>
                </a:path>
              </a:pathLst>
            </a:custGeom>
            <a:solidFill>
              <a:schemeClr val="bg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</p:grpSp>
      <p:grpSp>
        <p:nvGrpSpPr>
          <p:cNvPr id="57" name="千图PPT彼岸天：ID 8661124库_组合 56"/>
          <p:cNvGrpSpPr/>
          <p:nvPr>
            <p:custDataLst>
              <p:tags r:id="rId2"/>
            </p:custDataLst>
          </p:nvPr>
        </p:nvGrpSpPr>
        <p:grpSpPr>
          <a:xfrm>
            <a:off x="1429181" y="1385281"/>
            <a:ext cx="2386516" cy="1590003"/>
            <a:chOff x="1429181" y="1385281"/>
            <a:chExt cx="2386516" cy="1590003"/>
          </a:xfrm>
        </p:grpSpPr>
        <p:grpSp>
          <p:nvGrpSpPr>
            <p:cNvPr id="15" name="Group 48"/>
            <p:cNvGrpSpPr/>
            <p:nvPr/>
          </p:nvGrpSpPr>
          <p:grpSpPr>
            <a:xfrm>
              <a:off x="1429181" y="1854963"/>
              <a:ext cx="2386516" cy="1120321"/>
              <a:chOff x="1622896" y="2300333"/>
              <a:chExt cx="2386516" cy="1120321"/>
            </a:xfrm>
          </p:grpSpPr>
          <p:sp>
            <p:nvSpPr>
              <p:cNvPr id="34" name="TextBox 49"/>
              <p:cNvSpPr txBox="1"/>
              <p:nvPr/>
            </p:nvSpPr>
            <p:spPr bwMode="auto">
              <a:xfrm>
                <a:off x="1622896" y="2300333"/>
                <a:ext cx="2386516" cy="453003"/>
              </a:xfrm>
              <a:prstGeom prst="rect">
                <a:avLst/>
              </a:prstGeom>
              <a:noFill/>
            </p:spPr>
            <p:txBody>
              <a:bodyPr wrap="none" lIns="0" tIns="0" rIns="0" bIns="0" anchor="b" anchorCtr="1">
                <a:normAutofit/>
              </a:bodyPr>
              <a:lstStyle/>
              <a:p>
                <a:pPr latinLnBrk="0"/>
                <a:r>
                  <a:rPr lang="zh-CN" altLang="en-US" sz="1400" dirty="0">
                    <a:solidFill>
                      <a:schemeClr val="accent2">
                        <a:lumMod val="100000"/>
                      </a:schemeClr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2">
                      <a:lumMod val="100000"/>
                    </a:schemeClr>
                  </a:solidFill>
                  <a:effectLst/>
                </a:endParaRPr>
              </a:p>
            </p:txBody>
          </p:sp>
          <p:sp>
            <p:nvSpPr>
              <p:cNvPr id="35" name="TextBox 50"/>
              <p:cNvSpPr txBox="1"/>
              <p:nvPr/>
            </p:nvSpPr>
            <p:spPr bwMode="auto">
              <a:xfrm>
                <a:off x="1622896" y="2753336"/>
                <a:ext cx="2386516" cy="667318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 anchor="ctr" anchorCtr="1">
                <a:normAutofit/>
              </a:bodyPr>
              <a:lstStyle/>
              <a:p>
                <a:pPr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请替换文字内容复制你的内容到此 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6" name="Freeform: Shape 13"/>
            <p:cNvSpPr/>
            <p:nvPr/>
          </p:nvSpPr>
          <p:spPr bwMode="auto">
            <a:xfrm>
              <a:off x="2341714" y="1385281"/>
              <a:ext cx="548764" cy="46968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520" y="19326"/>
                  </a:moveTo>
                  <a:cubicBezTo>
                    <a:pt x="21574" y="19434"/>
                    <a:pt x="21599" y="19552"/>
                    <a:pt x="21599" y="19677"/>
                  </a:cubicBezTo>
                  <a:cubicBezTo>
                    <a:pt x="21599" y="19974"/>
                    <a:pt x="21492" y="20237"/>
                    <a:pt x="21274" y="20463"/>
                  </a:cubicBezTo>
                  <a:lnTo>
                    <a:pt x="20490" y="21235"/>
                  </a:lnTo>
                  <a:cubicBezTo>
                    <a:pt x="20281" y="21461"/>
                    <a:pt x="20026" y="21574"/>
                    <a:pt x="19720" y="21574"/>
                  </a:cubicBezTo>
                  <a:lnTo>
                    <a:pt x="19664" y="21574"/>
                  </a:lnTo>
                  <a:cubicBezTo>
                    <a:pt x="19350" y="21537"/>
                    <a:pt x="19081" y="21396"/>
                    <a:pt x="18866" y="21153"/>
                  </a:cubicBezTo>
                  <a:lnTo>
                    <a:pt x="12700" y="13222"/>
                  </a:lnTo>
                  <a:cubicBezTo>
                    <a:pt x="11958" y="13870"/>
                    <a:pt x="11265" y="14438"/>
                    <a:pt x="10623" y="14927"/>
                  </a:cubicBezTo>
                  <a:cubicBezTo>
                    <a:pt x="9975" y="15413"/>
                    <a:pt x="9366" y="15835"/>
                    <a:pt x="8789" y="16188"/>
                  </a:cubicBezTo>
                  <a:lnTo>
                    <a:pt x="9261" y="19988"/>
                  </a:lnTo>
                  <a:lnTo>
                    <a:pt x="9261" y="20124"/>
                  </a:lnTo>
                  <a:cubicBezTo>
                    <a:pt x="9261" y="20423"/>
                    <a:pt x="9162" y="20672"/>
                    <a:pt x="8964" y="20870"/>
                  </a:cubicBezTo>
                  <a:lnTo>
                    <a:pt x="8546" y="21289"/>
                  </a:lnTo>
                  <a:cubicBezTo>
                    <a:pt x="8339" y="21498"/>
                    <a:pt x="8076" y="21599"/>
                    <a:pt x="7762" y="21599"/>
                  </a:cubicBezTo>
                  <a:lnTo>
                    <a:pt x="7705" y="21599"/>
                  </a:lnTo>
                  <a:cubicBezTo>
                    <a:pt x="7354" y="21563"/>
                    <a:pt x="7088" y="21424"/>
                    <a:pt x="6907" y="21178"/>
                  </a:cubicBezTo>
                  <a:lnTo>
                    <a:pt x="4131" y="17500"/>
                  </a:lnTo>
                  <a:lnTo>
                    <a:pt x="418" y="14695"/>
                  </a:lnTo>
                  <a:cubicBezTo>
                    <a:pt x="155" y="14472"/>
                    <a:pt x="16" y="14201"/>
                    <a:pt x="0" y="13884"/>
                  </a:cubicBezTo>
                  <a:lnTo>
                    <a:pt x="0" y="13833"/>
                  </a:lnTo>
                  <a:cubicBezTo>
                    <a:pt x="0" y="13550"/>
                    <a:pt x="104" y="13293"/>
                    <a:pt x="311" y="13059"/>
                  </a:cubicBezTo>
                  <a:lnTo>
                    <a:pt x="715" y="12668"/>
                  </a:lnTo>
                  <a:cubicBezTo>
                    <a:pt x="897" y="12439"/>
                    <a:pt x="1151" y="12332"/>
                    <a:pt x="1477" y="12340"/>
                  </a:cubicBezTo>
                  <a:cubicBezTo>
                    <a:pt x="1550" y="12340"/>
                    <a:pt x="1596" y="12352"/>
                    <a:pt x="1612" y="12369"/>
                  </a:cubicBezTo>
                  <a:lnTo>
                    <a:pt x="5407" y="12801"/>
                  </a:lnTo>
                  <a:cubicBezTo>
                    <a:pt x="5761" y="12233"/>
                    <a:pt x="6180" y="11625"/>
                    <a:pt x="6672" y="10983"/>
                  </a:cubicBezTo>
                  <a:cubicBezTo>
                    <a:pt x="7167" y="10336"/>
                    <a:pt x="7733" y="9655"/>
                    <a:pt x="8376" y="8931"/>
                  </a:cubicBezTo>
                  <a:lnTo>
                    <a:pt x="478" y="2748"/>
                  </a:lnTo>
                  <a:cubicBezTo>
                    <a:pt x="195" y="2521"/>
                    <a:pt x="59" y="2256"/>
                    <a:pt x="59" y="1950"/>
                  </a:cubicBezTo>
                  <a:lnTo>
                    <a:pt x="59" y="1894"/>
                  </a:lnTo>
                  <a:cubicBezTo>
                    <a:pt x="59" y="1614"/>
                    <a:pt x="161" y="1354"/>
                    <a:pt x="370" y="1111"/>
                  </a:cubicBezTo>
                  <a:lnTo>
                    <a:pt x="1140" y="336"/>
                  </a:lnTo>
                  <a:cubicBezTo>
                    <a:pt x="1383" y="130"/>
                    <a:pt x="1641" y="25"/>
                    <a:pt x="1910" y="25"/>
                  </a:cubicBezTo>
                  <a:lnTo>
                    <a:pt x="2088" y="25"/>
                  </a:lnTo>
                  <a:cubicBezTo>
                    <a:pt x="2153" y="25"/>
                    <a:pt x="2215" y="45"/>
                    <a:pt x="2269" y="79"/>
                  </a:cubicBezTo>
                  <a:lnTo>
                    <a:pt x="13147" y="4045"/>
                  </a:lnTo>
                  <a:lnTo>
                    <a:pt x="15193" y="2030"/>
                  </a:lnTo>
                  <a:cubicBezTo>
                    <a:pt x="15827" y="1396"/>
                    <a:pt x="16551" y="901"/>
                    <a:pt x="17375" y="540"/>
                  </a:cubicBezTo>
                  <a:cubicBezTo>
                    <a:pt x="18195" y="180"/>
                    <a:pt x="18951" y="0"/>
                    <a:pt x="19636" y="0"/>
                  </a:cubicBezTo>
                  <a:cubicBezTo>
                    <a:pt x="20284" y="0"/>
                    <a:pt x="20779" y="166"/>
                    <a:pt x="21113" y="500"/>
                  </a:cubicBezTo>
                  <a:cubicBezTo>
                    <a:pt x="21291" y="661"/>
                    <a:pt x="21418" y="870"/>
                    <a:pt x="21492" y="1125"/>
                  </a:cubicBezTo>
                  <a:cubicBezTo>
                    <a:pt x="21563" y="1374"/>
                    <a:pt x="21599" y="1659"/>
                    <a:pt x="21599" y="1973"/>
                  </a:cubicBezTo>
                  <a:cubicBezTo>
                    <a:pt x="21599" y="2660"/>
                    <a:pt x="21424" y="3415"/>
                    <a:pt x="21076" y="4235"/>
                  </a:cubicBezTo>
                  <a:cubicBezTo>
                    <a:pt x="20728" y="5055"/>
                    <a:pt x="20230" y="5778"/>
                    <a:pt x="19582" y="6400"/>
                  </a:cubicBezTo>
                  <a:lnTo>
                    <a:pt x="17547" y="8456"/>
                  </a:lnTo>
                  <a:lnTo>
                    <a:pt x="21520" y="1932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</p:grpSp>
      <p:grpSp>
        <p:nvGrpSpPr>
          <p:cNvPr id="56" name="千图PPT彼岸天：ID 8661124库_组合 55"/>
          <p:cNvGrpSpPr/>
          <p:nvPr>
            <p:custDataLst>
              <p:tags r:id="rId3"/>
            </p:custDataLst>
          </p:nvPr>
        </p:nvGrpSpPr>
        <p:grpSpPr>
          <a:xfrm>
            <a:off x="1329086" y="3917815"/>
            <a:ext cx="2386516" cy="1604429"/>
            <a:chOff x="1329086" y="3917815"/>
            <a:chExt cx="2386516" cy="1604429"/>
          </a:xfrm>
        </p:grpSpPr>
        <p:sp>
          <p:nvSpPr>
            <p:cNvPr id="17" name="Freeform: Shape 17"/>
            <p:cNvSpPr/>
            <p:nvPr/>
          </p:nvSpPr>
          <p:spPr bwMode="auto">
            <a:xfrm>
              <a:off x="2271116" y="3917815"/>
              <a:ext cx="510471" cy="48410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599" y="6949"/>
                  </a:moveTo>
                  <a:cubicBezTo>
                    <a:pt x="21599" y="7542"/>
                    <a:pt x="21407" y="8153"/>
                    <a:pt x="21017" y="8781"/>
                  </a:cubicBezTo>
                  <a:cubicBezTo>
                    <a:pt x="20628" y="9416"/>
                    <a:pt x="20109" y="10015"/>
                    <a:pt x="19458" y="10585"/>
                  </a:cubicBezTo>
                  <a:cubicBezTo>
                    <a:pt x="18806" y="11152"/>
                    <a:pt x="18040" y="11651"/>
                    <a:pt x="17159" y="12083"/>
                  </a:cubicBezTo>
                  <a:cubicBezTo>
                    <a:pt x="16275" y="12512"/>
                    <a:pt x="15327" y="12820"/>
                    <a:pt x="14315" y="12996"/>
                  </a:cubicBezTo>
                  <a:cubicBezTo>
                    <a:pt x="13880" y="13090"/>
                    <a:pt x="13492" y="13284"/>
                    <a:pt x="13151" y="13578"/>
                  </a:cubicBezTo>
                  <a:cubicBezTo>
                    <a:pt x="12809" y="13872"/>
                    <a:pt x="12641" y="14204"/>
                    <a:pt x="12641" y="14571"/>
                  </a:cubicBezTo>
                  <a:cubicBezTo>
                    <a:pt x="12641" y="14900"/>
                    <a:pt x="12713" y="15140"/>
                    <a:pt x="12865" y="15293"/>
                  </a:cubicBezTo>
                  <a:cubicBezTo>
                    <a:pt x="13015" y="15449"/>
                    <a:pt x="13177" y="15596"/>
                    <a:pt x="13364" y="15728"/>
                  </a:cubicBezTo>
                  <a:cubicBezTo>
                    <a:pt x="13546" y="15866"/>
                    <a:pt x="13717" y="16010"/>
                    <a:pt x="13874" y="16169"/>
                  </a:cubicBezTo>
                  <a:cubicBezTo>
                    <a:pt x="14032" y="16330"/>
                    <a:pt x="14125" y="16574"/>
                    <a:pt x="14160" y="16903"/>
                  </a:cubicBezTo>
                  <a:cubicBezTo>
                    <a:pt x="14195" y="17117"/>
                    <a:pt x="14187" y="17340"/>
                    <a:pt x="14133" y="17564"/>
                  </a:cubicBezTo>
                  <a:cubicBezTo>
                    <a:pt x="14099" y="17696"/>
                    <a:pt x="14200" y="17805"/>
                    <a:pt x="14432" y="17893"/>
                  </a:cubicBezTo>
                  <a:cubicBezTo>
                    <a:pt x="14667" y="17981"/>
                    <a:pt x="14956" y="18069"/>
                    <a:pt x="15295" y="18154"/>
                  </a:cubicBezTo>
                  <a:cubicBezTo>
                    <a:pt x="15637" y="18236"/>
                    <a:pt x="15987" y="18342"/>
                    <a:pt x="16344" y="18468"/>
                  </a:cubicBezTo>
                  <a:cubicBezTo>
                    <a:pt x="16705" y="18595"/>
                    <a:pt x="16975" y="18756"/>
                    <a:pt x="17164" y="18953"/>
                  </a:cubicBezTo>
                  <a:cubicBezTo>
                    <a:pt x="17266" y="19050"/>
                    <a:pt x="17351" y="19232"/>
                    <a:pt x="17415" y="19511"/>
                  </a:cubicBezTo>
                  <a:cubicBezTo>
                    <a:pt x="17477" y="19790"/>
                    <a:pt x="17519" y="20090"/>
                    <a:pt x="17535" y="20416"/>
                  </a:cubicBezTo>
                  <a:cubicBezTo>
                    <a:pt x="17554" y="20727"/>
                    <a:pt x="17527" y="21000"/>
                    <a:pt x="17463" y="21241"/>
                  </a:cubicBezTo>
                  <a:cubicBezTo>
                    <a:pt x="17394" y="21479"/>
                    <a:pt x="17268" y="21599"/>
                    <a:pt x="17089" y="21599"/>
                  </a:cubicBezTo>
                  <a:lnTo>
                    <a:pt x="4496" y="21599"/>
                  </a:lnTo>
                  <a:cubicBezTo>
                    <a:pt x="4328" y="21599"/>
                    <a:pt x="4205" y="21479"/>
                    <a:pt x="4130" y="21241"/>
                  </a:cubicBezTo>
                  <a:cubicBezTo>
                    <a:pt x="4061" y="21000"/>
                    <a:pt x="4032" y="20727"/>
                    <a:pt x="4048" y="20416"/>
                  </a:cubicBezTo>
                  <a:cubicBezTo>
                    <a:pt x="4066" y="20090"/>
                    <a:pt x="4109" y="19790"/>
                    <a:pt x="4170" y="19511"/>
                  </a:cubicBezTo>
                  <a:cubicBezTo>
                    <a:pt x="4235" y="19232"/>
                    <a:pt x="4317" y="19050"/>
                    <a:pt x="4421" y="18953"/>
                  </a:cubicBezTo>
                  <a:cubicBezTo>
                    <a:pt x="4616" y="18768"/>
                    <a:pt x="4889" y="18606"/>
                    <a:pt x="5239" y="18474"/>
                  </a:cubicBezTo>
                  <a:cubicBezTo>
                    <a:pt x="5588" y="18345"/>
                    <a:pt x="5933" y="18236"/>
                    <a:pt x="6269" y="18154"/>
                  </a:cubicBezTo>
                  <a:cubicBezTo>
                    <a:pt x="6606" y="18069"/>
                    <a:pt x="6897" y="17984"/>
                    <a:pt x="7145" y="17901"/>
                  </a:cubicBezTo>
                  <a:cubicBezTo>
                    <a:pt x="7394" y="17816"/>
                    <a:pt x="7498" y="17705"/>
                    <a:pt x="7463" y="17564"/>
                  </a:cubicBezTo>
                  <a:cubicBezTo>
                    <a:pt x="7428" y="17432"/>
                    <a:pt x="7412" y="17311"/>
                    <a:pt x="7412" y="17205"/>
                  </a:cubicBezTo>
                  <a:lnTo>
                    <a:pt x="7412" y="16903"/>
                  </a:lnTo>
                  <a:cubicBezTo>
                    <a:pt x="7428" y="16574"/>
                    <a:pt x="7519" y="16330"/>
                    <a:pt x="7687" y="16169"/>
                  </a:cubicBezTo>
                  <a:cubicBezTo>
                    <a:pt x="7853" y="16010"/>
                    <a:pt x="8034" y="15866"/>
                    <a:pt x="8224" y="15728"/>
                  </a:cubicBezTo>
                  <a:cubicBezTo>
                    <a:pt x="8416" y="15593"/>
                    <a:pt x="8584" y="15446"/>
                    <a:pt x="8729" y="15293"/>
                  </a:cubicBezTo>
                  <a:cubicBezTo>
                    <a:pt x="8873" y="15140"/>
                    <a:pt x="8945" y="14900"/>
                    <a:pt x="8945" y="14571"/>
                  </a:cubicBezTo>
                  <a:cubicBezTo>
                    <a:pt x="8945" y="14204"/>
                    <a:pt x="8777" y="13875"/>
                    <a:pt x="8440" y="13578"/>
                  </a:cubicBezTo>
                  <a:cubicBezTo>
                    <a:pt x="8104" y="13281"/>
                    <a:pt x="7706" y="13090"/>
                    <a:pt x="7247" y="12996"/>
                  </a:cubicBezTo>
                  <a:cubicBezTo>
                    <a:pt x="6251" y="12811"/>
                    <a:pt x="5311" y="12497"/>
                    <a:pt x="4435" y="12062"/>
                  </a:cubicBezTo>
                  <a:cubicBezTo>
                    <a:pt x="3554" y="11628"/>
                    <a:pt x="2790" y="11128"/>
                    <a:pt x="2133" y="10570"/>
                  </a:cubicBezTo>
                  <a:cubicBezTo>
                    <a:pt x="1479" y="10012"/>
                    <a:pt x="958" y="9416"/>
                    <a:pt x="574" y="8781"/>
                  </a:cubicBezTo>
                  <a:cubicBezTo>
                    <a:pt x="189" y="8153"/>
                    <a:pt x="0" y="7542"/>
                    <a:pt x="0" y="6949"/>
                  </a:cubicBezTo>
                  <a:lnTo>
                    <a:pt x="0" y="4320"/>
                  </a:lnTo>
                  <a:cubicBezTo>
                    <a:pt x="0" y="4009"/>
                    <a:pt x="93" y="3756"/>
                    <a:pt x="285" y="3553"/>
                  </a:cubicBezTo>
                  <a:cubicBezTo>
                    <a:pt x="475" y="3354"/>
                    <a:pt x="712" y="3254"/>
                    <a:pt x="998" y="3254"/>
                  </a:cubicBezTo>
                  <a:lnTo>
                    <a:pt x="5124" y="3254"/>
                  </a:lnTo>
                  <a:cubicBezTo>
                    <a:pt x="5108" y="3139"/>
                    <a:pt x="5097" y="3025"/>
                    <a:pt x="5097" y="2901"/>
                  </a:cubicBezTo>
                  <a:lnTo>
                    <a:pt x="5097" y="2564"/>
                  </a:lnTo>
                  <a:lnTo>
                    <a:pt x="5097" y="2505"/>
                  </a:lnTo>
                  <a:cubicBezTo>
                    <a:pt x="5097" y="2005"/>
                    <a:pt x="5118" y="1594"/>
                    <a:pt x="5156" y="1265"/>
                  </a:cubicBezTo>
                  <a:cubicBezTo>
                    <a:pt x="5193" y="939"/>
                    <a:pt x="5260" y="684"/>
                    <a:pt x="5353" y="499"/>
                  </a:cubicBezTo>
                  <a:cubicBezTo>
                    <a:pt x="5444" y="320"/>
                    <a:pt x="5580" y="187"/>
                    <a:pt x="5754" y="111"/>
                  </a:cubicBezTo>
                  <a:cubicBezTo>
                    <a:pt x="5928" y="38"/>
                    <a:pt x="6165" y="0"/>
                    <a:pt x="6464" y="0"/>
                  </a:cubicBezTo>
                  <a:lnTo>
                    <a:pt x="15132" y="0"/>
                  </a:lnTo>
                  <a:cubicBezTo>
                    <a:pt x="15410" y="0"/>
                    <a:pt x="15645" y="38"/>
                    <a:pt x="15829" y="111"/>
                  </a:cubicBezTo>
                  <a:cubicBezTo>
                    <a:pt x="16011" y="187"/>
                    <a:pt x="16149" y="320"/>
                    <a:pt x="16243" y="499"/>
                  </a:cubicBezTo>
                  <a:cubicBezTo>
                    <a:pt x="16336" y="684"/>
                    <a:pt x="16403" y="939"/>
                    <a:pt x="16435" y="1265"/>
                  </a:cubicBezTo>
                  <a:cubicBezTo>
                    <a:pt x="16470" y="1594"/>
                    <a:pt x="16486" y="2006"/>
                    <a:pt x="16486" y="2505"/>
                  </a:cubicBezTo>
                  <a:lnTo>
                    <a:pt x="16486" y="2863"/>
                  </a:lnTo>
                  <a:cubicBezTo>
                    <a:pt x="16486" y="2989"/>
                    <a:pt x="16478" y="3119"/>
                    <a:pt x="16459" y="3251"/>
                  </a:cubicBezTo>
                  <a:lnTo>
                    <a:pt x="20603" y="3251"/>
                  </a:lnTo>
                  <a:cubicBezTo>
                    <a:pt x="20884" y="3251"/>
                    <a:pt x="21119" y="3351"/>
                    <a:pt x="21314" y="3550"/>
                  </a:cubicBezTo>
                  <a:cubicBezTo>
                    <a:pt x="21503" y="3753"/>
                    <a:pt x="21599" y="4006"/>
                    <a:pt x="21599" y="4317"/>
                  </a:cubicBezTo>
                  <a:lnTo>
                    <a:pt x="21599" y="6949"/>
                  </a:lnTo>
                  <a:close/>
                  <a:moveTo>
                    <a:pt x="6283" y="10550"/>
                  </a:moveTo>
                  <a:cubicBezTo>
                    <a:pt x="6072" y="9798"/>
                    <a:pt x="5882" y="8978"/>
                    <a:pt x="5714" y="8082"/>
                  </a:cubicBezTo>
                  <a:cubicBezTo>
                    <a:pt x="5548" y="7189"/>
                    <a:pt x="5407" y="6299"/>
                    <a:pt x="5287" y="5415"/>
                  </a:cubicBezTo>
                  <a:lnTo>
                    <a:pt x="1962" y="5415"/>
                  </a:lnTo>
                  <a:lnTo>
                    <a:pt x="1962" y="6949"/>
                  </a:lnTo>
                  <a:cubicBezTo>
                    <a:pt x="1962" y="7137"/>
                    <a:pt x="2064" y="7389"/>
                    <a:pt x="2264" y="7709"/>
                  </a:cubicBezTo>
                  <a:cubicBezTo>
                    <a:pt x="2462" y="8029"/>
                    <a:pt x="2753" y="8358"/>
                    <a:pt x="3126" y="8699"/>
                  </a:cubicBezTo>
                  <a:cubicBezTo>
                    <a:pt x="3500" y="9040"/>
                    <a:pt x="3954" y="9381"/>
                    <a:pt x="4488" y="9707"/>
                  </a:cubicBezTo>
                  <a:cubicBezTo>
                    <a:pt x="5022" y="10033"/>
                    <a:pt x="5618" y="10315"/>
                    <a:pt x="6283" y="10550"/>
                  </a:cubicBezTo>
                  <a:moveTo>
                    <a:pt x="19629" y="5415"/>
                  </a:moveTo>
                  <a:lnTo>
                    <a:pt x="16280" y="5415"/>
                  </a:lnTo>
                  <a:cubicBezTo>
                    <a:pt x="16179" y="6299"/>
                    <a:pt x="16043" y="7189"/>
                    <a:pt x="15877" y="8082"/>
                  </a:cubicBezTo>
                  <a:cubicBezTo>
                    <a:pt x="15712" y="8978"/>
                    <a:pt x="15522" y="9798"/>
                    <a:pt x="15308" y="10550"/>
                  </a:cubicBezTo>
                  <a:cubicBezTo>
                    <a:pt x="15973" y="10315"/>
                    <a:pt x="16574" y="10033"/>
                    <a:pt x="17105" y="9707"/>
                  </a:cubicBezTo>
                  <a:cubicBezTo>
                    <a:pt x="17637" y="9381"/>
                    <a:pt x="18091" y="9040"/>
                    <a:pt x="18467" y="8699"/>
                  </a:cubicBezTo>
                  <a:cubicBezTo>
                    <a:pt x="18844" y="8358"/>
                    <a:pt x="19130" y="8029"/>
                    <a:pt x="19330" y="7709"/>
                  </a:cubicBezTo>
                  <a:cubicBezTo>
                    <a:pt x="19530" y="7389"/>
                    <a:pt x="19629" y="7137"/>
                    <a:pt x="19629" y="6949"/>
                  </a:cubicBezTo>
                  <a:lnTo>
                    <a:pt x="19629" y="541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8" name="Group 54"/>
            <p:cNvGrpSpPr/>
            <p:nvPr/>
          </p:nvGrpSpPr>
          <p:grpSpPr>
            <a:xfrm>
              <a:off x="1329086" y="4401923"/>
              <a:ext cx="2386516" cy="1120321"/>
              <a:chOff x="1622896" y="2300333"/>
              <a:chExt cx="2386516" cy="1120321"/>
            </a:xfrm>
          </p:grpSpPr>
          <p:sp>
            <p:nvSpPr>
              <p:cNvPr id="32" name="TextBox 55"/>
              <p:cNvSpPr txBox="1"/>
              <p:nvPr/>
            </p:nvSpPr>
            <p:spPr bwMode="auto">
              <a:xfrm>
                <a:off x="1622896" y="2300333"/>
                <a:ext cx="2386516" cy="453003"/>
              </a:xfrm>
              <a:prstGeom prst="rect">
                <a:avLst/>
              </a:prstGeom>
              <a:noFill/>
            </p:spPr>
            <p:txBody>
              <a:bodyPr wrap="none" lIns="0" tIns="0" rIns="0" bIns="0" anchor="b" anchorCtr="1">
                <a:normAutofit/>
              </a:bodyPr>
              <a:lstStyle/>
              <a:p>
                <a:pPr latinLnBrk="0"/>
                <a:r>
                  <a:rPr lang="zh-CN" altLang="en-US" sz="1400" dirty="0">
                    <a:solidFill>
                      <a:schemeClr val="accent4">
                        <a:lumMod val="100000"/>
                      </a:schemeClr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4">
                      <a:lumMod val="100000"/>
                    </a:schemeClr>
                  </a:solidFill>
                  <a:effectLst/>
                </a:endParaRPr>
              </a:p>
            </p:txBody>
          </p:sp>
          <p:sp>
            <p:nvSpPr>
              <p:cNvPr id="33" name="TextBox 56"/>
              <p:cNvSpPr txBox="1"/>
              <p:nvPr/>
            </p:nvSpPr>
            <p:spPr bwMode="auto">
              <a:xfrm>
                <a:off x="1622896" y="2753336"/>
                <a:ext cx="2386516" cy="667318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 anchor="ctr" anchorCtr="1">
                <a:normAutofit/>
              </a:bodyPr>
              <a:lstStyle/>
              <a:p>
                <a:pPr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请替换文字内容复制你的内容到此 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</p:grpSp>
      <p:grpSp>
        <p:nvGrpSpPr>
          <p:cNvPr id="58" name="千图PPT彼岸天：ID 8661124库_组合 57"/>
          <p:cNvGrpSpPr/>
          <p:nvPr>
            <p:custDataLst>
              <p:tags r:id="rId4"/>
            </p:custDataLst>
          </p:nvPr>
        </p:nvGrpSpPr>
        <p:grpSpPr>
          <a:xfrm>
            <a:off x="8599714" y="1409708"/>
            <a:ext cx="2386516" cy="1564120"/>
            <a:chOff x="8599714" y="1409708"/>
            <a:chExt cx="2386516" cy="1564120"/>
          </a:xfrm>
        </p:grpSpPr>
        <p:sp>
          <p:nvSpPr>
            <p:cNvPr id="19" name="Freeform: Shape 14"/>
            <p:cNvSpPr/>
            <p:nvPr/>
          </p:nvSpPr>
          <p:spPr bwMode="auto">
            <a:xfrm>
              <a:off x="9577868" y="1409708"/>
              <a:ext cx="450897" cy="443799"/>
            </a:xfrm>
            <a:custGeom>
              <a:avLst/>
              <a:gdLst>
                <a:gd name="T0" fmla="+- 0 10795 54"/>
                <a:gd name="T1" fmla="*/ T0 w 21483"/>
                <a:gd name="T2" fmla="*/ 10800 h 21600"/>
                <a:gd name="T3" fmla="+- 0 10795 54"/>
                <a:gd name="T4" fmla="*/ T3 w 21483"/>
                <a:gd name="T5" fmla="*/ 10800 h 21600"/>
                <a:gd name="T6" fmla="+- 0 10795 54"/>
                <a:gd name="T7" fmla="*/ T6 w 21483"/>
                <a:gd name="T8" fmla="*/ 10800 h 21600"/>
                <a:gd name="T9" fmla="+- 0 10795 54"/>
                <a:gd name="T10" fmla="*/ T9 w 21483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1483" h="21600">
                  <a:moveTo>
                    <a:pt x="20490" y="581"/>
                  </a:moveTo>
                  <a:cubicBezTo>
                    <a:pt x="20984" y="1781"/>
                    <a:pt x="21295" y="3048"/>
                    <a:pt x="21421" y="4387"/>
                  </a:cubicBezTo>
                  <a:cubicBezTo>
                    <a:pt x="21545" y="5722"/>
                    <a:pt x="21482" y="7179"/>
                    <a:pt x="21220" y="8744"/>
                  </a:cubicBezTo>
                  <a:cubicBezTo>
                    <a:pt x="20549" y="13134"/>
                    <a:pt x="18385" y="16469"/>
                    <a:pt x="14732" y="18748"/>
                  </a:cubicBezTo>
                  <a:cubicBezTo>
                    <a:pt x="13010" y="19857"/>
                    <a:pt x="11265" y="20408"/>
                    <a:pt x="9505" y="20408"/>
                  </a:cubicBezTo>
                  <a:cubicBezTo>
                    <a:pt x="8354" y="20408"/>
                    <a:pt x="7208" y="20165"/>
                    <a:pt x="6064" y="19682"/>
                  </a:cubicBezTo>
                  <a:cubicBezTo>
                    <a:pt x="5893" y="19609"/>
                    <a:pt x="5725" y="19519"/>
                    <a:pt x="5556" y="19411"/>
                  </a:cubicBezTo>
                  <a:cubicBezTo>
                    <a:pt x="5388" y="19301"/>
                    <a:pt x="5221" y="19191"/>
                    <a:pt x="5058" y="19075"/>
                  </a:cubicBezTo>
                  <a:cubicBezTo>
                    <a:pt x="4840" y="18928"/>
                    <a:pt x="4625" y="18790"/>
                    <a:pt x="4414" y="18660"/>
                  </a:cubicBezTo>
                  <a:cubicBezTo>
                    <a:pt x="4199" y="18527"/>
                    <a:pt x="4017" y="18465"/>
                    <a:pt x="3857" y="18465"/>
                  </a:cubicBezTo>
                  <a:cubicBezTo>
                    <a:pt x="3785" y="18485"/>
                    <a:pt x="3698" y="18561"/>
                    <a:pt x="3598" y="18700"/>
                  </a:cubicBezTo>
                  <a:cubicBezTo>
                    <a:pt x="3497" y="18841"/>
                    <a:pt x="3392" y="18996"/>
                    <a:pt x="3287" y="19174"/>
                  </a:cubicBezTo>
                  <a:cubicBezTo>
                    <a:pt x="3184" y="19349"/>
                    <a:pt x="3085" y="19536"/>
                    <a:pt x="2989" y="19728"/>
                  </a:cubicBezTo>
                  <a:cubicBezTo>
                    <a:pt x="2898" y="19922"/>
                    <a:pt x="2821" y="20072"/>
                    <a:pt x="2760" y="20179"/>
                  </a:cubicBezTo>
                  <a:cubicBezTo>
                    <a:pt x="2655" y="20388"/>
                    <a:pt x="2557" y="20575"/>
                    <a:pt x="2463" y="20741"/>
                  </a:cubicBezTo>
                  <a:cubicBezTo>
                    <a:pt x="2372" y="20908"/>
                    <a:pt x="2285" y="21055"/>
                    <a:pt x="2213" y="21182"/>
                  </a:cubicBezTo>
                  <a:cubicBezTo>
                    <a:pt x="2025" y="21461"/>
                    <a:pt x="1787" y="21599"/>
                    <a:pt x="1494" y="21599"/>
                  </a:cubicBezTo>
                  <a:lnTo>
                    <a:pt x="1450" y="21599"/>
                  </a:lnTo>
                  <a:cubicBezTo>
                    <a:pt x="1235" y="21583"/>
                    <a:pt x="1050" y="21526"/>
                    <a:pt x="895" y="21433"/>
                  </a:cubicBezTo>
                  <a:cubicBezTo>
                    <a:pt x="743" y="21334"/>
                    <a:pt x="617" y="21224"/>
                    <a:pt x="521" y="21097"/>
                  </a:cubicBezTo>
                  <a:cubicBezTo>
                    <a:pt x="425" y="20975"/>
                    <a:pt x="348" y="20846"/>
                    <a:pt x="292" y="20716"/>
                  </a:cubicBezTo>
                  <a:cubicBezTo>
                    <a:pt x="236" y="20586"/>
                    <a:pt x="198" y="20484"/>
                    <a:pt x="184" y="20408"/>
                  </a:cubicBezTo>
                  <a:cubicBezTo>
                    <a:pt x="-17" y="20077"/>
                    <a:pt x="-54" y="19724"/>
                    <a:pt x="74" y="19355"/>
                  </a:cubicBezTo>
                  <a:cubicBezTo>
                    <a:pt x="222" y="18877"/>
                    <a:pt x="430" y="18479"/>
                    <a:pt x="699" y="18152"/>
                  </a:cubicBezTo>
                  <a:cubicBezTo>
                    <a:pt x="970" y="17827"/>
                    <a:pt x="1235" y="17536"/>
                    <a:pt x="1494" y="17276"/>
                  </a:cubicBezTo>
                  <a:cubicBezTo>
                    <a:pt x="1712" y="17068"/>
                    <a:pt x="1901" y="16873"/>
                    <a:pt x="2061" y="16692"/>
                  </a:cubicBezTo>
                  <a:cubicBezTo>
                    <a:pt x="2222" y="16511"/>
                    <a:pt x="2325" y="16319"/>
                    <a:pt x="2367" y="16113"/>
                  </a:cubicBezTo>
                  <a:cubicBezTo>
                    <a:pt x="2383" y="16057"/>
                    <a:pt x="2383" y="16003"/>
                    <a:pt x="2367" y="15949"/>
                  </a:cubicBezTo>
                  <a:cubicBezTo>
                    <a:pt x="2353" y="15899"/>
                    <a:pt x="2318" y="15783"/>
                    <a:pt x="2257" y="15611"/>
                  </a:cubicBezTo>
                  <a:cubicBezTo>
                    <a:pt x="2213" y="15503"/>
                    <a:pt x="2168" y="15379"/>
                    <a:pt x="2128" y="15241"/>
                  </a:cubicBezTo>
                  <a:cubicBezTo>
                    <a:pt x="2086" y="15100"/>
                    <a:pt x="2051" y="14941"/>
                    <a:pt x="2021" y="14761"/>
                  </a:cubicBezTo>
                  <a:cubicBezTo>
                    <a:pt x="1836" y="13321"/>
                    <a:pt x="1883" y="11988"/>
                    <a:pt x="2166" y="10774"/>
                  </a:cubicBezTo>
                  <a:cubicBezTo>
                    <a:pt x="2449" y="9557"/>
                    <a:pt x="2898" y="8464"/>
                    <a:pt x="3509" y="7493"/>
                  </a:cubicBezTo>
                  <a:cubicBezTo>
                    <a:pt x="4122" y="6527"/>
                    <a:pt x="4852" y="5689"/>
                    <a:pt x="5694" y="4986"/>
                  </a:cubicBezTo>
                  <a:cubicBezTo>
                    <a:pt x="6539" y="4283"/>
                    <a:pt x="7416" y="3741"/>
                    <a:pt x="8326" y="3351"/>
                  </a:cubicBezTo>
                  <a:cubicBezTo>
                    <a:pt x="8939" y="3091"/>
                    <a:pt x="9611" y="2939"/>
                    <a:pt x="10336" y="2894"/>
                  </a:cubicBezTo>
                  <a:cubicBezTo>
                    <a:pt x="11066" y="2848"/>
                    <a:pt x="11826" y="2817"/>
                    <a:pt x="12617" y="2798"/>
                  </a:cubicBezTo>
                  <a:cubicBezTo>
                    <a:pt x="13073" y="2798"/>
                    <a:pt x="13546" y="2789"/>
                    <a:pt x="14037" y="2772"/>
                  </a:cubicBezTo>
                  <a:cubicBezTo>
                    <a:pt x="14531" y="2752"/>
                    <a:pt x="15008" y="2704"/>
                    <a:pt x="15469" y="2623"/>
                  </a:cubicBezTo>
                  <a:cubicBezTo>
                    <a:pt x="15926" y="2541"/>
                    <a:pt x="16351" y="2414"/>
                    <a:pt x="16740" y="2239"/>
                  </a:cubicBezTo>
                  <a:cubicBezTo>
                    <a:pt x="17128" y="2064"/>
                    <a:pt x="17446" y="1815"/>
                    <a:pt x="17692" y="1499"/>
                  </a:cubicBezTo>
                  <a:cubicBezTo>
                    <a:pt x="17839" y="1321"/>
                    <a:pt x="17984" y="1135"/>
                    <a:pt x="18125" y="948"/>
                  </a:cubicBezTo>
                  <a:cubicBezTo>
                    <a:pt x="18261" y="756"/>
                    <a:pt x="18403" y="595"/>
                    <a:pt x="18548" y="460"/>
                  </a:cubicBezTo>
                  <a:cubicBezTo>
                    <a:pt x="18696" y="324"/>
                    <a:pt x="18855" y="214"/>
                    <a:pt x="19028" y="129"/>
                  </a:cubicBezTo>
                  <a:cubicBezTo>
                    <a:pt x="19206" y="42"/>
                    <a:pt x="19423" y="0"/>
                    <a:pt x="19688" y="0"/>
                  </a:cubicBezTo>
                  <a:cubicBezTo>
                    <a:pt x="19856" y="0"/>
                    <a:pt x="20015" y="50"/>
                    <a:pt x="20163" y="155"/>
                  </a:cubicBezTo>
                  <a:cubicBezTo>
                    <a:pt x="20308" y="261"/>
                    <a:pt x="20418" y="400"/>
                    <a:pt x="20490" y="581"/>
                  </a:cubicBezTo>
                  <a:moveTo>
                    <a:pt x="15350" y="9977"/>
                  </a:moveTo>
                  <a:cubicBezTo>
                    <a:pt x="15596" y="10017"/>
                    <a:pt x="15811" y="9927"/>
                    <a:pt x="15993" y="9712"/>
                  </a:cubicBezTo>
                  <a:cubicBezTo>
                    <a:pt x="16178" y="9503"/>
                    <a:pt x="16276" y="9249"/>
                    <a:pt x="16291" y="8953"/>
                  </a:cubicBezTo>
                  <a:cubicBezTo>
                    <a:pt x="16305" y="8636"/>
                    <a:pt x="16230" y="8374"/>
                    <a:pt x="16064" y="8159"/>
                  </a:cubicBezTo>
                  <a:cubicBezTo>
                    <a:pt x="15893" y="7947"/>
                    <a:pt x="15680" y="7832"/>
                    <a:pt x="15418" y="7815"/>
                  </a:cubicBezTo>
                  <a:cubicBezTo>
                    <a:pt x="14321" y="7761"/>
                    <a:pt x="13284" y="7834"/>
                    <a:pt x="12315" y="8038"/>
                  </a:cubicBezTo>
                  <a:cubicBezTo>
                    <a:pt x="11344" y="8241"/>
                    <a:pt x="10425" y="8571"/>
                    <a:pt x="9550" y="9032"/>
                  </a:cubicBezTo>
                  <a:cubicBezTo>
                    <a:pt x="8673" y="9492"/>
                    <a:pt x="7842" y="10090"/>
                    <a:pt x="7046" y="10830"/>
                  </a:cubicBezTo>
                  <a:cubicBezTo>
                    <a:pt x="6249" y="11567"/>
                    <a:pt x="5479" y="12465"/>
                    <a:pt x="4732" y="13518"/>
                  </a:cubicBezTo>
                  <a:cubicBezTo>
                    <a:pt x="4562" y="13764"/>
                    <a:pt x="4482" y="14032"/>
                    <a:pt x="4496" y="14323"/>
                  </a:cubicBezTo>
                  <a:cubicBezTo>
                    <a:pt x="4510" y="14617"/>
                    <a:pt x="4620" y="14862"/>
                    <a:pt x="4821" y="15063"/>
                  </a:cubicBezTo>
                  <a:cubicBezTo>
                    <a:pt x="4971" y="15221"/>
                    <a:pt x="5163" y="15311"/>
                    <a:pt x="5392" y="15317"/>
                  </a:cubicBezTo>
                  <a:cubicBezTo>
                    <a:pt x="5668" y="15317"/>
                    <a:pt x="5900" y="15195"/>
                    <a:pt x="6087" y="14953"/>
                  </a:cubicBezTo>
                  <a:cubicBezTo>
                    <a:pt x="6759" y="14035"/>
                    <a:pt x="7435" y="13244"/>
                    <a:pt x="8116" y="12586"/>
                  </a:cubicBezTo>
                  <a:cubicBezTo>
                    <a:pt x="8794" y="11929"/>
                    <a:pt x="9510" y="11401"/>
                    <a:pt x="10259" y="11005"/>
                  </a:cubicBezTo>
                  <a:cubicBezTo>
                    <a:pt x="11010" y="10610"/>
                    <a:pt x="11801" y="10330"/>
                    <a:pt x="12636" y="10167"/>
                  </a:cubicBezTo>
                  <a:cubicBezTo>
                    <a:pt x="13467" y="10003"/>
                    <a:pt x="14372" y="9938"/>
                    <a:pt x="15350" y="9977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21" name="Group 51"/>
            <p:cNvGrpSpPr/>
            <p:nvPr/>
          </p:nvGrpSpPr>
          <p:grpSpPr>
            <a:xfrm>
              <a:off x="8599714" y="1853507"/>
              <a:ext cx="2386516" cy="1120321"/>
              <a:chOff x="1622896" y="2300333"/>
              <a:chExt cx="2386516" cy="1120321"/>
            </a:xfrm>
          </p:grpSpPr>
          <p:sp>
            <p:nvSpPr>
              <p:cNvPr id="30" name="TextBox 52"/>
              <p:cNvSpPr txBox="1"/>
              <p:nvPr/>
            </p:nvSpPr>
            <p:spPr bwMode="auto">
              <a:xfrm>
                <a:off x="1622896" y="2300333"/>
                <a:ext cx="2386516" cy="453003"/>
              </a:xfrm>
              <a:prstGeom prst="rect">
                <a:avLst/>
              </a:prstGeom>
              <a:noFill/>
            </p:spPr>
            <p:txBody>
              <a:bodyPr wrap="none" lIns="0" tIns="0" rIns="0" bIns="0" anchor="b" anchorCtr="1">
                <a:normAutofit/>
              </a:bodyPr>
              <a:lstStyle/>
              <a:p>
                <a:pPr latinLnBrk="0"/>
                <a:r>
                  <a:rPr lang="zh-CN" altLang="en-US" sz="1400" dirty="0">
                    <a:solidFill>
                      <a:schemeClr val="accent3">
                        <a:lumMod val="100000"/>
                      </a:schemeClr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3">
                      <a:lumMod val="100000"/>
                    </a:schemeClr>
                  </a:solidFill>
                  <a:effectLst/>
                </a:endParaRPr>
              </a:p>
            </p:txBody>
          </p:sp>
          <p:sp>
            <p:nvSpPr>
              <p:cNvPr id="31" name="TextBox 53"/>
              <p:cNvSpPr txBox="1"/>
              <p:nvPr/>
            </p:nvSpPr>
            <p:spPr bwMode="auto">
              <a:xfrm>
                <a:off x="1622896" y="2753336"/>
                <a:ext cx="2386516" cy="667318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 anchor="ctr" anchorCtr="1">
                <a:normAutofit/>
              </a:bodyPr>
              <a:lstStyle/>
              <a:p>
                <a:pPr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请替换文字内容复制你的内容到此 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</p:grpSp>
      <p:grpSp>
        <p:nvGrpSpPr>
          <p:cNvPr id="59" name="千图PPT彼岸天：ID 8661124库_组合 58"/>
          <p:cNvGrpSpPr/>
          <p:nvPr>
            <p:custDataLst>
              <p:tags r:id="rId5"/>
            </p:custDataLst>
          </p:nvPr>
        </p:nvGrpSpPr>
        <p:grpSpPr>
          <a:xfrm>
            <a:off x="8589452" y="3911111"/>
            <a:ext cx="2386516" cy="1597984"/>
            <a:chOff x="8589452" y="3911111"/>
            <a:chExt cx="2386516" cy="1597984"/>
          </a:xfrm>
        </p:grpSpPr>
        <p:sp>
          <p:nvSpPr>
            <p:cNvPr id="20" name="Freeform: Shape 15"/>
            <p:cNvSpPr/>
            <p:nvPr/>
          </p:nvSpPr>
          <p:spPr bwMode="auto">
            <a:xfrm>
              <a:off x="9529862" y="3911111"/>
              <a:ext cx="505697" cy="47766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263" y="0"/>
                  </a:moveTo>
                  <a:cubicBezTo>
                    <a:pt x="20630" y="0"/>
                    <a:pt x="20946" y="158"/>
                    <a:pt x="21208" y="478"/>
                  </a:cubicBezTo>
                  <a:cubicBezTo>
                    <a:pt x="21470" y="798"/>
                    <a:pt x="21599" y="1177"/>
                    <a:pt x="21599" y="1615"/>
                  </a:cubicBezTo>
                  <a:lnTo>
                    <a:pt x="21599" y="19984"/>
                  </a:lnTo>
                  <a:cubicBezTo>
                    <a:pt x="21599" y="20422"/>
                    <a:pt x="21470" y="20803"/>
                    <a:pt x="21208" y="21124"/>
                  </a:cubicBezTo>
                  <a:cubicBezTo>
                    <a:pt x="20948" y="21441"/>
                    <a:pt x="20632" y="21599"/>
                    <a:pt x="20263" y="21599"/>
                  </a:cubicBezTo>
                  <a:lnTo>
                    <a:pt x="1346" y="21599"/>
                  </a:lnTo>
                  <a:cubicBezTo>
                    <a:pt x="981" y="21599"/>
                    <a:pt x="663" y="21441"/>
                    <a:pt x="396" y="21124"/>
                  </a:cubicBezTo>
                  <a:cubicBezTo>
                    <a:pt x="132" y="20803"/>
                    <a:pt x="0" y="20422"/>
                    <a:pt x="0" y="19984"/>
                  </a:cubicBezTo>
                  <a:lnTo>
                    <a:pt x="0" y="1615"/>
                  </a:lnTo>
                  <a:cubicBezTo>
                    <a:pt x="0" y="1177"/>
                    <a:pt x="132" y="798"/>
                    <a:pt x="396" y="478"/>
                  </a:cubicBezTo>
                  <a:cubicBezTo>
                    <a:pt x="661" y="158"/>
                    <a:pt x="979" y="0"/>
                    <a:pt x="1346" y="0"/>
                  </a:cubicBezTo>
                  <a:lnTo>
                    <a:pt x="20263" y="0"/>
                  </a:lnTo>
                  <a:close/>
                  <a:moveTo>
                    <a:pt x="19805" y="2170"/>
                  </a:moveTo>
                  <a:lnTo>
                    <a:pt x="1801" y="2170"/>
                  </a:lnTo>
                  <a:lnTo>
                    <a:pt x="1801" y="19440"/>
                  </a:lnTo>
                  <a:lnTo>
                    <a:pt x="19805" y="19440"/>
                  </a:lnTo>
                  <a:lnTo>
                    <a:pt x="19805" y="2170"/>
                  </a:lnTo>
                  <a:close/>
                  <a:moveTo>
                    <a:pt x="5425" y="8662"/>
                  </a:moveTo>
                  <a:cubicBezTo>
                    <a:pt x="4910" y="8662"/>
                    <a:pt x="4475" y="8454"/>
                    <a:pt x="4125" y="8034"/>
                  </a:cubicBezTo>
                  <a:cubicBezTo>
                    <a:pt x="3770" y="7611"/>
                    <a:pt x="3598" y="7103"/>
                    <a:pt x="3598" y="6512"/>
                  </a:cubicBezTo>
                  <a:cubicBezTo>
                    <a:pt x="3598" y="5895"/>
                    <a:pt x="3770" y="5372"/>
                    <a:pt x="4125" y="4952"/>
                  </a:cubicBezTo>
                  <a:cubicBezTo>
                    <a:pt x="4477" y="4526"/>
                    <a:pt x="4910" y="4321"/>
                    <a:pt x="5425" y="4321"/>
                  </a:cubicBezTo>
                  <a:cubicBezTo>
                    <a:pt x="5914" y="4321"/>
                    <a:pt x="6340" y="4529"/>
                    <a:pt x="6693" y="4952"/>
                  </a:cubicBezTo>
                  <a:cubicBezTo>
                    <a:pt x="7045" y="5372"/>
                    <a:pt x="7219" y="5895"/>
                    <a:pt x="7219" y="6512"/>
                  </a:cubicBezTo>
                  <a:cubicBezTo>
                    <a:pt x="7219" y="7103"/>
                    <a:pt x="7045" y="7611"/>
                    <a:pt x="6693" y="8034"/>
                  </a:cubicBezTo>
                  <a:cubicBezTo>
                    <a:pt x="6340" y="8454"/>
                    <a:pt x="5914" y="8662"/>
                    <a:pt x="5425" y="8662"/>
                  </a:cubicBezTo>
                  <a:moveTo>
                    <a:pt x="18001" y="17287"/>
                  </a:moveTo>
                  <a:lnTo>
                    <a:pt x="3598" y="17287"/>
                  </a:lnTo>
                  <a:lnTo>
                    <a:pt x="3598" y="15810"/>
                  </a:lnTo>
                  <a:lnTo>
                    <a:pt x="6845" y="10745"/>
                  </a:lnTo>
                  <a:lnTo>
                    <a:pt x="9045" y="12942"/>
                  </a:lnTo>
                  <a:lnTo>
                    <a:pt x="13193" y="5387"/>
                  </a:lnTo>
                  <a:lnTo>
                    <a:pt x="17998" y="11350"/>
                  </a:lnTo>
                  <a:lnTo>
                    <a:pt x="17998" y="1728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22" name="Group 57"/>
            <p:cNvGrpSpPr/>
            <p:nvPr/>
          </p:nvGrpSpPr>
          <p:grpSpPr>
            <a:xfrm>
              <a:off x="8589452" y="4388774"/>
              <a:ext cx="2386516" cy="1120321"/>
              <a:chOff x="1622896" y="2300333"/>
              <a:chExt cx="2386516" cy="1120321"/>
            </a:xfrm>
          </p:grpSpPr>
          <p:sp>
            <p:nvSpPr>
              <p:cNvPr id="28" name="TextBox 58"/>
              <p:cNvSpPr txBox="1"/>
              <p:nvPr/>
            </p:nvSpPr>
            <p:spPr bwMode="auto">
              <a:xfrm>
                <a:off x="1622896" y="2300333"/>
                <a:ext cx="2386516" cy="453003"/>
              </a:xfrm>
              <a:prstGeom prst="rect">
                <a:avLst/>
              </a:prstGeom>
              <a:noFill/>
            </p:spPr>
            <p:txBody>
              <a:bodyPr wrap="none" lIns="0" tIns="0" rIns="0" bIns="0" anchor="b" anchorCtr="1">
                <a:normAutofit/>
              </a:bodyPr>
              <a:lstStyle/>
              <a:p>
                <a:pPr latinLnBrk="0"/>
                <a:r>
                  <a:rPr lang="zh-CN" altLang="en-US" sz="1400" dirty="0">
                    <a:solidFill>
                      <a:schemeClr val="accent5">
                        <a:lumMod val="100000"/>
                      </a:schemeClr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5">
                      <a:lumMod val="100000"/>
                    </a:schemeClr>
                  </a:solidFill>
                  <a:effectLst/>
                </a:endParaRPr>
              </a:p>
            </p:txBody>
          </p:sp>
          <p:sp>
            <p:nvSpPr>
              <p:cNvPr id="29" name="TextBox 59"/>
              <p:cNvSpPr txBox="1"/>
              <p:nvPr/>
            </p:nvSpPr>
            <p:spPr bwMode="auto">
              <a:xfrm>
                <a:off x="1622896" y="2753336"/>
                <a:ext cx="2386516" cy="667318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 anchor="ctr" anchorCtr="1">
                <a:normAutofit/>
              </a:bodyPr>
              <a:lstStyle/>
              <a:p>
                <a:pPr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请替换文字内容复制你的内容到此 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</p:grpSp>
      <p:grpSp>
        <p:nvGrpSpPr>
          <p:cNvPr id="23" name="千图PPT彼岸天：ID 8661124库_组合 67"/>
          <p:cNvGrpSpPr/>
          <p:nvPr>
            <p:custDataLst>
              <p:tags r:id="rId6"/>
            </p:custDataLst>
          </p:nvPr>
        </p:nvGrpSpPr>
        <p:grpSpPr>
          <a:xfrm>
            <a:off x="4959269" y="1345957"/>
            <a:ext cx="2386516" cy="1652751"/>
            <a:chOff x="4913121" y="1345957"/>
            <a:chExt cx="2386516" cy="1652751"/>
          </a:xfrm>
        </p:grpSpPr>
        <p:sp>
          <p:nvSpPr>
            <p:cNvPr id="24" name="Freeform: Shape 16"/>
            <p:cNvSpPr/>
            <p:nvPr/>
          </p:nvSpPr>
          <p:spPr bwMode="auto">
            <a:xfrm>
              <a:off x="5775209" y="1345957"/>
              <a:ext cx="662341" cy="532430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684" y="0"/>
                  </a:moveTo>
                  <a:cubicBezTo>
                    <a:pt x="20941" y="0"/>
                    <a:pt x="21159" y="103"/>
                    <a:pt x="21335" y="310"/>
                  </a:cubicBezTo>
                  <a:cubicBezTo>
                    <a:pt x="21511" y="518"/>
                    <a:pt x="21599" y="760"/>
                    <a:pt x="21599" y="1048"/>
                  </a:cubicBezTo>
                  <a:lnTo>
                    <a:pt x="21599" y="16238"/>
                  </a:lnTo>
                  <a:cubicBezTo>
                    <a:pt x="21599" y="16523"/>
                    <a:pt x="21511" y="16767"/>
                    <a:pt x="21335" y="16969"/>
                  </a:cubicBezTo>
                  <a:cubicBezTo>
                    <a:pt x="21161" y="17173"/>
                    <a:pt x="20943" y="17274"/>
                    <a:pt x="20684" y="17274"/>
                  </a:cubicBezTo>
                  <a:lnTo>
                    <a:pt x="19807" y="17274"/>
                  </a:lnTo>
                  <a:lnTo>
                    <a:pt x="19807" y="17369"/>
                  </a:lnTo>
                  <a:cubicBezTo>
                    <a:pt x="19807" y="17948"/>
                    <a:pt x="19709" y="18498"/>
                    <a:pt x="19513" y="19017"/>
                  </a:cubicBezTo>
                  <a:cubicBezTo>
                    <a:pt x="19317" y="19535"/>
                    <a:pt x="19060" y="19984"/>
                    <a:pt x="18746" y="20361"/>
                  </a:cubicBezTo>
                  <a:cubicBezTo>
                    <a:pt x="18433" y="20738"/>
                    <a:pt x="18051" y="21038"/>
                    <a:pt x="17608" y="21263"/>
                  </a:cubicBezTo>
                  <a:cubicBezTo>
                    <a:pt x="17167" y="21487"/>
                    <a:pt x="16697" y="21599"/>
                    <a:pt x="16197" y="21599"/>
                  </a:cubicBezTo>
                  <a:cubicBezTo>
                    <a:pt x="15705" y="21599"/>
                    <a:pt x="15237" y="21487"/>
                    <a:pt x="14796" y="21263"/>
                  </a:cubicBezTo>
                  <a:cubicBezTo>
                    <a:pt x="14353" y="21038"/>
                    <a:pt x="13973" y="20738"/>
                    <a:pt x="13653" y="20361"/>
                  </a:cubicBezTo>
                  <a:cubicBezTo>
                    <a:pt x="13332" y="19984"/>
                    <a:pt x="13077" y="19535"/>
                    <a:pt x="12886" y="19017"/>
                  </a:cubicBezTo>
                  <a:cubicBezTo>
                    <a:pt x="12695" y="18498"/>
                    <a:pt x="12600" y="17948"/>
                    <a:pt x="12600" y="17369"/>
                  </a:cubicBezTo>
                  <a:lnTo>
                    <a:pt x="12600" y="17274"/>
                  </a:lnTo>
                  <a:lnTo>
                    <a:pt x="9000" y="17274"/>
                  </a:lnTo>
                  <a:lnTo>
                    <a:pt x="9000" y="17369"/>
                  </a:lnTo>
                  <a:cubicBezTo>
                    <a:pt x="9000" y="17948"/>
                    <a:pt x="8904" y="18498"/>
                    <a:pt x="8713" y="19017"/>
                  </a:cubicBezTo>
                  <a:cubicBezTo>
                    <a:pt x="8522" y="19535"/>
                    <a:pt x="8265" y="19984"/>
                    <a:pt x="7946" y="20361"/>
                  </a:cubicBezTo>
                  <a:cubicBezTo>
                    <a:pt x="7628" y="20738"/>
                    <a:pt x="7244" y="21038"/>
                    <a:pt x="6803" y="21263"/>
                  </a:cubicBezTo>
                  <a:cubicBezTo>
                    <a:pt x="6360" y="21487"/>
                    <a:pt x="5894" y="21599"/>
                    <a:pt x="5402" y="21599"/>
                  </a:cubicBezTo>
                  <a:cubicBezTo>
                    <a:pt x="4910" y="21599"/>
                    <a:pt x="4442" y="21487"/>
                    <a:pt x="4004" y="21263"/>
                  </a:cubicBezTo>
                  <a:cubicBezTo>
                    <a:pt x="3558" y="21038"/>
                    <a:pt x="3178" y="20738"/>
                    <a:pt x="2857" y="20361"/>
                  </a:cubicBezTo>
                  <a:cubicBezTo>
                    <a:pt x="2537" y="19984"/>
                    <a:pt x="2282" y="19535"/>
                    <a:pt x="2091" y="19017"/>
                  </a:cubicBezTo>
                  <a:cubicBezTo>
                    <a:pt x="1900" y="18498"/>
                    <a:pt x="1804" y="17948"/>
                    <a:pt x="1804" y="17369"/>
                  </a:cubicBezTo>
                  <a:lnTo>
                    <a:pt x="1804" y="17274"/>
                  </a:lnTo>
                  <a:lnTo>
                    <a:pt x="891" y="17274"/>
                  </a:lnTo>
                  <a:cubicBezTo>
                    <a:pt x="646" y="17274"/>
                    <a:pt x="438" y="17168"/>
                    <a:pt x="262" y="16960"/>
                  </a:cubicBezTo>
                  <a:cubicBezTo>
                    <a:pt x="88" y="16756"/>
                    <a:pt x="0" y="16514"/>
                    <a:pt x="0" y="16238"/>
                  </a:cubicBezTo>
                  <a:lnTo>
                    <a:pt x="0" y="10668"/>
                  </a:lnTo>
                  <a:cubicBezTo>
                    <a:pt x="0" y="10441"/>
                    <a:pt x="26" y="10205"/>
                    <a:pt x="68" y="9960"/>
                  </a:cubicBezTo>
                  <a:cubicBezTo>
                    <a:pt x="117" y="9715"/>
                    <a:pt x="186" y="9474"/>
                    <a:pt x="274" y="9229"/>
                  </a:cubicBezTo>
                  <a:cubicBezTo>
                    <a:pt x="364" y="8984"/>
                    <a:pt x="470" y="8751"/>
                    <a:pt x="592" y="8526"/>
                  </a:cubicBezTo>
                  <a:cubicBezTo>
                    <a:pt x="712" y="8301"/>
                    <a:pt x="837" y="8114"/>
                    <a:pt x="959" y="7964"/>
                  </a:cubicBezTo>
                  <a:lnTo>
                    <a:pt x="3573" y="4906"/>
                  </a:lnTo>
                  <a:cubicBezTo>
                    <a:pt x="3697" y="4759"/>
                    <a:pt x="3857" y="4613"/>
                    <a:pt x="4053" y="4474"/>
                  </a:cubicBezTo>
                  <a:cubicBezTo>
                    <a:pt x="4248" y="4330"/>
                    <a:pt x="4449" y="4209"/>
                    <a:pt x="4657" y="4109"/>
                  </a:cubicBezTo>
                  <a:cubicBezTo>
                    <a:pt x="4863" y="4005"/>
                    <a:pt x="5071" y="3927"/>
                    <a:pt x="5277" y="3867"/>
                  </a:cubicBezTo>
                  <a:cubicBezTo>
                    <a:pt x="5485" y="3806"/>
                    <a:pt x="5686" y="3775"/>
                    <a:pt x="5882" y="3775"/>
                  </a:cubicBezTo>
                  <a:lnTo>
                    <a:pt x="6820" y="3775"/>
                  </a:lnTo>
                  <a:lnTo>
                    <a:pt x="6820" y="1048"/>
                  </a:lnTo>
                  <a:cubicBezTo>
                    <a:pt x="6820" y="760"/>
                    <a:pt x="6908" y="518"/>
                    <a:pt x="7082" y="310"/>
                  </a:cubicBezTo>
                  <a:cubicBezTo>
                    <a:pt x="7258" y="103"/>
                    <a:pt x="7464" y="0"/>
                    <a:pt x="7699" y="0"/>
                  </a:cubicBezTo>
                  <a:lnTo>
                    <a:pt x="20684" y="0"/>
                  </a:lnTo>
                  <a:close/>
                  <a:moveTo>
                    <a:pt x="6791" y="6438"/>
                  </a:moveTo>
                  <a:lnTo>
                    <a:pt x="5877" y="6438"/>
                  </a:lnTo>
                  <a:cubicBezTo>
                    <a:pt x="5799" y="6438"/>
                    <a:pt x="5676" y="6478"/>
                    <a:pt x="5510" y="6550"/>
                  </a:cubicBezTo>
                  <a:cubicBezTo>
                    <a:pt x="5341" y="6625"/>
                    <a:pt x="5223" y="6703"/>
                    <a:pt x="5152" y="6784"/>
                  </a:cubicBezTo>
                  <a:lnTo>
                    <a:pt x="2539" y="9830"/>
                  </a:lnTo>
                  <a:cubicBezTo>
                    <a:pt x="2478" y="9902"/>
                    <a:pt x="2412" y="10040"/>
                    <a:pt x="2351" y="10239"/>
                  </a:cubicBezTo>
                  <a:cubicBezTo>
                    <a:pt x="2289" y="10435"/>
                    <a:pt x="2257" y="10579"/>
                    <a:pt x="2257" y="10671"/>
                  </a:cubicBezTo>
                  <a:lnTo>
                    <a:pt x="2257" y="11527"/>
                  </a:lnTo>
                  <a:lnTo>
                    <a:pt x="6795" y="11527"/>
                  </a:lnTo>
                  <a:lnTo>
                    <a:pt x="6795" y="6438"/>
                  </a:lnTo>
                  <a:close/>
                  <a:moveTo>
                    <a:pt x="5395" y="18942"/>
                  </a:moveTo>
                  <a:cubicBezTo>
                    <a:pt x="5760" y="18942"/>
                    <a:pt x="6075" y="18789"/>
                    <a:pt x="6340" y="18481"/>
                  </a:cubicBezTo>
                  <a:cubicBezTo>
                    <a:pt x="6600" y="18173"/>
                    <a:pt x="6732" y="17804"/>
                    <a:pt x="6732" y="17372"/>
                  </a:cubicBezTo>
                  <a:cubicBezTo>
                    <a:pt x="6732" y="16940"/>
                    <a:pt x="6600" y="16569"/>
                    <a:pt x="6340" y="16252"/>
                  </a:cubicBezTo>
                  <a:cubicBezTo>
                    <a:pt x="6078" y="15944"/>
                    <a:pt x="5762" y="15786"/>
                    <a:pt x="5395" y="15786"/>
                  </a:cubicBezTo>
                  <a:cubicBezTo>
                    <a:pt x="5027" y="15786"/>
                    <a:pt x="4714" y="15941"/>
                    <a:pt x="4444" y="16246"/>
                  </a:cubicBezTo>
                  <a:cubicBezTo>
                    <a:pt x="4180" y="16557"/>
                    <a:pt x="4045" y="16932"/>
                    <a:pt x="4045" y="17372"/>
                  </a:cubicBezTo>
                  <a:cubicBezTo>
                    <a:pt x="4045" y="17804"/>
                    <a:pt x="4180" y="18173"/>
                    <a:pt x="4444" y="18481"/>
                  </a:cubicBezTo>
                  <a:cubicBezTo>
                    <a:pt x="4714" y="18789"/>
                    <a:pt x="5027" y="18942"/>
                    <a:pt x="5395" y="18942"/>
                  </a:cubicBezTo>
                  <a:moveTo>
                    <a:pt x="16195" y="18942"/>
                  </a:moveTo>
                  <a:cubicBezTo>
                    <a:pt x="16560" y="18942"/>
                    <a:pt x="16878" y="18789"/>
                    <a:pt x="17145" y="18481"/>
                  </a:cubicBezTo>
                  <a:cubicBezTo>
                    <a:pt x="17409" y="18173"/>
                    <a:pt x="17544" y="17804"/>
                    <a:pt x="17544" y="17372"/>
                  </a:cubicBezTo>
                  <a:cubicBezTo>
                    <a:pt x="17544" y="16940"/>
                    <a:pt x="17412" y="16569"/>
                    <a:pt x="17150" y="16252"/>
                  </a:cubicBezTo>
                  <a:cubicBezTo>
                    <a:pt x="16890" y="15944"/>
                    <a:pt x="16572" y="15786"/>
                    <a:pt x="16195" y="15786"/>
                  </a:cubicBezTo>
                  <a:cubicBezTo>
                    <a:pt x="15827" y="15786"/>
                    <a:pt x="15514" y="15941"/>
                    <a:pt x="15249" y="16246"/>
                  </a:cubicBezTo>
                  <a:cubicBezTo>
                    <a:pt x="14990" y="16557"/>
                    <a:pt x="14857" y="16932"/>
                    <a:pt x="14857" y="17372"/>
                  </a:cubicBezTo>
                  <a:cubicBezTo>
                    <a:pt x="14857" y="17804"/>
                    <a:pt x="14990" y="18173"/>
                    <a:pt x="15249" y="18481"/>
                  </a:cubicBezTo>
                  <a:cubicBezTo>
                    <a:pt x="15511" y="18789"/>
                    <a:pt x="15825" y="18942"/>
                    <a:pt x="16195" y="1894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25" name="Group 60"/>
            <p:cNvGrpSpPr/>
            <p:nvPr/>
          </p:nvGrpSpPr>
          <p:grpSpPr>
            <a:xfrm>
              <a:off x="4913121" y="1878387"/>
              <a:ext cx="2386516" cy="1120321"/>
              <a:chOff x="1622896" y="2300333"/>
              <a:chExt cx="2386516" cy="1120321"/>
            </a:xfrm>
          </p:grpSpPr>
          <p:sp>
            <p:nvSpPr>
              <p:cNvPr id="26" name="TextBox 61"/>
              <p:cNvSpPr txBox="1"/>
              <p:nvPr/>
            </p:nvSpPr>
            <p:spPr bwMode="auto">
              <a:xfrm>
                <a:off x="1622896" y="2300333"/>
                <a:ext cx="2386516" cy="453003"/>
              </a:xfrm>
              <a:prstGeom prst="rect">
                <a:avLst/>
              </a:prstGeom>
              <a:noFill/>
            </p:spPr>
            <p:txBody>
              <a:bodyPr wrap="none" lIns="0" tIns="0" rIns="0" bIns="0" anchor="b" anchorCtr="1">
                <a:normAutofit/>
              </a:bodyPr>
              <a:lstStyle/>
              <a:p>
                <a:pPr latinLnBrk="0"/>
                <a:r>
                  <a:rPr lang="zh-CN" altLang="en-US" sz="1400" dirty="0">
                    <a:solidFill>
                      <a:schemeClr val="accent1">
                        <a:lumMod val="100000"/>
                      </a:schemeClr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1">
                      <a:lumMod val="100000"/>
                    </a:schemeClr>
                  </a:solidFill>
                  <a:effectLst/>
                </a:endParaRPr>
              </a:p>
            </p:txBody>
          </p:sp>
          <p:sp>
            <p:nvSpPr>
              <p:cNvPr id="27" name="TextBox 62"/>
              <p:cNvSpPr txBox="1"/>
              <p:nvPr/>
            </p:nvSpPr>
            <p:spPr bwMode="auto">
              <a:xfrm>
                <a:off x="1622896" y="2753336"/>
                <a:ext cx="2386516" cy="667318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 anchor="ctr" anchorCtr="1">
                <a:normAutofit/>
              </a:bodyPr>
              <a:lstStyle/>
              <a:p>
                <a:pPr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请替换文字内容复制你的内容到此 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prism isInverted="1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000"/>
                            </p:stCondLst>
                            <p:childTnLst>
                              <p:par>
                                <p:cTn id="34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2500"/>
                            </p:stCondLst>
                            <p:childTnLst>
                              <p:par>
                                <p:cTn id="42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6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" name="千图PPT彼岸天：ID 8661124库_组合 30"/>
          <p:cNvGrpSpPr/>
          <p:nvPr>
            <p:custDataLst>
              <p:tags r:id="rId1"/>
            </p:custDataLst>
          </p:nvPr>
        </p:nvGrpSpPr>
        <p:grpSpPr>
          <a:xfrm>
            <a:off x="6199983" y="2712789"/>
            <a:ext cx="4163670" cy="2307038"/>
            <a:chOff x="6199983" y="2712789"/>
            <a:chExt cx="4163670" cy="2307038"/>
          </a:xfrm>
        </p:grpSpPr>
        <p:sp>
          <p:nvSpPr>
            <p:cNvPr id="5" name="Freeform: Shape 6"/>
            <p:cNvSpPr/>
            <p:nvPr/>
          </p:nvSpPr>
          <p:spPr>
            <a:xfrm rot="2397114" flipH="1" flipV="1">
              <a:off x="6199983" y="2889098"/>
              <a:ext cx="1157289" cy="2130729"/>
            </a:xfrm>
            <a:custGeom>
              <a:avLst/>
              <a:gdLst>
                <a:gd name="connsiteX0" fmla="*/ 578645 w 1157289"/>
                <a:gd name="connsiteY0" fmla="*/ 0 h 2130729"/>
                <a:gd name="connsiteX1" fmla="*/ 596658 w 1157289"/>
                <a:gd name="connsiteY1" fmla="*/ 10943 h 2130729"/>
                <a:gd name="connsiteX2" fmla="*/ 1157289 w 1157289"/>
                <a:gd name="connsiteY2" fmla="*/ 1065364 h 2130729"/>
                <a:gd name="connsiteX3" fmla="*/ 596658 w 1157289"/>
                <a:gd name="connsiteY3" fmla="*/ 2119785 h 2130729"/>
                <a:gd name="connsiteX4" fmla="*/ 578645 w 1157289"/>
                <a:gd name="connsiteY4" fmla="*/ 2130729 h 2130729"/>
                <a:gd name="connsiteX5" fmla="*/ 560631 w 1157289"/>
                <a:gd name="connsiteY5" fmla="*/ 2119785 h 2130729"/>
                <a:gd name="connsiteX6" fmla="*/ 0 w 1157289"/>
                <a:gd name="connsiteY6" fmla="*/ 1065364 h 2130729"/>
                <a:gd name="connsiteX7" fmla="*/ 560631 w 1157289"/>
                <a:gd name="connsiteY7" fmla="*/ 10943 h 21307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57289" h="2130729">
                  <a:moveTo>
                    <a:pt x="578645" y="0"/>
                  </a:moveTo>
                  <a:lnTo>
                    <a:pt x="596658" y="10943"/>
                  </a:lnTo>
                  <a:cubicBezTo>
                    <a:pt x="934903" y="239457"/>
                    <a:pt x="1157289" y="626440"/>
                    <a:pt x="1157289" y="1065364"/>
                  </a:cubicBezTo>
                  <a:cubicBezTo>
                    <a:pt x="1157289" y="1504289"/>
                    <a:pt x="934903" y="1891272"/>
                    <a:pt x="596658" y="2119785"/>
                  </a:cubicBezTo>
                  <a:lnTo>
                    <a:pt x="578645" y="2130729"/>
                  </a:lnTo>
                  <a:lnTo>
                    <a:pt x="560631" y="2119785"/>
                  </a:lnTo>
                  <a:cubicBezTo>
                    <a:pt x="222387" y="1891272"/>
                    <a:pt x="0" y="1504289"/>
                    <a:pt x="0" y="1065364"/>
                  </a:cubicBezTo>
                  <a:cubicBezTo>
                    <a:pt x="0" y="626440"/>
                    <a:pt x="222387" y="239457"/>
                    <a:pt x="560631" y="10943"/>
                  </a:cubicBezTo>
                  <a:close/>
                </a:path>
              </a:pathLst>
            </a:custGeom>
            <a:solidFill>
              <a:schemeClr val="accent4">
                <a:alpha val="85000"/>
              </a:schemeClr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dirty="0"/>
            </a:p>
          </p:txBody>
        </p:sp>
        <p:grpSp>
          <p:nvGrpSpPr>
            <p:cNvPr id="13" name="Group 21"/>
            <p:cNvGrpSpPr/>
            <p:nvPr/>
          </p:nvGrpSpPr>
          <p:grpSpPr>
            <a:xfrm>
              <a:off x="7906324" y="2712789"/>
              <a:ext cx="2457329" cy="835777"/>
              <a:chOff x="9029821" y="3139323"/>
              <a:chExt cx="2457329" cy="835777"/>
            </a:xfrm>
          </p:grpSpPr>
          <p:sp>
            <p:nvSpPr>
              <p:cNvPr id="19" name="TextBox 22"/>
              <p:cNvSpPr txBox="1"/>
              <p:nvPr/>
            </p:nvSpPr>
            <p:spPr>
              <a:xfrm>
                <a:off x="9029821" y="3385544"/>
                <a:ext cx="2457329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rmAutofit/>
              </a:bodyPr>
              <a:lstStyle/>
              <a:p>
                <a:pPr defTabSz="914400">
                  <a:lnSpc>
                    <a:spcPct val="120000"/>
                  </a:lnSpc>
                  <a:defRPr/>
                </a:pPr>
                <a:r>
                  <a:rPr lang="zh-CN" altLang="en-US" sz="1000" dirty="0"/>
                  <a:t>请替换文字内容复制你的内容到此</a:t>
                </a:r>
                <a:br>
                  <a:rPr lang="zh-CN" altLang="en-US" sz="1000" dirty="0"/>
                </a:br>
                <a:endParaRPr lang="zh-CN" altLang="en-US" sz="1000" dirty="0"/>
              </a:p>
            </p:txBody>
          </p:sp>
          <p:sp>
            <p:nvSpPr>
              <p:cNvPr id="20" name="Rectangle 23"/>
              <p:cNvSpPr/>
              <p:nvPr/>
            </p:nvSpPr>
            <p:spPr>
              <a:xfrm>
                <a:off x="9029821" y="3139323"/>
                <a:ext cx="2457329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rmAutofit/>
              </a:bodyPr>
              <a:lstStyle/>
              <a:p>
                <a:pPr lvl="0" defTabSz="914400">
                  <a:defRPr/>
                </a:pPr>
                <a:r>
                  <a:rPr lang="zh-CN" altLang="en-US" sz="1600" b="1" dirty="0">
                    <a:solidFill>
                      <a:schemeClr val="accent2"/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2"/>
                  </a:solidFill>
                </a:endParaRPr>
              </a:p>
            </p:txBody>
          </p:sp>
        </p:grpSp>
        <p:sp>
          <p:nvSpPr>
            <p:cNvPr id="14" name="Freeform: Shape 62"/>
            <p:cNvSpPr/>
            <p:nvPr/>
          </p:nvSpPr>
          <p:spPr bwMode="auto">
            <a:xfrm>
              <a:off x="6891696" y="3320990"/>
              <a:ext cx="456434" cy="385719"/>
            </a:xfrm>
            <a:custGeom>
              <a:avLst/>
              <a:gdLst>
                <a:gd name="connsiteX0" fmla="*/ 46038 w 338138"/>
                <a:gd name="connsiteY0" fmla="*/ 261938 h 285751"/>
                <a:gd name="connsiteX1" fmla="*/ 38100 w 338138"/>
                <a:gd name="connsiteY1" fmla="*/ 270670 h 285751"/>
                <a:gd name="connsiteX2" fmla="*/ 46038 w 338138"/>
                <a:gd name="connsiteY2" fmla="*/ 279402 h 285751"/>
                <a:gd name="connsiteX3" fmla="*/ 53976 w 338138"/>
                <a:gd name="connsiteY3" fmla="*/ 270670 h 285751"/>
                <a:gd name="connsiteX4" fmla="*/ 46038 w 338138"/>
                <a:gd name="connsiteY4" fmla="*/ 261938 h 285751"/>
                <a:gd name="connsiteX5" fmla="*/ 288131 w 338138"/>
                <a:gd name="connsiteY5" fmla="*/ 184150 h 285751"/>
                <a:gd name="connsiteX6" fmla="*/ 277812 w 338138"/>
                <a:gd name="connsiteY6" fmla="*/ 194469 h 285751"/>
                <a:gd name="connsiteX7" fmla="*/ 288131 w 338138"/>
                <a:gd name="connsiteY7" fmla="*/ 204788 h 285751"/>
                <a:gd name="connsiteX8" fmla="*/ 298450 w 338138"/>
                <a:gd name="connsiteY8" fmla="*/ 194469 h 285751"/>
                <a:gd name="connsiteX9" fmla="*/ 288131 w 338138"/>
                <a:gd name="connsiteY9" fmla="*/ 184150 h 285751"/>
                <a:gd name="connsiteX10" fmla="*/ 19050 w 338138"/>
                <a:gd name="connsiteY10" fmla="*/ 165100 h 285751"/>
                <a:gd name="connsiteX11" fmla="*/ 19050 w 338138"/>
                <a:gd name="connsiteY11" fmla="*/ 242888 h 285751"/>
                <a:gd name="connsiteX12" fmla="*/ 73025 w 338138"/>
                <a:gd name="connsiteY12" fmla="*/ 242888 h 285751"/>
                <a:gd name="connsiteX13" fmla="*/ 73025 w 338138"/>
                <a:gd name="connsiteY13" fmla="*/ 165100 h 285751"/>
                <a:gd name="connsiteX14" fmla="*/ 12010 w 338138"/>
                <a:gd name="connsiteY14" fmla="*/ 141288 h 285751"/>
                <a:gd name="connsiteX15" fmla="*/ 81400 w 338138"/>
                <a:gd name="connsiteY15" fmla="*/ 141288 h 285751"/>
                <a:gd name="connsiteX16" fmla="*/ 92075 w 338138"/>
                <a:gd name="connsiteY16" fmla="*/ 153107 h 285751"/>
                <a:gd name="connsiteX17" fmla="*/ 92075 w 338138"/>
                <a:gd name="connsiteY17" fmla="*/ 273932 h 285751"/>
                <a:gd name="connsiteX18" fmla="*/ 81400 w 338138"/>
                <a:gd name="connsiteY18" fmla="*/ 285751 h 285751"/>
                <a:gd name="connsiteX19" fmla="*/ 12010 w 338138"/>
                <a:gd name="connsiteY19" fmla="*/ 285751 h 285751"/>
                <a:gd name="connsiteX20" fmla="*/ 0 w 338138"/>
                <a:gd name="connsiteY20" fmla="*/ 273932 h 285751"/>
                <a:gd name="connsiteX21" fmla="*/ 0 w 338138"/>
                <a:gd name="connsiteY21" fmla="*/ 153107 h 285751"/>
                <a:gd name="connsiteX22" fmla="*/ 12010 w 338138"/>
                <a:gd name="connsiteY22" fmla="*/ 141288 h 285751"/>
                <a:gd name="connsiteX23" fmla="*/ 55002 w 338138"/>
                <a:gd name="connsiteY23" fmla="*/ 82550 h 285751"/>
                <a:gd name="connsiteX24" fmla="*/ 175185 w 338138"/>
                <a:gd name="connsiteY24" fmla="*/ 82550 h 285751"/>
                <a:gd name="connsiteX25" fmla="*/ 193675 w 338138"/>
                <a:gd name="connsiteY25" fmla="*/ 99703 h 285751"/>
                <a:gd name="connsiteX26" fmla="*/ 193675 w 338138"/>
                <a:gd name="connsiteY26" fmla="*/ 268597 h 285751"/>
                <a:gd name="connsiteX27" fmla="*/ 175185 w 338138"/>
                <a:gd name="connsiteY27" fmla="*/ 285750 h 285751"/>
                <a:gd name="connsiteX28" fmla="*/ 107830 w 338138"/>
                <a:gd name="connsiteY28" fmla="*/ 285750 h 285751"/>
                <a:gd name="connsiteX29" fmla="*/ 109151 w 338138"/>
                <a:gd name="connsiteY29" fmla="*/ 276514 h 285751"/>
                <a:gd name="connsiteX30" fmla="*/ 109151 w 338138"/>
                <a:gd name="connsiteY30" fmla="*/ 273875 h 285751"/>
                <a:gd name="connsiteX31" fmla="*/ 115754 w 338138"/>
                <a:gd name="connsiteY31" fmla="*/ 275194 h 285751"/>
                <a:gd name="connsiteX32" fmla="*/ 124999 w 338138"/>
                <a:gd name="connsiteY32" fmla="*/ 264639 h 285751"/>
                <a:gd name="connsiteX33" fmla="*/ 115754 w 338138"/>
                <a:gd name="connsiteY33" fmla="*/ 254083 h 285751"/>
                <a:gd name="connsiteX34" fmla="*/ 109151 w 338138"/>
                <a:gd name="connsiteY34" fmla="*/ 256722 h 285751"/>
                <a:gd name="connsiteX35" fmla="*/ 109151 w 338138"/>
                <a:gd name="connsiteY35" fmla="*/ 235610 h 285751"/>
                <a:gd name="connsiteX36" fmla="*/ 168582 w 338138"/>
                <a:gd name="connsiteY36" fmla="*/ 235610 h 285751"/>
                <a:gd name="connsiteX37" fmla="*/ 168582 w 338138"/>
                <a:gd name="connsiteY37" fmla="*/ 110259 h 285751"/>
                <a:gd name="connsiteX38" fmla="*/ 61606 w 338138"/>
                <a:gd name="connsiteY38" fmla="*/ 110259 h 285751"/>
                <a:gd name="connsiteX39" fmla="*/ 61606 w 338138"/>
                <a:gd name="connsiteY39" fmla="*/ 126093 h 285751"/>
                <a:gd name="connsiteX40" fmla="*/ 36512 w 338138"/>
                <a:gd name="connsiteY40" fmla="*/ 126093 h 285751"/>
                <a:gd name="connsiteX41" fmla="*/ 36512 w 338138"/>
                <a:gd name="connsiteY41" fmla="*/ 99703 h 285751"/>
                <a:gd name="connsiteX42" fmla="*/ 55002 w 338138"/>
                <a:gd name="connsiteY42" fmla="*/ 82550 h 285751"/>
                <a:gd name="connsiteX43" fmla="*/ 102729 w 338138"/>
                <a:gd name="connsiteY43" fmla="*/ 0 h 285751"/>
                <a:gd name="connsiteX44" fmla="*/ 305260 w 338138"/>
                <a:gd name="connsiteY44" fmla="*/ 0 h 285751"/>
                <a:gd name="connsiteX45" fmla="*/ 338138 w 338138"/>
                <a:gd name="connsiteY45" fmla="*/ 34237 h 285751"/>
                <a:gd name="connsiteX46" fmla="*/ 338138 w 338138"/>
                <a:gd name="connsiteY46" fmla="*/ 188306 h 285751"/>
                <a:gd name="connsiteX47" fmla="*/ 305260 w 338138"/>
                <a:gd name="connsiteY47" fmla="*/ 221226 h 285751"/>
                <a:gd name="connsiteX48" fmla="*/ 234242 w 338138"/>
                <a:gd name="connsiteY48" fmla="*/ 221226 h 285751"/>
                <a:gd name="connsiteX49" fmla="*/ 234242 w 338138"/>
                <a:gd name="connsiteY49" fmla="*/ 243612 h 285751"/>
                <a:gd name="connsiteX50" fmla="*/ 265806 w 338138"/>
                <a:gd name="connsiteY50" fmla="*/ 243612 h 285751"/>
                <a:gd name="connsiteX51" fmla="*/ 277642 w 338138"/>
                <a:gd name="connsiteY51" fmla="*/ 256780 h 285751"/>
                <a:gd name="connsiteX52" fmla="*/ 277642 w 338138"/>
                <a:gd name="connsiteY52" fmla="*/ 272582 h 285751"/>
                <a:gd name="connsiteX53" fmla="*/ 265806 w 338138"/>
                <a:gd name="connsiteY53" fmla="*/ 285750 h 285751"/>
                <a:gd name="connsiteX54" fmla="*/ 205309 w 338138"/>
                <a:gd name="connsiteY54" fmla="*/ 285750 h 285751"/>
                <a:gd name="connsiteX55" fmla="*/ 210570 w 338138"/>
                <a:gd name="connsiteY55" fmla="*/ 269948 h 285751"/>
                <a:gd name="connsiteX56" fmla="*/ 210570 w 338138"/>
                <a:gd name="connsiteY56" fmla="*/ 213325 h 285751"/>
                <a:gd name="connsiteX57" fmla="*/ 210570 w 338138"/>
                <a:gd name="connsiteY57" fmla="*/ 172504 h 285751"/>
                <a:gd name="connsiteX58" fmla="*/ 296054 w 338138"/>
                <a:gd name="connsiteY58" fmla="*/ 172504 h 285751"/>
                <a:gd name="connsiteX59" fmla="*/ 309205 w 338138"/>
                <a:gd name="connsiteY59" fmla="*/ 159335 h 285751"/>
                <a:gd name="connsiteX60" fmla="*/ 309205 w 338138"/>
                <a:gd name="connsiteY60" fmla="*/ 39504 h 285751"/>
                <a:gd name="connsiteX61" fmla="*/ 296054 w 338138"/>
                <a:gd name="connsiteY61" fmla="*/ 27653 h 285751"/>
                <a:gd name="connsiteX62" fmla="*/ 110620 w 338138"/>
                <a:gd name="connsiteY62" fmla="*/ 27653 h 285751"/>
                <a:gd name="connsiteX63" fmla="*/ 98783 w 338138"/>
                <a:gd name="connsiteY63" fmla="*/ 39504 h 285751"/>
                <a:gd name="connsiteX64" fmla="*/ 98783 w 338138"/>
                <a:gd name="connsiteY64" fmla="*/ 65841 h 285751"/>
                <a:gd name="connsiteX65" fmla="*/ 69850 w 338138"/>
                <a:gd name="connsiteY65" fmla="*/ 65841 h 285751"/>
                <a:gd name="connsiteX66" fmla="*/ 69850 w 338138"/>
                <a:gd name="connsiteY66" fmla="*/ 34237 h 285751"/>
                <a:gd name="connsiteX67" fmla="*/ 102729 w 338138"/>
                <a:gd name="connsiteY67" fmla="*/ 0 h 2857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</a:cxnLst>
              <a:rect l="l" t="t" r="r" b="b"/>
              <a:pathLst>
                <a:path w="338138" h="285751">
                  <a:moveTo>
                    <a:pt x="46038" y="261938"/>
                  </a:moveTo>
                  <a:cubicBezTo>
                    <a:pt x="41654" y="261938"/>
                    <a:pt x="38100" y="265847"/>
                    <a:pt x="38100" y="270670"/>
                  </a:cubicBezTo>
                  <a:cubicBezTo>
                    <a:pt x="38100" y="275493"/>
                    <a:pt x="41654" y="279402"/>
                    <a:pt x="46038" y="279402"/>
                  </a:cubicBezTo>
                  <a:cubicBezTo>
                    <a:pt x="50422" y="279402"/>
                    <a:pt x="53976" y="275493"/>
                    <a:pt x="53976" y="270670"/>
                  </a:cubicBezTo>
                  <a:cubicBezTo>
                    <a:pt x="53976" y="265847"/>
                    <a:pt x="50422" y="261938"/>
                    <a:pt x="46038" y="261938"/>
                  </a:cubicBezTo>
                  <a:close/>
                  <a:moveTo>
                    <a:pt x="288131" y="184150"/>
                  </a:moveTo>
                  <a:cubicBezTo>
                    <a:pt x="282432" y="184150"/>
                    <a:pt x="277812" y="188770"/>
                    <a:pt x="277812" y="194469"/>
                  </a:cubicBezTo>
                  <a:cubicBezTo>
                    <a:pt x="277812" y="200168"/>
                    <a:pt x="282432" y="204788"/>
                    <a:pt x="288131" y="204788"/>
                  </a:cubicBezTo>
                  <a:cubicBezTo>
                    <a:pt x="293830" y="204788"/>
                    <a:pt x="298450" y="200168"/>
                    <a:pt x="298450" y="194469"/>
                  </a:cubicBezTo>
                  <a:cubicBezTo>
                    <a:pt x="298450" y="188770"/>
                    <a:pt x="293830" y="184150"/>
                    <a:pt x="288131" y="184150"/>
                  </a:cubicBezTo>
                  <a:close/>
                  <a:moveTo>
                    <a:pt x="19050" y="165100"/>
                  </a:moveTo>
                  <a:lnTo>
                    <a:pt x="19050" y="242888"/>
                  </a:lnTo>
                  <a:lnTo>
                    <a:pt x="73025" y="242888"/>
                  </a:lnTo>
                  <a:lnTo>
                    <a:pt x="73025" y="165100"/>
                  </a:lnTo>
                  <a:close/>
                  <a:moveTo>
                    <a:pt x="12010" y="141288"/>
                  </a:moveTo>
                  <a:cubicBezTo>
                    <a:pt x="12010" y="141288"/>
                    <a:pt x="12010" y="141288"/>
                    <a:pt x="81400" y="141288"/>
                  </a:cubicBezTo>
                  <a:cubicBezTo>
                    <a:pt x="86738" y="141288"/>
                    <a:pt x="92075" y="146541"/>
                    <a:pt x="92075" y="153107"/>
                  </a:cubicBezTo>
                  <a:cubicBezTo>
                    <a:pt x="92075" y="153107"/>
                    <a:pt x="92075" y="153107"/>
                    <a:pt x="92075" y="273932"/>
                  </a:cubicBezTo>
                  <a:cubicBezTo>
                    <a:pt x="92075" y="280498"/>
                    <a:pt x="86738" y="285751"/>
                    <a:pt x="81400" y="285751"/>
                  </a:cubicBezTo>
                  <a:cubicBezTo>
                    <a:pt x="81400" y="285751"/>
                    <a:pt x="81400" y="285751"/>
                    <a:pt x="12010" y="285751"/>
                  </a:cubicBezTo>
                  <a:cubicBezTo>
                    <a:pt x="5337" y="285751"/>
                    <a:pt x="0" y="280498"/>
                    <a:pt x="0" y="273932"/>
                  </a:cubicBezTo>
                  <a:cubicBezTo>
                    <a:pt x="0" y="273932"/>
                    <a:pt x="0" y="273932"/>
                    <a:pt x="0" y="153107"/>
                  </a:cubicBezTo>
                  <a:cubicBezTo>
                    <a:pt x="0" y="146541"/>
                    <a:pt x="5337" y="141288"/>
                    <a:pt x="12010" y="141288"/>
                  </a:cubicBezTo>
                  <a:close/>
                  <a:moveTo>
                    <a:pt x="55002" y="82550"/>
                  </a:moveTo>
                  <a:cubicBezTo>
                    <a:pt x="55002" y="82550"/>
                    <a:pt x="55002" y="82550"/>
                    <a:pt x="175185" y="82550"/>
                  </a:cubicBezTo>
                  <a:cubicBezTo>
                    <a:pt x="185751" y="82550"/>
                    <a:pt x="193675" y="90467"/>
                    <a:pt x="193675" y="99703"/>
                  </a:cubicBezTo>
                  <a:cubicBezTo>
                    <a:pt x="193675" y="99703"/>
                    <a:pt x="193675" y="99703"/>
                    <a:pt x="193675" y="268597"/>
                  </a:cubicBezTo>
                  <a:cubicBezTo>
                    <a:pt x="193675" y="277833"/>
                    <a:pt x="185751" y="285750"/>
                    <a:pt x="175185" y="285750"/>
                  </a:cubicBezTo>
                  <a:cubicBezTo>
                    <a:pt x="175185" y="285750"/>
                    <a:pt x="175185" y="285750"/>
                    <a:pt x="107830" y="285750"/>
                  </a:cubicBezTo>
                  <a:cubicBezTo>
                    <a:pt x="109151" y="283111"/>
                    <a:pt x="109151" y="280472"/>
                    <a:pt x="109151" y="276514"/>
                  </a:cubicBezTo>
                  <a:cubicBezTo>
                    <a:pt x="109151" y="276514"/>
                    <a:pt x="109151" y="276514"/>
                    <a:pt x="109151" y="273875"/>
                  </a:cubicBezTo>
                  <a:cubicBezTo>
                    <a:pt x="110471" y="273875"/>
                    <a:pt x="113113" y="275194"/>
                    <a:pt x="115754" y="275194"/>
                  </a:cubicBezTo>
                  <a:cubicBezTo>
                    <a:pt x="121037" y="275194"/>
                    <a:pt x="124999" y="271236"/>
                    <a:pt x="124999" y="264639"/>
                  </a:cubicBezTo>
                  <a:cubicBezTo>
                    <a:pt x="124999" y="259361"/>
                    <a:pt x="121037" y="254083"/>
                    <a:pt x="115754" y="254083"/>
                  </a:cubicBezTo>
                  <a:cubicBezTo>
                    <a:pt x="113113" y="254083"/>
                    <a:pt x="110471" y="255402"/>
                    <a:pt x="109151" y="256722"/>
                  </a:cubicBezTo>
                  <a:cubicBezTo>
                    <a:pt x="109151" y="256722"/>
                    <a:pt x="109151" y="256722"/>
                    <a:pt x="109151" y="235610"/>
                  </a:cubicBezTo>
                  <a:cubicBezTo>
                    <a:pt x="109151" y="235610"/>
                    <a:pt x="109151" y="235610"/>
                    <a:pt x="168582" y="235610"/>
                  </a:cubicBezTo>
                  <a:cubicBezTo>
                    <a:pt x="168582" y="235610"/>
                    <a:pt x="168582" y="235610"/>
                    <a:pt x="168582" y="110259"/>
                  </a:cubicBezTo>
                  <a:cubicBezTo>
                    <a:pt x="168582" y="110259"/>
                    <a:pt x="168582" y="110259"/>
                    <a:pt x="61606" y="110259"/>
                  </a:cubicBezTo>
                  <a:cubicBezTo>
                    <a:pt x="61606" y="110259"/>
                    <a:pt x="61606" y="110259"/>
                    <a:pt x="61606" y="126093"/>
                  </a:cubicBezTo>
                  <a:cubicBezTo>
                    <a:pt x="61606" y="126093"/>
                    <a:pt x="61606" y="126093"/>
                    <a:pt x="36512" y="126093"/>
                  </a:cubicBezTo>
                  <a:cubicBezTo>
                    <a:pt x="36512" y="126093"/>
                    <a:pt x="36512" y="126093"/>
                    <a:pt x="36512" y="99703"/>
                  </a:cubicBezTo>
                  <a:cubicBezTo>
                    <a:pt x="36512" y="90467"/>
                    <a:pt x="45757" y="82550"/>
                    <a:pt x="55002" y="82550"/>
                  </a:cubicBezTo>
                  <a:close/>
                  <a:moveTo>
                    <a:pt x="102729" y="0"/>
                  </a:moveTo>
                  <a:cubicBezTo>
                    <a:pt x="102729" y="0"/>
                    <a:pt x="102729" y="0"/>
                    <a:pt x="305260" y="0"/>
                  </a:cubicBezTo>
                  <a:cubicBezTo>
                    <a:pt x="323672" y="0"/>
                    <a:pt x="338138" y="15802"/>
                    <a:pt x="338138" y="34237"/>
                  </a:cubicBezTo>
                  <a:cubicBezTo>
                    <a:pt x="338138" y="34237"/>
                    <a:pt x="338138" y="34237"/>
                    <a:pt x="338138" y="188306"/>
                  </a:cubicBezTo>
                  <a:cubicBezTo>
                    <a:pt x="338138" y="206741"/>
                    <a:pt x="323672" y="221226"/>
                    <a:pt x="305260" y="221226"/>
                  </a:cubicBezTo>
                  <a:cubicBezTo>
                    <a:pt x="305260" y="221226"/>
                    <a:pt x="305260" y="221226"/>
                    <a:pt x="234242" y="221226"/>
                  </a:cubicBezTo>
                  <a:cubicBezTo>
                    <a:pt x="234242" y="221226"/>
                    <a:pt x="234242" y="221226"/>
                    <a:pt x="234242" y="243612"/>
                  </a:cubicBezTo>
                  <a:cubicBezTo>
                    <a:pt x="234242" y="243612"/>
                    <a:pt x="234242" y="243612"/>
                    <a:pt x="265806" y="243612"/>
                  </a:cubicBezTo>
                  <a:cubicBezTo>
                    <a:pt x="272381" y="243612"/>
                    <a:pt x="277642" y="250196"/>
                    <a:pt x="277642" y="256780"/>
                  </a:cubicBezTo>
                  <a:cubicBezTo>
                    <a:pt x="277642" y="256780"/>
                    <a:pt x="277642" y="256780"/>
                    <a:pt x="277642" y="272582"/>
                  </a:cubicBezTo>
                  <a:cubicBezTo>
                    <a:pt x="277642" y="280483"/>
                    <a:pt x="272381" y="285750"/>
                    <a:pt x="265806" y="285750"/>
                  </a:cubicBezTo>
                  <a:cubicBezTo>
                    <a:pt x="265806" y="285750"/>
                    <a:pt x="265806" y="285750"/>
                    <a:pt x="205309" y="285750"/>
                  </a:cubicBezTo>
                  <a:cubicBezTo>
                    <a:pt x="207940" y="280483"/>
                    <a:pt x="209255" y="275216"/>
                    <a:pt x="210570" y="269948"/>
                  </a:cubicBezTo>
                  <a:cubicBezTo>
                    <a:pt x="210570" y="268632"/>
                    <a:pt x="210570" y="213325"/>
                    <a:pt x="210570" y="213325"/>
                  </a:cubicBezTo>
                  <a:cubicBezTo>
                    <a:pt x="210570" y="213325"/>
                    <a:pt x="210570" y="213325"/>
                    <a:pt x="210570" y="172504"/>
                  </a:cubicBezTo>
                  <a:cubicBezTo>
                    <a:pt x="210570" y="172504"/>
                    <a:pt x="210570" y="172504"/>
                    <a:pt x="296054" y="172504"/>
                  </a:cubicBezTo>
                  <a:cubicBezTo>
                    <a:pt x="303945" y="172504"/>
                    <a:pt x="309205" y="165920"/>
                    <a:pt x="309205" y="159335"/>
                  </a:cubicBezTo>
                  <a:cubicBezTo>
                    <a:pt x="309205" y="159335"/>
                    <a:pt x="309205" y="159335"/>
                    <a:pt x="309205" y="39504"/>
                  </a:cubicBezTo>
                  <a:cubicBezTo>
                    <a:pt x="309205" y="32920"/>
                    <a:pt x="303945" y="27653"/>
                    <a:pt x="296054" y="27653"/>
                  </a:cubicBezTo>
                  <a:cubicBezTo>
                    <a:pt x="296054" y="27653"/>
                    <a:pt x="296054" y="27653"/>
                    <a:pt x="110620" y="27653"/>
                  </a:cubicBezTo>
                  <a:cubicBezTo>
                    <a:pt x="104044" y="27653"/>
                    <a:pt x="98783" y="32920"/>
                    <a:pt x="98783" y="39504"/>
                  </a:cubicBezTo>
                  <a:cubicBezTo>
                    <a:pt x="98783" y="39504"/>
                    <a:pt x="98783" y="39504"/>
                    <a:pt x="98783" y="65841"/>
                  </a:cubicBezTo>
                  <a:cubicBezTo>
                    <a:pt x="98783" y="65841"/>
                    <a:pt x="98783" y="65841"/>
                    <a:pt x="69850" y="65841"/>
                  </a:cubicBezTo>
                  <a:cubicBezTo>
                    <a:pt x="69850" y="65841"/>
                    <a:pt x="69850" y="65841"/>
                    <a:pt x="69850" y="34237"/>
                  </a:cubicBezTo>
                  <a:cubicBezTo>
                    <a:pt x="69850" y="15802"/>
                    <a:pt x="84317" y="0"/>
                    <a:pt x="102729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</p:grpSp>
      <p:grpSp>
        <p:nvGrpSpPr>
          <p:cNvPr id="29" name="千图PPT彼岸天：ID 8661124库_组合 28"/>
          <p:cNvGrpSpPr/>
          <p:nvPr>
            <p:custDataLst>
              <p:tags r:id="rId2"/>
            </p:custDataLst>
          </p:nvPr>
        </p:nvGrpSpPr>
        <p:grpSpPr>
          <a:xfrm>
            <a:off x="1989794" y="2712789"/>
            <a:ext cx="4002223" cy="2307038"/>
            <a:chOff x="1989794" y="2712789"/>
            <a:chExt cx="4002223" cy="2307038"/>
          </a:xfrm>
        </p:grpSpPr>
        <p:sp>
          <p:nvSpPr>
            <p:cNvPr id="8" name="Freeform: Shape 5"/>
            <p:cNvSpPr/>
            <p:nvPr/>
          </p:nvSpPr>
          <p:spPr>
            <a:xfrm rot="19202886" flipV="1">
              <a:off x="4834728" y="2889098"/>
              <a:ext cx="1157289" cy="2130729"/>
            </a:xfrm>
            <a:custGeom>
              <a:avLst/>
              <a:gdLst>
                <a:gd name="connsiteX0" fmla="*/ 578645 w 1157289"/>
                <a:gd name="connsiteY0" fmla="*/ 0 h 2130729"/>
                <a:gd name="connsiteX1" fmla="*/ 596658 w 1157289"/>
                <a:gd name="connsiteY1" fmla="*/ 10943 h 2130729"/>
                <a:gd name="connsiteX2" fmla="*/ 1157289 w 1157289"/>
                <a:gd name="connsiteY2" fmla="*/ 1065364 h 2130729"/>
                <a:gd name="connsiteX3" fmla="*/ 596658 w 1157289"/>
                <a:gd name="connsiteY3" fmla="*/ 2119785 h 2130729"/>
                <a:gd name="connsiteX4" fmla="*/ 578645 w 1157289"/>
                <a:gd name="connsiteY4" fmla="*/ 2130729 h 2130729"/>
                <a:gd name="connsiteX5" fmla="*/ 560631 w 1157289"/>
                <a:gd name="connsiteY5" fmla="*/ 2119785 h 2130729"/>
                <a:gd name="connsiteX6" fmla="*/ 0 w 1157289"/>
                <a:gd name="connsiteY6" fmla="*/ 1065364 h 2130729"/>
                <a:gd name="connsiteX7" fmla="*/ 560631 w 1157289"/>
                <a:gd name="connsiteY7" fmla="*/ 10943 h 21307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57289" h="2130729">
                  <a:moveTo>
                    <a:pt x="578645" y="0"/>
                  </a:moveTo>
                  <a:lnTo>
                    <a:pt x="596658" y="10943"/>
                  </a:lnTo>
                  <a:cubicBezTo>
                    <a:pt x="934903" y="239457"/>
                    <a:pt x="1157289" y="626440"/>
                    <a:pt x="1157289" y="1065364"/>
                  </a:cubicBezTo>
                  <a:cubicBezTo>
                    <a:pt x="1157289" y="1504289"/>
                    <a:pt x="934903" y="1891272"/>
                    <a:pt x="596658" y="2119785"/>
                  </a:cubicBezTo>
                  <a:lnTo>
                    <a:pt x="578645" y="2130729"/>
                  </a:lnTo>
                  <a:lnTo>
                    <a:pt x="560631" y="2119785"/>
                  </a:lnTo>
                  <a:cubicBezTo>
                    <a:pt x="222387" y="1891272"/>
                    <a:pt x="0" y="1504289"/>
                    <a:pt x="0" y="1065364"/>
                  </a:cubicBezTo>
                  <a:cubicBezTo>
                    <a:pt x="0" y="626440"/>
                    <a:pt x="222387" y="239457"/>
                    <a:pt x="560631" y="10943"/>
                  </a:cubicBezTo>
                  <a:close/>
                </a:path>
              </a:pathLst>
            </a:custGeom>
            <a:solidFill>
              <a:schemeClr val="accent2">
                <a:alpha val="85000"/>
              </a:schemeClr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grpSp>
          <p:nvGrpSpPr>
            <p:cNvPr id="12" name="Group 18"/>
            <p:cNvGrpSpPr/>
            <p:nvPr/>
          </p:nvGrpSpPr>
          <p:grpSpPr>
            <a:xfrm>
              <a:off x="1989794" y="2712789"/>
              <a:ext cx="2407615" cy="835777"/>
              <a:chOff x="609599" y="3139323"/>
              <a:chExt cx="2407615" cy="835777"/>
            </a:xfrm>
          </p:grpSpPr>
          <p:sp>
            <p:nvSpPr>
              <p:cNvPr id="21" name="TextBox 19"/>
              <p:cNvSpPr txBox="1"/>
              <p:nvPr/>
            </p:nvSpPr>
            <p:spPr>
              <a:xfrm>
                <a:off x="609599" y="3385544"/>
                <a:ext cx="2407615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rmAutofit/>
              </a:bodyPr>
              <a:lstStyle/>
              <a:p>
                <a:pPr algn="r" defTabSz="914400">
                  <a:lnSpc>
                    <a:spcPct val="120000"/>
                  </a:lnSpc>
                  <a:defRPr/>
                </a:pPr>
                <a:r>
                  <a:rPr lang="zh-CN" altLang="en-US" sz="1000" dirty="0"/>
                  <a:t>请替换文字内容复制你的内容到此</a:t>
                </a:r>
                <a:br>
                  <a:rPr lang="zh-CN" altLang="en-US" sz="1000" dirty="0"/>
                </a:br>
                <a:endParaRPr lang="zh-CN" altLang="en-US" sz="1000" dirty="0"/>
              </a:p>
            </p:txBody>
          </p:sp>
          <p:sp>
            <p:nvSpPr>
              <p:cNvPr id="22" name="Rectangle 20"/>
              <p:cNvSpPr/>
              <p:nvPr/>
            </p:nvSpPr>
            <p:spPr>
              <a:xfrm>
                <a:off x="609599" y="3139323"/>
                <a:ext cx="2407615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rmAutofit/>
              </a:bodyPr>
              <a:lstStyle/>
              <a:p>
                <a:pPr lvl="0" algn="r" defTabSz="914400">
                  <a:defRPr/>
                </a:pPr>
                <a:r>
                  <a:rPr lang="zh-CN" altLang="en-US" sz="1600" b="1" dirty="0">
                    <a:solidFill>
                      <a:schemeClr val="accent4"/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4"/>
                  </a:solidFill>
                </a:endParaRPr>
              </a:p>
            </p:txBody>
          </p:sp>
        </p:grpSp>
        <p:sp>
          <p:nvSpPr>
            <p:cNvPr id="15" name="Freeform: Shape 60"/>
            <p:cNvSpPr>
              <a:spLocks noChangeAspect="1"/>
            </p:cNvSpPr>
            <p:nvPr/>
          </p:nvSpPr>
          <p:spPr bwMode="auto">
            <a:xfrm>
              <a:off x="4864519" y="3340158"/>
              <a:ext cx="493232" cy="416816"/>
            </a:xfrm>
            <a:custGeom>
              <a:avLst/>
              <a:gdLst>
                <a:gd name="connsiteX0" fmla="*/ 46038 w 338138"/>
                <a:gd name="connsiteY0" fmla="*/ 261938 h 285751"/>
                <a:gd name="connsiteX1" fmla="*/ 38100 w 338138"/>
                <a:gd name="connsiteY1" fmla="*/ 270670 h 285751"/>
                <a:gd name="connsiteX2" fmla="*/ 46038 w 338138"/>
                <a:gd name="connsiteY2" fmla="*/ 279402 h 285751"/>
                <a:gd name="connsiteX3" fmla="*/ 53976 w 338138"/>
                <a:gd name="connsiteY3" fmla="*/ 270670 h 285751"/>
                <a:gd name="connsiteX4" fmla="*/ 46038 w 338138"/>
                <a:gd name="connsiteY4" fmla="*/ 261938 h 285751"/>
                <a:gd name="connsiteX5" fmla="*/ 288131 w 338138"/>
                <a:gd name="connsiteY5" fmla="*/ 184150 h 285751"/>
                <a:gd name="connsiteX6" fmla="*/ 277812 w 338138"/>
                <a:gd name="connsiteY6" fmla="*/ 194469 h 285751"/>
                <a:gd name="connsiteX7" fmla="*/ 288131 w 338138"/>
                <a:gd name="connsiteY7" fmla="*/ 204788 h 285751"/>
                <a:gd name="connsiteX8" fmla="*/ 298450 w 338138"/>
                <a:gd name="connsiteY8" fmla="*/ 194469 h 285751"/>
                <a:gd name="connsiteX9" fmla="*/ 288131 w 338138"/>
                <a:gd name="connsiteY9" fmla="*/ 184150 h 285751"/>
                <a:gd name="connsiteX10" fmla="*/ 19050 w 338138"/>
                <a:gd name="connsiteY10" fmla="*/ 165100 h 285751"/>
                <a:gd name="connsiteX11" fmla="*/ 19050 w 338138"/>
                <a:gd name="connsiteY11" fmla="*/ 242888 h 285751"/>
                <a:gd name="connsiteX12" fmla="*/ 73025 w 338138"/>
                <a:gd name="connsiteY12" fmla="*/ 242888 h 285751"/>
                <a:gd name="connsiteX13" fmla="*/ 73025 w 338138"/>
                <a:gd name="connsiteY13" fmla="*/ 165100 h 285751"/>
                <a:gd name="connsiteX14" fmla="*/ 12010 w 338138"/>
                <a:gd name="connsiteY14" fmla="*/ 141288 h 285751"/>
                <a:gd name="connsiteX15" fmla="*/ 81400 w 338138"/>
                <a:gd name="connsiteY15" fmla="*/ 141288 h 285751"/>
                <a:gd name="connsiteX16" fmla="*/ 92075 w 338138"/>
                <a:gd name="connsiteY16" fmla="*/ 153107 h 285751"/>
                <a:gd name="connsiteX17" fmla="*/ 92075 w 338138"/>
                <a:gd name="connsiteY17" fmla="*/ 273932 h 285751"/>
                <a:gd name="connsiteX18" fmla="*/ 81400 w 338138"/>
                <a:gd name="connsiteY18" fmla="*/ 285751 h 285751"/>
                <a:gd name="connsiteX19" fmla="*/ 12010 w 338138"/>
                <a:gd name="connsiteY19" fmla="*/ 285751 h 285751"/>
                <a:gd name="connsiteX20" fmla="*/ 0 w 338138"/>
                <a:gd name="connsiteY20" fmla="*/ 273932 h 285751"/>
                <a:gd name="connsiteX21" fmla="*/ 0 w 338138"/>
                <a:gd name="connsiteY21" fmla="*/ 153107 h 285751"/>
                <a:gd name="connsiteX22" fmla="*/ 12010 w 338138"/>
                <a:gd name="connsiteY22" fmla="*/ 141288 h 285751"/>
                <a:gd name="connsiteX23" fmla="*/ 55002 w 338138"/>
                <a:gd name="connsiteY23" fmla="*/ 82550 h 285751"/>
                <a:gd name="connsiteX24" fmla="*/ 175185 w 338138"/>
                <a:gd name="connsiteY24" fmla="*/ 82550 h 285751"/>
                <a:gd name="connsiteX25" fmla="*/ 193675 w 338138"/>
                <a:gd name="connsiteY25" fmla="*/ 99703 h 285751"/>
                <a:gd name="connsiteX26" fmla="*/ 193675 w 338138"/>
                <a:gd name="connsiteY26" fmla="*/ 268597 h 285751"/>
                <a:gd name="connsiteX27" fmla="*/ 175185 w 338138"/>
                <a:gd name="connsiteY27" fmla="*/ 285750 h 285751"/>
                <a:gd name="connsiteX28" fmla="*/ 107830 w 338138"/>
                <a:gd name="connsiteY28" fmla="*/ 285750 h 285751"/>
                <a:gd name="connsiteX29" fmla="*/ 109151 w 338138"/>
                <a:gd name="connsiteY29" fmla="*/ 276514 h 285751"/>
                <a:gd name="connsiteX30" fmla="*/ 109151 w 338138"/>
                <a:gd name="connsiteY30" fmla="*/ 273875 h 285751"/>
                <a:gd name="connsiteX31" fmla="*/ 115754 w 338138"/>
                <a:gd name="connsiteY31" fmla="*/ 275194 h 285751"/>
                <a:gd name="connsiteX32" fmla="*/ 124999 w 338138"/>
                <a:gd name="connsiteY32" fmla="*/ 264639 h 285751"/>
                <a:gd name="connsiteX33" fmla="*/ 115754 w 338138"/>
                <a:gd name="connsiteY33" fmla="*/ 254083 h 285751"/>
                <a:gd name="connsiteX34" fmla="*/ 109151 w 338138"/>
                <a:gd name="connsiteY34" fmla="*/ 256722 h 285751"/>
                <a:gd name="connsiteX35" fmla="*/ 109151 w 338138"/>
                <a:gd name="connsiteY35" fmla="*/ 235610 h 285751"/>
                <a:gd name="connsiteX36" fmla="*/ 168582 w 338138"/>
                <a:gd name="connsiteY36" fmla="*/ 235610 h 285751"/>
                <a:gd name="connsiteX37" fmla="*/ 168582 w 338138"/>
                <a:gd name="connsiteY37" fmla="*/ 110259 h 285751"/>
                <a:gd name="connsiteX38" fmla="*/ 61606 w 338138"/>
                <a:gd name="connsiteY38" fmla="*/ 110259 h 285751"/>
                <a:gd name="connsiteX39" fmla="*/ 61606 w 338138"/>
                <a:gd name="connsiteY39" fmla="*/ 126093 h 285751"/>
                <a:gd name="connsiteX40" fmla="*/ 36512 w 338138"/>
                <a:gd name="connsiteY40" fmla="*/ 126093 h 285751"/>
                <a:gd name="connsiteX41" fmla="*/ 36512 w 338138"/>
                <a:gd name="connsiteY41" fmla="*/ 99703 h 285751"/>
                <a:gd name="connsiteX42" fmla="*/ 55002 w 338138"/>
                <a:gd name="connsiteY42" fmla="*/ 82550 h 285751"/>
                <a:gd name="connsiteX43" fmla="*/ 102729 w 338138"/>
                <a:gd name="connsiteY43" fmla="*/ 0 h 285751"/>
                <a:gd name="connsiteX44" fmla="*/ 305260 w 338138"/>
                <a:gd name="connsiteY44" fmla="*/ 0 h 285751"/>
                <a:gd name="connsiteX45" fmla="*/ 338138 w 338138"/>
                <a:gd name="connsiteY45" fmla="*/ 34237 h 285751"/>
                <a:gd name="connsiteX46" fmla="*/ 338138 w 338138"/>
                <a:gd name="connsiteY46" fmla="*/ 188306 h 285751"/>
                <a:gd name="connsiteX47" fmla="*/ 305260 w 338138"/>
                <a:gd name="connsiteY47" fmla="*/ 221226 h 285751"/>
                <a:gd name="connsiteX48" fmla="*/ 234242 w 338138"/>
                <a:gd name="connsiteY48" fmla="*/ 221226 h 285751"/>
                <a:gd name="connsiteX49" fmla="*/ 234242 w 338138"/>
                <a:gd name="connsiteY49" fmla="*/ 243612 h 285751"/>
                <a:gd name="connsiteX50" fmla="*/ 265806 w 338138"/>
                <a:gd name="connsiteY50" fmla="*/ 243612 h 285751"/>
                <a:gd name="connsiteX51" fmla="*/ 277642 w 338138"/>
                <a:gd name="connsiteY51" fmla="*/ 256780 h 285751"/>
                <a:gd name="connsiteX52" fmla="*/ 277642 w 338138"/>
                <a:gd name="connsiteY52" fmla="*/ 272582 h 285751"/>
                <a:gd name="connsiteX53" fmla="*/ 265806 w 338138"/>
                <a:gd name="connsiteY53" fmla="*/ 285750 h 285751"/>
                <a:gd name="connsiteX54" fmla="*/ 205309 w 338138"/>
                <a:gd name="connsiteY54" fmla="*/ 285750 h 285751"/>
                <a:gd name="connsiteX55" fmla="*/ 210570 w 338138"/>
                <a:gd name="connsiteY55" fmla="*/ 269948 h 285751"/>
                <a:gd name="connsiteX56" fmla="*/ 210570 w 338138"/>
                <a:gd name="connsiteY56" fmla="*/ 213325 h 285751"/>
                <a:gd name="connsiteX57" fmla="*/ 210570 w 338138"/>
                <a:gd name="connsiteY57" fmla="*/ 172504 h 285751"/>
                <a:gd name="connsiteX58" fmla="*/ 296054 w 338138"/>
                <a:gd name="connsiteY58" fmla="*/ 172504 h 285751"/>
                <a:gd name="connsiteX59" fmla="*/ 309205 w 338138"/>
                <a:gd name="connsiteY59" fmla="*/ 159335 h 285751"/>
                <a:gd name="connsiteX60" fmla="*/ 309205 w 338138"/>
                <a:gd name="connsiteY60" fmla="*/ 39504 h 285751"/>
                <a:gd name="connsiteX61" fmla="*/ 296054 w 338138"/>
                <a:gd name="connsiteY61" fmla="*/ 27653 h 285751"/>
                <a:gd name="connsiteX62" fmla="*/ 110620 w 338138"/>
                <a:gd name="connsiteY62" fmla="*/ 27653 h 285751"/>
                <a:gd name="connsiteX63" fmla="*/ 98783 w 338138"/>
                <a:gd name="connsiteY63" fmla="*/ 39504 h 285751"/>
                <a:gd name="connsiteX64" fmla="*/ 98783 w 338138"/>
                <a:gd name="connsiteY64" fmla="*/ 65841 h 285751"/>
                <a:gd name="connsiteX65" fmla="*/ 69850 w 338138"/>
                <a:gd name="connsiteY65" fmla="*/ 65841 h 285751"/>
                <a:gd name="connsiteX66" fmla="*/ 69850 w 338138"/>
                <a:gd name="connsiteY66" fmla="*/ 34237 h 285751"/>
                <a:gd name="connsiteX67" fmla="*/ 102729 w 338138"/>
                <a:gd name="connsiteY67" fmla="*/ 0 h 2857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</a:cxnLst>
              <a:rect l="l" t="t" r="r" b="b"/>
              <a:pathLst>
                <a:path w="338138" h="285751">
                  <a:moveTo>
                    <a:pt x="46038" y="261938"/>
                  </a:moveTo>
                  <a:cubicBezTo>
                    <a:pt x="41654" y="261938"/>
                    <a:pt x="38100" y="265847"/>
                    <a:pt x="38100" y="270670"/>
                  </a:cubicBezTo>
                  <a:cubicBezTo>
                    <a:pt x="38100" y="275493"/>
                    <a:pt x="41654" y="279402"/>
                    <a:pt x="46038" y="279402"/>
                  </a:cubicBezTo>
                  <a:cubicBezTo>
                    <a:pt x="50422" y="279402"/>
                    <a:pt x="53976" y="275493"/>
                    <a:pt x="53976" y="270670"/>
                  </a:cubicBezTo>
                  <a:cubicBezTo>
                    <a:pt x="53976" y="265847"/>
                    <a:pt x="50422" y="261938"/>
                    <a:pt x="46038" y="261938"/>
                  </a:cubicBezTo>
                  <a:close/>
                  <a:moveTo>
                    <a:pt x="288131" y="184150"/>
                  </a:moveTo>
                  <a:cubicBezTo>
                    <a:pt x="282432" y="184150"/>
                    <a:pt x="277812" y="188770"/>
                    <a:pt x="277812" y="194469"/>
                  </a:cubicBezTo>
                  <a:cubicBezTo>
                    <a:pt x="277812" y="200168"/>
                    <a:pt x="282432" y="204788"/>
                    <a:pt x="288131" y="204788"/>
                  </a:cubicBezTo>
                  <a:cubicBezTo>
                    <a:pt x="293830" y="204788"/>
                    <a:pt x="298450" y="200168"/>
                    <a:pt x="298450" y="194469"/>
                  </a:cubicBezTo>
                  <a:cubicBezTo>
                    <a:pt x="298450" y="188770"/>
                    <a:pt x="293830" y="184150"/>
                    <a:pt x="288131" y="184150"/>
                  </a:cubicBezTo>
                  <a:close/>
                  <a:moveTo>
                    <a:pt x="19050" y="165100"/>
                  </a:moveTo>
                  <a:lnTo>
                    <a:pt x="19050" y="242888"/>
                  </a:lnTo>
                  <a:lnTo>
                    <a:pt x="73025" y="242888"/>
                  </a:lnTo>
                  <a:lnTo>
                    <a:pt x="73025" y="165100"/>
                  </a:lnTo>
                  <a:close/>
                  <a:moveTo>
                    <a:pt x="12010" y="141288"/>
                  </a:moveTo>
                  <a:cubicBezTo>
                    <a:pt x="12010" y="141288"/>
                    <a:pt x="12010" y="141288"/>
                    <a:pt x="81400" y="141288"/>
                  </a:cubicBezTo>
                  <a:cubicBezTo>
                    <a:pt x="86738" y="141288"/>
                    <a:pt x="92075" y="146541"/>
                    <a:pt x="92075" y="153107"/>
                  </a:cubicBezTo>
                  <a:cubicBezTo>
                    <a:pt x="92075" y="153107"/>
                    <a:pt x="92075" y="153107"/>
                    <a:pt x="92075" y="273932"/>
                  </a:cubicBezTo>
                  <a:cubicBezTo>
                    <a:pt x="92075" y="280498"/>
                    <a:pt x="86738" y="285751"/>
                    <a:pt x="81400" y="285751"/>
                  </a:cubicBezTo>
                  <a:cubicBezTo>
                    <a:pt x="81400" y="285751"/>
                    <a:pt x="81400" y="285751"/>
                    <a:pt x="12010" y="285751"/>
                  </a:cubicBezTo>
                  <a:cubicBezTo>
                    <a:pt x="5337" y="285751"/>
                    <a:pt x="0" y="280498"/>
                    <a:pt x="0" y="273932"/>
                  </a:cubicBezTo>
                  <a:cubicBezTo>
                    <a:pt x="0" y="273932"/>
                    <a:pt x="0" y="273932"/>
                    <a:pt x="0" y="153107"/>
                  </a:cubicBezTo>
                  <a:cubicBezTo>
                    <a:pt x="0" y="146541"/>
                    <a:pt x="5337" y="141288"/>
                    <a:pt x="12010" y="141288"/>
                  </a:cubicBezTo>
                  <a:close/>
                  <a:moveTo>
                    <a:pt x="55002" y="82550"/>
                  </a:moveTo>
                  <a:cubicBezTo>
                    <a:pt x="55002" y="82550"/>
                    <a:pt x="55002" y="82550"/>
                    <a:pt x="175185" y="82550"/>
                  </a:cubicBezTo>
                  <a:cubicBezTo>
                    <a:pt x="185751" y="82550"/>
                    <a:pt x="193675" y="90467"/>
                    <a:pt x="193675" y="99703"/>
                  </a:cubicBezTo>
                  <a:cubicBezTo>
                    <a:pt x="193675" y="99703"/>
                    <a:pt x="193675" y="99703"/>
                    <a:pt x="193675" y="268597"/>
                  </a:cubicBezTo>
                  <a:cubicBezTo>
                    <a:pt x="193675" y="277833"/>
                    <a:pt x="185751" y="285750"/>
                    <a:pt x="175185" y="285750"/>
                  </a:cubicBezTo>
                  <a:cubicBezTo>
                    <a:pt x="175185" y="285750"/>
                    <a:pt x="175185" y="285750"/>
                    <a:pt x="107830" y="285750"/>
                  </a:cubicBezTo>
                  <a:cubicBezTo>
                    <a:pt x="109151" y="283111"/>
                    <a:pt x="109151" y="280472"/>
                    <a:pt x="109151" y="276514"/>
                  </a:cubicBezTo>
                  <a:cubicBezTo>
                    <a:pt x="109151" y="276514"/>
                    <a:pt x="109151" y="276514"/>
                    <a:pt x="109151" y="273875"/>
                  </a:cubicBezTo>
                  <a:cubicBezTo>
                    <a:pt x="110471" y="273875"/>
                    <a:pt x="113113" y="275194"/>
                    <a:pt x="115754" y="275194"/>
                  </a:cubicBezTo>
                  <a:cubicBezTo>
                    <a:pt x="121037" y="275194"/>
                    <a:pt x="124999" y="271236"/>
                    <a:pt x="124999" y="264639"/>
                  </a:cubicBezTo>
                  <a:cubicBezTo>
                    <a:pt x="124999" y="259361"/>
                    <a:pt x="121037" y="254083"/>
                    <a:pt x="115754" y="254083"/>
                  </a:cubicBezTo>
                  <a:cubicBezTo>
                    <a:pt x="113113" y="254083"/>
                    <a:pt x="110471" y="255402"/>
                    <a:pt x="109151" y="256722"/>
                  </a:cubicBezTo>
                  <a:cubicBezTo>
                    <a:pt x="109151" y="256722"/>
                    <a:pt x="109151" y="256722"/>
                    <a:pt x="109151" y="235610"/>
                  </a:cubicBezTo>
                  <a:cubicBezTo>
                    <a:pt x="109151" y="235610"/>
                    <a:pt x="109151" y="235610"/>
                    <a:pt x="168582" y="235610"/>
                  </a:cubicBezTo>
                  <a:cubicBezTo>
                    <a:pt x="168582" y="235610"/>
                    <a:pt x="168582" y="235610"/>
                    <a:pt x="168582" y="110259"/>
                  </a:cubicBezTo>
                  <a:cubicBezTo>
                    <a:pt x="168582" y="110259"/>
                    <a:pt x="168582" y="110259"/>
                    <a:pt x="61606" y="110259"/>
                  </a:cubicBezTo>
                  <a:cubicBezTo>
                    <a:pt x="61606" y="110259"/>
                    <a:pt x="61606" y="110259"/>
                    <a:pt x="61606" y="126093"/>
                  </a:cubicBezTo>
                  <a:cubicBezTo>
                    <a:pt x="61606" y="126093"/>
                    <a:pt x="61606" y="126093"/>
                    <a:pt x="36512" y="126093"/>
                  </a:cubicBezTo>
                  <a:cubicBezTo>
                    <a:pt x="36512" y="126093"/>
                    <a:pt x="36512" y="126093"/>
                    <a:pt x="36512" y="99703"/>
                  </a:cubicBezTo>
                  <a:cubicBezTo>
                    <a:pt x="36512" y="90467"/>
                    <a:pt x="45757" y="82550"/>
                    <a:pt x="55002" y="82550"/>
                  </a:cubicBezTo>
                  <a:close/>
                  <a:moveTo>
                    <a:pt x="102729" y="0"/>
                  </a:moveTo>
                  <a:cubicBezTo>
                    <a:pt x="102729" y="0"/>
                    <a:pt x="102729" y="0"/>
                    <a:pt x="305260" y="0"/>
                  </a:cubicBezTo>
                  <a:cubicBezTo>
                    <a:pt x="323672" y="0"/>
                    <a:pt x="338138" y="15802"/>
                    <a:pt x="338138" y="34237"/>
                  </a:cubicBezTo>
                  <a:cubicBezTo>
                    <a:pt x="338138" y="34237"/>
                    <a:pt x="338138" y="34237"/>
                    <a:pt x="338138" y="188306"/>
                  </a:cubicBezTo>
                  <a:cubicBezTo>
                    <a:pt x="338138" y="206741"/>
                    <a:pt x="323672" y="221226"/>
                    <a:pt x="305260" y="221226"/>
                  </a:cubicBezTo>
                  <a:cubicBezTo>
                    <a:pt x="305260" y="221226"/>
                    <a:pt x="305260" y="221226"/>
                    <a:pt x="234242" y="221226"/>
                  </a:cubicBezTo>
                  <a:cubicBezTo>
                    <a:pt x="234242" y="221226"/>
                    <a:pt x="234242" y="221226"/>
                    <a:pt x="234242" y="243612"/>
                  </a:cubicBezTo>
                  <a:cubicBezTo>
                    <a:pt x="234242" y="243612"/>
                    <a:pt x="234242" y="243612"/>
                    <a:pt x="265806" y="243612"/>
                  </a:cubicBezTo>
                  <a:cubicBezTo>
                    <a:pt x="272381" y="243612"/>
                    <a:pt x="277642" y="250196"/>
                    <a:pt x="277642" y="256780"/>
                  </a:cubicBezTo>
                  <a:cubicBezTo>
                    <a:pt x="277642" y="256780"/>
                    <a:pt x="277642" y="256780"/>
                    <a:pt x="277642" y="272582"/>
                  </a:cubicBezTo>
                  <a:cubicBezTo>
                    <a:pt x="277642" y="280483"/>
                    <a:pt x="272381" y="285750"/>
                    <a:pt x="265806" y="285750"/>
                  </a:cubicBezTo>
                  <a:cubicBezTo>
                    <a:pt x="265806" y="285750"/>
                    <a:pt x="265806" y="285750"/>
                    <a:pt x="205309" y="285750"/>
                  </a:cubicBezTo>
                  <a:cubicBezTo>
                    <a:pt x="207940" y="280483"/>
                    <a:pt x="209255" y="275216"/>
                    <a:pt x="210570" y="269948"/>
                  </a:cubicBezTo>
                  <a:cubicBezTo>
                    <a:pt x="210570" y="268632"/>
                    <a:pt x="210570" y="213325"/>
                    <a:pt x="210570" y="213325"/>
                  </a:cubicBezTo>
                  <a:cubicBezTo>
                    <a:pt x="210570" y="213325"/>
                    <a:pt x="210570" y="213325"/>
                    <a:pt x="210570" y="172504"/>
                  </a:cubicBezTo>
                  <a:cubicBezTo>
                    <a:pt x="210570" y="172504"/>
                    <a:pt x="210570" y="172504"/>
                    <a:pt x="296054" y="172504"/>
                  </a:cubicBezTo>
                  <a:cubicBezTo>
                    <a:pt x="303945" y="172504"/>
                    <a:pt x="309205" y="165920"/>
                    <a:pt x="309205" y="159335"/>
                  </a:cubicBezTo>
                  <a:cubicBezTo>
                    <a:pt x="309205" y="159335"/>
                    <a:pt x="309205" y="159335"/>
                    <a:pt x="309205" y="39504"/>
                  </a:cubicBezTo>
                  <a:cubicBezTo>
                    <a:pt x="309205" y="32920"/>
                    <a:pt x="303945" y="27653"/>
                    <a:pt x="296054" y="27653"/>
                  </a:cubicBezTo>
                  <a:cubicBezTo>
                    <a:pt x="296054" y="27653"/>
                    <a:pt x="296054" y="27653"/>
                    <a:pt x="110620" y="27653"/>
                  </a:cubicBezTo>
                  <a:cubicBezTo>
                    <a:pt x="104044" y="27653"/>
                    <a:pt x="98783" y="32920"/>
                    <a:pt x="98783" y="39504"/>
                  </a:cubicBezTo>
                  <a:cubicBezTo>
                    <a:pt x="98783" y="39504"/>
                    <a:pt x="98783" y="39504"/>
                    <a:pt x="98783" y="65841"/>
                  </a:cubicBezTo>
                  <a:cubicBezTo>
                    <a:pt x="98783" y="65841"/>
                    <a:pt x="98783" y="65841"/>
                    <a:pt x="69850" y="65841"/>
                  </a:cubicBezTo>
                  <a:cubicBezTo>
                    <a:pt x="69850" y="65841"/>
                    <a:pt x="69850" y="65841"/>
                    <a:pt x="69850" y="34237"/>
                  </a:cubicBezTo>
                  <a:cubicBezTo>
                    <a:pt x="69850" y="15802"/>
                    <a:pt x="84317" y="0"/>
                    <a:pt x="102729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</p:grpSp>
      <p:grpSp>
        <p:nvGrpSpPr>
          <p:cNvPr id="2" name="千图PPT彼岸天：ID 8661124库_组合 1"/>
          <p:cNvGrpSpPr/>
          <p:nvPr>
            <p:custDataLst>
              <p:tags r:id="rId3"/>
            </p:custDataLst>
          </p:nvPr>
        </p:nvGrpSpPr>
        <p:grpSpPr>
          <a:xfrm>
            <a:off x="1289948" y="3971796"/>
            <a:ext cx="4829554" cy="1157289"/>
            <a:chOff x="1289948" y="3971796"/>
            <a:chExt cx="4829554" cy="1157289"/>
          </a:xfrm>
        </p:grpSpPr>
        <p:sp>
          <p:nvSpPr>
            <p:cNvPr id="6" name="Freeform: Shape 8"/>
            <p:cNvSpPr/>
            <p:nvPr/>
          </p:nvSpPr>
          <p:spPr>
            <a:xfrm rot="16919708" flipH="1">
              <a:off x="4475493" y="3485076"/>
              <a:ext cx="1157289" cy="2130729"/>
            </a:xfrm>
            <a:custGeom>
              <a:avLst/>
              <a:gdLst>
                <a:gd name="connsiteX0" fmla="*/ 578645 w 1157289"/>
                <a:gd name="connsiteY0" fmla="*/ 0 h 2130729"/>
                <a:gd name="connsiteX1" fmla="*/ 596658 w 1157289"/>
                <a:gd name="connsiteY1" fmla="*/ 10943 h 2130729"/>
                <a:gd name="connsiteX2" fmla="*/ 1157289 w 1157289"/>
                <a:gd name="connsiteY2" fmla="*/ 1065364 h 2130729"/>
                <a:gd name="connsiteX3" fmla="*/ 596658 w 1157289"/>
                <a:gd name="connsiteY3" fmla="*/ 2119785 h 2130729"/>
                <a:gd name="connsiteX4" fmla="*/ 578645 w 1157289"/>
                <a:gd name="connsiteY4" fmla="*/ 2130729 h 2130729"/>
                <a:gd name="connsiteX5" fmla="*/ 560631 w 1157289"/>
                <a:gd name="connsiteY5" fmla="*/ 2119785 h 2130729"/>
                <a:gd name="connsiteX6" fmla="*/ 0 w 1157289"/>
                <a:gd name="connsiteY6" fmla="*/ 1065364 h 2130729"/>
                <a:gd name="connsiteX7" fmla="*/ 560631 w 1157289"/>
                <a:gd name="connsiteY7" fmla="*/ 10943 h 21307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57289" h="2130729">
                  <a:moveTo>
                    <a:pt x="578645" y="0"/>
                  </a:moveTo>
                  <a:lnTo>
                    <a:pt x="596658" y="10943"/>
                  </a:lnTo>
                  <a:cubicBezTo>
                    <a:pt x="934903" y="239457"/>
                    <a:pt x="1157289" y="626440"/>
                    <a:pt x="1157289" y="1065364"/>
                  </a:cubicBezTo>
                  <a:cubicBezTo>
                    <a:pt x="1157289" y="1504289"/>
                    <a:pt x="934903" y="1891272"/>
                    <a:pt x="596658" y="2119785"/>
                  </a:cubicBezTo>
                  <a:lnTo>
                    <a:pt x="578645" y="2130729"/>
                  </a:lnTo>
                  <a:lnTo>
                    <a:pt x="560631" y="2119785"/>
                  </a:lnTo>
                  <a:cubicBezTo>
                    <a:pt x="222387" y="1891272"/>
                    <a:pt x="0" y="1504289"/>
                    <a:pt x="0" y="1065364"/>
                  </a:cubicBezTo>
                  <a:cubicBezTo>
                    <a:pt x="0" y="626440"/>
                    <a:pt x="222387" y="239457"/>
                    <a:pt x="560631" y="10943"/>
                  </a:cubicBezTo>
                  <a:close/>
                </a:path>
              </a:pathLst>
            </a:custGeom>
            <a:solidFill>
              <a:schemeClr val="accent1">
                <a:alpha val="85000"/>
              </a:schemeClr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grpSp>
          <p:nvGrpSpPr>
            <p:cNvPr id="9" name="Group 9"/>
            <p:cNvGrpSpPr/>
            <p:nvPr/>
          </p:nvGrpSpPr>
          <p:grpSpPr>
            <a:xfrm>
              <a:off x="1289948" y="4061150"/>
              <a:ext cx="2407615" cy="835777"/>
              <a:chOff x="609599" y="3139323"/>
              <a:chExt cx="2407615" cy="835777"/>
            </a:xfrm>
          </p:grpSpPr>
          <p:sp>
            <p:nvSpPr>
              <p:cNvPr id="27" name="TextBox 10"/>
              <p:cNvSpPr txBox="1"/>
              <p:nvPr/>
            </p:nvSpPr>
            <p:spPr>
              <a:xfrm>
                <a:off x="609599" y="3385544"/>
                <a:ext cx="2407615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rmAutofit/>
              </a:bodyPr>
              <a:lstStyle/>
              <a:p>
                <a:pPr algn="r" defTabSz="914400">
                  <a:lnSpc>
                    <a:spcPct val="120000"/>
                  </a:lnSpc>
                  <a:defRPr/>
                </a:pPr>
                <a:r>
                  <a:rPr lang="zh-CN" altLang="en-US" sz="1000" dirty="0"/>
                  <a:t>请替换文字内容复制你的内容到此</a:t>
                </a:r>
                <a:br>
                  <a:rPr lang="zh-CN" altLang="en-US" sz="1000" dirty="0"/>
                </a:br>
                <a:endParaRPr lang="zh-CN" altLang="en-US" sz="1000" dirty="0"/>
              </a:p>
            </p:txBody>
          </p:sp>
          <p:sp>
            <p:nvSpPr>
              <p:cNvPr id="28" name="Rectangle 11"/>
              <p:cNvSpPr/>
              <p:nvPr/>
            </p:nvSpPr>
            <p:spPr>
              <a:xfrm>
                <a:off x="609599" y="3139323"/>
                <a:ext cx="2407615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rmAutofit/>
              </a:bodyPr>
              <a:lstStyle/>
              <a:p>
                <a:pPr lvl="0" algn="r" defTabSz="914400">
                  <a:defRPr/>
                </a:pPr>
                <a:r>
                  <a:rPr lang="zh-CN" altLang="en-US" sz="1600" b="1" dirty="0">
                    <a:solidFill>
                      <a:schemeClr val="accent1"/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1"/>
                  </a:solidFill>
                </a:endParaRPr>
              </a:p>
            </p:txBody>
          </p:sp>
        </p:grpSp>
        <p:sp>
          <p:nvSpPr>
            <p:cNvPr id="16" name="Freeform: Shape 59"/>
            <p:cNvSpPr/>
            <p:nvPr/>
          </p:nvSpPr>
          <p:spPr bwMode="auto">
            <a:xfrm>
              <a:off x="4280236" y="4246742"/>
              <a:ext cx="424066" cy="358366"/>
            </a:xfrm>
            <a:custGeom>
              <a:avLst/>
              <a:gdLst>
                <a:gd name="connsiteX0" fmla="*/ 46038 w 338138"/>
                <a:gd name="connsiteY0" fmla="*/ 261938 h 285751"/>
                <a:gd name="connsiteX1" fmla="*/ 38100 w 338138"/>
                <a:gd name="connsiteY1" fmla="*/ 270670 h 285751"/>
                <a:gd name="connsiteX2" fmla="*/ 46038 w 338138"/>
                <a:gd name="connsiteY2" fmla="*/ 279402 h 285751"/>
                <a:gd name="connsiteX3" fmla="*/ 53976 w 338138"/>
                <a:gd name="connsiteY3" fmla="*/ 270670 h 285751"/>
                <a:gd name="connsiteX4" fmla="*/ 46038 w 338138"/>
                <a:gd name="connsiteY4" fmla="*/ 261938 h 285751"/>
                <a:gd name="connsiteX5" fmla="*/ 288131 w 338138"/>
                <a:gd name="connsiteY5" fmla="*/ 184150 h 285751"/>
                <a:gd name="connsiteX6" fmla="*/ 277812 w 338138"/>
                <a:gd name="connsiteY6" fmla="*/ 194469 h 285751"/>
                <a:gd name="connsiteX7" fmla="*/ 288131 w 338138"/>
                <a:gd name="connsiteY7" fmla="*/ 204788 h 285751"/>
                <a:gd name="connsiteX8" fmla="*/ 298450 w 338138"/>
                <a:gd name="connsiteY8" fmla="*/ 194469 h 285751"/>
                <a:gd name="connsiteX9" fmla="*/ 288131 w 338138"/>
                <a:gd name="connsiteY9" fmla="*/ 184150 h 285751"/>
                <a:gd name="connsiteX10" fmla="*/ 19050 w 338138"/>
                <a:gd name="connsiteY10" fmla="*/ 165100 h 285751"/>
                <a:gd name="connsiteX11" fmla="*/ 19050 w 338138"/>
                <a:gd name="connsiteY11" fmla="*/ 242888 h 285751"/>
                <a:gd name="connsiteX12" fmla="*/ 73025 w 338138"/>
                <a:gd name="connsiteY12" fmla="*/ 242888 h 285751"/>
                <a:gd name="connsiteX13" fmla="*/ 73025 w 338138"/>
                <a:gd name="connsiteY13" fmla="*/ 165100 h 285751"/>
                <a:gd name="connsiteX14" fmla="*/ 12010 w 338138"/>
                <a:gd name="connsiteY14" fmla="*/ 141288 h 285751"/>
                <a:gd name="connsiteX15" fmla="*/ 81400 w 338138"/>
                <a:gd name="connsiteY15" fmla="*/ 141288 h 285751"/>
                <a:gd name="connsiteX16" fmla="*/ 92075 w 338138"/>
                <a:gd name="connsiteY16" fmla="*/ 153107 h 285751"/>
                <a:gd name="connsiteX17" fmla="*/ 92075 w 338138"/>
                <a:gd name="connsiteY17" fmla="*/ 273932 h 285751"/>
                <a:gd name="connsiteX18" fmla="*/ 81400 w 338138"/>
                <a:gd name="connsiteY18" fmla="*/ 285751 h 285751"/>
                <a:gd name="connsiteX19" fmla="*/ 12010 w 338138"/>
                <a:gd name="connsiteY19" fmla="*/ 285751 h 285751"/>
                <a:gd name="connsiteX20" fmla="*/ 0 w 338138"/>
                <a:gd name="connsiteY20" fmla="*/ 273932 h 285751"/>
                <a:gd name="connsiteX21" fmla="*/ 0 w 338138"/>
                <a:gd name="connsiteY21" fmla="*/ 153107 h 285751"/>
                <a:gd name="connsiteX22" fmla="*/ 12010 w 338138"/>
                <a:gd name="connsiteY22" fmla="*/ 141288 h 285751"/>
                <a:gd name="connsiteX23" fmla="*/ 55002 w 338138"/>
                <a:gd name="connsiteY23" fmla="*/ 82550 h 285751"/>
                <a:gd name="connsiteX24" fmla="*/ 175185 w 338138"/>
                <a:gd name="connsiteY24" fmla="*/ 82550 h 285751"/>
                <a:gd name="connsiteX25" fmla="*/ 193675 w 338138"/>
                <a:gd name="connsiteY25" fmla="*/ 99703 h 285751"/>
                <a:gd name="connsiteX26" fmla="*/ 193675 w 338138"/>
                <a:gd name="connsiteY26" fmla="*/ 268597 h 285751"/>
                <a:gd name="connsiteX27" fmla="*/ 175185 w 338138"/>
                <a:gd name="connsiteY27" fmla="*/ 285750 h 285751"/>
                <a:gd name="connsiteX28" fmla="*/ 107830 w 338138"/>
                <a:gd name="connsiteY28" fmla="*/ 285750 h 285751"/>
                <a:gd name="connsiteX29" fmla="*/ 109151 w 338138"/>
                <a:gd name="connsiteY29" fmla="*/ 276514 h 285751"/>
                <a:gd name="connsiteX30" fmla="*/ 109151 w 338138"/>
                <a:gd name="connsiteY30" fmla="*/ 273875 h 285751"/>
                <a:gd name="connsiteX31" fmla="*/ 115754 w 338138"/>
                <a:gd name="connsiteY31" fmla="*/ 275194 h 285751"/>
                <a:gd name="connsiteX32" fmla="*/ 124999 w 338138"/>
                <a:gd name="connsiteY32" fmla="*/ 264639 h 285751"/>
                <a:gd name="connsiteX33" fmla="*/ 115754 w 338138"/>
                <a:gd name="connsiteY33" fmla="*/ 254083 h 285751"/>
                <a:gd name="connsiteX34" fmla="*/ 109151 w 338138"/>
                <a:gd name="connsiteY34" fmla="*/ 256722 h 285751"/>
                <a:gd name="connsiteX35" fmla="*/ 109151 w 338138"/>
                <a:gd name="connsiteY35" fmla="*/ 235610 h 285751"/>
                <a:gd name="connsiteX36" fmla="*/ 168582 w 338138"/>
                <a:gd name="connsiteY36" fmla="*/ 235610 h 285751"/>
                <a:gd name="connsiteX37" fmla="*/ 168582 w 338138"/>
                <a:gd name="connsiteY37" fmla="*/ 110259 h 285751"/>
                <a:gd name="connsiteX38" fmla="*/ 61606 w 338138"/>
                <a:gd name="connsiteY38" fmla="*/ 110259 h 285751"/>
                <a:gd name="connsiteX39" fmla="*/ 61606 w 338138"/>
                <a:gd name="connsiteY39" fmla="*/ 126093 h 285751"/>
                <a:gd name="connsiteX40" fmla="*/ 36512 w 338138"/>
                <a:gd name="connsiteY40" fmla="*/ 126093 h 285751"/>
                <a:gd name="connsiteX41" fmla="*/ 36512 w 338138"/>
                <a:gd name="connsiteY41" fmla="*/ 99703 h 285751"/>
                <a:gd name="connsiteX42" fmla="*/ 55002 w 338138"/>
                <a:gd name="connsiteY42" fmla="*/ 82550 h 285751"/>
                <a:gd name="connsiteX43" fmla="*/ 102729 w 338138"/>
                <a:gd name="connsiteY43" fmla="*/ 0 h 285751"/>
                <a:gd name="connsiteX44" fmla="*/ 305260 w 338138"/>
                <a:gd name="connsiteY44" fmla="*/ 0 h 285751"/>
                <a:gd name="connsiteX45" fmla="*/ 338138 w 338138"/>
                <a:gd name="connsiteY45" fmla="*/ 34237 h 285751"/>
                <a:gd name="connsiteX46" fmla="*/ 338138 w 338138"/>
                <a:gd name="connsiteY46" fmla="*/ 188306 h 285751"/>
                <a:gd name="connsiteX47" fmla="*/ 305260 w 338138"/>
                <a:gd name="connsiteY47" fmla="*/ 221226 h 285751"/>
                <a:gd name="connsiteX48" fmla="*/ 234242 w 338138"/>
                <a:gd name="connsiteY48" fmla="*/ 221226 h 285751"/>
                <a:gd name="connsiteX49" fmla="*/ 234242 w 338138"/>
                <a:gd name="connsiteY49" fmla="*/ 243612 h 285751"/>
                <a:gd name="connsiteX50" fmla="*/ 265806 w 338138"/>
                <a:gd name="connsiteY50" fmla="*/ 243612 h 285751"/>
                <a:gd name="connsiteX51" fmla="*/ 277642 w 338138"/>
                <a:gd name="connsiteY51" fmla="*/ 256780 h 285751"/>
                <a:gd name="connsiteX52" fmla="*/ 277642 w 338138"/>
                <a:gd name="connsiteY52" fmla="*/ 272582 h 285751"/>
                <a:gd name="connsiteX53" fmla="*/ 265806 w 338138"/>
                <a:gd name="connsiteY53" fmla="*/ 285750 h 285751"/>
                <a:gd name="connsiteX54" fmla="*/ 205309 w 338138"/>
                <a:gd name="connsiteY54" fmla="*/ 285750 h 285751"/>
                <a:gd name="connsiteX55" fmla="*/ 210570 w 338138"/>
                <a:gd name="connsiteY55" fmla="*/ 269948 h 285751"/>
                <a:gd name="connsiteX56" fmla="*/ 210570 w 338138"/>
                <a:gd name="connsiteY56" fmla="*/ 213325 h 285751"/>
                <a:gd name="connsiteX57" fmla="*/ 210570 w 338138"/>
                <a:gd name="connsiteY57" fmla="*/ 172504 h 285751"/>
                <a:gd name="connsiteX58" fmla="*/ 296054 w 338138"/>
                <a:gd name="connsiteY58" fmla="*/ 172504 h 285751"/>
                <a:gd name="connsiteX59" fmla="*/ 309205 w 338138"/>
                <a:gd name="connsiteY59" fmla="*/ 159335 h 285751"/>
                <a:gd name="connsiteX60" fmla="*/ 309205 w 338138"/>
                <a:gd name="connsiteY60" fmla="*/ 39504 h 285751"/>
                <a:gd name="connsiteX61" fmla="*/ 296054 w 338138"/>
                <a:gd name="connsiteY61" fmla="*/ 27653 h 285751"/>
                <a:gd name="connsiteX62" fmla="*/ 110620 w 338138"/>
                <a:gd name="connsiteY62" fmla="*/ 27653 h 285751"/>
                <a:gd name="connsiteX63" fmla="*/ 98783 w 338138"/>
                <a:gd name="connsiteY63" fmla="*/ 39504 h 285751"/>
                <a:gd name="connsiteX64" fmla="*/ 98783 w 338138"/>
                <a:gd name="connsiteY64" fmla="*/ 65841 h 285751"/>
                <a:gd name="connsiteX65" fmla="*/ 69850 w 338138"/>
                <a:gd name="connsiteY65" fmla="*/ 65841 h 285751"/>
                <a:gd name="connsiteX66" fmla="*/ 69850 w 338138"/>
                <a:gd name="connsiteY66" fmla="*/ 34237 h 285751"/>
                <a:gd name="connsiteX67" fmla="*/ 102729 w 338138"/>
                <a:gd name="connsiteY67" fmla="*/ 0 h 2857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</a:cxnLst>
              <a:rect l="l" t="t" r="r" b="b"/>
              <a:pathLst>
                <a:path w="338138" h="285751">
                  <a:moveTo>
                    <a:pt x="46038" y="261938"/>
                  </a:moveTo>
                  <a:cubicBezTo>
                    <a:pt x="41654" y="261938"/>
                    <a:pt x="38100" y="265847"/>
                    <a:pt x="38100" y="270670"/>
                  </a:cubicBezTo>
                  <a:cubicBezTo>
                    <a:pt x="38100" y="275493"/>
                    <a:pt x="41654" y="279402"/>
                    <a:pt x="46038" y="279402"/>
                  </a:cubicBezTo>
                  <a:cubicBezTo>
                    <a:pt x="50422" y="279402"/>
                    <a:pt x="53976" y="275493"/>
                    <a:pt x="53976" y="270670"/>
                  </a:cubicBezTo>
                  <a:cubicBezTo>
                    <a:pt x="53976" y="265847"/>
                    <a:pt x="50422" y="261938"/>
                    <a:pt x="46038" y="261938"/>
                  </a:cubicBezTo>
                  <a:close/>
                  <a:moveTo>
                    <a:pt x="288131" y="184150"/>
                  </a:moveTo>
                  <a:cubicBezTo>
                    <a:pt x="282432" y="184150"/>
                    <a:pt x="277812" y="188770"/>
                    <a:pt x="277812" y="194469"/>
                  </a:cubicBezTo>
                  <a:cubicBezTo>
                    <a:pt x="277812" y="200168"/>
                    <a:pt x="282432" y="204788"/>
                    <a:pt x="288131" y="204788"/>
                  </a:cubicBezTo>
                  <a:cubicBezTo>
                    <a:pt x="293830" y="204788"/>
                    <a:pt x="298450" y="200168"/>
                    <a:pt x="298450" y="194469"/>
                  </a:cubicBezTo>
                  <a:cubicBezTo>
                    <a:pt x="298450" y="188770"/>
                    <a:pt x="293830" y="184150"/>
                    <a:pt x="288131" y="184150"/>
                  </a:cubicBezTo>
                  <a:close/>
                  <a:moveTo>
                    <a:pt x="19050" y="165100"/>
                  </a:moveTo>
                  <a:lnTo>
                    <a:pt x="19050" y="242888"/>
                  </a:lnTo>
                  <a:lnTo>
                    <a:pt x="73025" y="242888"/>
                  </a:lnTo>
                  <a:lnTo>
                    <a:pt x="73025" y="165100"/>
                  </a:lnTo>
                  <a:close/>
                  <a:moveTo>
                    <a:pt x="12010" y="141288"/>
                  </a:moveTo>
                  <a:cubicBezTo>
                    <a:pt x="12010" y="141288"/>
                    <a:pt x="12010" y="141288"/>
                    <a:pt x="81400" y="141288"/>
                  </a:cubicBezTo>
                  <a:cubicBezTo>
                    <a:pt x="86738" y="141288"/>
                    <a:pt x="92075" y="146541"/>
                    <a:pt x="92075" y="153107"/>
                  </a:cubicBezTo>
                  <a:cubicBezTo>
                    <a:pt x="92075" y="153107"/>
                    <a:pt x="92075" y="153107"/>
                    <a:pt x="92075" y="273932"/>
                  </a:cubicBezTo>
                  <a:cubicBezTo>
                    <a:pt x="92075" y="280498"/>
                    <a:pt x="86738" y="285751"/>
                    <a:pt x="81400" y="285751"/>
                  </a:cubicBezTo>
                  <a:cubicBezTo>
                    <a:pt x="81400" y="285751"/>
                    <a:pt x="81400" y="285751"/>
                    <a:pt x="12010" y="285751"/>
                  </a:cubicBezTo>
                  <a:cubicBezTo>
                    <a:pt x="5337" y="285751"/>
                    <a:pt x="0" y="280498"/>
                    <a:pt x="0" y="273932"/>
                  </a:cubicBezTo>
                  <a:cubicBezTo>
                    <a:pt x="0" y="273932"/>
                    <a:pt x="0" y="273932"/>
                    <a:pt x="0" y="153107"/>
                  </a:cubicBezTo>
                  <a:cubicBezTo>
                    <a:pt x="0" y="146541"/>
                    <a:pt x="5337" y="141288"/>
                    <a:pt x="12010" y="141288"/>
                  </a:cubicBezTo>
                  <a:close/>
                  <a:moveTo>
                    <a:pt x="55002" y="82550"/>
                  </a:moveTo>
                  <a:cubicBezTo>
                    <a:pt x="55002" y="82550"/>
                    <a:pt x="55002" y="82550"/>
                    <a:pt x="175185" y="82550"/>
                  </a:cubicBezTo>
                  <a:cubicBezTo>
                    <a:pt x="185751" y="82550"/>
                    <a:pt x="193675" y="90467"/>
                    <a:pt x="193675" y="99703"/>
                  </a:cubicBezTo>
                  <a:cubicBezTo>
                    <a:pt x="193675" y="99703"/>
                    <a:pt x="193675" y="99703"/>
                    <a:pt x="193675" y="268597"/>
                  </a:cubicBezTo>
                  <a:cubicBezTo>
                    <a:pt x="193675" y="277833"/>
                    <a:pt x="185751" y="285750"/>
                    <a:pt x="175185" y="285750"/>
                  </a:cubicBezTo>
                  <a:cubicBezTo>
                    <a:pt x="175185" y="285750"/>
                    <a:pt x="175185" y="285750"/>
                    <a:pt x="107830" y="285750"/>
                  </a:cubicBezTo>
                  <a:cubicBezTo>
                    <a:pt x="109151" y="283111"/>
                    <a:pt x="109151" y="280472"/>
                    <a:pt x="109151" y="276514"/>
                  </a:cubicBezTo>
                  <a:cubicBezTo>
                    <a:pt x="109151" y="276514"/>
                    <a:pt x="109151" y="276514"/>
                    <a:pt x="109151" y="273875"/>
                  </a:cubicBezTo>
                  <a:cubicBezTo>
                    <a:pt x="110471" y="273875"/>
                    <a:pt x="113113" y="275194"/>
                    <a:pt x="115754" y="275194"/>
                  </a:cubicBezTo>
                  <a:cubicBezTo>
                    <a:pt x="121037" y="275194"/>
                    <a:pt x="124999" y="271236"/>
                    <a:pt x="124999" y="264639"/>
                  </a:cubicBezTo>
                  <a:cubicBezTo>
                    <a:pt x="124999" y="259361"/>
                    <a:pt x="121037" y="254083"/>
                    <a:pt x="115754" y="254083"/>
                  </a:cubicBezTo>
                  <a:cubicBezTo>
                    <a:pt x="113113" y="254083"/>
                    <a:pt x="110471" y="255402"/>
                    <a:pt x="109151" y="256722"/>
                  </a:cubicBezTo>
                  <a:cubicBezTo>
                    <a:pt x="109151" y="256722"/>
                    <a:pt x="109151" y="256722"/>
                    <a:pt x="109151" y="235610"/>
                  </a:cubicBezTo>
                  <a:cubicBezTo>
                    <a:pt x="109151" y="235610"/>
                    <a:pt x="109151" y="235610"/>
                    <a:pt x="168582" y="235610"/>
                  </a:cubicBezTo>
                  <a:cubicBezTo>
                    <a:pt x="168582" y="235610"/>
                    <a:pt x="168582" y="235610"/>
                    <a:pt x="168582" y="110259"/>
                  </a:cubicBezTo>
                  <a:cubicBezTo>
                    <a:pt x="168582" y="110259"/>
                    <a:pt x="168582" y="110259"/>
                    <a:pt x="61606" y="110259"/>
                  </a:cubicBezTo>
                  <a:cubicBezTo>
                    <a:pt x="61606" y="110259"/>
                    <a:pt x="61606" y="110259"/>
                    <a:pt x="61606" y="126093"/>
                  </a:cubicBezTo>
                  <a:cubicBezTo>
                    <a:pt x="61606" y="126093"/>
                    <a:pt x="61606" y="126093"/>
                    <a:pt x="36512" y="126093"/>
                  </a:cubicBezTo>
                  <a:cubicBezTo>
                    <a:pt x="36512" y="126093"/>
                    <a:pt x="36512" y="126093"/>
                    <a:pt x="36512" y="99703"/>
                  </a:cubicBezTo>
                  <a:cubicBezTo>
                    <a:pt x="36512" y="90467"/>
                    <a:pt x="45757" y="82550"/>
                    <a:pt x="55002" y="82550"/>
                  </a:cubicBezTo>
                  <a:close/>
                  <a:moveTo>
                    <a:pt x="102729" y="0"/>
                  </a:moveTo>
                  <a:cubicBezTo>
                    <a:pt x="102729" y="0"/>
                    <a:pt x="102729" y="0"/>
                    <a:pt x="305260" y="0"/>
                  </a:cubicBezTo>
                  <a:cubicBezTo>
                    <a:pt x="323672" y="0"/>
                    <a:pt x="338138" y="15802"/>
                    <a:pt x="338138" y="34237"/>
                  </a:cubicBezTo>
                  <a:cubicBezTo>
                    <a:pt x="338138" y="34237"/>
                    <a:pt x="338138" y="34237"/>
                    <a:pt x="338138" y="188306"/>
                  </a:cubicBezTo>
                  <a:cubicBezTo>
                    <a:pt x="338138" y="206741"/>
                    <a:pt x="323672" y="221226"/>
                    <a:pt x="305260" y="221226"/>
                  </a:cubicBezTo>
                  <a:cubicBezTo>
                    <a:pt x="305260" y="221226"/>
                    <a:pt x="305260" y="221226"/>
                    <a:pt x="234242" y="221226"/>
                  </a:cubicBezTo>
                  <a:cubicBezTo>
                    <a:pt x="234242" y="221226"/>
                    <a:pt x="234242" y="221226"/>
                    <a:pt x="234242" y="243612"/>
                  </a:cubicBezTo>
                  <a:cubicBezTo>
                    <a:pt x="234242" y="243612"/>
                    <a:pt x="234242" y="243612"/>
                    <a:pt x="265806" y="243612"/>
                  </a:cubicBezTo>
                  <a:cubicBezTo>
                    <a:pt x="272381" y="243612"/>
                    <a:pt x="277642" y="250196"/>
                    <a:pt x="277642" y="256780"/>
                  </a:cubicBezTo>
                  <a:cubicBezTo>
                    <a:pt x="277642" y="256780"/>
                    <a:pt x="277642" y="256780"/>
                    <a:pt x="277642" y="272582"/>
                  </a:cubicBezTo>
                  <a:cubicBezTo>
                    <a:pt x="277642" y="280483"/>
                    <a:pt x="272381" y="285750"/>
                    <a:pt x="265806" y="285750"/>
                  </a:cubicBezTo>
                  <a:cubicBezTo>
                    <a:pt x="265806" y="285750"/>
                    <a:pt x="265806" y="285750"/>
                    <a:pt x="205309" y="285750"/>
                  </a:cubicBezTo>
                  <a:cubicBezTo>
                    <a:pt x="207940" y="280483"/>
                    <a:pt x="209255" y="275216"/>
                    <a:pt x="210570" y="269948"/>
                  </a:cubicBezTo>
                  <a:cubicBezTo>
                    <a:pt x="210570" y="268632"/>
                    <a:pt x="210570" y="213325"/>
                    <a:pt x="210570" y="213325"/>
                  </a:cubicBezTo>
                  <a:cubicBezTo>
                    <a:pt x="210570" y="213325"/>
                    <a:pt x="210570" y="213325"/>
                    <a:pt x="210570" y="172504"/>
                  </a:cubicBezTo>
                  <a:cubicBezTo>
                    <a:pt x="210570" y="172504"/>
                    <a:pt x="210570" y="172504"/>
                    <a:pt x="296054" y="172504"/>
                  </a:cubicBezTo>
                  <a:cubicBezTo>
                    <a:pt x="303945" y="172504"/>
                    <a:pt x="309205" y="165920"/>
                    <a:pt x="309205" y="159335"/>
                  </a:cubicBezTo>
                  <a:cubicBezTo>
                    <a:pt x="309205" y="159335"/>
                    <a:pt x="309205" y="159335"/>
                    <a:pt x="309205" y="39504"/>
                  </a:cubicBezTo>
                  <a:cubicBezTo>
                    <a:pt x="309205" y="32920"/>
                    <a:pt x="303945" y="27653"/>
                    <a:pt x="296054" y="27653"/>
                  </a:cubicBezTo>
                  <a:cubicBezTo>
                    <a:pt x="296054" y="27653"/>
                    <a:pt x="296054" y="27653"/>
                    <a:pt x="110620" y="27653"/>
                  </a:cubicBezTo>
                  <a:cubicBezTo>
                    <a:pt x="104044" y="27653"/>
                    <a:pt x="98783" y="32920"/>
                    <a:pt x="98783" y="39504"/>
                  </a:cubicBezTo>
                  <a:cubicBezTo>
                    <a:pt x="98783" y="39504"/>
                    <a:pt x="98783" y="39504"/>
                    <a:pt x="98783" y="65841"/>
                  </a:cubicBezTo>
                  <a:cubicBezTo>
                    <a:pt x="98783" y="65841"/>
                    <a:pt x="98783" y="65841"/>
                    <a:pt x="69850" y="65841"/>
                  </a:cubicBezTo>
                  <a:cubicBezTo>
                    <a:pt x="69850" y="65841"/>
                    <a:pt x="69850" y="65841"/>
                    <a:pt x="69850" y="34237"/>
                  </a:cubicBezTo>
                  <a:cubicBezTo>
                    <a:pt x="69850" y="15802"/>
                    <a:pt x="84317" y="0"/>
                    <a:pt x="102729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</p:grpSp>
      <p:grpSp>
        <p:nvGrpSpPr>
          <p:cNvPr id="32" name="千图PPT彼岸天：ID 8661124库_组合 31"/>
          <p:cNvGrpSpPr/>
          <p:nvPr>
            <p:custDataLst>
              <p:tags r:id="rId4"/>
            </p:custDataLst>
          </p:nvPr>
        </p:nvGrpSpPr>
        <p:grpSpPr>
          <a:xfrm>
            <a:off x="6074879" y="3971795"/>
            <a:ext cx="4827173" cy="1157289"/>
            <a:chOff x="6074879" y="3971795"/>
            <a:chExt cx="4827173" cy="1157289"/>
          </a:xfrm>
        </p:grpSpPr>
        <p:sp>
          <p:nvSpPr>
            <p:cNvPr id="4" name="Freeform: Shape 7"/>
            <p:cNvSpPr/>
            <p:nvPr/>
          </p:nvSpPr>
          <p:spPr>
            <a:xfrm rot="4680292" flipH="1" flipV="1">
              <a:off x="6561599" y="3485075"/>
              <a:ext cx="1157289" cy="2130729"/>
            </a:xfrm>
            <a:custGeom>
              <a:avLst/>
              <a:gdLst>
                <a:gd name="connsiteX0" fmla="*/ 578645 w 1157289"/>
                <a:gd name="connsiteY0" fmla="*/ 0 h 2130729"/>
                <a:gd name="connsiteX1" fmla="*/ 596658 w 1157289"/>
                <a:gd name="connsiteY1" fmla="*/ 10943 h 2130729"/>
                <a:gd name="connsiteX2" fmla="*/ 1157289 w 1157289"/>
                <a:gd name="connsiteY2" fmla="*/ 1065364 h 2130729"/>
                <a:gd name="connsiteX3" fmla="*/ 596658 w 1157289"/>
                <a:gd name="connsiteY3" fmla="*/ 2119785 h 2130729"/>
                <a:gd name="connsiteX4" fmla="*/ 578645 w 1157289"/>
                <a:gd name="connsiteY4" fmla="*/ 2130729 h 2130729"/>
                <a:gd name="connsiteX5" fmla="*/ 560631 w 1157289"/>
                <a:gd name="connsiteY5" fmla="*/ 2119785 h 2130729"/>
                <a:gd name="connsiteX6" fmla="*/ 0 w 1157289"/>
                <a:gd name="connsiteY6" fmla="*/ 1065364 h 2130729"/>
                <a:gd name="connsiteX7" fmla="*/ 560631 w 1157289"/>
                <a:gd name="connsiteY7" fmla="*/ 10943 h 21307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57289" h="2130729">
                  <a:moveTo>
                    <a:pt x="578645" y="0"/>
                  </a:moveTo>
                  <a:lnTo>
                    <a:pt x="596658" y="10943"/>
                  </a:lnTo>
                  <a:cubicBezTo>
                    <a:pt x="934903" y="239457"/>
                    <a:pt x="1157289" y="626440"/>
                    <a:pt x="1157289" y="1065364"/>
                  </a:cubicBezTo>
                  <a:cubicBezTo>
                    <a:pt x="1157289" y="1504289"/>
                    <a:pt x="934903" y="1891272"/>
                    <a:pt x="596658" y="2119785"/>
                  </a:cubicBezTo>
                  <a:lnTo>
                    <a:pt x="578645" y="2130729"/>
                  </a:lnTo>
                  <a:lnTo>
                    <a:pt x="560631" y="2119785"/>
                  </a:lnTo>
                  <a:cubicBezTo>
                    <a:pt x="222387" y="1891272"/>
                    <a:pt x="0" y="1504289"/>
                    <a:pt x="0" y="1065364"/>
                  </a:cubicBezTo>
                  <a:cubicBezTo>
                    <a:pt x="0" y="626440"/>
                    <a:pt x="222387" y="239457"/>
                    <a:pt x="560631" y="10943"/>
                  </a:cubicBezTo>
                  <a:close/>
                </a:path>
              </a:pathLst>
            </a:custGeom>
            <a:solidFill>
              <a:schemeClr val="accent5">
                <a:alpha val="85000"/>
              </a:schemeClr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grpSp>
          <p:nvGrpSpPr>
            <p:cNvPr id="10" name="Group 12"/>
            <p:cNvGrpSpPr/>
            <p:nvPr/>
          </p:nvGrpSpPr>
          <p:grpSpPr>
            <a:xfrm>
              <a:off x="8444723" y="4061150"/>
              <a:ext cx="2457329" cy="835777"/>
              <a:chOff x="9029821" y="3139323"/>
              <a:chExt cx="2457329" cy="835777"/>
            </a:xfrm>
          </p:grpSpPr>
          <p:sp>
            <p:nvSpPr>
              <p:cNvPr id="25" name="TextBox 13"/>
              <p:cNvSpPr txBox="1"/>
              <p:nvPr/>
            </p:nvSpPr>
            <p:spPr>
              <a:xfrm>
                <a:off x="9029821" y="3385544"/>
                <a:ext cx="2457329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rmAutofit/>
              </a:bodyPr>
              <a:lstStyle/>
              <a:p>
                <a:pPr defTabSz="914400">
                  <a:lnSpc>
                    <a:spcPct val="120000"/>
                  </a:lnSpc>
                  <a:defRPr/>
                </a:pPr>
                <a:r>
                  <a:rPr lang="zh-CN" altLang="en-US" sz="1000" dirty="0"/>
                  <a:t>请替换文字内容复制你的内容到此</a:t>
                </a:r>
                <a:br>
                  <a:rPr lang="zh-CN" altLang="en-US" sz="1000" dirty="0"/>
                </a:br>
                <a:endParaRPr lang="zh-CN" altLang="en-US" sz="1000" dirty="0"/>
              </a:p>
            </p:txBody>
          </p:sp>
          <p:sp>
            <p:nvSpPr>
              <p:cNvPr id="26" name="Rectangle 14"/>
              <p:cNvSpPr/>
              <p:nvPr/>
            </p:nvSpPr>
            <p:spPr>
              <a:xfrm>
                <a:off x="9029821" y="3139323"/>
                <a:ext cx="2457329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rmAutofit/>
              </a:bodyPr>
              <a:lstStyle/>
              <a:p>
                <a:pPr lvl="0" defTabSz="914400">
                  <a:defRPr/>
                </a:pPr>
                <a:r>
                  <a:rPr lang="zh-CN" altLang="en-US" sz="1600" b="1" dirty="0">
                    <a:solidFill>
                      <a:schemeClr val="accent5"/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5"/>
                  </a:solidFill>
                </a:endParaRPr>
              </a:p>
            </p:txBody>
          </p:sp>
        </p:grpSp>
        <p:sp>
          <p:nvSpPr>
            <p:cNvPr id="17" name="Freeform: Shape 63"/>
            <p:cNvSpPr/>
            <p:nvPr/>
          </p:nvSpPr>
          <p:spPr bwMode="auto">
            <a:xfrm>
              <a:off x="7350632" y="4203346"/>
              <a:ext cx="526769" cy="445158"/>
            </a:xfrm>
            <a:custGeom>
              <a:avLst/>
              <a:gdLst>
                <a:gd name="connsiteX0" fmla="*/ 46038 w 338138"/>
                <a:gd name="connsiteY0" fmla="*/ 261938 h 285751"/>
                <a:gd name="connsiteX1" fmla="*/ 38100 w 338138"/>
                <a:gd name="connsiteY1" fmla="*/ 270670 h 285751"/>
                <a:gd name="connsiteX2" fmla="*/ 46038 w 338138"/>
                <a:gd name="connsiteY2" fmla="*/ 279402 h 285751"/>
                <a:gd name="connsiteX3" fmla="*/ 53976 w 338138"/>
                <a:gd name="connsiteY3" fmla="*/ 270670 h 285751"/>
                <a:gd name="connsiteX4" fmla="*/ 46038 w 338138"/>
                <a:gd name="connsiteY4" fmla="*/ 261938 h 285751"/>
                <a:gd name="connsiteX5" fmla="*/ 288131 w 338138"/>
                <a:gd name="connsiteY5" fmla="*/ 184150 h 285751"/>
                <a:gd name="connsiteX6" fmla="*/ 277812 w 338138"/>
                <a:gd name="connsiteY6" fmla="*/ 194469 h 285751"/>
                <a:gd name="connsiteX7" fmla="*/ 288131 w 338138"/>
                <a:gd name="connsiteY7" fmla="*/ 204788 h 285751"/>
                <a:gd name="connsiteX8" fmla="*/ 298450 w 338138"/>
                <a:gd name="connsiteY8" fmla="*/ 194469 h 285751"/>
                <a:gd name="connsiteX9" fmla="*/ 288131 w 338138"/>
                <a:gd name="connsiteY9" fmla="*/ 184150 h 285751"/>
                <a:gd name="connsiteX10" fmla="*/ 19050 w 338138"/>
                <a:gd name="connsiteY10" fmla="*/ 165100 h 285751"/>
                <a:gd name="connsiteX11" fmla="*/ 19050 w 338138"/>
                <a:gd name="connsiteY11" fmla="*/ 242888 h 285751"/>
                <a:gd name="connsiteX12" fmla="*/ 73025 w 338138"/>
                <a:gd name="connsiteY12" fmla="*/ 242888 h 285751"/>
                <a:gd name="connsiteX13" fmla="*/ 73025 w 338138"/>
                <a:gd name="connsiteY13" fmla="*/ 165100 h 285751"/>
                <a:gd name="connsiteX14" fmla="*/ 12010 w 338138"/>
                <a:gd name="connsiteY14" fmla="*/ 141288 h 285751"/>
                <a:gd name="connsiteX15" fmla="*/ 81400 w 338138"/>
                <a:gd name="connsiteY15" fmla="*/ 141288 h 285751"/>
                <a:gd name="connsiteX16" fmla="*/ 92075 w 338138"/>
                <a:gd name="connsiteY16" fmla="*/ 153107 h 285751"/>
                <a:gd name="connsiteX17" fmla="*/ 92075 w 338138"/>
                <a:gd name="connsiteY17" fmla="*/ 273932 h 285751"/>
                <a:gd name="connsiteX18" fmla="*/ 81400 w 338138"/>
                <a:gd name="connsiteY18" fmla="*/ 285751 h 285751"/>
                <a:gd name="connsiteX19" fmla="*/ 12010 w 338138"/>
                <a:gd name="connsiteY19" fmla="*/ 285751 h 285751"/>
                <a:gd name="connsiteX20" fmla="*/ 0 w 338138"/>
                <a:gd name="connsiteY20" fmla="*/ 273932 h 285751"/>
                <a:gd name="connsiteX21" fmla="*/ 0 w 338138"/>
                <a:gd name="connsiteY21" fmla="*/ 153107 h 285751"/>
                <a:gd name="connsiteX22" fmla="*/ 12010 w 338138"/>
                <a:gd name="connsiteY22" fmla="*/ 141288 h 285751"/>
                <a:gd name="connsiteX23" fmla="*/ 55002 w 338138"/>
                <a:gd name="connsiteY23" fmla="*/ 82550 h 285751"/>
                <a:gd name="connsiteX24" fmla="*/ 175185 w 338138"/>
                <a:gd name="connsiteY24" fmla="*/ 82550 h 285751"/>
                <a:gd name="connsiteX25" fmla="*/ 193675 w 338138"/>
                <a:gd name="connsiteY25" fmla="*/ 99703 h 285751"/>
                <a:gd name="connsiteX26" fmla="*/ 193675 w 338138"/>
                <a:gd name="connsiteY26" fmla="*/ 268597 h 285751"/>
                <a:gd name="connsiteX27" fmla="*/ 175185 w 338138"/>
                <a:gd name="connsiteY27" fmla="*/ 285750 h 285751"/>
                <a:gd name="connsiteX28" fmla="*/ 107830 w 338138"/>
                <a:gd name="connsiteY28" fmla="*/ 285750 h 285751"/>
                <a:gd name="connsiteX29" fmla="*/ 109151 w 338138"/>
                <a:gd name="connsiteY29" fmla="*/ 276514 h 285751"/>
                <a:gd name="connsiteX30" fmla="*/ 109151 w 338138"/>
                <a:gd name="connsiteY30" fmla="*/ 273875 h 285751"/>
                <a:gd name="connsiteX31" fmla="*/ 115754 w 338138"/>
                <a:gd name="connsiteY31" fmla="*/ 275194 h 285751"/>
                <a:gd name="connsiteX32" fmla="*/ 124999 w 338138"/>
                <a:gd name="connsiteY32" fmla="*/ 264639 h 285751"/>
                <a:gd name="connsiteX33" fmla="*/ 115754 w 338138"/>
                <a:gd name="connsiteY33" fmla="*/ 254083 h 285751"/>
                <a:gd name="connsiteX34" fmla="*/ 109151 w 338138"/>
                <a:gd name="connsiteY34" fmla="*/ 256722 h 285751"/>
                <a:gd name="connsiteX35" fmla="*/ 109151 w 338138"/>
                <a:gd name="connsiteY35" fmla="*/ 235610 h 285751"/>
                <a:gd name="connsiteX36" fmla="*/ 168582 w 338138"/>
                <a:gd name="connsiteY36" fmla="*/ 235610 h 285751"/>
                <a:gd name="connsiteX37" fmla="*/ 168582 w 338138"/>
                <a:gd name="connsiteY37" fmla="*/ 110259 h 285751"/>
                <a:gd name="connsiteX38" fmla="*/ 61606 w 338138"/>
                <a:gd name="connsiteY38" fmla="*/ 110259 h 285751"/>
                <a:gd name="connsiteX39" fmla="*/ 61606 w 338138"/>
                <a:gd name="connsiteY39" fmla="*/ 126093 h 285751"/>
                <a:gd name="connsiteX40" fmla="*/ 36512 w 338138"/>
                <a:gd name="connsiteY40" fmla="*/ 126093 h 285751"/>
                <a:gd name="connsiteX41" fmla="*/ 36512 w 338138"/>
                <a:gd name="connsiteY41" fmla="*/ 99703 h 285751"/>
                <a:gd name="connsiteX42" fmla="*/ 55002 w 338138"/>
                <a:gd name="connsiteY42" fmla="*/ 82550 h 285751"/>
                <a:gd name="connsiteX43" fmla="*/ 102729 w 338138"/>
                <a:gd name="connsiteY43" fmla="*/ 0 h 285751"/>
                <a:gd name="connsiteX44" fmla="*/ 305260 w 338138"/>
                <a:gd name="connsiteY44" fmla="*/ 0 h 285751"/>
                <a:gd name="connsiteX45" fmla="*/ 338138 w 338138"/>
                <a:gd name="connsiteY45" fmla="*/ 34237 h 285751"/>
                <a:gd name="connsiteX46" fmla="*/ 338138 w 338138"/>
                <a:gd name="connsiteY46" fmla="*/ 188306 h 285751"/>
                <a:gd name="connsiteX47" fmla="*/ 305260 w 338138"/>
                <a:gd name="connsiteY47" fmla="*/ 221226 h 285751"/>
                <a:gd name="connsiteX48" fmla="*/ 234242 w 338138"/>
                <a:gd name="connsiteY48" fmla="*/ 221226 h 285751"/>
                <a:gd name="connsiteX49" fmla="*/ 234242 w 338138"/>
                <a:gd name="connsiteY49" fmla="*/ 243612 h 285751"/>
                <a:gd name="connsiteX50" fmla="*/ 265806 w 338138"/>
                <a:gd name="connsiteY50" fmla="*/ 243612 h 285751"/>
                <a:gd name="connsiteX51" fmla="*/ 277642 w 338138"/>
                <a:gd name="connsiteY51" fmla="*/ 256780 h 285751"/>
                <a:gd name="connsiteX52" fmla="*/ 277642 w 338138"/>
                <a:gd name="connsiteY52" fmla="*/ 272582 h 285751"/>
                <a:gd name="connsiteX53" fmla="*/ 265806 w 338138"/>
                <a:gd name="connsiteY53" fmla="*/ 285750 h 285751"/>
                <a:gd name="connsiteX54" fmla="*/ 205309 w 338138"/>
                <a:gd name="connsiteY54" fmla="*/ 285750 h 285751"/>
                <a:gd name="connsiteX55" fmla="*/ 210570 w 338138"/>
                <a:gd name="connsiteY55" fmla="*/ 269948 h 285751"/>
                <a:gd name="connsiteX56" fmla="*/ 210570 w 338138"/>
                <a:gd name="connsiteY56" fmla="*/ 213325 h 285751"/>
                <a:gd name="connsiteX57" fmla="*/ 210570 w 338138"/>
                <a:gd name="connsiteY57" fmla="*/ 172504 h 285751"/>
                <a:gd name="connsiteX58" fmla="*/ 296054 w 338138"/>
                <a:gd name="connsiteY58" fmla="*/ 172504 h 285751"/>
                <a:gd name="connsiteX59" fmla="*/ 309205 w 338138"/>
                <a:gd name="connsiteY59" fmla="*/ 159335 h 285751"/>
                <a:gd name="connsiteX60" fmla="*/ 309205 w 338138"/>
                <a:gd name="connsiteY60" fmla="*/ 39504 h 285751"/>
                <a:gd name="connsiteX61" fmla="*/ 296054 w 338138"/>
                <a:gd name="connsiteY61" fmla="*/ 27653 h 285751"/>
                <a:gd name="connsiteX62" fmla="*/ 110620 w 338138"/>
                <a:gd name="connsiteY62" fmla="*/ 27653 h 285751"/>
                <a:gd name="connsiteX63" fmla="*/ 98783 w 338138"/>
                <a:gd name="connsiteY63" fmla="*/ 39504 h 285751"/>
                <a:gd name="connsiteX64" fmla="*/ 98783 w 338138"/>
                <a:gd name="connsiteY64" fmla="*/ 65841 h 285751"/>
                <a:gd name="connsiteX65" fmla="*/ 69850 w 338138"/>
                <a:gd name="connsiteY65" fmla="*/ 65841 h 285751"/>
                <a:gd name="connsiteX66" fmla="*/ 69850 w 338138"/>
                <a:gd name="connsiteY66" fmla="*/ 34237 h 285751"/>
                <a:gd name="connsiteX67" fmla="*/ 102729 w 338138"/>
                <a:gd name="connsiteY67" fmla="*/ 0 h 2857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</a:cxnLst>
              <a:rect l="l" t="t" r="r" b="b"/>
              <a:pathLst>
                <a:path w="338138" h="285751">
                  <a:moveTo>
                    <a:pt x="46038" y="261938"/>
                  </a:moveTo>
                  <a:cubicBezTo>
                    <a:pt x="41654" y="261938"/>
                    <a:pt x="38100" y="265847"/>
                    <a:pt x="38100" y="270670"/>
                  </a:cubicBezTo>
                  <a:cubicBezTo>
                    <a:pt x="38100" y="275493"/>
                    <a:pt x="41654" y="279402"/>
                    <a:pt x="46038" y="279402"/>
                  </a:cubicBezTo>
                  <a:cubicBezTo>
                    <a:pt x="50422" y="279402"/>
                    <a:pt x="53976" y="275493"/>
                    <a:pt x="53976" y="270670"/>
                  </a:cubicBezTo>
                  <a:cubicBezTo>
                    <a:pt x="53976" y="265847"/>
                    <a:pt x="50422" y="261938"/>
                    <a:pt x="46038" y="261938"/>
                  </a:cubicBezTo>
                  <a:close/>
                  <a:moveTo>
                    <a:pt x="288131" y="184150"/>
                  </a:moveTo>
                  <a:cubicBezTo>
                    <a:pt x="282432" y="184150"/>
                    <a:pt x="277812" y="188770"/>
                    <a:pt x="277812" y="194469"/>
                  </a:cubicBezTo>
                  <a:cubicBezTo>
                    <a:pt x="277812" y="200168"/>
                    <a:pt x="282432" y="204788"/>
                    <a:pt x="288131" y="204788"/>
                  </a:cubicBezTo>
                  <a:cubicBezTo>
                    <a:pt x="293830" y="204788"/>
                    <a:pt x="298450" y="200168"/>
                    <a:pt x="298450" y="194469"/>
                  </a:cubicBezTo>
                  <a:cubicBezTo>
                    <a:pt x="298450" y="188770"/>
                    <a:pt x="293830" y="184150"/>
                    <a:pt x="288131" y="184150"/>
                  </a:cubicBezTo>
                  <a:close/>
                  <a:moveTo>
                    <a:pt x="19050" y="165100"/>
                  </a:moveTo>
                  <a:lnTo>
                    <a:pt x="19050" y="242888"/>
                  </a:lnTo>
                  <a:lnTo>
                    <a:pt x="73025" y="242888"/>
                  </a:lnTo>
                  <a:lnTo>
                    <a:pt x="73025" y="165100"/>
                  </a:lnTo>
                  <a:close/>
                  <a:moveTo>
                    <a:pt x="12010" y="141288"/>
                  </a:moveTo>
                  <a:cubicBezTo>
                    <a:pt x="12010" y="141288"/>
                    <a:pt x="12010" y="141288"/>
                    <a:pt x="81400" y="141288"/>
                  </a:cubicBezTo>
                  <a:cubicBezTo>
                    <a:pt x="86738" y="141288"/>
                    <a:pt x="92075" y="146541"/>
                    <a:pt x="92075" y="153107"/>
                  </a:cubicBezTo>
                  <a:cubicBezTo>
                    <a:pt x="92075" y="153107"/>
                    <a:pt x="92075" y="153107"/>
                    <a:pt x="92075" y="273932"/>
                  </a:cubicBezTo>
                  <a:cubicBezTo>
                    <a:pt x="92075" y="280498"/>
                    <a:pt x="86738" y="285751"/>
                    <a:pt x="81400" y="285751"/>
                  </a:cubicBezTo>
                  <a:cubicBezTo>
                    <a:pt x="81400" y="285751"/>
                    <a:pt x="81400" y="285751"/>
                    <a:pt x="12010" y="285751"/>
                  </a:cubicBezTo>
                  <a:cubicBezTo>
                    <a:pt x="5337" y="285751"/>
                    <a:pt x="0" y="280498"/>
                    <a:pt x="0" y="273932"/>
                  </a:cubicBezTo>
                  <a:cubicBezTo>
                    <a:pt x="0" y="273932"/>
                    <a:pt x="0" y="273932"/>
                    <a:pt x="0" y="153107"/>
                  </a:cubicBezTo>
                  <a:cubicBezTo>
                    <a:pt x="0" y="146541"/>
                    <a:pt x="5337" y="141288"/>
                    <a:pt x="12010" y="141288"/>
                  </a:cubicBezTo>
                  <a:close/>
                  <a:moveTo>
                    <a:pt x="55002" y="82550"/>
                  </a:moveTo>
                  <a:cubicBezTo>
                    <a:pt x="55002" y="82550"/>
                    <a:pt x="55002" y="82550"/>
                    <a:pt x="175185" y="82550"/>
                  </a:cubicBezTo>
                  <a:cubicBezTo>
                    <a:pt x="185751" y="82550"/>
                    <a:pt x="193675" y="90467"/>
                    <a:pt x="193675" y="99703"/>
                  </a:cubicBezTo>
                  <a:cubicBezTo>
                    <a:pt x="193675" y="99703"/>
                    <a:pt x="193675" y="99703"/>
                    <a:pt x="193675" y="268597"/>
                  </a:cubicBezTo>
                  <a:cubicBezTo>
                    <a:pt x="193675" y="277833"/>
                    <a:pt x="185751" y="285750"/>
                    <a:pt x="175185" y="285750"/>
                  </a:cubicBezTo>
                  <a:cubicBezTo>
                    <a:pt x="175185" y="285750"/>
                    <a:pt x="175185" y="285750"/>
                    <a:pt x="107830" y="285750"/>
                  </a:cubicBezTo>
                  <a:cubicBezTo>
                    <a:pt x="109151" y="283111"/>
                    <a:pt x="109151" y="280472"/>
                    <a:pt x="109151" y="276514"/>
                  </a:cubicBezTo>
                  <a:cubicBezTo>
                    <a:pt x="109151" y="276514"/>
                    <a:pt x="109151" y="276514"/>
                    <a:pt x="109151" y="273875"/>
                  </a:cubicBezTo>
                  <a:cubicBezTo>
                    <a:pt x="110471" y="273875"/>
                    <a:pt x="113113" y="275194"/>
                    <a:pt x="115754" y="275194"/>
                  </a:cubicBezTo>
                  <a:cubicBezTo>
                    <a:pt x="121037" y="275194"/>
                    <a:pt x="124999" y="271236"/>
                    <a:pt x="124999" y="264639"/>
                  </a:cubicBezTo>
                  <a:cubicBezTo>
                    <a:pt x="124999" y="259361"/>
                    <a:pt x="121037" y="254083"/>
                    <a:pt x="115754" y="254083"/>
                  </a:cubicBezTo>
                  <a:cubicBezTo>
                    <a:pt x="113113" y="254083"/>
                    <a:pt x="110471" y="255402"/>
                    <a:pt x="109151" y="256722"/>
                  </a:cubicBezTo>
                  <a:cubicBezTo>
                    <a:pt x="109151" y="256722"/>
                    <a:pt x="109151" y="256722"/>
                    <a:pt x="109151" y="235610"/>
                  </a:cubicBezTo>
                  <a:cubicBezTo>
                    <a:pt x="109151" y="235610"/>
                    <a:pt x="109151" y="235610"/>
                    <a:pt x="168582" y="235610"/>
                  </a:cubicBezTo>
                  <a:cubicBezTo>
                    <a:pt x="168582" y="235610"/>
                    <a:pt x="168582" y="235610"/>
                    <a:pt x="168582" y="110259"/>
                  </a:cubicBezTo>
                  <a:cubicBezTo>
                    <a:pt x="168582" y="110259"/>
                    <a:pt x="168582" y="110259"/>
                    <a:pt x="61606" y="110259"/>
                  </a:cubicBezTo>
                  <a:cubicBezTo>
                    <a:pt x="61606" y="110259"/>
                    <a:pt x="61606" y="110259"/>
                    <a:pt x="61606" y="126093"/>
                  </a:cubicBezTo>
                  <a:cubicBezTo>
                    <a:pt x="61606" y="126093"/>
                    <a:pt x="61606" y="126093"/>
                    <a:pt x="36512" y="126093"/>
                  </a:cubicBezTo>
                  <a:cubicBezTo>
                    <a:pt x="36512" y="126093"/>
                    <a:pt x="36512" y="126093"/>
                    <a:pt x="36512" y="99703"/>
                  </a:cubicBezTo>
                  <a:cubicBezTo>
                    <a:pt x="36512" y="90467"/>
                    <a:pt x="45757" y="82550"/>
                    <a:pt x="55002" y="82550"/>
                  </a:cubicBezTo>
                  <a:close/>
                  <a:moveTo>
                    <a:pt x="102729" y="0"/>
                  </a:moveTo>
                  <a:cubicBezTo>
                    <a:pt x="102729" y="0"/>
                    <a:pt x="102729" y="0"/>
                    <a:pt x="305260" y="0"/>
                  </a:cubicBezTo>
                  <a:cubicBezTo>
                    <a:pt x="323672" y="0"/>
                    <a:pt x="338138" y="15802"/>
                    <a:pt x="338138" y="34237"/>
                  </a:cubicBezTo>
                  <a:cubicBezTo>
                    <a:pt x="338138" y="34237"/>
                    <a:pt x="338138" y="34237"/>
                    <a:pt x="338138" y="188306"/>
                  </a:cubicBezTo>
                  <a:cubicBezTo>
                    <a:pt x="338138" y="206741"/>
                    <a:pt x="323672" y="221226"/>
                    <a:pt x="305260" y="221226"/>
                  </a:cubicBezTo>
                  <a:cubicBezTo>
                    <a:pt x="305260" y="221226"/>
                    <a:pt x="305260" y="221226"/>
                    <a:pt x="234242" y="221226"/>
                  </a:cubicBezTo>
                  <a:cubicBezTo>
                    <a:pt x="234242" y="221226"/>
                    <a:pt x="234242" y="221226"/>
                    <a:pt x="234242" y="243612"/>
                  </a:cubicBezTo>
                  <a:cubicBezTo>
                    <a:pt x="234242" y="243612"/>
                    <a:pt x="234242" y="243612"/>
                    <a:pt x="265806" y="243612"/>
                  </a:cubicBezTo>
                  <a:cubicBezTo>
                    <a:pt x="272381" y="243612"/>
                    <a:pt x="277642" y="250196"/>
                    <a:pt x="277642" y="256780"/>
                  </a:cubicBezTo>
                  <a:cubicBezTo>
                    <a:pt x="277642" y="256780"/>
                    <a:pt x="277642" y="256780"/>
                    <a:pt x="277642" y="272582"/>
                  </a:cubicBezTo>
                  <a:cubicBezTo>
                    <a:pt x="277642" y="280483"/>
                    <a:pt x="272381" y="285750"/>
                    <a:pt x="265806" y="285750"/>
                  </a:cubicBezTo>
                  <a:cubicBezTo>
                    <a:pt x="265806" y="285750"/>
                    <a:pt x="265806" y="285750"/>
                    <a:pt x="205309" y="285750"/>
                  </a:cubicBezTo>
                  <a:cubicBezTo>
                    <a:pt x="207940" y="280483"/>
                    <a:pt x="209255" y="275216"/>
                    <a:pt x="210570" y="269948"/>
                  </a:cubicBezTo>
                  <a:cubicBezTo>
                    <a:pt x="210570" y="268632"/>
                    <a:pt x="210570" y="213325"/>
                    <a:pt x="210570" y="213325"/>
                  </a:cubicBezTo>
                  <a:cubicBezTo>
                    <a:pt x="210570" y="213325"/>
                    <a:pt x="210570" y="213325"/>
                    <a:pt x="210570" y="172504"/>
                  </a:cubicBezTo>
                  <a:cubicBezTo>
                    <a:pt x="210570" y="172504"/>
                    <a:pt x="210570" y="172504"/>
                    <a:pt x="296054" y="172504"/>
                  </a:cubicBezTo>
                  <a:cubicBezTo>
                    <a:pt x="303945" y="172504"/>
                    <a:pt x="309205" y="165920"/>
                    <a:pt x="309205" y="159335"/>
                  </a:cubicBezTo>
                  <a:cubicBezTo>
                    <a:pt x="309205" y="159335"/>
                    <a:pt x="309205" y="159335"/>
                    <a:pt x="309205" y="39504"/>
                  </a:cubicBezTo>
                  <a:cubicBezTo>
                    <a:pt x="309205" y="32920"/>
                    <a:pt x="303945" y="27653"/>
                    <a:pt x="296054" y="27653"/>
                  </a:cubicBezTo>
                  <a:cubicBezTo>
                    <a:pt x="296054" y="27653"/>
                    <a:pt x="296054" y="27653"/>
                    <a:pt x="110620" y="27653"/>
                  </a:cubicBezTo>
                  <a:cubicBezTo>
                    <a:pt x="104044" y="27653"/>
                    <a:pt x="98783" y="32920"/>
                    <a:pt x="98783" y="39504"/>
                  </a:cubicBezTo>
                  <a:cubicBezTo>
                    <a:pt x="98783" y="39504"/>
                    <a:pt x="98783" y="39504"/>
                    <a:pt x="98783" y="65841"/>
                  </a:cubicBezTo>
                  <a:cubicBezTo>
                    <a:pt x="98783" y="65841"/>
                    <a:pt x="98783" y="65841"/>
                    <a:pt x="69850" y="65841"/>
                  </a:cubicBezTo>
                  <a:cubicBezTo>
                    <a:pt x="69850" y="65841"/>
                    <a:pt x="69850" y="65841"/>
                    <a:pt x="69850" y="34237"/>
                  </a:cubicBezTo>
                  <a:cubicBezTo>
                    <a:pt x="69850" y="15802"/>
                    <a:pt x="84317" y="0"/>
                    <a:pt x="102729" y="0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</p:grpSp>
      <p:grpSp>
        <p:nvGrpSpPr>
          <p:cNvPr id="30" name="千图PPT彼岸天：ID 8661124库_组合 29"/>
          <p:cNvGrpSpPr/>
          <p:nvPr>
            <p:custDataLst>
              <p:tags r:id="rId5"/>
            </p:custDataLst>
          </p:nvPr>
        </p:nvGrpSpPr>
        <p:grpSpPr>
          <a:xfrm>
            <a:off x="5085512" y="1436455"/>
            <a:ext cx="2020976" cy="3336682"/>
            <a:chOff x="5085512" y="1436455"/>
            <a:chExt cx="2020976" cy="3336682"/>
          </a:xfrm>
        </p:grpSpPr>
        <p:sp>
          <p:nvSpPr>
            <p:cNvPr id="7" name="Freeform: Shape 3"/>
            <p:cNvSpPr/>
            <p:nvPr/>
          </p:nvSpPr>
          <p:spPr>
            <a:xfrm>
              <a:off x="5517355" y="2642408"/>
              <a:ext cx="1157289" cy="2130729"/>
            </a:xfrm>
            <a:custGeom>
              <a:avLst/>
              <a:gdLst>
                <a:gd name="connsiteX0" fmla="*/ 578645 w 1157289"/>
                <a:gd name="connsiteY0" fmla="*/ 0 h 2130729"/>
                <a:gd name="connsiteX1" fmla="*/ 596658 w 1157289"/>
                <a:gd name="connsiteY1" fmla="*/ 10943 h 2130729"/>
                <a:gd name="connsiteX2" fmla="*/ 1157289 w 1157289"/>
                <a:gd name="connsiteY2" fmla="*/ 1065364 h 2130729"/>
                <a:gd name="connsiteX3" fmla="*/ 596658 w 1157289"/>
                <a:gd name="connsiteY3" fmla="*/ 2119785 h 2130729"/>
                <a:gd name="connsiteX4" fmla="*/ 578645 w 1157289"/>
                <a:gd name="connsiteY4" fmla="*/ 2130729 h 2130729"/>
                <a:gd name="connsiteX5" fmla="*/ 560631 w 1157289"/>
                <a:gd name="connsiteY5" fmla="*/ 2119785 h 2130729"/>
                <a:gd name="connsiteX6" fmla="*/ 0 w 1157289"/>
                <a:gd name="connsiteY6" fmla="*/ 1065364 h 2130729"/>
                <a:gd name="connsiteX7" fmla="*/ 560631 w 1157289"/>
                <a:gd name="connsiteY7" fmla="*/ 10943 h 21307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57289" h="2130729">
                  <a:moveTo>
                    <a:pt x="578645" y="0"/>
                  </a:moveTo>
                  <a:lnTo>
                    <a:pt x="596658" y="10943"/>
                  </a:lnTo>
                  <a:cubicBezTo>
                    <a:pt x="934903" y="239457"/>
                    <a:pt x="1157289" y="626440"/>
                    <a:pt x="1157289" y="1065364"/>
                  </a:cubicBezTo>
                  <a:cubicBezTo>
                    <a:pt x="1157289" y="1504289"/>
                    <a:pt x="934903" y="1891272"/>
                    <a:pt x="596658" y="2119785"/>
                  </a:cubicBezTo>
                  <a:lnTo>
                    <a:pt x="578645" y="2130729"/>
                  </a:lnTo>
                  <a:lnTo>
                    <a:pt x="560631" y="2119785"/>
                  </a:lnTo>
                  <a:cubicBezTo>
                    <a:pt x="222387" y="1891272"/>
                    <a:pt x="0" y="1504289"/>
                    <a:pt x="0" y="1065364"/>
                  </a:cubicBezTo>
                  <a:cubicBezTo>
                    <a:pt x="0" y="626440"/>
                    <a:pt x="222387" y="239457"/>
                    <a:pt x="560631" y="10943"/>
                  </a:cubicBezTo>
                  <a:close/>
                </a:path>
              </a:pathLst>
            </a:custGeom>
            <a:solidFill>
              <a:schemeClr val="accent3">
                <a:alpha val="85000"/>
              </a:schemeClr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grpSp>
          <p:nvGrpSpPr>
            <p:cNvPr id="11" name="Group 15"/>
            <p:cNvGrpSpPr/>
            <p:nvPr/>
          </p:nvGrpSpPr>
          <p:grpSpPr>
            <a:xfrm>
              <a:off x="5085512" y="1436455"/>
              <a:ext cx="2020976" cy="927740"/>
              <a:chOff x="5122025" y="525814"/>
              <a:chExt cx="2020976" cy="927740"/>
            </a:xfrm>
          </p:grpSpPr>
          <p:sp>
            <p:nvSpPr>
              <p:cNvPr id="23" name="TextBox 16"/>
              <p:cNvSpPr txBox="1"/>
              <p:nvPr/>
            </p:nvSpPr>
            <p:spPr>
              <a:xfrm>
                <a:off x="5122026" y="826908"/>
                <a:ext cx="2020975" cy="626646"/>
              </a:xfrm>
              <a:prstGeom prst="rect">
                <a:avLst/>
              </a:prstGeom>
              <a:noFill/>
            </p:spPr>
            <p:txBody>
              <a:bodyPr wrap="square" lIns="0" tIns="0" rIns="0" bIns="0" anchor="ctr" anchorCtr="1">
                <a:normAutofit/>
              </a:bodyPr>
              <a:lstStyle/>
              <a:p>
                <a:pPr algn="ctr">
                  <a:lnSpc>
                    <a:spcPct val="120000"/>
                  </a:lnSpc>
                  <a:spcBef>
                    <a:spcPct val="0"/>
                  </a:spcBef>
                </a:pPr>
                <a:r>
                  <a:rPr lang="zh-CN" altLang="en-US" sz="1000" dirty="0"/>
                  <a:t>请替换文字内容复制你的内容到此 </a:t>
                </a:r>
                <a:endParaRPr lang="zh-CN" altLang="en-US" sz="1000" dirty="0"/>
              </a:p>
            </p:txBody>
          </p:sp>
          <p:sp>
            <p:nvSpPr>
              <p:cNvPr id="24" name="Rectangle 17"/>
              <p:cNvSpPr/>
              <p:nvPr/>
            </p:nvSpPr>
            <p:spPr>
              <a:xfrm>
                <a:off x="5122025" y="525814"/>
                <a:ext cx="2020976" cy="325410"/>
              </a:xfrm>
              <a:prstGeom prst="rect">
                <a:avLst/>
              </a:prstGeom>
            </p:spPr>
            <p:txBody>
              <a:bodyPr wrap="none" lIns="0" tIns="0" rIns="0" bIns="0" anchor="ctr" anchorCtr="1">
                <a:normAutofit/>
              </a:bodyPr>
              <a:lstStyle/>
              <a:p>
                <a:pPr lvl="0" algn="ctr" defTabSz="914400">
                  <a:spcBef>
                    <a:spcPct val="0"/>
                  </a:spcBef>
                  <a:defRPr/>
                </a:pPr>
                <a:r>
                  <a:rPr lang="zh-CN" altLang="en-US" b="1" dirty="0">
                    <a:solidFill>
                      <a:schemeClr val="accent6"/>
                    </a:solidFill>
                  </a:rPr>
                  <a:t>输入标题文本</a:t>
                </a:r>
                <a:endParaRPr lang="zh-CN" altLang="en-US" b="1" dirty="0">
                  <a:solidFill>
                    <a:schemeClr val="accent6"/>
                  </a:solidFill>
                </a:endParaRPr>
              </a:p>
            </p:txBody>
          </p:sp>
        </p:grpSp>
        <p:sp>
          <p:nvSpPr>
            <p:cNvPr id="18" name="Freeform: Shape 61"/>
            <p:cNvSpPr/>
            <p:nvPr/>
          </p:nvSpPr>
          <p:spPr bwMode="auto">
            <a:xfrm>
              <a:off x="5881934" y="3086535"/>
              <a:ext cx="428132" cy="361802"/>
            </a:xfrm>
            <a:custGeom>
              <a:avLst/>
              <a:gdLst>
                <a:gd name="connsiteX0" fmla="*/ 46038 w 338138"/>
                <a:gd name="connsiteY0" fmla="*/ 261938 h 285751"/>
                <a:gd name="connsiteX1" fmla="*/ 38100 w 338138"/>
                <a:gd name="connsiteY1" fmla="*/ 270670 h 285751"/>
                <a:gd name="connsiteX2" fmla="*/ 46038 w 338138"/>
                <a:gd name="connsiteY2" fmla="*/ 279402 h 285751"/>
                <a:gd name="connsiteX3" fmla="*/ 53976 w 338138"/>
                <a:gd name="connsiteY3" fmla="*/ 270670 h 285751"/>
                <a:gd name="connsiteX4" fmla="*/ 46038 w 338138"/>
                <a:gd name="connsiteY4" fmla="*/ 261938 h 285751"/>
                <a:gd name="connsiteX5" fmla="*/ 288131 w 338138"/>
                <a:gd name="connsiteY5" fmla="*/ 184150 h 285751"/>
                <a:gd name="connsiteX6" fmla="*/ 277812 w 338138"/>
                <a:gd name="connsiteY6" fmla="*/ 194469 h 285751"/>
                <a:gd name="connsiteX7" fmla="*/ 288131 w 338138"/>
                <a:gd name="connsiteY7" fmla="*/ 204788 h 285751"/>
                <a:gd name="connsiteX8" fmla="*/ 298450 w 338138"/>
                <a:gd name="connsiteY8" fmla="*/ 194469 h 285751"/>
                <a:gd name="connsiteX9" fmla="*/ 288131 w 338138"/>
                <a:gd name="connsiteY9" fmla="*/ 184150 h 285751"/>
                <a:gd name="connsiteX10" fmla="*/ 19050 w 338138"/>
                <a:gd name="connsiteY10" fmla="*/ 165100 h 285751"/>
                <a:gd name="connsiteX11" fmla="*/ 19050 w 338138"/>
                <a:gd name="connsiteY11" fmla="*/ 242888 h 285751"/>
                <a:gd name="connsiteX12" fmla="*/ 73025 w 338138"/>
                <a:gd name="connsiteY12" fmla="*/ 242888 h 285751"/>
                <a:gd name="connsiteX13" fmla="*/ 73025 w 338138"/>
                <a:gd name="connsiteY13" fmla="*/ 165100 h 285751"/>
                <a:gd name="connsiteX14" fmla="*/ 12010 w 338138"/>
                <a:gd name="connsiteY14" fmla="*/ 141288 h 285751"/>
                <a:gd name="connsiteX15" fmla="*/ 81400 w 338138"/>
                <a:gd name="connsiteY15" fmla="*/ 141288 h 285751"/>
                <a:gd name="connsiteX16" fmla="*/ 92075 w 338138"/>
                <a:gd name="connsiteY16" fmla="*/ 153107 h 285751"/>
                <a:gd name="connsiteX17" fmla="*/ 92075 w 338138"/>
                <a:gd name="connsiteY17" fmla="*/ 273932 h 285751"/>
                <a:gd name="connsiteX18" fmla="*/ 81400 w 338138"/>
                <a:gd name="connsiteY18" fmla="*/ 285751 h 285751"/>
                <a:gd name="connsiteX19" fmla="*/ 12010 w 338138"/>
                <a:gd name="connsiteY19" fmla="*/ 285751 h 285751"/>
                <a:gd name="connsiteX20" fmla="*/ 0 w 338138"/>
                <a:gd name="connsiteY20" fmla="*/ 273932 h 285751"/>
                <a:gd name="connsiteX21" fmla="*/ 0 w 338138"/>
                <a:gd name="connsiteY21" fmla="*/ 153107 h 285751"/>
                <a:gd name="connsiteX22" fmla="*/ 12010 w 338138"/>
                <a:gd name="connsiteY22" fmla="*/ 141288 h 285751"/>
                <a:gd name="connsiteX23" fmla="*/ 55002 w 338138"/>
                <a:gd name="connsiteY23" fmla="*/ 82550 h 285751"/>
                <a:gd name="connsiteX24" fmla="*/ 175185 w 338138"/>
                <a:gd name="connsiteY24" fmla="*/ 82550 h 285751"/>
                <a:gd name="connsiteX25" fmla="*/ 193675 w 338138"/>
                <a:gd name="connsiteY25" fmla="*/ 99703 h 285751"/>
                <a:gd name="connsiteX26" fmla="*/ 193675 w 338138"/>
                <a:gd name="connsiteY26" fmla="*/ 268597 h 285751"/>
                <a:gd name="connsiteX27" fmla="*/ 175185 w 338138"/>
                <a:gd name="connsiteY27" fmla="*/ 285750 h 285751"/>
                <a:gd name="connsiteX28" fmla="*/ 107830 w 338138"/>
                <a:gd name="connsiteY28" fmla="*/ 285750 h 285751"/>
                <a:gd name="connsiteX29" fmla="*/ 109151 w 338138"/>
                <a:gd name="connsiteY29" fmla="*/ 276514 h 285751"/>
                <a:gd name="connsiteX30" fmla="*/ 109151 w 338138"/>
                <a:gd name="connsiteY30" fmla="*/ 273875 h 285751"/>
                <a:gd name="connsiteX31" fmla="*/ 115754 w 338138"/>
                <a:gd name="connsiteY31" fmla="*/ 275194 h 285751"/>
                <a:gd name="connsiteX32" fmla="*/ 124999 w 338138"/>
                <a:gd name="connsiteY32" fmla="*/ 264639 h 285751"/>
                <a:gd name="connsiteX33" fmla="*/ 115754 w 338138"/>
                <a:gd name="connsiteY33" fmla="*/ 254083 h 285751"/>
                <a:gd name="connsiteX34" fmla="*/ 109151 w 338138"/>
                <a:gd name="connsiteY34" fmla="*/ 256722 h 285751"/>
                <a:gd name="connsiteX35" fmla="*/ 109151 w 338138"/>
                <a:gd name="connsiteY35" fmla="*/ 235610 h 285751"/>
                <a:gd name="connsiteX36" fmla="*/ 168582 w 338138"/>
                <a:gd name="connsiteY36" fmla="*/ 235610 h 285751"/>
                <a:gd name="connsiteX37" fmla="*/ 168582 w 338138"/>
                <a:gd name="connsiteY37" fmla="*/ 110259 h 285751"/>
                <a:gd name="connsiteX38" fmla="*/ 61606 w 338138"/>
                <a:gd name="connsiteY38" fmla="*/ 110259 h 285751"/>
                <a:gd name="connsiteX39" fmla="*/ 61606 w 338138"/>
                <a:gd name="connsiteY39" fmla="*/ 126093 h 285751"/>
                <a:gd name="connsiteX40" fmla="*/ 36512 w 338138"/>
                <a:gd name="connsiteY40" fmla="*/ 126093 h 285751"/>
                <a:gd name="connsiteX41" fmla="*/ 36512 w 338138"/>
                <a:gd name="connsiteY41" fmla="*/ 99703 h 285751"/>
                <a:gd name="connsiteX42" fmla="*/ 55002 w 338138"/>
                <a:gd name="connsiteY42" fmla="*/ 82550 h 285751"/>
                <a:gd name="connsiteX43" fmla="*/ 102729 w 338138"/>
                <a:gd name="connsiteY43" fmla="*/ 0 h 285751"/>
                <a:gd name="connsiteX44" fmla="*/ 305260 w 338138"/>
                <a:gd name="connsiteY44" fmla="*/ 0 h 285751"/>
                <a:gd name="connsiteX45" fmla="*/ 338138 w 338138"/>
                <a:gd name="connsiteY45" fmla="*/ 34237 h 285751"/>
                <a:gd name="connsiteX46" fmla="*/ 338138 w 338138"/>
                <a:gd name="connsiteY46" fmla="*/ 188306 h 285751"/>
                <a:gd name="connsiteX47" fmla="*/ 305260 w 338138"/>
                <a:gd name="connsiteY47" fmla="*/ 221226 h 285751"/>
                <a:gd name="connsiteX48" fmla="*/ 234242 w 338138"/>
                <a:gd name="connsiteY48" fmla="*/ 221226 h 285751"/>
                <a:gd name="connsiteX49" fmla="*/ 234242 w 338138"/>
                <a:gd name="connsiteY49" fmla="*/ 243612 h 285751"/>
                <a:gd name="connsiteX50" fmla="*/ 265806 w 338138"/>
                <a:gd name="connsiteY50" fmla="*/ 243612 h 285751"/>
                <a:gd name="connsiteX51" fmla="*/ 277642 w 338138"/>
                <a:gd name="connsiteY51" fmla="*/ 256780 h 285751"/>
                <a:gd name="connsiteX52" fmla="*/ 277642 w 338138"/>
                <a:gd name="connsiteY52" fmla="*/ 272582 h 285751"/>
                <a:gd name="connsiteX53" fmla="*/ 265806 w 338138"/>
                <a:gd name="connsiteY53" fmla="*/ 285750 h 285751"/>
                <a:gd name="connsiteX54" fmla="*/ 205309 w 338138"/>
                <a:gd name="connsiteY54" fmla="*/ 285750 h 285751"/>
                <a:gd name="connsiteX55" fmla="*/ 210570 w 338138"/>
                <a:gd name="connsiteY55" fmla="*/ 269948 h 285751"/>
                <a:gd name="connsiteX56" fmla="*/ 210570 w 338138"/>
                <a:gd name="connsiteY56" fmla="*/ 213325 h 285751"/>
                <a:gd name="connsiteX57" fmla="*/ 210570 w 338138"/>
                <a:gd name="connsiteY57" fmla="*/ 172504 h 285751"/>
                <a:gd name="connsiteX58" fmla="*/ 296054 w 338138"/>
                <a:gd name="connsiteY58" fmla="*/ 172504 h 285751"/>
                <a:gd name="connsiteX59" fmla="*/ 309205 w 338138"/>
                <a:gd name="connsiteY59" fmla="*/ 159335 h 285751"/>
                <a:gd name="connsiteX60" fmla="*/ 309205 w 338138"/>
                <a:gd name="connsiteY60" fmla="*/ 39504 h 285751"/>
                <a:gd name="connsiteX61" fmla="*/ 296054 w 338138"/>
                <a:gd name="connsiteY61" fmla="*/ 27653 h 285751"/>
                <a:gd name="connsiteX62" fmla="*/ 110620 w 338138"/>
                <a:gd name="connsiteY62" fmla="*/ 27653 h 285751"/>
                <a:gd name="connsiteX63" fmla="*/ 98783 w 338138"/>
                <a:gd name="connsiteY63" fmla="*/ 39504 h 285751"/>
                <a:gd name="connsiteX64" fmla="*/ 98783 w 338138"/>
                <a:gd name="connsiteY64" fmla="*/ 65841 h 285751"/>
                <a:gd name="connsiteX65" fmla="*/ 69850 w 338138"/>
                <a:gd name="connsiteY65" fmla="*/ 65841 h 285751"/>
                <a:gd name="connsiteX66" fmla="*/ 69850 w 338138"/>
                <a:gd name="connsiteY66" fmla="*/ 34237 h 285751"/>
                <a:gd name="connsiteX67" fmla="*/ 102729 w 338138"/>
                <a:gd name="connsiteY67" fmla="*/ 0 h 2857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</a:cxnLst>
              <a:rect l="l" t="t" r="r" b="b"/>
              <a:pathLst>
                <a:path w="338138" h="285751">
                  <a:moveTo>
                    <a:pt x="46038" y="261938"/>
                  </a:moveTo>
                  <a:cubicBezTo>
                    <a:pt x="41654" y="261938"/>
                    <a:pt x="38100" y="265847"/>
                    <a:pt x="38100" y="270670"/>
                  </a:cubicBezTo>
                  <a:cubicBezTo>
                    <a:pt x="38100" y="275493"/>
                    <a:pt x="41654" y="279402"/>
                    <a:pt x="46038" y="279402"/>
                  </a:cubicBezTo>
                  <a:cubicBezTo>
                    <a:pt x="50422" y="279402"/>
                    <a:pt x="53976" y="275493"/>
                    <a:pt x="53976" y="270670"/>
                  </a:cubicBezTo>
                  <a:cubicBezTo>
                    <a:pt x="53976" y="265847"/>
                    <a:pt x="50422" y="261938"/>
                    <a:pt x="46038" y="261938"/>
                  </a:cubicBezTo>
                  <a:close/>
                  <a:moveTo>
                    <a:pt x="288131" y="184150"/>
                  </a:moveTo>
                  <a:cubicBezTo>
                    <a:pt x="282432" y="184150"/>
                    <a:pt x="277812" y="188770"/>
                    <a:pt x="277812" y="194469"/>
                  </a:cubicBezTo>
                  <a:cubicBezTo>
                    <a:pt x="277812" y="200168"/>
                    <a:pt x="282432" y="204788"/>
                    <a:pt x="288131" y="204788"/>
                  </a:cubicBezTo>
                  <a:cubicBezTo>
                    <a:pt x="293830" y="204788"/>
                    <a:pt x="298450" y="200168"/>
                    <a:pt x="298450" y="194469"/>
                  </a:cubicBezTo>
                  <a:cubicBezTo>
                    <a:pt x="298450" y="188770"/>
                    <a:pt x="293830" y="184150"/>
                    <a:pt x="288131" y="184150"/>
                  </a:cubicBezTo>
                  <a:close/>
                  <a:moveTo>
                    <a:pt x="19050" y="165100"/>
                  </a:moveTo>
                  <a:lnTo>
                    <a:pt x="19050" y="242888"/>
                  </a:lnTo>
                  <a:lnTo>
                    <a:pt x="73025" y="242888"/>
                  </a:lnTo>
                  <a:lnTo>
                    <a:pt x="73025" y="165100"/>
                  </a:lnTo>
                  <a:close/>
                  <a:moveTo>
                    <a:pt x="12010" y="141288"/>
                  </a:moveTo>
                  <a:cubicBezTo>
                    <a:pt x="12010" y="141288"/>
                    <a:pt x="12010" y="141288"/>
                    <a:pt x="81400" y="141288"/>
                  </a:cubicBezTo>
                  <a:cubicBezTo>
                    <a:pt x="86738" y="141288"/>
                    <a:pt x="92075" y="146541"/>
                    <a:pt x="92075" y="153107"/>
                  </a:cubicBezTo>
                  <a:cubicBezTo>
                    <a:pt x="92075" y="153107"/>
                    <a:pt x="92075" y="153107"/>
                    <a:pt x="92075" y="273932"/>
                  </a:cubicBezTo>
                  <a:cubicBezTo>
                    <a:pt x="92075" y="280498"/>
                    <a:pt x="86738" y="285751"/>
                    <a:pt x="81400" y="285751"/>
                  </a:cubicBezTo>
                  <a:cubicBezTo>
                    <a:pt x="81400" y="285751"/>
                    <a:pt x="81400" y="285751"/>
                    <a:pt x="12010" y="285751"/>
                  </a:cubicBezTo>
                  <a:cubicBezTo>
                    <a:pt x="5337" y="285751"/>
                    <a:pt x="0" y="280498"/>
                    <a:pt x="0" y="273932"/>
                  </a:cubicBezTo>
                  <a:cubicBezTo>
                    <a:pt x="0" y="273932"/>
                    <a:pt x="0" y="273932"/>
                    <a:pt x="0" y="153107"/>
                  </a:cubicBezTo>
                  <a:cubicBezTo>
                    <a:pt x="0" y="146541"/>
                    <a:pt x="5337" y="141288"/>
                    <a:pt x="12010" y="141288"/>
                  </a:cubicBezTo>
                  <a:close/>
                  <a:moveTo>
                    <a:pt x="55002" y="82550"/>
                  </a:moveTo>
                  <a:cubicBezTo>
                    <a:pt x="55002" y="82550"/>
                    <a:pt x="55002" y="82550"/>
                    <a:pt x="175185" y="82550"/>
                  </a:cubicBezTo>
                  <a:cubicBezTo>
                    <a:pt x="185751" y="82550"/>
                    <a:pt x="193675" y="90467"/>
                    <a:pt x="193675" y="99703"/>
                  </a:cubicBezTo>
                  <a:cubicBezTo>
                    <a:pt x="193675" y="99703"/>
                    <a:pt x="193675" y="99703"/>
                    <a:pt x="193675" y="268597"/>
                  </a:cubicBezTo>
                  <a:cubicBezTo>
                    <a:pt x="193675" y="277833"/>
                    <a:pt x="185751" y="285750"/>
                    <a:pt x="175185" y="285750"/>
                  </a:cubicBezTo>
                  <a:cubicBezTo>
                    <a:pt x="175185" y="285750"/>
                    <a:pt x="175185" y="285750"/>
                    <a:pt x="107830" y="285750"/>
                  </a:cubicBezTo>
                  <a:cubicBezTo>
                    <a:pt x="109151" y="283111"/>
                    <a:pt x="109151" y="280472"/>
                    <a:pt x="109151" y="276514"/>
                  </a:cubicBezTo>
                  <a:cubicBezTo>
                    <a:pt x="109151" y="276514"/>
                    <a:pt x="109151" y="276514"/>
                    <a:pt x="109151" y="273875"/>
                  </a:cubicBezTo>
                  <a:cubicBezTo>
                    <a:pt x="110471" y="273875"/>
                    <a:pt x="113113" y="275194"/>
                    <a:pt x="115754" y="275194"/>
                  </a:cubicBezTo>
                  <a:cubicBezTo>
                    <a:pt x="121037" y="275194"/>
                    <a:pt x="124999" y="271236"/>
                    <a:pt x="124999" y="264639"/>
                  </a:cubicBezTo>
                  <a:cubicBezTo>
                    <a:pt x="124999" y="259361"/>
                    <a:pt x="121037" y="254083"/>
                    <a:pt x="115754" y="254083"/>
                  </a:cubicBezTo>
                  <a:cubicBezTo>
                    <a:pt x="113113" y="254083"/>
                    <a:pt x="110471" y="255402"/>
                    <a:pt x="109151" y="256722"/>
                  </a:cubicBezTo>
                  <a:cubicBezTo>
                    <a:pt x="109151" y="256722"/>
                    <a:pt x="109151" y="256722"/>
                    <a:pt x="109151" y="235610"/>
                  </a:cubicBezTo>
                  <a:cubicBezTo>
                    <a:pt x="109151" y="235610"/>
                    <a:pt x="109151" y="235610"/>
                    <a:pt x="168582" y="235610"/>
                  </a:cubicBezTo>
                  <a:cubicBezTo>
                    <a:pt x="168582" y="235610"/>
                    <a:pt x="168582" y="235610"/>
                    <a:pt x="168582" y="110259"/>
                  </a:cubicBezTo>
                  <a:cubicBezTo>
                    <a:pt x="168582" y="110259"/>
                    <a:pt x="168582" y="110259"/>
                    <a:pt x="61606" y="110259"/>
                  </a:cubicBezTo>
                  <a:cubicBezTo>
                    <a:pt x="61606" y="110259"/>
                    <a:pt x="61606" y="110259"/>
                    <a:pt x="61606" y="126093"/>
                  </a:cubicBezTo>
                  <a:cubicBezTo>
                    <a:pt x="61606" y="126093"/>
                    <a:pt x="61606" y="126093"/>
                    <a:pt x="36512" y="126093"/>
                  </a:cubicBezTo>
                  <a:cubicBezTo>
                    <a:pt x="36512" y="126093"/>
                    <a:pt x="36512" y="126093"/>
                    <a:pt x="36512" y="99703"/>
                  </a:cubicBezTo>
                  <a:cubicBezTo>
                    <a:pt x="36512" y="90467"/>
                    <a:pt x="45757" y="82550"/>
                    <a:pt x="55002" y="82550"/>
                  </a:cubicBezTo>
                  <a:close/>
                  <a:moveTo>
                    <a:pt x="102729" y="0"/>
                  </a:moveTo>
                  <a:cubicBezTo>
                    <a:pt x="102729" y="0"/>
                    <a:pt x="102729" y="0"/>
                    <a:pt x="305260" y="0"/>
                  </a:cubicBezTo>
                  <a:cubicBezTo>
                    <a:pt x="323672" y="0"/>
                    <a:pt x="338138" y="15802"/>
                    <a:pt x="338138" y="34237"/>
                  </a:cubicBezTo>
                  <a:cubicBezTo>
                    <a:pt x="338138" y="34237"/>
                    <a:pt x="338138" y="34237"/>
                    <a:pt x="338138" y="188306"/>
                  </a:cubicBezTo>
                  <a:cubicBezTo>
                    <a:pt x="338138" y="206741"/>
                    <a:pt x="323672" y="221226"/>
                    <a:pt x="305260" y="221226"/>
                  </a:cubicBezTo>
                  <a:cubicBezTo>
                    <a:pt x="305260" y="221226"/>
                    <a:pt x="305260" y="221226"/>
                    <a:pt x="234242" y="221226"/>
                  </a:cubicBezTo>
                  <a:cubicBezTo>
                    <a:pt x="234242" y="221226"/>
                    <a:pt x="234242" y="221226"/>
                    <a:pt x="234242" y="243612"/>
                  </a:cubicBezTo>
                  <a:cubicBezTo>
                    <a:pt x="234242" y="243612"/>
                    <a:pt x="234242" y="243612"/>
                    <a:pt x="265806" y="243612"/>
                  </a:cubicBezTo>
                  <a:cubicBezTo>
                    <a:pt x="272381" y="243612"/>
                    <a:pt x="277642" y="250196"/>
                    <a:pt x="277642" y="256780"/>
                  </a:cubicBezTo>
                  <a:cubicBezTo>
                    <a:pt x="277642" y="256780"/>
                    <a:pt x="277642" y="256780"/>
                    <a:pt x="277642" y="272582"/>
                  </a:cubicBezTo>
                  <a:cubicBezTo>
                    <a:pt x="277642" y="280483"/>
                    <a:pt x="272381" y="285750"/>
                    <a:pt x="265806" y="285750"/>
                  </a:cubicBezTo>
                  <a:cubicBezTo>
                    <a:pt x="265806" y="285750"/>
                    <a:pt x="265806" y="285750"/>
                    <a:pt x="205309" y="285750"/>
                  </a:cubicBezTo>
                  <a:cubicBezTo>
                    <a:pt x="207940" y="280483"/>
                    <a:pt x="209255" y="275216"/>
                    <a:pt x="210570" y="269948"/>
                  </a:cubicBezTo>
                  <a:cubicBezTo>
                    <a:pt x="210570" y="268632"/>
                    <a:pt x="210570" y="213325"/>
                    <a:pt x="210570" y="213325"/>
                  </a:cubicBezTo>
                  <a:cubicBezTo>
                    <a:pt x="210570" y="213325"/>
                    <a:pt x="210570" y="213325"/>
                    <a:pt x="210570" y="172504"/>
                  </a:cubicBezTo>
                  <a:cubicBezTo>
                    <a:pt x="210570" y="172504"/>
                    <a:pt x="210570" y="172504"/>
                    <a:pt x="296054" y="172504"/>
                  </a:cubicBezTo>
                  <a:cubicBezTo>
                    <a:pt x="303945" y="172504"/>
                    <a:pt x="309205" y="165920"/>
                    <a:pt x="309205" y="159335"/>
                  </a:cubicBezTo>
                  <a:cubicBezTo>
                    <a:pt x="309205" y="159335"/>
                    <a:pt x="309205" y="159335"/>
                    <a:pt x="309205" y="39504"/>
                  </a:cubicBezTo>
                  <a:cubicBezTo>
                    <a:pt x="309205" y="32920"/>
                    <a:pt x="303945" y="27653"/>
                    <a:pt x="296054" y="27653"/>
                  </a:cubicBezTo>
                  <a:cubicBezTo>
                    <a:pt x="296054" y="27653"/>
                    <a:pt x="296054" y="27653"/>
                    <a:pt x="110620" y="27653"/>
                  </a:cubicBezTo>
                  <a:cubicBezTo>
                    <a:pt x="104044" y="27653"/>
                    <a:pt x="98783" y="32920"/>
                    <a:pt x="98783" y="39504"/>
                  </a:cubicBezTo>
                  <a:cubicBezTo>
                    <a:pt x="98783" y="39504"/>
                    <a:pt x="98783" y="39504"/>
                    <a:pt x="98783" y="65841"/>
                  </a:cubicBezTo>
                  <a:cubicBezTo>
                    <a:pt x="98783" y="65841"/>
                    <a:pt x="98783" y="65841"/>
                    <a:pt x="69850" y="65841"/>
                  </a:cubicBezTo>
                  <a:cubicBezTo>
                    <a:pt x="69850" y="65841"/>
                    <a:pt x="69850" y="65841"/>
                    <a:pt x="69850" y="34237"/>
                  </a:cubicBezTo>
                  <a:cubicBezTo>
                    <a:pt x="69850" y="15802"/>
                    <a:pt x="84317" y="0"/>
                    <a:pt x="102729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prism isInverted="1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1451484" y="1639322"/>
            <a:ext cx="4048536" cy="3874448"/>
            <a:chOff x="983432" y="1156712"/>
            <a:chExt cx="5186001" cy="4963002"/>
          </a:xfrm>
        </p:grpSpPr>
        <p:sp>
          <p:nvSpPr>
            <p:cNvPr id="35" name="Oval 3"/>
            <p:cNvSpPr/>
            <p:nvPr/>
          </p:nvSpPr>
          <p:spPr bwMode="auto">
            <a:xfrm rot="900000">
              <a:off x="1489772" y="1720932"/>
              <a:ext cx="4144434" cy="4144434"/>
            </a:xfrm>
            <a:prstGeom prst="ellipse">
              <a:avLst/>
            </a:prstGeom>
            <a:noFill/>
            <a:ln w="6350" cap="flat">
              <a:solidFill>
                <a:schemeClr val="tx2"/>
              </a:solidFill>
              <a:prstDash val="dash"/>
              <a:miter lim="800000"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36" name="Group 57"/>
            <p:cNvGrpSpPr/>
            <p:nvPr/>
          </p:nvGrpSpPr>
          <p:grpSpPr>
            <a:xfrm>
              <a:off x="983432" y="1156712"/>
              <a:ext cx="5186001" cy="4963002"/>
              <a:chOff x="983432" y="1156712"/>
              <a:chExt cx="5186001" cy="4963002"/>
            </a:xfrm>
          </p:grpSpPr>
          <p:sp>
            <p:nvSpPr>
              <p:cNvPr id="37" name="Freeform: Shape 4"/>
              <p:cNvSpPr/>
              <p:nvPr/>
            </p:nvSpPr>
            <p:spPr bwMode="auto">
              <a:xfrm rot="900000">
                <a:off x="3816927" y="1800639"/>
                <a:ext cx="1092164" cy="2225915"/>
              </a:xfrm>
              <a:custGeom>
                <a:avLst/>
                <a:gdLst>
                  <a:gd name="T0" fmla="*/ 239 w 316"/>
                  <a:gd name="T1" fmla="*/ 120 h 644"/>
                  <a:gd name="T2" fmla="*/ 56 w 316"/>
                  <a:gd name="T3" fmla="*/ 16 h 644"/>
                  <a:gd name="T4" fmla="*/ 58 w 316"/>
                  <a:gd name="T5" fmla="*/ 0 h 644"/>
                  <a:gd name="T6" fmla="*/ 0 w 316"/>
                  <a:gd name="T7" fmla="*/ 27 h 644"/>
                  <a:gd name="T8" fmla="*/ 52 w 316"/>
                  <a:gd name="T9" fmla="*/ 64 h 644"/>
                  <a:gd name="T10" fmla="*/ 53 w 316"/>
                  <a:gd name="T11" fmla="*/ 48 h 644"/>
                  <a:gd name="T12" fmla="*/ 284 w 316"/>
                  <a:gd name="T13" fmla="*/ 328 h 644"/>
                  <a:gd name="T14" fmla="*/ 0 w 316"/>
                  <a:gd name="T15" fmla="*/ 612 h 644"/>
                  <a:gd name="T16" fmla="*/ 0 w 316"/>
                  <a:gd name="T17" fmla="*/ 644 h 644"/>
                  <a:gd name="T18" fmla="*/ 316 w 316"/>
                  <a:gd name="T19" fmla="*/ 328 h 644"/>
                  <a:gd name="T20" fmla="*/ 239 w 316"/>
                  <a:gd name="T21" fmla="*/ 120 h 6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16" h="644">
                    <a:moveTo>
                      <a:pt x="239" y="120"/>
                    </a:moveTo>
                    <a:cubicBezTo>
                      <a:pt x="192" y="66"/>
                      <a:pt x="127" y="29"/>
                      <a:pt x="56" y="16"/>
                    </a:cubicBezTo>
                    <a:cubicBezTo>
                      <a:pt x="58" y="0"/>
                      <a:pt x="58" y="0"/>
                      <a:pt x="58" y="0"/>
                    </a:cubicBezTo>
                    <a:cubicBezTo>
                      <a:pt x="0" y="27"/>
                      <a:pt x="0" y="27"/>
                      <a:pt x="0" y="27"/>
                    </a:cubicBezTo>
                    <a:cubicBezTo>
                      <a:pt x="52" y="64"/>
                      <a:pt x="52" y="64"/>
                      <a:pt x="52" y="64"/>
                    </a:cubicBezTo>
                    <a:cubicBezTo>
                      <a:pt x="53" y="48"/>
                      <a:pt x="53" y="48"/>
                      <a:pt x="53" y="48"/>
                    </a:cubicBezTo>
                    <a:cubicBezTo>
                      <a:pt x="186" y="73"/>
                      <a:pt x="284" y="192"/>
                      <a:pt x="284" y="328"/>
                    </a:cubicBezTo>
                    <a:cubicBezTo>
                      <a:pt x="284" y="485"/>
                      <a:pt x="157" y="612"/>
                      <a:pt x="0" y="612"/>
                    </a:cubicBezTo>
                    <a:cubicBezTo>
                      <a:pt x="0" y="644"/>
                      <a:pt x="0" y="644"/>
                      <a:pt x="0" y="644"/>
                    </a:cubicBezTo>
                    <a:cubicBezTo>
                      <a:pt x="174" y="644"/>
                      <a:pt x="316" y="502"/>
                      <a:pt x="316" y="328"/>
                    </a:cubicBezTo>
                    <a:cubicBezTo>
                      <a:pt x="316" y="251"/>
                      <a:pt x="289" y="178"/>
                      <a:pt x="239" y="120"/>
                    </a:cubicBezTo>
                    <a:close/>
                  </a:path>
                </a:pathLst>
              </a:custGeom>
              <a:solidFill>
                <a:schemeClr val="tx2">
                  <a:lumMod val="20000"/>
                  <a:lumOff val="80000"/>
                </a:schemeClr>
              </a:solidFill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8" name="Freeform: Shape 5"/>
              <p:cNvSpPr/>
              <p:nvPr/>
            </p:nvSpPr>
            <p:spPr bwMode="auto">
              <a:xfrm rot="900000">
                <a:off x="1776122" y="2135694"/>
                <a:ext cx="2144545" cy="1459232"/>
              </a:xfrm>
              <a:custGeom>
                <a:avLst/>
                <a:gdLst>
                  <a:gd name="T0" fmla="*/ 576 w 621"/>
                  <a:gd name="T1" fmla="*/ 181 h 422"/>
                  <a:gd name="T2" fmla="*/ 392 w 621"/>
                  <a:gd name="T3" fmla="*/ 23 h 422"/>
                  <a:gd name="T4" fmla="*/ 171 w 621"/>
                  <a:gd name="T5" fmla="*/ 33 h 422"/>
                  <a:gd name="T6" fmla="*/ 15 w 621"/>
                  <a:gd name="T7" fmla="*/ 174 h 422"/>
                  <a:gd name="T8" fmla="*/ 0 w 621"/>
                  <a:gd name="T9" fmla="*/ 168 h 422"/>
                  <a:gd name="T10" fmla="*/ 8 w 621"/>
                  <a:gd name="T11" fmla="*/ 231 h 422"/>
                  <a:gd name="T12" fmla="*/ 59 w 621"/>
                  <a:gd name="T13" fmla="*/ 193 h 422"/>
                  <a:gd name="T14" fmla="*/ 44 w 621"/>
                  <a:gd name="T15" fmla="*/ 187 h 422"/>
                  <a:gd name="T16" fmla="*/ 382 w 621"/>
                  <a:gd name="T17" fmla="*/ 54 h 422"/>
                  <a:gd name="T18" fmla="*/ 547 w 621"/>
                  <a:gd name="T19" fmla="*/ 195 h 422"/>
                  <a:gd name="T20" fmla="*/ 565 w 621"/>
                  <a:gd name="T21" fmla="*/ 412 h 422"/>
                  <a:gd name="T22" fmla="*/ 595 w 621"/>
                  <a:gd name="T23" fmla="*/ 422 h 422"/>
                  <a:gd name="T24" fmla="*/ 576 w 621"/>
                  <a:gd name="T25" fmla="*/ 181 h 4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621" h="422">
                    <a:moveTo>
                      <a:pt x="576" y="181"/>
                    </a:moveTo>
                    <a:cubicBezTo>
                      <a:pt x="538" y="105"/>
                      <a:pt x="472" y="49"/>
                      <a:pt x="392" y="23"/>
                    </a:cubicBezTo>
                    <a:cubicBezTo>
                      <a:pt x="319" y="0"/>
                      <a:pt x="241" y="3"/>
                      <a:pt x="171" y="33"/>
                    </a:cubicBezTo>
                    <a:cubicBezTo>
                      <a:pt x="104" y="61"/>
                      <a:pt x="49" y="111"/>
                      <a:pt x="15" y="174"/>
                    </a:cubicBezTo>
                    <a:cubicBezTo>
                      <a:pt x="0" y="168"/>
                      <a:pt x="0" y="168"/>
                      <a:pt x="0" y="168"/>
                    </a:cubicBezTo>
                    <a:cubicBezTo>
                      <a:pt x="8" y="231"/>
                      <a:pt x="8" y="231"/>
                      <a:pt x="8" y="231"/>
                    </a:cubicBezTo>
                    <a:cubicBezTo>
                      <a:pt x="59" y="193"/>
                      <a:pt x="59" y="193"/>
                      <a:pt x="59" y="193"/>
                    </a:cubicBezTo>
                    <a:cubicBezTo>
                      <a:pt x="44" y="187"/>
                      <a:pt x="44" y="187"/>
                      <a:pt x="44" y="187"/>
                    </a:cubicBezTo>
                    <a:cubicBezTo>
                      <a:pt x="109" y="69"/>
                      <a:pt x="252" y="12"/>
                      <a:pt x="382" y="54"/>
                    </a:cubicBezTo>
                    <a:cubicBezTo>
                      <a:pt x="454" y="77"/>
                      <a:pt x="513" y="127"/>
                      <a:pt x="547" y="195"/>
                    </a:cubicBezTo>
                    <a:cubicBezTo>
                      <a:pt x="582" y="263"/>
                      <a:pt x="588" y="340"/>
                      <a:pt x="565" y="412"/>
                    </a:cubicBezTo>
                    <a:cubicBezTo>
                      <a:pt x="595" y="422"/>
                      <a:pt x="595" y="422"/>
                      <a:pt x="595" y="422"/>
                    </a:cubicBezTo>
                    <a:cubicBezTo>
                      <a:pt x="621" y="342"/>
                      <a:pt x="614" y="256"/>
                      <a:pt x="576" y="181"/>
                    </a:cubicBezTo>
                    <a:close/>
                  </a:path>
                </a:pathLst>
              </a:custGeom>
              <a:solidFill>
                <a:schemeClr val="tx2">
                  <a:lumMod val="20000"/>
                  <a:lumOff val="80000"/>
                </a:schemeClr>
              </a:solidFill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9" name="Freeform: Shape 6"/>
              <p:cNvSpPr/>
              <p:nvPr/>
            </p:nvSpPr>
            <p:spPr bwMode="auto">
              <a:xfrm rot="900000">
                <a:off x="1701220" y="3154414"/>
                <a:ext cx="1753971" cy="2081258"/>
              </a:xfrm>
              <a:custGeom>
                <a:avLst/>
                <a:gdLst>
                  <a:gd name="T0" fmla="*/ 66 w 508"/>
                  <a:gd name="T1" fmla="*/ 172 h 602"/>
                  <a:gd name="T2" fmla="*/ 6 w 508"/>
                  <a:gd name="T3" fmla="*/ 385 h 602"/>
                  <a:gd name="T4" fmla="*/ 93 w 508"/>
                  <a:gd name="T5" fmla="*/ 577 h 602"/>
                  <a:gd name="T6" fmla="*/ 83 w 508"/>
                  <a:gd name="T7" fmla="*/ 589 h 602"/>
                  <a:gd name="T8" fmla="*/ 145 w 508"/>
                  <a:gd name="T9" fmla="*/ 602 h 602"/>
                  <a:gd name="T10" fmla="*/ 125 w 508"/>
                  <a:gd name="T11" fmla="*/ 541 h 602"/>
                  <a:gd name="T12" fmla="*/ 114 w 508"/>
                  <a:gd name="T13" fmla="*/ 553 h 602"/>
                  <a:gd name="T14" fmla="*/ 92 w 508"/>
                  <a:gd name="T15" fmla="*/ 191 h 602"/>
                  <a:gd name="T16" fmla="*/ 277 w 508"/>
                  <a:gd name="T17" fmla="*/ 77 h 602"/>
                  <a:gd name="T18" fmla="*/ 489 w 508"/>
                  <a:gd name="T19" fmla="*/ 128 h 602"/>
                  <a:gd name="T20" fmla="*/ 508 w 508"/>
                  <a:gd name="T21" fmla="*/ 102 h 602"/>
                  <a:gd name="T22" fmla="*/ 66 w 508"/>
                  <a:gd name="T23" fmla="*/ 172 h 6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508" h="602">
                    <a:moveTo>
                      <a:pt x="66" y="172"/>
                    </a:moveTo>
                    <a:cubicBezTo>
                      <a:pt x="21" y="234"/>
                      <a:pt x="0" y="310"/>
                      <a:pt x="6" y="385"/>
                    </a:cubicBezTo>
                    <a:cubicBezTo>
                      <a:pt x="13" y="458"/>
                      <a:pt x="43" y="525"/>
                      <a:pt x="93" y="577"/>
                    </a:cubicBezTo>
                    <a:cubicBezTo>
                      <a:pt x="83" y="589"/>
                      <a:pt x="83" y="589"/>
                      <a:pt x="83" y="589"/>
                    </a:cubicBezTo>
                    <a:cubicBezTo>
                      <a:pt x="145" y="602"/>
                      <a:pt x="145" y="602"/>
                      <a:pt x="145" y="602"/>
                    </a:cubicBezTo>
                    <a:cubicBezTo>
                      <a:pt x="125" y="541"/>
                      <a:pt x="125" y="541"/>
                      <a:pt x="125" y="541"/>
                    </a:cubicBezTo>
                    <a:cubicBezTo>
                      <a:pt x="114" y="553"/>
                      <a:pt x="114" y="553"/>
                      <a:pt x="114" y="553"/>
                    </a:cubicBezTo>
                    <a:cubicBezTo>
                      <a:pt x="22" y="455"/>
                      <a:pt x="12" y="301"/>
                      <a:pt x="92" y="191"/>
                    </a:cubicBezTo>
                    <a:cubicBezTo>
                      <a:pt x="136" y="130"/>
                      <a:pt x="202" y="89"/>
                      <a:pt x="277" y="77"/>
                    </a:cubicBezTo>
                    <a:cubicBezTo>
                      <a:pt x="353" y="65"/>
                      <a:pt x="428" y="83"/>
                      <a:pt x="489" y="128"/>
                    </a:cubicBezTo>
                    <a:cubicBezTo>
                      <a:pt x="508" y="102"/>
                      <a:pt x="508" y="102"/>
                      <a:pt x="508" y="102"/>
                    </a:cubicBezTo>
                    <a:cubicBezTo>
                      <a:pt x="367" y="0"/>
                      <a:pt x="168" y="31"/>
                      <a:pt x="66" y="172"/>
                    </a:cubicBezTo>
                    <a:close/>
                  </a:path>
                </a:pathLst>
              </a:custGeom>
              <a:solidFill>
                <a:schemeClr val="tx2">
                  <a:lumMod val="20000"/>
                  <a:lumOff val="80000"/>
                </a:schemeClr>
              </a:solidFill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0" name="Freeform: Shape 7"/>
              <p:cNvSpPr/>
              <p:nvPr/>
            </p:nvSpPr>
            <p:spPr bwMode="auto">
              <a:xfrm rot="900000">
                <a:off x="2679904" y="3792505"/>
                <a:ext cx="1847997" cy="1979998"/>
              </a:xfrm>
              <a:custGeom>
                <a:avLst/>
                <a:gdLst>
                  <a:gd name="T0" fmla="*/ 535 w 535"/>
                  <a:gd name="T1" fmla="*/ 500 h 573"/>
                  <a:gd name="T2" fmla="*/ 471 w 535"/>
                  <a:gd name="T3" fmla="*/ 501 h 573"/>
                  <a:gd name="T4" fmla="*/ 479 w 535"/>
                  <a:gd name="T5" fmla="*/ 514 h 573"/>
                  <a:gd name="T6" fmla="*/ 128 w 535"/>
                  <a:gd name="T7" fmla="*/ 424 h 573"/>
                  <a:gd name="T8" fmla="*/ 77 w 535"/>
                  <a:gd name="T9" fmla="*/ 212 h 573"/>
                  <a:gd name="T10" fmla="*/ 191 w 535"/>
                  <a:gd name="T11" fmla="*/ 26 h 573"/>
                  <a:gd name="T12" fmla="*/ 172 w 535"/>
                  <a:gd name="T13" fmla="*/ 0 h 573"/>
                  <a:gd name="T14" fmla="*/ 102 w 535"/>
                  <a:gd name="T15" fmla="*/ 443 h 573"/>
                  <a:gd name="T16" fmla="*/ 287 w 535"/>
                  <a:gd name="T17" fmla="*/ 565 h 573"/>
                  <a:gd name="T18" fmla="*/ 359 w 535"/>
                  <a:gd name="T19" fmla="*/ 573 h 573"/>
                  <a:gd name="T20" fmla="*/ 496 w 535"/>
                  <a:gd name="T21" fmla="*/ 542 h 573"/>
                  <a:gd name="T22" fmla="*/ 504 w 535"/>
                  <a:gd name="T23" fmla="*/ 555 h 573"/>
                  <a:gd name="T24" fmla="*/ 535 w 535"/>
                  <a:gd name="T25" fmla="*/ 500 h 5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535" h="573">
                    <a:moveTo>
                      <a:pt x="535" y="500"/>
                    </a:moveTo>
                    <a:cubicBezTo>
                      <a:pt x="471" y="501"/>
                      <a:pt x="471" y="501"/>
                      <a:pt x="471" y="501"/>
                    </a:cubicBezTo>
                    <a:cubicBezTo>
                      <a:pt x="479" y="514"/>
                      <a:pt x="479" y="514"/>
                      <a:pt x="479" y="514"/>
                    </a:cubicBezTo>
                    <a:cubicBezTo>
                      <a:pt x="357" y="572"/>
                      <a:pt x="208" y="534"/>
                      <a:pt x="128" y="424"/>
                    </a:cubicBezTo>
                    <a:cubicBezTo>
                      <a:pt x="83" y="362"/>
                      <a:pt x="65" y="287"/>
                      <a:pt x="77" y="212"/>
                    </a:cubicBezTo>
                    <a:cubicBezTo>
                      <a:pt x="89" y="137"/>
                      <a:pt x="130" y="71"/>
                      <a:pt x="191" y="26"/>
                    </a:cubicBezTo>
                    <a:cubicBezTo>
                      <a:pt x="172" y="0"/>
                      <a:pt x="172" y="0"/>
                      <a:pt x="172" y="0"/>
                    </a:cubicBezTo>
                    <a:cubicBezTo>
                      <a:pt x="31" y="103"/>
                      <a:pt x="0" y="301"/>
                      <a:pt x="102" y="443"/>
                    </a:cubicBezTo>
                    <a:cubicBezTo>
                      <a:pt x="147" y="504"/>
                      <a:pt x="212" y="548"/>
                      <a:pt x="287" y="565"/>
                    </a:cubicBezTo>
                    <a:cubicBezTo>
                      <a:pt x="310" y="570"/>
                      <a:pt x="335" y="573"/>
                      <a:pt x="359" y="573"/>
                    </a:cubicBezTo>
                    <a:cubicBezTo>
                      <a:pt x="406" y="573"/>
                      <a:pt x="453" y="563"/>
                      <a:pt x="496" y="542"/>
                    </a:cubicBezTo>
                    <a:cubicBezTo>
                      <a:pt x="504" y="555"/>
                      <a:pt x="504" y="555"/>
                      <a:pt x="504" y="555"/>
                    </a:cubicBezTo>
                    <a:lnTo>
                      <a:pt x="535" y="500"/>
                    </a:lnTo>
                    <a:close/>
                  </a:path>
                </a:pathLst>
              </a:custGeom>
              <a:solidFill>
                <a:schemeClr val="tx2">
                  <a:lumMod val="20000"/>
                  <a:lumOff val="80000"/>
                </a:schemeClr>
              </a:solidFill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1" name="Freeform: Shape 8"/>
              <p:cNvSpPr/>
              <p:nvPr/>
            </p:nvSpPr>
            <p:spPr bwMode="auto">
              <a:xfrm rot="900000">
                <a:off x="3458941" y="3417383"/>
                <a:ext cx="2175286" cy="1415835"/>
              </a:xfrm>
              <a:custGeom>
                <a:avLst/>
                <a:gdLst>
                  <a:gd name="T0" fmla="*/ 630 w 630"/>
                  <a:gd name="T1" fmla="*/ 47 h 410"/>
                  <a:gd name="T2" fmla="*/ 587 w 630"/>
                  <a:gd name="T3" fmla="*/ 0 h 410"/>
                  <a:gd name="T4" fmla="*/ 568 w 630"/>
                  <a:gd name="T5" fmla="*/ 61 h 410"/>
                  <a:gd name="T6" fmla="*/ 583 w 630"/>
                  <a:gd name="T7" fmla="*/ 58 h 410"/>
                  <a:gd name="T8" fmla="*/ 389 w 630"/>
                  <a:gd name="T9" fmla="*/ 364 h 410"/>
                  <a:gd name="T10" fmla="*/ 171 w 630"/>
                  <a:gd name="T11" fmla="*/ 347 h 410"/>
                  <a:gd name="T12" fmla="*/ 30 w 630"/>
                  <a:gd name="T13" fmla="*/ 181 h 410"/>
                  <a:gd name="T14" fmla="*/ 0 w 630"/>
                  <a:gd name="T15" fmla="*/ 191 h 410"/>
                  <a:gd name="T16" fmla="*/ 157 w 630"/>
                  <a:gd name="T17" fmla="*/ 375 h 410"/>
                  <a:gd name="T18" fmla="*/ 300 w 630"/>
                  <a:gd name="T19" fmla="*/ 410 h 410"/>
                  <a:gd name="T20" fmla="*/ 399 w 630"/>
                  <a:gd name="T21" fmla="*/ 394 h 410"/>
                  <a:gd name="T22" fmla="*/ 572 w 630"/>
                  <a:gd name="T23" fmla="*/ 257 h 410"/>
                  <a:gd name="T24" fmla="*/ 614 w 630"/>
                  <a:gd name="T25" fmla="*/ 51 h 410"/>
                  <a:gd name="T26" fmla="*/ 630 w 630"/>
                  <a:gd name="T27" fmla="*/ 47 h 4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630" h="410">
                    <a:moveTo>
                      <a:pt x="630" y="47"/>
                    </a:moveTo>
                    <a:cubicBezTo>
                      <a:pt x="587" y="0"/>
                      <a:pt x="587" y="0"/>
                      <a:pt x="587" y="0"/>
                    </a:cubicBezTo>
                    <a:cubicBezTo>
                      <a:pt x="568" y="61"/>
                      <a:pt x="568" y="61"/>
                      <a:pt x="568" y="61"/>
                    </a:cubicBezTo>
                    <a:cubicBezTo>
                      <a:pt x="583" y="58"/>
                      <a:pt x="583" y="58"/>
                      <a:pt x="583" y="58"/>
                    </a:cubicBezTo>
                    <a:cubicBezTo>
                      <a:pt x="600" y="192"/>
                      <a:pt x="518" y="322"/>
                      <a:pt x="389" y="364"/>
                    </a:cubicBezTo>
                    <a:cubicBezTo>
                      <a:pt x="316" y="388"/>
                      <a:pt x="239" y="381"/>
                      <a:pt x="171" y="347"/>
                    </a:cubicBezTo>
                    <a:cubicBezTo>
                      <a:pt x="104" y="312"/>
                      <a:pt x="53" y="254"/>
                      <a:pt x="30" y="181"/>
                    </a:cubicBezTo>
                    <a:cubicBezTo>
                      <a:pt x="0" y="191"/>
                      <a:pt x="0" y="191"/>
                      <a:pt x="0" y="191"/>
                    </a:cubicBezTo>
                    <a:cubicBezTo>
                      <a:pt x="26" y="272"/>
                      <a:pt x="82" y="337"/>
                      <a:pt x="157" y="375"/>
                    </a:cubicBezTo>
                    <a:cubicBezTo>
                      <a:pt x="202" y="398"/>
                      <a:pt x="251" y="410"/>
                      <a:pt x="300" y="410"/>
                    </a:cubicBezTo>
                    <a:cubicBezTo>
                      <a:pt x="333" y="410"/>
                      <a:pt x="366" y="405"/>
                      <a:pt x="399" y="394"/>
                    </a:cubicBezTo>
                    <a:cubicBezTo>
                      <a:pt x="471" y="371"/>
                      <a:pt x="532" y="322"/>
                      <a:pt x="572" y="257"/>
                    </a:cubicBezTo>
                    <a:cubicBezTo>
                      <a:pt x="609" y="195"/>
                      <a:pt x="624" y="122"/>
                      <a:pt x="614" y="51"/>
                    </a:cubicBezTo>
                    <a:lnTo>
                      <a:pt x="630" y="47"/>
                    </a:lnTo>
                    <a:close/>
                  </a:path>
                </a:pathLst>
              </a:custGeom>
              <a:solidFill>
                <a:schemeClr val="tx2">
                  <a:lumMod val="20000"/>
                  <a:lumOff val="80000"/>
                </a:schemeClr>
              </a:solidFill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2" name="Oval 10"/>
              <p:cNvSpPr/>
              <p:nvPr/>
            </p:nvSpPr>
            <p:spPr bwMode="auto">
              <a:xfrm rot="900000">
                <a:off x="2688355" y="2919986"/>
                <a:ext cx="1748546" cy="1748548"/>
              </a:xfrm>
              <a:prstGeom prst="ellipse">
                <a:avLst/>
              </a:prstGeom>
              <a:solidFill>
                <a:schemeClr val="bg1"/>
              </a:solidFill>
              <a:ln w="76200" cap="flat">
                <a:solidFill>
                  <a:schemeClr val="tx2">
                    <a:lumMod val="40000"/>
                    <a:lumOff val="60000"/>
                  </a:schemeClr>
                </a:solidFill>
                <a:prstDash val="solid"/>
                <a:miter lim="800000"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43" name="Group 11"/>
              <p:cNvGrpSpPr/>
              <p:nvPr/>
            </p:nvGrpSpPr>
            <p:grpSpPr>
              <a:xfrm>
                <a:off x="3297952" y="3302522"/>
                <a:ext cx="516680" cy="494799"/>
                <a:chOff x="5699125" y="234951"/>
                <a:chExt cx="487363" cy="466725"/>
              </a:xfrm>
              <a:solidFill>
                <a:schemeClr val="accent6"/>
              </a:solidFill>
              <a:effectLst/>
            </p:grpSpPr>
            <p:sp>
              <p:nvSpPr>
                <p:cNvPr id="50" name="Freeform: Shape 14"/>
                <p:cNvSpPr/>
                <p:nvPr/>
              </p:nvSpPr>
              <p:spPr bwMode="auto">
                <a:xfrm>
                  <a:off x="5700713" y="234951"/>
                  <a:ext cx="485775" cy="239713"/>
                </a:xfrm>
                <a:custGeom>
                  <a:avLst/>
                  <a:gdLst>
                    <a:gd name="T0" fmla="*/ 16 w 727"/>
                    <a:gd name="T1" fmla="*/ 357 h 357"/>
                    <a:gd name="T2" fmla="*/ 22 w 727"/>
                    <a:gd name="T3" fmla="*/ 356 h 357"/>
                    <a:gd name="T4" fmla="*/ 251 w 727"/>
                    <a:gd name="T5" fmla="*/ 260 h 357"/>
                    <a:gd name="T6" fmla="*/ 493 w 727"/>
                    <a:gd name="T7" fmla="*/ 210 h 357"/>
                    <a:gd name="T8" fmla="*/ 661 w 727"/>
                    <a:gd name="T9" fmla="*/ 72 h 357"/>
                    <a:gd name="T10" fmla="*/ 688 w 727"/>
                    <a:gd name="T11" fmla="*/ 104 h 357"/>
                    <a:gd name="T12" fmla="*/ 727 w 727"/>
                    <a:gd name="T13" fmla="*/ 0 h 357"/>
                    <a:gd name="T14" fmla="*/ 617 w 727"/>
                    <a:gd name="T15" fmla="*/ 18 h 357"/>
                    <a:gd name="T16" fmla="*/ 644 w 727"/>
                    <a:gd name="T17" fmla="*/ 51 h 357"/>
                    <a:gd name="T18" fmla="*/ 481 w 727"/>
                    <a:gd name="T19" fmla="*/ 184 h 357"/>
                    <a:gd name="T20" fmla="*/ 244 w 727"/>
                    <a:gd name="T21" fmla="*/ 233 h 357"/>
                    <a:gd name="T22" fmla="*/ 11 w 727"/>
                    <a:gd name="T23" fmla="*/ 331 h 357"/>
                    <a:gd name="T24" fmla="*/ 3 w 727"/>
                    <a:gd name="T25" fmla="*/ 349 h 357"/>
                    <a:gd name="T26" fmla="*/ 16 w 727"/>
                    <a:gd name="T27" fmla="*/ 357 h 357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</a:cxnLst>
                  <a:rect l="0" t="0" r="r" b="b"/>
                  <a:pathLst>
                    <a:path w="727" h="357">
                      <a:moveTo>
                        <a:pt x="16" y="357"/>
                      </a:moveTo>
                      <a:cubicBezTo>
                        <a:pt x="18" y="357"/>
                        <a:pt x="20" y="357"/>
                        <a:pt x="22" y="356"/>
                      </a:cubicBezTo>
                      <a:cubicBezTo>
                        <a:pt x="251" y="260"/>
                        <a:pt x="251" y="260"/>
                        <a:pt x="251" y="260"/>
                      </a:cubicBezTo>
                      <a:cubicBezTo>
                        <a:pt x="493" y="210"/>
                        <a:pt x="493" y="210"/>
                        <a:pt x="493" y="210"/>
                      </a:cubicBezTo>
                      <a:cubicBezTo>
                        <a:pt x="661" y="72"/>
                        <a:pt x="661" y="72"/>
                        <a:pt x="661" y="72"/>
                      </a:cubicBezTo>
                      <a:cubicBezTo>
                        <a:pt x="688" y="104"/>
                        <a:pt x="688" y="104"/>
                        <a:pt x="688" y="104"/>
                      </a:cubicBezTo>
                      <a:cubicBezTo>
                        <a:pt x="727" y="0"/>
                        <a:pt x="727" y="0"/>
                        <a:pt x="727" y="0"/>
                      </a:cubicBezTo>
                      <a:cubicBezTo>
                        <a:pt x="617" y="18"/>
                        <a:pt x="617" y="18"/>
                        <a:pt x="617" y="18"/>
                      </a:cubicBezTo>
                      <a:cubicBezTo>
                        <a:pt x="644" y="51"/>
                        <a:pt x="644" y="51"/>
                        <a:pt x="644" y="51"/>
                      </a:cubicBezTo>
                      <a:cubicBezTo>
                        <a:pt x="481" y="184"/>
                        <a:pt x="481" y="184"/>
                        <a:pt x="481" y="184"/>
                      </a:cubicBezTo>
                      <a:cubicBezTo>
                        <a:pt x="244" y="233"/>
                        <a:pt x="244" y="233"/>
                        <a:pt x="244" y="233"/>
                      </a:cubicBezTo>
                      <a:cubicBezTo>
                        <a:pt x="11" y="331"/>
                        <a:pt x="11" y="331"/>
                        <a:pt x="11" y="331"/>
                      </a:cubicBezTo>
                      <a:cubicBezTo>
                        <a:pt x="4" y="334"/>
                        <a:pt x="0" y="342"/>
                        <a:pt x="3" y="349"/>
                      </a:cubicBezTo>
                      <a:cubicBezTo>
                        <a:pt x="6" y="354"/>
                        <a:pt x="11" y="357"/>
                        <a:pt x="16" y="35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51" name="Rectangle 15"/>
                <p:cNvSpPr/>
                <p:nvPr/>
              </p:nvSpPr>
              <p:spPr bwMode="auto">
                <a:xfrm>
                  <a:off x="5699125" y="549276"/>
                  <a:ext cx="92075" cy="152400"/>
                </a:xfrm>
                <a:prstGeom prst="rect">
                  <a:avLst/>
                </a:pr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miter lim="800000"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52" name="Rectangle 16"/>
                <p:cNvSpPr/>
                <p:nvPr/>
              </p:nvSpPr>
              <p:spPr bwMode="auto">
                <a:xfrm>
                  <a:off x="5826125" y="496888"/>
                  <a:ext cx="93663" cy="204788"/>
                </a:xfrm>
                <a:prstGeom prst="rect">
                  <a:avLst/>
                </a:pr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miter lim="800000"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53" name="Rectangle 17"/>
                <p:cNvSpPr/>
                <p:nvPr/>
              </p:nvSpPr>
              <p:spPr bwMode="auto">
                <a:xfrm>
                  <a:off x="5959475" y="469901"/>
                  <a:ext cx="93663" cy="231775"/>
                </a:xfrm>
                <a:prstGeom prst="rect">
                  <a:avLst/>
                </a:pr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miter lim="800000"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54" name="Rectangle 18"/>
                <p:cNvSpPr/>
                <p:nvPr/>
              </p:nvSpPr>
              <p:spPr bwMode="auto">
                <a:xfrm>
                  <a:off x="6092825" y="363538"/>
                  <a:ext cx="93663" cy="338138"/>
                </a:xfrm>
                <a:prstGeom prst="rect">
                  <a:avLst/>
                </a:pr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miter lim="800000"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  <p:sp>
            <p:nvSpPr>
              <p:cNvPr id="44" name="TextBox 12"/>
              <p:cNvSpPr txBox="1"/>
              <p:nvPr/>
            </p:nvSpPr>
            <p:spPr>
              <a:xfrm>
                <a:off x="3056553" y="3885337"/>
                <a:ext cx="1025046" cy="433673"/>
              </a:xfrm>
              <a:prstGeom prst="rect">
                <a:avLst/>
              </a:prstGeom>
              <a:noFill/>
              <a:effectLst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zh-CN" altLang="en-US" sz="1600" b="1">
                    <a:solidFill>
                      <a:schemeClr val="accent6"/>
                    </a:solidFill>
                  </a:rPr>
                  <a:t>关键词</a:t>
                </a:r>
                <a:endParaRPr lang="zh-CN" altLang="en-US" sz="1600" b="1">
                  <a:solidFill>
                    <a:schemeClr val="accent6"/>
                  </a:solidFill>
                </a:endParaRPr>
              </a:p>
            </p:txBody>
          </p:sp>
          <p:sp>
            <p:nvSpPr>
              <p:cNvPr id="45" name="Oval 20"/>
              <p:cNvSpPr/>
              <p:nvPr/>
            </p:nvSpPr>
            <p:spPr bwMode="auto">
              <a:xfrm>
                <a:off x="3108300" y="1156712"/>
                <a:ext cx="1007178" cy="1008985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  <a:effectLst/>
            </p:spPr>
            <p:txBody>
              <a:bodyPr vert="horz" wrap="none" lIns="0" tIns="0" rIns="0" bIns="0" anchor="ctr" anchorCtr="0" compatLnSpc="1">
                <a:normAutofit/>
              </a:bodyPr>
              <a:lstStyle/>
              <a:p>
                <a:pPr algn="ctr"/>
                <a:r>
                  <a:rPr lang="en-US" sz="3200">
                    <a:solidFill>
                      <a:schemeClr val="bg1"/>
                    </a:solidFill>
                    <a:latin typeface="Impact" panose="020B0806030902050204" pitchFamily="34" charset="0"/>
                  </a:rPr>
                  <a:t>01</a:t>
                </a:r>
                <a:endParaRPr lang="en-US" sz="3200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  <p:sp>
            <p:nvSpPr>
              <p:cNvPr id="46" name="Freeform: Shape 23"/>
              <p:cNvSpPr/>
              <p:nvPr/>
            </p:nvSpPr>
            <p:spPr bwMode="auto">
              <a:xfrm>
                <a:off x="983432" y="2523136"/>
                <a:ext cx="1131943" cy="1130136"/>
              </a:xfrm>
              <a:custGeom>
                <a:avLst/>
                <a:gdLst>
                  <a:gd name="T0" fmla="*/ 209 w 328"/>
                  <a:gd name="T1" fmla="*/ 25 h 327"/>
                  <a:gd name="T2" fmla="*/ 25 w 328"/>
                  <a:gd name="T3" fmla="*/ 118 h 327"/>
                  <a:gd name="T4" fmla="*/ 119 w 328"/>
                  <a:gd name="T5" fmla="*/ 302 h 327"/>
                  <a:gd name="T6" fmla="*/ 303 w 328"/>
                  <a:gd name="T7" fmla="*/ 209 h 327"/>
                  <a:gd name="T8" fmla="*/ 209 w 328"/>
                  <a:gd name="T9" fmla="*/ 25 h 3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8" h="327">
                    <a:moveTo>
                      <a:pt x="209" y="25"/>
                    </a:moveTo>
                    <a:cubicBezTo>
                      <a:pt x="132" y="0"/>
                      <a:pt x="50" y="42"/>
                      <a:pt x="25" y="118"/>
                    </a:cubicBezTo>
                    <a:cubicBezTo>
                      <a:pt x="0" y="195"/>
                      <a:pt x="42" y="277"/>
                      <a:pt x="119" y="302"/>
                    </a:cubicBezTo>
                    <a:cubicBezTo>
                      <a:pt x="196" y="327"/>
                      <a:pt x="278" y="285"/>
                      <a:pt x="303" y="209"/>
                    </a:cubicBezTo>
                    <a:cubicBezTo>
                      <a:pt x="328" y="132"/>
                      <a:pt x="286" y="50"/>
                      <a:pt x="209" y="25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ffectLst/>
            </p:spPr>
            <p:txBody>
              <a:bodyPr vert="horz" wrap="none" lIns="0" tIns="0" rIns="0" bIns="0" anchor="ctr" anchorCtr="0" compatLnSpc="1">
                <a:normAutofit/>
              </a:bodyPr>
              <a:lstStyle/>
              <a:p>
                <a:pPr algn="ctr"/>
                <a:r>
                  <a:rPr lang="en-US" sz="3200">
                    <a:solidFill>
                      <a:schemeClr val="bg1"/>
                    </a:solidFill>
                    <a:latin typeface="Impact" panose="020B0806030902050204" pitchFamily="34" charset="0"/>
                  </a:rPr>
                  <a:t>02</a:t>
                </a:r>
                <a:endParaRPr lang="en-US" sz="3200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  <p:sp>
            <p:nvSpPr>
              <p:cNvPr id="47" name="Freeform: Shape 26"/>
              <p:cNvSpPr/>
              <p:nvPr/>
            </p:nvSpPr>
            <p:spPr bwMode="auto">
              <a:xfrm>
                <a:off x="1697089" y="4919147"/>
                <a:ext cx="1140985" cy="1142794"/>
              </a:xfrm>
              <a:custGeom>
                <a:avLst/>
                <a:gdLst>
                  <a:gd name="T0" fmla="*/ 47 w 330"/>
                  <a:gd name="T1" fmla="*/ 80 h 331"/>
                  <a:gd name="T2" fmla="*/ 79 w 330"/>
                  <a:gd name="T3" fmla="*/ 283 h 331"/>
                  <a:gd name="T4" fmla="*/ 283 w 330"/>
                  <a:gd name="T5" fmla="*/ 251 h 331"/>
                  <a:gd name="T6" fmla="*/ 251 w 330"/>
                  <a:gd name="T7" fmla="*/ 47 h 331"/>
                  <a:gd name="T8" fmla="*/ 47 w 330"/>
                  <a:gd name="T9" fmla="*/ 80 h 3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0" h="331">
                    <a:moveTo>
                      <a:pt x="47" y="80"/>
                    </a:moveTo>
                    <a:cubicBezTo>
                      <a:pt x="0" y="145"/>
                      <a:pt x="14" y="236"/>
                      <a:pt x="79" y="283"/>
                    </a:cubicBezTo>
                    <a:cubicBezTo>
                      <a:pt x="145" y="331"/>
                      <a:pt x="236" y="316"/>
                      <a:pt x="283" y="251"/>
                    </a:cubicBezTo>
                    <a:cubicBezTo>
                      <a:pt x="330" y="186"/>
                      <a:pt x="316" y="95"/>
                      <a:pt x="251" y="47"/>
                    </a:cubicBezTo>
                    <a:cubicBezTo>
                      <a:pt x="186" y="0"/>
                      <a:pt x="94" y="14"/>
                      <a:pt x="47" y="8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  <a:effectLst/>
            </p:spPr>
            <p:txBody>
              <a:bodyPr vert="horz" wrap="none" lIns="0" tIns="0" rIns="0" bIns="0" anchor="ctr" anchorCtr="0" compatLnSpc="1">
                <a:normAutofit/>
              </a:bodyPr>
              <a:lstStyle/>
              <a:p>
                <a:pPr algn="ctr"/>
                <a:r>
                  <a:rPr lang="en-US" sz="3200">
                    <a:solidFill>
                      <a:schemeClr val="bg1"/>
                    </a:solidFill>
                    <a:latin typeface="Impact" panose="020B0806030902050204" pitchFamily="34" charset="0"/>
                  </a:rPr>
                  <a:t>03</a:t>
                </a:r>
                <a:endParaRPr lang="en-US" sz="3200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  <p:sp>
            <p:nvSpPr>
              <p:cNvPr id="48" name="Freeform: Shape 29"/>
              <p:cNvSpPr/>
              <p:nvPr/>
            </p:nvSpPr>
            <p:spPr bwMode="auto">
              <a:xfrm>
                <a:off x="4203470" y="4975112"/>
                <a:ext cx="1142793" cy="1144602"/>
              </a:xfrm>
              <a:custGeom>
                <a:avLst/>
                <a:gdLst>
                  <a:gd name="T0" fmla="*/ 47 w 331"/>
                  <a:gd name="T1" fmla="*/ 252 h 331"/>
                  <a:gd name="T2" fmla="*/ 251 w 331"/>
                  <a:gd name="T3" fmla="*/ 284 h 331"/>
                  <a:gd name="T4" fmla="*/ 283 w 331"/>
                  <a:gd name="T5" fmla="*/ 80 h 331"/>
                  <a:gd name="T6" fmla="*/ 80 w 331"/>
                  <a:gd name="T7" fmla="*/ 48 h 331"/>
                  <a:gd name="T8" fmla="*/ 47 w 331"/>
                  <a:gd name="T9" fmla="*/ 252 h 3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1" h="331">
                    <a:moveTo>
                      <a:pt x="47" y="252"/>
                    </a:moveTo>
                    <a:cubicBezTo>
                      <a:pt x="95" y="317"/>
                      <a:pt x="186" y="331"/>
                      <a:pt x="251" y="284"/>
                    </a:cubicBezTo>
                    <a:cubicBezTo>
                      <a:pt x="316" y="237"/>
                      <a:pt x="331" y="145"/>
                      <a:pt x="283" y="80"/>
                    </a:cubicBezTo>
                    <a:cubicBezTo>
                      <a:pt x="236" y="15"/>
                      <a:pt x="145" y="0"/>
                      <a:pt x="80" y="48"/>
                    </a:cubicBezTo>
                    <a:cubicBezTo>
                      <a:pt x="15" y="95"/>
                      <a:pt x="0" y="186"/>
                      <a:pt x="47" y="252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ffectLst/>
            </p:spPr>
            <p:txBody>
              <a:bodyPr vert="horz" wrap="none" lIns="0" tIns="0" rIns="0" bIns="0" anchor="ctr" anchorCtr="0" compatLnSpc="1">
                <a:normAutofit/>
              </a:bodyPr>
              <a:lstStyle/>
              <a:p>
                <a:pPr algn="ctr"/>
                <a:r>
                  <a:rPr lang="en-US" sz="3200">
                    <a:solidFill>
                      <a:schemeClr val="bg1"/>
                    </a:solidFill>
                    <a:latin typeface="Impact" panose="020B0806030902050204" pitchFamily="34" charset="0"/>
                  </a:rPr>
                  <a:t>04</a:t>
                </a:r>
                <a:endParaRPr lang="en-US" sz="3200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  <p:sp>
            <p:nvSpPr>
              <p:cNvPr id="49" name="Freeform: Shape 32"/>
              <p:cNvSpPr/>
              <p:nvPr/>
            </p:nvSpPr>
            <p:spPr bwMode="auto">
              <a:xfrm>
                <a:off x="5041106" y="2615903"/>
                <a:ext cx="1128327" cy="1131944"/>
              </a:xfrm>
              <a:custGeom>
                <a:avLst/>
                <a:gdLst>
                  <a:gd name="T0" fmla="*/ 208 w 327"/>
                  <a:gd name="T1" fmla="*/ 303 h 328"/>
                  <a:gd name="T2" fmla="*/ 302 w 327"/>
                  <a:gd name="T3" fmla="*/ 119 h 328"/>
                  <a:gd name="T4" fmla="*/ 118 w 327"/>
                  <a:gd name="T5" fmla="*/ 25 h 328"/>
                  <a:gd name="T6" fmla="*/ 25 w 327"/>
                  <a:gd name="T7" fmla="*/ 209 h 328"/>
                  <a:gd name="T8" fmla="*/ 208 w 327"/>
                  <a:gd name="T9" fmla="*/ 303 h 3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7" h="328">
                    <a:moveTo>
                      <a:pt x="208" y="303"/>
                    </a:moveTo>
                    <a:cubicBezTo>
                      <a:pt x="285" y="278"/>
                      <a:pt x="327" y="196"/>
                      <a:pt x="302" y="119"/>
                    </a:cubicBezTo>
                    <a:cubicBezTo>
                      <a:pt x="277" y="42"/>
                      <a:pt x="195" y="0"/>
                      <a:pt x="118" y="25"/>
                    </a:cubicBezTo>
                    <a:cubicBezTo>
                      <a:pt x="42" y="50"/>
                      <a:pt x="0" y="133"/>
                      <a:pt x="25" y="209"/>
                    </a:cubicBezTo>
                    <a:cubicBezTo>
                      <a:pt x="49" y="286"/>
                      <a:pt x="132" y="328"/>
                      <a:pt x="208" y="303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  <a:effectLst/>
            </p:spPr>
            <p:txBody>
              <a:bodyPr vert="horz" wrap="none" lIns="0" tIns="0" rIns="0" bIns="0" anchor="ctr" anchorCtr="0" compatLnSpc="1">
                <a:normAutofit/>
              </a:bodyPr>
              <a:lstStyle/>
              <a:p>
                <a:pPr algn="ctr"/>
                <a:r>
                  <a:rPr lang="en-US" sz="3200">
                    <a:solidFill>
                      <a:schemeClr val="bg1"/>
                    </a:solidFill>
                    <a:latin typeface="Impact" panose="020B0806030902050204" pitchFamily="34" charset="0"/>
                  </a:rPr>
                  <a:t>05</a:t>
                </a:r>
                <a:endParaRPr lang="en-US" sz="3200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</p:grpSp>
      </p:grpSp>
      <p:grpSp>
        <p:nvGrpSpPr>
          <p:cNvPr id="58" name="千图PPT彼岸天：ID 8661124库_组合 57"/>
          <p:cNvGrpSpPr/>
          <p:nvPr>
            <p:custDataLst>
              <p:tags r:id="rId2"/>
            </p:custDataLst>
          </p:nvPr>
        </p:nvGrpSpPr>
        <p:grpSpPr>
          <a:xfrm>
            <a:off x="6341287" y="4976066"/>
            <a:ext cx="4816728" cy="624349"/>
            <a:chOff x="6341287" y="4976066"/>
            <a:chExt cx="4816728" cy="624349"/>
          </a:xfrm>
        </p:grpSpPr>
        <p:grpSp>
          <p:nvGrpSpPr>
            <p:cNvPr id="5" name="Group 47"/>
            <p:cNvGrpSpPr/>
            <p:nvPr/>
          </p:nvGrpSpPr>
          <p:grpSpPr>
            <a:xfrm>
              <a:off x="6341287" y="4976066"/>
              <a:ext cx="624349" cy="624349"/>
              <a:chOff x="2876776" y="4765908"/>
              <a:chExt cx="687003" cy="687003"/>
            </a:xfrm>
          </p:grpSpPr>
          <p:sp>
            <p:nvSpPr>
              <p:cNvPr id="33" name="Diamond 48"/>
              <p:cNvSpPr/>
              <p:nvPr/>
            </p:nvSpPr>
            <p:spPr>
              <a:xfrm>
                <a:off x="2876776" y="4765908"/>
                <a:ext cx="687003" cy="687003"/>
              </a:xfrm>
              <a:prstGeom prst="diamond">
                <a:avLst/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34" name="TextBox 49"/>
              <p:cNvSpPr txBox="1"/>
              <p:nvPr/>
            </p:nvSpPr>
            <p:spPr>
              <a:xfrm>
                <a:off x="2966985" y="4878576"/>
                <a:ext cx="506582" cy="440261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000" b="1">
                    <a:solidFill>
                      <a:schemeClr val="bg1"/>
                    </a:solidFill>
                    <a:latin typeface="Impact" panose="020B0806030902050204" pitchFamily="34" charset="0"/>
                  </a:rPr>
                  <a:t>05</a:t>
                </a:r>
                <a:endParaRPr lang="en-US" sz="2000" b="1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</p:grpSp>
        <p:grpSp>
          <p:nvGrpSpPr>
            <p:cNvPr id="6" name="Group 55"/>
            <p:cNvGrpSpPr/>
            <p:nvPr/>
          </p:nvGrpSpPr>
          <p:grpSpPr>
            <a:xfrm>
              <a:off x="6925906" y="5006624"/>
              <a:ext cx="4232109" cy="563232"/>
              <a:chOff x="6444107" y="1469392"/>
              <a:chExt cx="4232109" cy="563232"/>
            </a:xfrm>
          </p:grpSpPr>
          <p:sp>
            <p:nvSpPr>
              <p:cNvPr id="31" name="TextBox 56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5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5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32" name="TextBox 58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57" name="千图PPT彼岸天：ID 8661124库_组合 56"/>
          <p:cNvGrpSpPr/>
          <p:nvPr>
            <p:custDataLst>
              <p:tags r:id="rId3"/>
            </p:custDataLst>
          </p:nvPr>
        </p:nvGrpSpPr>
        <p:grpSpPr>
          <a:xfrm>
            <a:off x="6346726" y="4125081"/>
            <a:ext cx="4811289" cy="624349"/>
            <a:chOff x="6346726" y="4125081"/>
            <a:chExt cx="4811289" cy="624349"/>
          </a:xfrm>
        </p:grpSpPr>
        <p:grpSp>
          <p:nvGrpSpPr>
            <p:cNvPr id="7" name="Group 44"/>
            <p:cNvGrpSpPr/>
            <p:nvPr/>
          </p:nvGrpSpPr>
          <p:grpSpPr>
            <a:xfrm>
              <a:off x="6346726" y="4125081"/>
              <a:ext cx="624349" cy="624349"/>
              <a:chOff x="2876776" y="4765908"/>
              <a:chExt cx="687003" cy="687003"/>
            </a:xfrm>
          </p:grpSpPr>
          <p:sp>
            <p:nvSpPr>
              <p:cNvPr id="29" name="Diamond 45"/>
              <p:cNvSpPr/>
              <p:nvPr/>
            </p:nvSpPr>
            <p:spPr>
              <a:xfrm>
                <a:off x="2876776" y="4765908"/>
                <a:ext cx="687003" cy="687003"/>
              </a:xfrm>
              <a:prstGeom prst="diamond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30" name="TextBox 46"/>
              <p:cNvSpPr txBox="1"/>
              <p:nvPr/>
            </p:nvSpPr>
            <p:spPr>
              <a:xfrm>
                <a:off x="2972277" y="4878576"/>
                <a:ext cx="495999" cy="440261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000" b="1">
                    <a:solidFill>
                      <a:schemeClr val="bg1"/>
                    </a:solidFill>
                    <a:latin typeface="Impact" panose="020B0806030902050204" pitchFamily="34" charset="0"/>
                  </a:rPr>
                  <a:t>04</a:t>
                </a:r>
                <a:endParaRPr lang="en-US" sz="2000" b="1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</p:grpSp>
        <p:grpSp>
          <p:nvGrpSpPr>
            <p:cNvPr id="8" name="Group 59"/>
            <p:cNvGrpSpPr/>
            <p:nvPr/>
          </p:nvGrpSpPr>
          <p:grpSpPr>
            <a:xfrm>
              <a:off x="6925906" y="4155639"/>
              <a:ext cx="4232109" cy="563232"/>
              <a:chOff x="6444107" y="1469392"/>
              <a:chExt cx="4232109" cy="563232"/>
            </a:xfrm>
          </p:grpSpPr>
          <p:sp>
            <p:nvSpPr>
              <p:cNvPr id="27" name="TextBox 60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4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4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28" name="TextBox 61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56" name="千图PPT彼岸天：ID 8661124库_组合 55"/>
          <p:cNvGrpSpPr/>
          <p:nvPr>
            <p:custDataLst>
              <p:tags r:id="rId4"/>
            </p:custDataLst>
          </p:nvPr>
        </p:nvGrpSpPr>
        <p:grpSpPr>
          <a:xfrm>
            <a:off x="6346726" y="3274097"/>
            <a:ext cx="4811289" cy="624349"/>
            <a:chOff x="6346726" y="3274097"/>
            <a:chExt cx="4811289" cy="624349"/>
          </a:xfrm>
        </p:grpSpPr>
        <p:grpSp>
          <p:nvGrpSpPr>
            <p:cNvPr id="9" name="Group 41"/>
            <p:cNvGrpSpPr/>
            <p:nvPr/>
          </p:nvGrpSpPr>
          <p:grpSpPr>
            <a:xfrm>
              <a:off x="6346726" y="3274097"/>
              <a:ext cx="624349" cy="624349"/>
              <a:chOff x="2876776" y="4765908"/>
              <a:chExt cx="687003" cy="687003"/>
            </a:xfrm>
          </p:grpSpPr>
          <p:sp>
            <p:nvSpPr>
              <p:cNvPr id="25" name="Diamond 42"/>
              <p:cNvSpPr/>
              <p:nvPr/>
            </p:nvSpPr>
            <p:spPr>
              <a:xfrm>
                <a:off x="2876776" y="4765908"/>
                <a:ext cx="687003" cy="687003"/>
              </a:xfrm>
              <a:prstGeom prst="diamond">
                <a:avLst/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26" name="TextBox 43"/>
              <p:cNvSpPr txBox="1"/>
              <p:nvPr/>
            </p:nvSpPr>
            <p:spPr>
              <a:xfrm>
                <a:off x="2967866" y="4878576"/>
                <a:ext cx="504819" cy="440261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000" b="1">
                    <a:solidFill>
                      <a:schemeClr val="bg1"/>
                    </a:solidFill>
                    <a:latin typeface="Impact" panose="020B0806030902050204" pitchFamily="34" charset="0"/>
                  </a:rPr>
                  <a:t>03</a:t>
                </a:r>
                <a:endParaRPr lang="en-US" sz="2000" b="1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</p:grpSp>
        <p:grpSp>
          <p:nvGrpSpPr>
            <p:cNvPr id="10" name="Group 62"/>
            <p:cNvGrpSpPr/>
            <p:nvPr/>
          </p:nvGrpSpPr>
          <p:grpSpPr>
            <a:xfrm>
              <a:off x="6925906" y="3304655"/>
              <a:ext cx="4232109" cy="563232"/>
              <a:chOff x="6444107" y="1469392"/>
              <a:chExt cx="4232109" cy="563232"/>
            </a:xfrm>
          </p:grpSpPr>
          <p:sp>
            <p:nvSpPr>
              <p:cNvPr id="23" name="TextBox 63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3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3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24" name="TextBox 64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55" name="千图PPT彼岸天：ID 8661124库_组合 54"/>
          <p:cNvGrpSpPr/>
          <p:nvPr>
            <p:custDataLst>
              <p:tags r:id="rId5"/>
            </p:custDataLst>
          </p:nvPr>
        </p:nvGrpSpPr>
        <p:grpSpPr>
          <a:xfrm>
            <a:off x="6346726" y="2423113"/>
            <a:ext cx="4811289" cy="624349"/>
            <a:chOff x="6346726" y="2423113"/>
            <a:chExt cx="4811289" cy="624349"/>
          </a:xfrm>
        </p:grpSpPr>
        <p:grpSp>
          <p:nvGrpSpPr>
            <p:cNvPr id="11" name="Group 38"/>
            <p:cNvGrpSpPr/>
            <p:nvPr/>
          </p:nvGrpSpPr>
          <p:grpSpPr>
            <a:xfrm>
              <a:off x="6346726" y="2423113"/>
              <a:ext cx="624349" cy="624349"/>
              <a:chOff x="2876776" y="4765908"/>
              <a:chExt cx="687003" cy="687003"/>
            </a:xfrm>
          </p:grpSpPr>
          <p:sp>
            <p:nvSpPr>
              <p:cNvPr id="21" name="Diamond 39"/>
              <p:cNvSpPr/>
              <p:nvPr/>
            </p:nvSpPr>
            <p:spPr>
              <a:xfrm>
                <a:off x="2876776" y="4765908"/>
                <a:ext cx="687003" cy="687003"/>
              </a:xfrm>
              <a:prstGeom prst="diamond">
                <a:avLst/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22" name="TextBox 40"/>
              <p:cNvSpPr txBox="1"/>
              <p:nvPr/>
            </p:nvSpPr>
            <p:spPr>
              <a:xfrm>
                <a:off x="2972277" y="4878576"/>
                <a:ext cx="495999" cy="440261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000" b="1">
                    <a:solidFill>
                      <a:schemeClr val="bg1"/>
                    </a:solidFill>
                    <a:latin typeface="Impact" panose="020B0806030902050204" pitchFamily="34" charset="0"/>
                  </a:rPr>
                  <a:t>02</a:t>
                </a:r>
                <a:endParaRPr lang="en-US" sz="2000" b="1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</p:grpSp>
        <p:grpSp>
          <p:nvGrpSpPr>
            <p:cNvPr id="12" name="Group 65"/>
            <p:cNvGrpSpPr/>
            <p:nvPr/>
          </p:nvGrpSpPr>
          <p:grpSpPr>
            <a:xfrm>
              <a:off x="6925906" y="2453671"/>
              <a:ext cx="4232109" cy="563232"/>
              <a:chOff x="6444107" y="1469392"/>
              <a:chExt cx="4232109" cy="563232"/>
            </a:xfrm>
          </p:grpSpPr>
          <p:sp>
            <p:nvSpPr>
              <p:cNvPr id="19" name="TextBox 66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2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2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20" name="TextBox 67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2" name="千图PPT彼岸天：ID 8661124库_组合 1"/>
          <p:cNvGrpSpPr/>
          <p:nvPr>
            <p:custDataLst>
              <p:tags r:id="rId6"/>
            </p:custDataLst>
          </p:nvPr>
        </p:nvGrpSpPr>
        <p:grpSpPr>
          <a:xfrm>
            <a:off x="6346728" y="1572129"/>
            <a:ext cx="4811287" cy="624349"/>
            <a:chOff x="6346728" y="1572129"/>
            <a:chExt cx="4811287" cy="624349"/>
          </a:xfrm>
        </p:grpSpPr>
        <p:grpSp>
          <p:nvGrpSpPr>
            <p:cNvPr id="13" name="Group 35"/>
            <p:cNvGrpSpPr/>
            <p:nvPr/>
          </p:nvGrpSpPr>
          <p:grpSpPr>
            <a:xfrm>
              <a:off x="6346728" y="1572129"/>
              <a:ext cx="624349" cy="624349"/>
              <a:chOff x="2876776" y="4765908"/>
              <a:chExt cx="687003" cy="687003"/>
            </a:xfrm>
          </p:grpSpPr>
          <p:sp>
            <p:nvSpPr>
              <p:cNvPr id="17" name="Diamond 36"/>
              <p:cNvSpPr/>
              <p:nvPr/>
            </p:nvSpPr>
            <p:spPr>
              <a:xfrm>
                <a:off x="2876776" y="4765908"/>
                <a:ext cx="687003" cy="687003"/>
              </a:xfrm>
              <a:prstGeom prst="diamond">
                <a:avLst/>
              </a:prstGeom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18" name="TextBox 37"/>
              <p:cNvSpPr txBox="1"/>
              <p:nvPr/>
            </p:nvSpPr>
            <p:spPr>
              <a:xfrm>
                <a:off x="2989034" y="4878576"/>
                <a:ext cx="462485" cy="440261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000" b="1">
                    <a:solidFill>
                      <a:schemeClr val="bg1"/>
                    </a:solidFill>
                    <a:latin typeface="Impact" panose="020B0806030902050204" pitchFamily="34" charset="0"/>
                  </a:rPr>
                  <a:t>01</a:t>
                </a:r>
                <a:endParaRPr lang="en-US" sz="2000" b="1">
                  <a:solidFill>
                    <a:schemeClr val="bg1"/>
                  </a:solidFill>
                  <a:latin typeface="Impact" panose="020B0806030902050204" pitchFamily="34" charset="0"/>
                </a:endParaRPr>
              </a:p>
            </p:txBody>
          </p:sp>
        </p:grpSp>
        <p:grpSp>
          <p:nvGrpSpPr>
            <p:cNvPr id="14" name="Group 68"/>
            <p:cNvGrpSpPr/>
            <p:nvPr/>
          </p:nvGrpSpPr>
          <p:grpSpPr>
            <a:xfrm>
              <a:off x="6925906" y="1602687"/>
              <a:ext cx="4232109" cy="563232"/>
              <a:chOff x="6444107" y="1469392"/>
              <a:chExt cx="4232109" cy="563232"/>
            </a:xfrm>
          </p:grpSpPr>
          <p:sp>
            <p:nvSpPr>
              <p:cNvPr id="15" name="TextBox 69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1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1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16" name="TextBox 70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prism isInverted="1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500"/>
                            </p:stCondLst>
                            <p:childTnLst>
                              <p:par>
                                <p:cTn id="3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4443119" y="1700808"/>
            <a:ext cx="3886321" cy="4247572"/>
            <a:chOff x="4443119" y="1700808"/>
            <a:chExt cx="3886321" cy="4247572"/>
          </a:xfrm>
        </p:grpSpPr>
        <p:grpSp>
          <p:nvGrpSpPr>
            <p:cNvPr id="4" name="Group 3"/>
            <p:cNvGrpSpPr/>
            <p:nvPr/>
          </p:nvGrpSpPr>
          <p:grpSpPr>
            <a:xfrm>
              <a:off x="4443119" y="1700808"/>
              <a:ext cx="3886321" cy="4247572"/>
              <a:chOff x="4169105" y="1685131"/>
              <a:chExt cx="4341484" cy="4745037"/>
            </a:xfrm>
          </p:grpSpPr>
          <p:sp>
            <p:nvSpPr>
              <p:cNvPr id="26" name="Freeform: Shape 4"/>
              <p:cNvSpPr/>
              <p:nvPr/>
            </p:nvSpPr>
            <p:spPr bwMode="auto">
              <a:xfrm flipH="1">
                <a:off x="6770688" y="3544093"/>
                <a:ext cx="446088" cy="1365250"/>
              </a:xfrm>
              <a:custGeom>
                <a:avLst/>
                <a:gdLst>
                  <a:gd name="T0" fmla="*/ 281 w 281"/>
                  <a:gd name="T1" fmla="*/ 84 h 860"/>
                  <a:gd name="T2" fmla="*/ 271 w 281"/>
                  <a:gd name="T3" fmla="*/ 165 h 860"/>
                  <a:gd name="T4" fmla="*/ 196 w 281"/>
                  <a:gd name="T5" fmla="*/ 0 h 860"/>
                  <a:gd name="T6" fmla="*/ 196 w 281"/>
                  <a:gd name="T7" fmla="*/ 0 h 860"/>
                  <a:gd name="T8" fmla="*/ 175 w 281"/>
                  <a:gd name="T9" fmla="*/ 35 h 860"/>
                  <a:gd name="T10" fmla="*/ 155 w 281"/>
                  <a:gd name="T11" fmla="*/ 70 h 860"/>
                  <a:gd name="T12" fmla="*/ 135 w 281"/>
                  <a:gd name="T13" fmla="*/ 106 h 860"/>
                  <a:gd name="T14" fmla="*/ 117 w 281"/>
                  <a:gd name="T15" fmla="*/ 141 h 860"/>
                  <a:gd name="T16" fmla="*/ 99 w 281"/>
                  <a:gd name="T17" fmla="*/ 179 h 860"/>
                  <a:gd name="T18" fmla="*/ 84 w 281"/>
                  <a:gd name="T19" fmla="*/ 215 h 860"/>
                  <a:gd name="T20" fmla="*/ 70 w 281"/>
                  <a:gd name="T21" fmla="*/ 252 h 860"/>
                  <a:gd name="T22" fmla="*/ 56 w 281"/>
                  <a:gd name="T23" fmla="*/ 291 h 860"/>
                  <a:gd name="T24" fmla="*/ 44 w 281"/>
                  <a:gd name="T25" fmla="*/ 328 h 860"/>
                  <a:gd name="T26" fmla="*/ 34 w 281"/>
                  <a:gd name="T27" fmla="*/ 366 h 860"/>
                  <a:gd name="T28" fmla="*/ 24 w 281"/>
                  <a:gd name="T29" fmla="*/ 406 h 860"/>
                  <a:gd name="T30" fmla="*/ 17 w 281"/>
                  <a:gd name="T31" fmla="*/ 446 h 860"/>
                  <a:gd name="T32" fmla="*/ 10 w 281"/>
                  <a:gd name="T33" fmla="*/ 485 h 860"/>
                  <a:gd name="T34" fmla="*/ 5 w 281"/>
                  <a:gd name="T35" fmla="*/ 526 h 860"/>
                  <a:gd name="T36" fmla="*/ 2 w 281"/>
                  <a:gd name="T37" fmla="*/ 566 h 860"/>
                  <a:gd name="T38" fmla="*/ 0 w 281"/>
                  <a:gd name="T39" fmla="*/ 607 h 860"/>
                  <a:gd name="T40" fmla="*/ 0 w 281"/>
                  <a:gd name="T41" fmla="*/ 607 h 860"/>
                  <a:gd name="T42" fmla="*/ 1 w 281"/>
                  <a:gd name="T43" fmla="*/ 615 h 860"/>
                  <a:gd name="T44" fmla="*/ 3 w 281"/>
                  <a:gd name="T45" fmla="*/ 630 h 860"/>
                  <a:gd name="T46" fmla="*/ 13 w 281"/>
                  <a:gd name="T47" fmla="*/ 670 h 860"/>
                  <a:gd name="T48" fmla="*/ 19 w 281"/>
                  <a:gd name="T49" fmla="*/ 690 h 860"/>
                  <a:gd name="T50" fmla="*/ 24 w 281"/>
                  <a:gd name="T51" fmla="*/ 708 h 860"/>
                  <a:gd name="T52" fmla="*/ 30 w 281"/>
                  <a:gd name="T53" fmla="*/ 723 h 860"/>
                  <a:gd name="T54" fmla="*/ 32 w 281"/>
                  <a:gd name="T55" fmla="*/ 729 h 860"/>
                  <a:gd name="T56" fmla="*/ 35 w 281"/>
                  <a:gd name="T57" fmla="*/ 732 h 860"/>
                  <a:gd name="T58" fmla="*/ 35 w 281"/>
                  <a:gd name="T59" fmla="*/ 732 h 860"/>
                  <a:gd name="T60" fmla="*/ 29 w 281"/>
                  <a:gd name="T61" fmla="*/ 730 h 860"/>
                  <a:gd name="T62" fmla="*/ 24 w 281"/>
                  <a:gd name="T63" fmla="*/ 727 h 860"/>
                  <a:gd name="T64" fmla="*/ 20 w 281"/>
                  <a:gd name="T65" fmla="*/ 725 h 860"/>
                  <a:gd name="T66" fmla="*/ 17 w 281"/>
                  <a:gd name="T67" fmla="*/ 722 h 860"/>
                  <a:gd name="T68" fmla="*/ 11 w 281"/>
                  <a:gd name="T69" fmla="*/ 714 h 860"/>
                  <a:gd name="T70" fmla="*/ 6 w 281"/>
                  <a:gd name="T71" fmla="*/ 707 h 860"/>
                  <a:gd name="T72" fmla="*/ 2 w 281"/>
                  <a:gd name="T73" fmla="*/ 697 h 860"/>
                  <a:gd name="T74" fmla="*/ 2 w 281"/>
                  <a:gd name="T75" fmla="*/ 696 h 860"/>
                  <a:gd name="T76" fmla="*/ 2 w 281"/>
                  <a:gd name="T77" fmla="*/ 700 h 860"/>
                  <a:gd name="T78" fmla="*/ 2 w 281"/>
                  <a:gd name="T79" fmla="*/ 700 h 860"/>
                  <a:gd name="T80" fmla="*/ 5 w 281"/>
                  <a:gd name="T81" fmla="*/ 740 h 860"/>
                  <a:gd name="T82" fmla="*/ 10 w 281"/>
                  <a:gd name="T83" fmla="*/ 779 h 860"/>
                  <a:gd name="T84" fmla="*/ 17 w 281"/>
                  <a:gd name="T85" fmla="*/ 820 h 860"/>
                  <a:gd name="T86" fmla="*/ 24 w 281"/>
                  <a:gd name="T87" fmla="*/ 860 h 860"/>
                  <a:gd name="T88" fmla="*/ 24 w 281"/>
                  <a:gd name="T89" fmla="*/ 860 h 860"/>
                  <a:gd name="T90" fmla="*/ 149 w 281"/>
                  <a:gd name="T91" fmla="*/ 731 h 860"/>
                  <a:gd name="T92" fmla="*/ 273 w 281"/>
                  <a:gd name="T93" fmla="*/ 598 h 860"/>
                  <a:gd name="T94" fmla="*/ 273 w 281"/>
                  <a:gd name="T95" fmla="*/ 598 h 860"/>
                  <a:gd name="T96" fmla="*/ 273 w 281"/>
                  <a:gd name="T97" fmla="*/ 534 h 860"/>
                  <a:gd name="T98" fmla="*/ 273 w 281"/>
                  <a:gd name="T99" fmla="*/ 469 h 860"/>
                  <a:gd name="T100" fmla="*/ 276 w 281"/>
                  <a:gd name="T101" fmla="*/ 340 h 860"/>
                  <a:gd name="T102" fmla="*/ 280 w 281"/>
                  <a:gd name="T103" fmla="*/ 211 h 860"/>
                  <a:gd name="T104" fmla="*/ 281 w 281"/>
                  <a:gd name="T105" fmla="*/ 148 h 860"/>
                  <a:gd name="T106" fmla="*/ 281 w 281"/>
                  <a:gd name="T107" fmla="*/ 84 h 860"/>
                  <a:gd name="T108" fmla="*/ 281 w 281"/>
                  <a:gd name="T109" fmla="*/ 84 h 8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81" h="860">
                    <a:moveTo>
                      <a:pt x="281" y="84"/>
                    </a:moveTo>
                    <a:lnTo>
                      <a:pt x="271" y="165"/>
                    </a:lnTo>
                    <a:lnTo>
                      <a:pt x="196" y="0"/>
                    </a:lnTo>
                    <a:lnTo>
                      <a:pt x="196" y="0"/>
                    </a:lnTo>
                    <a:lnTo>
                      <a:pt x="175" y="35"/>
                    </a:lnTo>
                    <a:lnTo>
                      <a:pt x="155" y="70"/>
                    </a:lnTo>
                    <a:lnTo>
                      <a:pt x="135" y="106"/>
                    </a:lnTo>
                    <a:lnTo>
                      <a:pt x="117" y="141"/>
                    </a:lnTo>
                    <a:lnTo>
                      <a:pt x="99" y="179"/>
                    </a:lnTo>
                    <a:lnTo>
                      <a:pt x="84" y="215"/>
                    </a:lnTo>
                    <a:lnTo>
                      <a:pt x="70" y="252"/>
                    </a:lnTo>
                    <a:lnTo>
                      <a:pt x="56" y="291"/>
                    </a:lnTo>
                    <a:lnTo>
                      <a:pt x="44" y="328"/>
                    </a:lnTo>
                    <a:lnTo>
                      <a:pt x="34" y="366"/>
                    </a:lnTo>
                    <a:lnTo>
                      <a:pt x="24" y="406"/>
                    </a:lnTo>
                    <a:lnTo>
                      <a:pt x="17" y="446"/>
                    </a:lnTo>
                    <a:lnTo>
                      <a:pt x="10" y="485"/>
                    </a:lnTo>
                    <a:lnTo>
                      <a:pt x="5" y="526"/>
                    </a:lnTo>
                    <a:lnTo>
                      <a:pt x="2" y="566"/>
                    </a:lnTo>
                    <a:lnTo>
                      <a:pt x="0" y="607"/>
                    </a:lnTo>
                    <a:lnTo>
                      <a:pt x="0" y="607"/>
                    </a:lnTo>
                    <a:lnTo>
                      <a:pt x="1" y="615"/>
                    </a:lnTo>
                    <a:lnTo>
                      <a:pt x="3" y="630"/>
                    </a:lnTo>
                    <a:lnTo>
                      <a:pt x="13" y="670"/>
                    </a:lnTo>
                    <a:lnTo>
                      <a:pt x="19" y="690"/>
                    </a:lnTo>
                    <a:lnTo>
                      <a:pt x="24" y="708"/>
                    </a:lnTo>
                    <a:lnTo>
                      <a:pt x="30" y="723"/>
                    </a:lnTo>
                    <a:lnTo>
                      <a:pt x="32" y="729"/>
                    </a:lnTo>
                    <a:lnTo>
                      <a:pt x="35" y="732"/>
                    </a:lnTo>
                    <a:lnTo>
                      <a:pt x="35" y="732"/>
                    </a:lnTo>
                    <a:lnTo>
                      <a:pt x="29" y="730"/>
                    </a:lnTo>
                    <a:lnTo>
                      <a:pt x="24" y="727"/>
                    </a:lnTo>
                    <a:lnTo>
                      <a:pt x="20" y="725"/>
                    </a:lnTo>
                    <a:lnTo>
                      <a:pt x="17" y="722"/>
                    </a:lnTo>
                    <a:lnTo>
                      <a:pt x="11" y="714"/>
                    </a:lnTo>
                    <a:lnTo>
                      <a:pt x="6" y="707"/>
                    </a:lnTo>
                    <a:lnTo>
                      <a:pt x="2" y="697"/>
                    </a:lnTo>
                    <a:lnTo>
                      <a:pt x="2" y="696"/>
                    </a:lnTo>
                    <a:lnTo>
                      <a:pt x="2" y="700"/>
                    </a:lnTo>
                    <a:lnTo>
                      <a:pt x="2" y="700"/>
                    </a:lnTo>
                    <a:lnTo>
                      <a:pt x="5" y="740"/>
                    </a:lnTo>
                    <a:lnTo>
                      <a:pt x="10" y="779"/>
                    </a:lnTo>
                    <a:lnTo>
                      <a:pt x="17" y="820"/>
                    </a:lnTo>
                    <a:lnTo>
                      <a:pt x="24" y="860"/>
                    </a:lnTo>
                    <a:lnTo>
                      <a:pt x="24" y="860"/>
                    </a:lnTo>
                    <a:lnTo>
                      <a:pt x="149" y="731"/>
                    </a:lnTo>
                    <a:lnTo>
                      <a:pt x="273" y="598"/>
                    </a:lnTo>
                    <a:lnTo>
                      <a:pt x="273" y="598"/>
                    </a:lnTo>
                    <a:lnTo>
                      <a:pt x="273" y="534"/>
                    </a:lnTo>
                    <a:lnTo>
                      <a:pt x="273" y="469"/>
                    </a:lnTo>
                    <a:lnTo>
                      <a:pt x="276" y="340"/>
                    </a:lnTo>
                    <a:lnTo>
                      <a:pt x="280" y="211"/>
                    </a:lnTo>
                    <a:lnTo>
                      <a:pt x="281" y="148"/>
                    </a:lnTo>
                    <a:lnTo>
                      <a:pt x="281" y="84"/>
                    </a:lnTo>
                    <a:lnTo>
                      <a:pt x="281" y="8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7" name="Freeform: Shape 5"/>
              <p:cNvSpPr/>
              <p:nvPr/>
            </p:nvSpPr>
            <p:spPr bwMode="auto">
              <a:xfrm flipH="1">
                <a:off x="5680076" y="2386806"/>
                <a:ext cx="57150" cy="38100"/>
              </a:xfrm>
              <a:custGeom>
                <a:avLst/>
                <a:gdLst>
                  <a:gd name="T0" fmla="*/ 0 w 36"/>
                  <a:gd name="T1" fmla="*/ 24 h 24"/>
                  <a:gd name="T2" fmla="*/ 0 w 36"/>
                  <a:gd name="T3" fmla="*/ 24 h 24"/>
                  <a:gd name="T4" fmla="*/ 12 w 36"/>
                  <a:gd name="T5" fmla="*/ 21 h 24"/>
                  <a:gd name="T6" fmla="*/ 24 w 36"/>
                  <a:gd name="T7" fmla="*/ 16 h 24"/>
                  <a:gd name="T8" fmla="*/ 24 w 36"/>
                  <a:gd name="T9" fmla="*/ 16 h 24"/>
                  <a:gd name="T10" fmla="*/ 36 w 36"/>
                  <a:gd name="T11" fmla="*/ 0 h 24"/>
                  <a:gd name="T12" fmla="*/ 36 w 36"/>
                  <a:gd name="T13" fmla="*/ 0 h 24"/>
                  <a:gd name="T14" fmla="*/ 0 w 36"/>
                  <a:gd name="T15" fmla="*/ 24 h 24"/>
                  <a:gd name="T16" fmla="*/ 0 w 36"/>
                  <a:gd name="T17" fmla="*/ 24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6" h="24">
                    <a:moveTo>
                      <a:pt x="0" y="24"/>
                    </a:moveTo>
                    <a:lnTo>
                      <a:pt x="0" y="24"/>
                    </a:lnTo>
                    <a:lnTo>
                      <a:pt x="12" y="21"/>
                    </a:lnTo>
                    <a:lnTo>
                      <a:pt x="24" y="16"/>
                    </a:lnTo>
                    <a:lnTo>
                      <a:pt x="24" y="16"/>
                    </a:lnTo>
                    <a:lnTo>
                      <a:pt x="36" y="0"/>
                    </a:lnTo>
                    <a:lnTo>
                      <a:pt x="36" y="0"/>
                    </a:lnTo>
                    <a:lnTo>
                      <a:pt x="0" y="24"/>
                    </a:lnTo>
                    <a:lnTo>
                      <a:pt x="0" y="24"/>
                    </a:lnTo>
                    <a:close/>
                  </a:path>
                </a:pathLst>
              </a:custGeom>
              <a:solidFill>
                <a:srgbClr val="E51E2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8" name="Freeform: Shape 6"/>
              <p:cNvSpPr/>
              <p:nvPr/>
            </p:nvSpPr>
            <p:spPr bwMode="auto">
              <a:xfrm flipH="1">
                <a:off x="5651501" y="2367756"/>
                <a:ext cx="47625" cy="44450"/>
              </a:xfrm>
              <a:custGeom>
                <a:avLst/>
                <a:gdLst>
                  <a:gd name="T0" fmla="*/ 29 w 30"/>
                  <a:gd name="T1" fmla="*/ 6 h 28"/>
                  <a:gd name="T2" fmla="*/ 29 w 30"/>
                  <a:gd name="T3" fmla="*/ 6 h 28"/>
                  <a:gd name="T4" fmla="*/ 30 w 30"/>
                  <a:gd name="T5" fmla="*/ 0 h 28"/>
                  <a:gd name="T6" fmla="*/ 30 w 30"/>
                  <a:gd name="T7" fmla="*/ 0 h 28"/>
                  <a:gd name="T8" fmla="*/ 12 w 30"/>
                  <a:gd name="T9" fmla="*/ 12 h 28"/>
                  <a:gd name="T10" fmla="*/ 12 w 30"/>
                  <a:gd name="T11" fmla="*/ 12 h 28"/>
                  <a:gd name="T12" fmla="*/ 0 w 30"/>
                  <a:gd name="T13" fmla="*/ 28 h 28"/>
                  <a:gd name="T14" fmla="*/ 0 w 30"/>
                  <a:gd name="T15" fmla="*/ 28 h 28"/>
                  <a:gd name="T16" fmla="*/ 8 w 30"/>
                  <a:gd name="T17" fmla="*/ 24 h 28"/>
                  <a:gd name="T18" fmla="*/ 17 w 30"/>
                  <a:gd name="T19" fmla="*/ 19 h 28"/>
                  <a:gd name="T20" fmla="*/ 23 w 30"/>
                  <a:gd name="T21" fmla="*/ 12 h 28"/>
                  <a:gd name="T22" fmla="*/ 29 w 30"/>
                  <a:gd name="T23" fmla="*/ 6 h 28"/>
                  <a:gd name="T24" fmla="*/ 29 w 30"/>
                  <a:gd name="T25" fmla="*/ 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30" h="28">
                    <a:moveTo>
                      <a:pt x="29" y="6"/>
                    </a:moveTo>
                    <a:lnTo>
                      <a:pt x="29" y="6"/>
                    </a:lnTo>
                    <a:lnTo>
                      <a:pt x="30" y="0"/>
                    </a:lnTo>
                    <a:lnTo>
                      <a:pt x="30" y="0"/>
                    </a:lnTo>
                    <a:lnTo>
                      <a:pt x="12" y="12"/>
                    </a:lnTo>
                    <a:lnTo>
                      <a:pt x="12" y="12"/>
                    </a:lnTo>
                    <a:lnTo>
                      <a:pt x="0" y="28"/>
                    </a:lnTo>
                    <a:lnTo>
                      <a:pt x="0" y="28"/>
                    </a:lnTo>
                    <a:lnTo>
                      <a:pt x="8" y="24"/>
                    </a:lnTo>
                    <a:lnTo>
                      <a:pt x="17" y="19"/>
                    </a:lnTo>
                    <a:lnTo>
                      <a:pt x="23" y="12"/>
                    </a:lnTo>
                    <a:lnTo>
                      <a:pt x="29" y="6"/>
                    </a:lnTo>
                    <a:lnTo>
                      <a:pt x="29" y="6"/>
                    </a:lnTo>
                    <a:close/>
                  </a:path>
                </a:pathLst>
              </a:custGeom>
              <a:solidFill>
                <a:srgbClr val="F3702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9" name="Freeform: Shape 7"/>
              <p:cNvSpPr/>
              <p:nvPr/>
            </p:nvSpPr>
            <p:spPr bwMode="auto">
              <a:xfrm flipH="1">
                <a:off x="5645151" y="2366168"/>
                <a:ext cx="7938" cy="11112"/>
              </a:xfrm>
              <a:custGeom>
                <a:avLst/>
                <a:gdLst>
                  <a:gd name="T0" fmla="*/ 1 w 5"/>
                  <a:gd name="T1" fmla="*/ 1 h 7"/>
                  <a:gd name="T2" fmla="*/ 1 w 5"/>
                  <a:gd name="T3" fmla="*/ 1 h 7"/>
                  <a:gd name="T4" fmla="*/ 0 w 5"/>
                  <a:gd name="T5" fmla="*/ 7 h 7"/>
                  <a:gd name="T6" fmla="*/ 0 w 5"/>
                  <a:gd name="T7" fmla="*/ 7 h 7"/>
                  <a:gd name="T8" fmla="*/ 5 w 5"/>
                  <a:gd name="T9" fmla="*/ 0 h 7"/>
                  <a:gd name="T10" fmla="*/ 5 w 5"/>
                  <a:gd name="T11" fmla="*/ 0 h 7"/>
                  <a:gd name="T12" fmla="*/ 1 w 5"/>
                  <a:gd name="T13" fmla="*/ 1 h 7"/>
                  <a:gd name="T14" fmla="*/ 1 w 5"/>
                  <a:gd name="T15" fmla="*/ 1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5" h="7">
                    <a:moveTo>
                      <a:pt x="1" y="1"/>
                    </a:moveTo>
                    <a:lnTo>
                      <a:pt x="1" y="1"/>
                    </a:lnTo>
                    <a:lnTo>
                      <a:pt x="0" y="7"/>
                    </a:lnTo>
                    <a:lnTo>
                      <a:pt x="0" y="7"/>
                    </a:lnTo>
                    <a:lnTo>
                      <a:pt x="5" y="0"/>
                    </a:lnTo>
                    <a:lnTo>
                      <a:pt x="5" y="0"/>
                    </a:lnTo>
                    <a:lnTo>
                      <a:pt x="1" y="1"/>
                    </a:lnTo>
                    <a:lnTo>
                      <a:pt x="1" y="1"/>
                    </a:lnTo>
                    <a:close/>
                  </a:path>
                </a:pathLst>
              </a:custGeom>
              <a:solidFill>
                <a:srgbClr val="F8961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0" name="Freeform: Shape 8"/>
              <p:cNvSpPr/>
              <p:nvPr/>
            </p:nvSpPr>
            <p:spPr bwMode="auto">
              <a:xfrm flipH="1">
                <a:off x="5408612" y="2364581"/>
                <a:ext cx="1374776" cy="2128837"/>
              </a:xfrm>
              <a:custGeom>
                <a:avLst/>
                <a:gdLst>
                  <a:gd name="connsiteX0" fmla="*/ 1130300 w 1374776"/>
                  <a:gd name="connsiteY0" fmla="*/ 12700 h 2128837"/>
                  <a:gd name="connsiteX1" fmla="*/ 1120775 w 1374776"/>
                  <a:gd name="connsiteY1" fmla="*/ 22225 h 2128837"/>
                  <a:gd name="connsiteX2" fmla="*/ 1111250 w 1374776"/>
                  <a:gd name="connsiteY2" fmla="*/ 33338 h 2128837"/>
                  <a:gd name="connsiteX3" fmla="*/ 1096963 w 1374776"/>
                  <a:gd name="connsiteY3" fmla="*/ 41275 h 2128837"/>
                  <a:gd name="connsiteX4" fmla="*/ 1084263 w 1374776"/>
                  <a:gd name="connsiteY4" fmla="*/ 47625 h 2128837"/>
                  <a:gd name="connsiteX5" fmla="*/ 1084262 w 1374776"/>
                  <a:gd name="connsiteY5" fmla="*/ 47625 h 2128837"/>
                  <a:gd name="connsiteX6" fmla="*/ 1065213 w 1374776"/>
                  <a:gd name="connsiteY6" fmla="*/ 55563 h 2128837"/>
                  <a:gd name="connsiteX7" fmla="*/ 1046163 w 1374776"/>
                  <a:gd name="connsiteY7" fmla="*/ 60325 h 2128837"/>
                  <a:gd name="connsiteX8" fmla="*/ 969963 w 1374776"/>
                  <a:gd name="connsiteY8" fmla="*/ 112713 h 2128837"/>
                  <a:gd name="connsiteX9" fmla="*/ 895350 w 1374776"/>
                  <a:gd name="connsiteY9" fmla="*/ 165100 h 2128837"/>
                  <a:gd name="connsiteX10" fmla="*/ 820738 w 1374776"/>
                  <a:gd name="connsiteY10" fmla="*/ 219075 h 2128837"/>
                  <a:gd name="connsiteX11" fmla="*/ 747713 w 1374776"/>
                  <a:gd name="connsiteY11" fmla="*/ 274638 h 2128837"/>
                  <a:gd name="connsiteX12" fmla="*/ 738188 w 1374776"/>
                  <a:gd name="connsiteY12" fmla="*/ 287338 h 2128837"/>
                  <a:gd name="connsiteX13" fmla="*/ 723900 w 1374776"/>
                  <a:gd name="connsiteY13" fmla="*/ 317500 h 2128837"/>
                  <a:gd name="connsiteX14" fmla="*/ 687388 w 1374776"/>
                  <a:gd name="connsiteY14" fmla="*/ 404813 h 2128837"/>
                  <a:gd name="connsiteX15" fmla="*/ 646113 w 1374776"/>
                  <a:gd name="connsiteY15" fmla="*/ 506413 h 2128837"/>
                  <a:gd name="connsiteX16" fmla="*/ 628650 w 1374776"/>
                  <a:gd name="connsiteY16" fmla="*/ 550863 h 2128837"/>
                  <a:gd name="connsiteX17" fmla="*/ 619125 w 1374776"/>
                  <a:gd name="connsiteY17" fmla="*/ 584200 h 2128837"/>
                  <a:gd name="connsiteX18" fmla="*/ 614363 w 1374776"/>
                  <a:gd name="connsiteY18" fmla="*/ 576263 h 2128837"/>
                  <a:gd name="connsiteX19" fmla="*/ 614363 w 1374776"/>
                  <a:gd name="connsiteY19" fmla="*/ 565150 h 2128837"/>
                  <a:gd name="connsiteX20" fmla="*/ 620713 w 1374776"/>
                  <a:gd name="connsiteY20" fmla="*/ 533400 h 2128837"/>
                  <a:gd name="connsiteX21" fmla="*/ 627063 w 1374776"/>
                  <a:gd name="connsiteY21" fmla="*/ 492125 h 2128837"/>
                  <a:gd name="connsiteX22" fmla="*/ 638175 w 1374776"/>
                  <a:gd name="connsiteY22" fmla="*/ 447675 h 2128837"/>
                  <a:gd name="connsiteX23" fmla="*/ 657225 w 1374776"/>
                  <a:gd name="connsiteY23" fmla="*/ 371475 h 2128837"/>
                  <a:gd name="connsiteX24" fmla="*/ 663575 w 1374776"/>
                  <a:gd name="connsiteY24" fmla="*/ 347663 h 2128837"/>
                  <a:gd name="connsiteX25" fmla="*/ 663575 w 1374776"/>
                  <a:gd name="connsiteY25" fmla="*/ 342900 h 2128837"/>
                  <a:gd name="connsiteX26" fmla="*/ 661988 w 1374776"/>
                  <a:gd name="connsiteY26" fmla="*/ 341313 h 2128837"/>
                  <a:gd name="connsiteX27" fmla="*/ 598488 w 1374776"/>
                  <a:gd name="connsiteY27" fmla="*/ 392113 h 2128837"/>
                  <a:gd name="connsiteX28" fmla="*/ 538163 w 1374776"/>
                  <a:gd name="connsiteY28" fmla="*/ 442912 h 2128837"/>
                  <a:gd name="connsiteX29" fmla="*/ 538163 w 1374776"/>
                  <a:gd name="connsiteY29" fmla="*/ 442912 h 2128837"/>
                  <a:gd name="connsiteX30" fmla="*/ 444500 w 1374776"/>
                  <a:gd name="connsiteY30" fmla="*/ 525462 h 2128837"/>
                  <a:gd name="connsiteX31" fmla="*/ 352425 w 1374776"/>
                  <a:gd name="connsiteY31" fmla="*/ 611187 h 2128837"/>
                  <a:gd name="connsiteX32" fmla="*/ 274638 w 1374776"/>
                  <a:gd name="connsiteY32" fmla="*/ 687387 h 2128837"/>
                  <a:gd name="connsiteX33" fmla="*/ 203200 w 1374776"/>
                  <a:gd name="connsiteY33" fmla="*/ 762000 h 2128837"/>
                  <a:gd name="connsiteX34" fmla="*/ 131762 w 1374776"/>
                  <a:gd name="connsiteY34" fmla="*/ 841375 h 2128837"/>
                  <a:gd name="connsiteX35" fmla="*/ 63500 w 1374776"/>
                  <a:gd name="connsiteY35" fmla="*/ 922337 h 2128837"/>
                  <a:gd name="connsiteX36" fmla="*/ 25400 w 1374776"/>
                  <a:gd name="connsiteY36" fmla="*/ 1220787 h 2128837"/>
                  <a:gd name="connsiteX37" fmla="*/ 12700 w 1374776"/>
                  <a:gd name="connsiteY37" fmla="*/ 1312862 h 2128837"/>
                  <a:gd name="connsiteX38" fmla="*/ 12700 w 1374776"/>
                  <a:gd name="connsiteY38" fmla="*/ 1414462 h 2128837"/>
                  <a:gd name="connsiteX39" fmla="*/ 11112 w 1374776"/>
                  <a:gd name="connsiteY39" fmla="*/ 1514475 h 2128837"/>
                  <a:gd name="connsiteX40" fmla="*/ 4762 w 1374776"/>
                  <a:gd name="connsiteY40" fmla="*/ 1719262 h 2128837"/>
                  <a:gd name="connsiteX41" fmla="*/ 0 w 1374776"/>
                  <a:gd name="connsiteY41" fmla="*/ 1924050 h 2128837"/>
                  <a:gd name="connsiteX42" fmla="*/ 0 w 1374776"/>
                  <a:gd name="connsiteY42" fmla="*/ 2027237 h 2128837"/>
                  <a:gd name="connsiteX43" fmla="*/ 0 w 1374776"/>
                  <a:gd name="connsiteY43" fmla="*/ 2128837 h 2128837"/>
                  <a:gd name="connsiteX44" fmla="*/ 117475 w 1374776"/>
                  <a:gd name="connsiteY44" fmla="*/ 2006600 h 2128837"/>
                  <a:gd name="connsiteX45" fmla="*/ 123825 w 1374776"/>
                  <a:gd name="connsiteY45" fmla="*/ 1920875 h 2128837"/>
                  <a:gd name="connsiteX46" fmla="*/ 136525 w 1374776"/>
                  <a:gd name="connsiteY46" fmla="*/ 1835150 h 2128837"/>
                  <a:gd name="connsiteX47" fmla="*/ 150812 w 1374776"/>
                  <a:gd name="connsiteY47" fmla="*/ 1749425 h 2128837"/>
                  <a:gd name="connsiteX48" fmla="*/ 168275 w 1374776"/>
                  <a:gd name="connsiteY48" fmla="*/ 1663700 h 2128837"/>
                  <a:gd name="connsiteX49" fmla="*/ 185737 w 1374776"/>
                  <a:gd name="connsiteY49" fmla="*/ 1579562 h 2128837"/>
                  <a:gd name="connsiteX50" fmla="*/ 206375 w 1374776"/>
                  <a:gd name="connsiteY50" fmla="*/ 1495425 h 2128837"/>
                  <a:gd name="connsiteX51" fmla="*/ 228600 w 1374776"/>
                  <a:gd name="connsiteY51" fmla="*/ 1411287 h 2128837"/>
                  <a:gd name="connsiteX52" fmla="*/ 252412 w 1374776"/>
                  <a:gd name="connsiteY52" fmla="*/ 1328737 h 2128837"/>
                  <a:gd name="connsiteX53" fmla="*/ 266163 w 1374776"/>
                  <a:gd name="connsiteY53" fmla="*/ 1282162 h 2128837"/>
                  <a:gd name="connsiteX54" fmla="*/ 252412 w 1374776"/>
                  <a:gd name="connsiteY54" fmla="*/ 1328738 h 2128837"/>
                  <a:gd name="connsiteX55" fmla="*/ 228600 w 1374776"/>
                  <a:gd name="connsiteY55" fmla="*/ 1411288 h 2128837"/>
                  <a:gd name="connsiteX56" fmla="*/ 206375 w 1374776"/>
                  <a:gd name="connsiteY56" fmla="*/ 1495425 h 2128837"/>
                  <a:gd name="connsiteX57" fmla="*/ 185737 w 1374776"/>
                  <a:gd name="connsiteY57" fmla="*/ 1579563 h 2128837"/>
                  <a:gd name="connsiteX58" fmla="*/ 168275 w 1374776"/>
                  <a:gd name="connsiteY58" fmla="*/ 1663700 h 2128837"/>
                  <a:gd name="connsiteX59" fmla="*/ 150812 w 1374776"/>
                  <a:gd name="connsiteY59" fmla="*/ 1749425 h 2128837"/>
                  <a:gd name="connsiteX60" fmla="*/ 136525 w 1374776"/>
                  <a:gd name="connsiteY60" fmla="*/ 1835150 h 2128837"/>
                  <a:gd name="connsiteX61" fmla="*/ 123825 w 1374776"/>
                  <a:gd name="connsiteY61" fmla="*/ 1920875 h 2128837"/>
                  <a:gd name="connsiteX62" fmla="*/ 117475 w 1374776"/>
                  <a:gd name="connsiteY62" fmla="*/ 2006600 h 2128837"/>
                  <a:gd name="connsiteX63" fmla="*/ 441325 w 1374776"/>
                  <a:gd name="connsiteY63" fmla="*/ 1658938 h 2128837"/>
                  <a:gd name="connsiteX64" fmla="*/ 441325 w 1374776"/>
                  <a:gd name="connsiteY64" fmla="*/ 1658937 h 2128837"/>
                  <a:gd name="connsiteX65" fmla="*/ 730250 w 1374776"/>
                  <a:gd name="connsiteY65" fmla="*/ 1346200 h 2128837"/>
                  <a:gd name="connsiteX66" fmla="*/ 1020762 w 1374776"/>
                  <a:gd name="connsiteY66" fmla="*/ 1027112 h 2128837"/>
                  <a:gd name="connsiteX67" fmla="*/ 1023938 w 1374776"/>
                  <a:gd name="connsiteY67" fmla="*/ 898525 h 2128837"/>
                  <a:gd name="connsiteX68" fmla="*/ 1030288 w 1374776"/>
                  <a:gd name="connsiteY68" fmla="*/ 771525 h 2128837"/>
                  <a:gd name="connsiteX69" fmla="*/ 1036638 w 1374776"/>
                  <a:gd name="connsiteY69" fmla="*/ 644525 h 2128837"/>
                  <a:gd name="connsiteX70" fmla="*/ 1047750 w 1374776"/>
                  <a:gd name="connsiteY70" fmla="*/ 515937 h 2128837"/>
                  <a:gd name="connsiteX71" fmla="*/ 1060450 w 1374776"/>
                  <a:gd name="connsiteY71" fmla="*/ 390525 h 2128837"/>
                  <a:gd name="connsiteX72" fmla="*/ 1069975 w 1374776"/>
                  <a:gd name="connsiteY72" fmla="*/ 327025 h 2128837"/>
                  <a:gd name="connsiteX73" fmla="*/ 1077913 w 1374776"/>
                  <a:gd name="connsiteY73" fmla="*/ 263525 h 2128837"/>
                  <a:gd name="connsiteX74" fmla="*/ 1089025 w 1374776"/>
                  <a:gd name="connsiteY74" fmla="*/ 200025 h 2128837"/>
                  <a:gd name="connsiteX75" fmla="*/ 1101725 w 1374776"/>
                  <a:gd name="connsiteY75" fmla="*/ 138113 h 2128837"/>
                  <a:gd name="connsiteX76" fmla="*/ 1116013 w 1374776"/>
                  <a:gd name="connsiteY76" fmla="*/ 74613 h 2128837"/>
                  <a:gd name="connsiteX77" fmla="*/ 1138238 w 1374776"/>
                  <a:gd name="connsiteY77" fmla="*/ 0 h 2128837"/>
                  <a:gd name="connsiteX78" fmla="*/ 1138238 w 1374776"/>
                  <a:gd name="connsiteY78" fmla="*/ 1588 h 2128837"/>
                  <a:gd name="connsiteX79" fmla="*/ 1130301 w 1374776"/>
                  <a:gd name="connsiteY79" fmla="*/ 12700 h 2128837"/>
                  <a:gd name="connsiteX80" fmla="*/ 1116013 w 1374776"/>
                  <a:gd name="connsiteY80" fmla="*/ 74613 h 2128837"/>
                  <a:gd name="connsiteX81" fmla="*/ 1101726 w 1374776"/>
                  <a:gd name="connsiteY81" fmla="*/ 138113 h 2128837"/>
                  <a:gd name="connsiteX82" fmla="*/ 1089026 w 1374776"/>
                  <a:gd name="connsiteY82" fmla="*/ 200025 h 2128837"/>
                  <a:gd name="connsiteX83" fmla="*/ 1077913 w 1374776"/>
                  <a:gd name="connsiteY83" fmla="*/ 263525 h 2128837"/>
                  <a:gd name="connsiteX84" fmla="*/ 1069976 w 1374776"/>
                  <a:gd name="connsiteY84" fmla="*/ 327025 h 2128837"/>
                  <a:gd name="connsiteX85" fmla="*/ 1060451 w 1374776"/>
                  <a:gd name="connsiteY85" fmla="*/ 390525 h 2128837"/>
                  <a:gd name="connsiteX86" fmla="*/ 1047751 w 1374776"/>
                  <a:gd name="connsiteY86" fmla="*/ 515937 h 2128837"/>
                  <a:gd name="connsiteX87" fmla="*/ 1036638 w 1374776"/>
                  <a:gd name="connsiteY87" fmla="*/ 644525 h 2128837"/>
                  <a:gd name="connsiteX88" fmla="*/ 1030288 w 1374776"/>
                  <a:gd name="connsiteY88" fmla="*/ 771525 h 2128837"/>
                  <a:gd name="connsiteX89" fmla="*/ 1023938 w 1374776"/>
                  <a:gd name="connsiteY89" fmla="*/ 898525 h 2128837"/>
                  <a:gd name="connsiteX90" fmla="*/ 1020763 w 1374776"/>
                  <a:gd name="connsiteY90" fmla="*/ 1027112 h 2128837"/>
                  <a:gd name="connsiteX91" fmla="*/ 1357314 w 1374776"/>
                  <a:gd name="connsiteY91" fmla="*/ 649287 h 2128837"/>
                  <a:gd name="connsiteX92" fmla="*/ 1374776 w 1374776"/>
                  <a:gd name="connsiteY92" fmla="*/ 520700 h 212883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  <a:cxn ang="0">
                    <a:pos x="connsiteX73" y="connsiteY73"/>
                  </a:cxn>
                  <a:cxn ang="0">
                    <a:pos x="connsiteX74" y="connsiteY74"/>
                  </a:cxn>
                  <a:cxn ang="0">
                    <a:pos x="connsiteX75" y="connsiteY75"/>
                  </a:cxn>
                  <a:cxn ang="0">
                    <a:pos x="connsiteX76" y="connsiteY76"/>
                  </a:cxn>
                  <a:cxn ang="0">
                    <a:pos x="connsiteX77" y="connsiteY77"/>
                  </a:cxn>
                  <a:cxn ang="0">
                    <a:pos x="connsiteX78" y="connsiteY78"/>
                  </a:cxn>
                  <a:cxn ang="0">
                    <a:pos x="connsiteX79" y="connsiteY79"/>
                  </a:cxn>
                  <a:cxn ang="0">
                    <a:pos x="connsiteX80" y="connsiteY80"/>
                  </a:cxn>
                  <a:cxn ang="0">
                    <a:pos x="connsiteX81" y="connsiteY81"/>
                  </a:cxn>
                  <a:cxn ang="0">
                    <a:pos x="connsiteX82" y="connsiteY82"/>
                  </a:cxn>
                  <a:cxn ang="0">
                    <a:pos x="connsiteX83" y="connsiteY83"/>
                  </a:cxn>
                  <a:cxn ang="0">
                    <a:pos x="connsiteX84" y="connsiteY84"/>
                  </a:cxn>
                  <a:cxn ang="0">
                    <a:pos x="connsiteX85" y="connsiteY85"/>
                  </a:cxn>
                  <a:cxn ang="0">
                    <a:pos x="connsiteX86" y="connsiteY86"/>
                  </a:cxn>
                  <a:cxn ang="0">
                    <a:pos x="connsiteX87" y="connsiteY87"/>
                  </a:cxn>
                  <a:cxn ang="0">
                    <a:pos x="connsiteX88" y="connsiteY88"/>
                  </a:cxn>
                  <a:cxn ang="0">
                    <a:pos x="connsiteX89" y="connsiteY89"/>
                  </a:cxn>
                  <a:cxn ang="0">
                    <a:pos x="connsiteX90" y="connsiteY90"/>
                  </a:cxn>
                  <a:cxn ang="0">
                    <a:pos x="connsiteX91" y="connsiteY91"/>
                  </a:cxn>
                  <a:cxn ang="0">
                    <a:pos x="connsiteX92" y="connsiteY92"/>
                  </a:cxn>
                </a:cxnLst>
                <a:rect l="l" t="t" r="r" b="b"/>
                <a:pathLst>
                  <a:path w="1374776" h="2128837">
                    <a:moveTo>
                      <a:pt x="1130300" y="12700"/>
                    </a:moveTo>
                    <a:lnTo>
                      <a:pt x="1120775" y="22225"/>
                    </a:lnTo>
                    <a:lnTo>
                      <a:pt x="1111250" y="33338"/>
                    </a:lnTo>
                    <a:lnTo>
                      <a:pt x="1096963" y="41275"/>
                    </a:lnTo>
                    <a:lnTo>
                      <a:pt x="1084263" y="47625"/>
                    </a:lnTo>
                    <a:lnTo>
                      <a:pt x="1084262" y="47625"/>
                    </a:lnTo>
                    <a:lnTo>
                      <a:pt x="1065213" y="55563"/>
                    </a:lnTo>
                    <a:lnTo>
                      <a:pt x="1046163" y="60325"/>
                    </a:lnTo>
                    <a:lnTo>
                      <a:pt x="969963" y="112713"/>
                    </a:lnTo>
                    <a:lnTo>
                      <a:pt x="895350" y="165100"/>
                    </a:lnTo>
                    <a:lnTo>
                      <a:pt x="820738" y="219075"/>
                    </a:lnTo>
                    <a:lnTo>
                      <a:pt x="747713" y="274638"/>
                    </a:lnTo>
                    <a:lnTo>
                      <a:pt x="738188" y="287338"/>
                    </a:lnTo>
                    <a:lnTo>
                      <a:pt x="723900" y="317500"/>
                    </a:lnTo>
                    <a:lnTo>
                      <a:pt x="687388" y="404813"/>
                    </a:lnTo>
                    <a:lnTo>
                      <a:pt x="646113" y="506413"/>
                    </a:lnTo>
                    <a:lnTo>
                      <a:pt x="628650" y="550863"/>
                    </a:lnTo>
                    <a:lnTo>
                      <a:pt x="619125" y="584200"/>
                    </a:lnTo>
                    <a:lnTo>
                      <a:pt x="614363" y="576263"/>
                    </a:lnTo>
                    <a:lnTo>
                      <a:pt x="614363" y="565150"/>
                    </a:lnTo>
                    <a:lnTo>
                      <a:pt x="620713" y="533400"/>
                    </a:lnTo>
                    <a:lnTo>
                      <a:pt x="627063" y="492125"/>
                    </a:lnTo>
                    <a:lnTo>
                      <a:pt x="638175" y="447675"/>
                    </a:lnTo>
                    <a:lnTo>
                      <a:pt x="657225" y="371475"/>
                    </a:lnTo>
                    <a:lnTo>
                      <a:pt x="663575" y="347663"/>
                    </a:lnTo>
                    <a:lnTo>
                      <a:pt x="663575" y="342900"/>
                    </a:lnTo>
                    <a:lnTo>
                      <a:pt x="661988" y="341313"/>
                    </a:lnTo>
                    <a:lnTo>
                      <a:pt x="598488" y="392113"/>
                    </a:lnTo>
                    <a:lnTo>
                      <a:pt x="538163" y="442912"/>
                    </a:lnTo>
                    <a:lnTo>
                      <a:pt x="538163" y="442912"/>
                    </a:lnTo>
                    <a:lnTo>
                      <a:pt x="444500" y="525462"/>
                    </a:lnTo>
                    <a:lnTo>
                      <a:pt x="352425" y="611187"/>
                    </a:lnTo>
                    <a:lnTo>
                      <a:pt x="274638" y="687387"/>
                    </a:lnTo>
                    <a:lnTo>
                      <a:pt x="203200" y="762000"/>
                    </a:lnTo>
                    <a:lnTo>
                      <a:pt x="131762" y="841375"/>
                    </a:lnTo>
                    <a:lnTo>
                      <a:pt x="63500" y="922337"/>
                    </a:lnTo>
                    <a:lnTo>
                      <a:pt x="25400" y="1220787"/>
                    </a:lnTo>
                    <a:lnTo>
                      <a:pt x="12700" y="1312862"/>
                    </a:lnTo>
                    <a:lnTo>
                      <a:pt x="12700" y="1414462"/>
                    </a:lnTo>
                    <a:lnTo>
                      <a:pt x="11112" y="1514475"/>
                    </a:lnTo>
                    <a:lnTo>
                      <a:pt x="4762" y="1719262"/>
                    </a:lnTo>
                    <a:lnTo>
                      <a:pt x="0" y="1924050"/>
                    </a:lnTo>
                    <a:lnTo>
                      <a:pt x="0" y="2027237"/>
                    </a:lnTo>
                    <a:lnTo>
                      <a:pt x="0" y="2128837"/>
                    </a:lnTo>
                    <a:lnTo>
                      <a:pt x="117475" y="2006600"/>
                    </a:lnTo>
                    <a:lnTo>
                      <a:pt x="123825" y="1920875"/>
                    </a:lnTo>
                    <a:lnTo>
                      <a:pt x="136525" y="1835150"/>
                    </a:lnTo>
                    <a:lnTo>
                      <a:pt x="150812" y="1749425"/>
                    </a:lnTo>
                    <a:lnTo>
                      <a:pt x="168275" y="1663700"/>
                    </a:lnTo>
                    <a:lnTo>
                      <a:pt x="185737" y="1579562"/>
                    </a:lnTo>
                    <a:lnTo>
                      <a:pt x="206375" y="1495425"/>
                    </a:lnTo>
                    <a:lnTo>
                      <a:pt x="228600" y="1411287"/>
                    </a:lnTo>
                    <a:lnTo>
                      <a:pt x="252412" y="1328737"/>
                    </a:lnTo>
                    <a:lnTo>
                      <a:pt x="266163" y="1282162"/>
                    </a:lnTo>
                    <a:lnTo>
                      <a:pt x="252412" y="1328738"/>
                    </a:lnTo>
                    <a:lnTo>
                      <a:pt x="228600" y="1411288"/>
                    </a:lnTo>
                    <a:lnTo>
                      <a:pt x="206375" y="1495425"/>
                    </a:lnTo>
                    <a:lnTo>
                      <a:pt x="185737" y="1579563"/>
                    </a:lnTo>
                    <a:lnTo>
                      <a:pt x="168275" y="1663700"/>
                    </a:lnTo>
                    <a:lnTo>
                      <a:pt x="150812" y="1749425"/>
                    </a:lnTo>
                    <a:lnTo>
                      <a:pt x="136525" y="1835150"/>
                    </a:lnTo>
                    <a:lnTo>
                      <a:pt x="123825" y="1920875"/>
                    </a:lnTo>
                    <a:lnTo>
                      <a:pt x="117475" y="2006600"/>
                    </a:lnTo>
                    <a:lnTo>
                      <a:pt x="441325" y="1658938"/>
                    </a:lnTo>
                    <a:lnTo>
                      <a:pt x="441325" y="1658937"/>
                    </a:lnTo>
                    <a:lnTo>
                      <a:pt x="730250" y="1346200"/>
                    </a:lnTo>
                    <a:lnTo>
                      <a:pt x="1020762" y="1027112"/>
                    </a:lnTo>
                    <a:lnTo>
                      <a:pt x="1023938" y="898525"/>
                    </a:lnTo>
                    <a:lnTo>
                      <a:pt x="1030288" y="771525"/>
                    </a:lnTo>
                    <a:lnTo>
                      <a:pt x="1036638" y="644525"/>
                    </a:lnTo>
                    <a:lnTo>
                      <a:pt x="1047750" y="515937"/>
                    </a:lnTo>
                    <a:lnTo>
                      <a:pt x="1060450" y="390525"/>
                    </a:lnTo>
                    <a:lnTo>
                      <a:pt x="1069975" y="327025"/>
                    </a:lnTo>
                    <a:lnTo>
                      <a:pt x="1077913" y="263525"/>
                    </a:lnTo>
                    <a:lnTo>
                      <a:pt x="1089025" y="200025"/>
                    </a:lnTo>
                    <a:lnTo>
                      <a:pt x="1101725" y="138113"/>
                    </a:lnTo>
                    <a:lnTo>
                      <a:pt x="1116013" y="74613"/>
                    </a:lnTo>
                    <a:close/>
                    <a:moveTo>
                      <a:pt x="1138238" y="0"/>
                    </a:moveTo>
                    <a:lnTo>
                      <a:pt x="1138238" y="1588"/>
                    </a:lnTo>
                    <a:lnTo>
                      <a:pt x="1130301" y="12700"/>
                    </a:lnTo>
                    <a:lnTo>
                      <a:pt x="1116013" y="74613"/>
                    </a:lnTo>
                    <a:lnTo>
                      <a:pt x="1101726" y="138113"/>
                    </a:lnTo>
                    <a:lnTo>
                      <a:pt x="1089026" y="200025"/>
                    </a:lnTo>
                    <a:lnTo>
                      <a:pt x="1077913" y="263525"/>
                    </a:lnTo>
                    <a:lnTo>
                      <a:pt x="1069976" y="327025"/>
                    </a:lnTo>
                    <a:lnTo>
                      <a:pt x="1060451" y="390525"/>
                    </a:lnTo>
                    <a:lnTo>
                      <a:pt x="1047751" y="515937"/>
                    </a:lnTo>
                    <a:lnTo>
                      <a:pt x="1036638" y="644525"/>
                    </a:lnTo>
                    <a:lnTo>
                      <a:pt x="1030288" y="771525"/>
                    </a:lnTo>
                    <a:lnTo>
                      <a:pt x="1023938" y="898525"/>
                    </a:lnTo>
                    <a:lnTo>
                      <a:pt x="1020763" y="1027112"/>
                    </a:lnTo>
                    <a:lnTo>
                      <a:pt x="1357314" y="649287"/>
                    </a:lnTo>
                    <a:lnTo>
                      <a:pt x="1374776" y="520700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1" name="Freeform: Shape 9"/>
              <p:cNvSpPr/>
              <p:nvPr/>
            </p:nvSpPr>
            <p:spPr bwMode="auto">
              <a:xfrm flipH="1">
                <a:off x="4273551" y="1685131"/>
                <a:ext cx="1152525" cy="1328737"/>
              </a:xfrm>
              <a:custGeom>
                <a:avLst/>
                <a:gdLst>
                  <a:gd name="connsiteX0" fmla="*/ 1117600 w 1152525"/>
                  <a:gd name="connsiteY0" fmla="*/ 0 h 1328737"/>
                  <a:gd name="connsiteX1" fmla="*/ 1100138 w 1152525"/>
                  <a:gd name="connsiteY1" fmla="*/ 1588 h 1328737"/>
                  <a:gd name="connsiteX2" fmla="*/ 1084263 w 1152525"/>
                  <a:gd name="connsiteY2" fmla="*/ 7938 h 1328737"/>
                  <a:gd name="connsiteX3" fmla="*/ 989013 w 1152525"/>
                  <a:gd name="connsiteY3" fmla="*/ 44450 h 1328737"/>
                  <a:gd name="connsiteX4" fmla="*/ 876300 w 1152525"/>
                  <a:gd name="connsiteY4" fmla="*/ 93663 h 1328737"/>
                  <a:gd name="connsiteX5" fmla="*/ 747713 w 1152525"/>
                  <a:gd name="connsiteY5" fmla="*/ 152400 h 1328737"/>
                  <a:gd name="connsiteX6" fmla="*/ 606425 w 1152525"/>
                  <a:gd name="connsiteY6" fmla="*/ 219075 h 1328737"/>
                  <a:gd name="connsiteX7" fmla="*/ 492125 w 1152525"/>
                  <a:gd name="connsiteY7" fmla="*/ 276225 h 1328737"/>
                  <a:gd name="connsiteX8" fmla="*/ 369888 w 1152525"/>
                  <a:gd name="connsiteY8" fmla="*/ 338138 h 1328737"/>
                  <a:gd name="connsiteX9" fmla="*/ 242887 w 1152525"/>
                  <a:gd name="connsiteY9" fmla="*/ 406400 h 1328737"/>
                  <a:gd name="connsiteX10" fmla="*/ 114300 w 1152525"/>
                  <a:gd name="connsiteY10" fmla="*/ 477838 h 1328737"/>
                  <a:gd name="connsiteX11" fmla="*/ 19050 w 1152525"/>
                  <a:gd name="connsiteY11" fmla="*/ 1204912 h 1328737"/>
                  <a:gd name="connsiteX12" fmla="*/ 17462 w 1152525"/>
                  <a:gd name="connsiteY12" fmla="*/ 1200150 h 1328737"/>
                  <a:gd name="connsiteX13" fmla="*/ 0 w 1152525"/>
                  <a:gd name="connsiteY13" fmla="*/ 1328737 h 1328737"/>
                  <a:gd name="connsiteX14" fmla="*/ 349250 w 1152525"/>
                  <a:gd name="connsiteY14" fmla="*/ 935037 h 1328737"/>
                  <a:gd name="connsiteX15" fmla="*/ 349250 w 1152525"/>
                  <a:gd name="connsiteY15" fmla="*/ 935037 h 1328737"/>
                  <a:gd name="connsiteX16" fmla="*/ 441325 w 1152525"/>
                  <a:gd name="connsiteY16" fmla="*/ 830262 h 1328737"/>
                  <a:gd name="connsiteX17" fmla="*/ 800100 w 1152525"/>
                  <a:gd name="connsiteY17" fmla="*/ 415925 h 1328737"/>
                  <a:gd name="connsiteX18" fmla="*/ 1152525 w 1152525"/>
                  <a:gd name="connsiteY18" fmla="*/ 7938 h 1328737"/>
                  <a:gd name="connsiteX19" fmla="*/ 1136650 w 1152525"/>
                  <a:gd name="connsiteY19" fmla="*/ 1588 h 132873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152525" h="1328737">
                    <a:moveTo>
                      <a:pt x="1117600" y="0"/>
                    </a:moveTo>
                    <a:lnTo>
                      <a:pt x="1100138" y="1588"/>
                    </a:lnTo>
                    <a:lnTo>
                      <a:pt x="1084263" y="7938"/>
                    </a:lnTo>
                    <a:lnTo>
                      <a:pt x="989013" y="44450"/>
                    </a:lnTo>
                    <a:lnTo>
                      <a:pt x="876300" y="93663"/>
                    </a:lnTo>
                    <a:lnTo>
                      <a:pt x="747713" y="152400"/>
                    </a:lnTo>
                    <a:lnTo>
                      <a:pt x="606425" y="219075"/>
                    </a:lnTo>
                    <a:lnTo>
                      <a:pt x="492125" y="276225"/>
                    </a:lnTo>
                    <a:lnTo>
                      <a:pt x="369888" y="338138"/>
                    </a:lnTo>
                    <a:lnTo>
                      <a:pt x="242887" y="406400"/>
                    </a:lnTo>
                    <a:lnTo>
                      <a:pt x="114300" y="477838"/>
                    </a:lnTo>
                    <a:lnTo>
                      <a:pt x="19050" y="1204912"/>
                    </a:lnTo>
                    <a:lnTo>
                      <a:pt x="17462" y="1200150"/>
                    </a:lnTo>
                    <a:lnTo>
                      <a:pt x="0" y="1328737"/>
                    </a:lnTo>
                    <a:lnTo>
                      <a:pt x="349250" y="935037"/>
                    </a:lnTo>
                    <a:lnTo>
                      <a:pt x="349250" y="935037"/>
                    </a:lnTo>
                    <a:lnTo>
                      <a:pt x="441325" y="830262"/>
                    </a:lnTo>
                    <a:lnTo>
                      <a:pt x="800100" y="415925"/>
                    </a:lnTo>
                    <a:lnTo>
                      <a:pt x="1152525" y="7938"/>
                    </a:lnTo>
                    <a:lnTo>
                      <a:pt x="1136650" y="1588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2" name="Freeform: Shape 10"/>
              <p:cNvSpPr/>
              <p:nvPr/>
            </p:nvSpPr>
            <p:spPr bwMode="auto">
              <a:xfrm flipH="1">
                <a:off x="7267576" y="4961731"/>
                <a:ext cx="393700" cy="366712"/>
              </a:xfrm>
              <a:custGeom>
                <a:avLst/>
                <a:gdLst>
                  <a:gd name="T0" fmla="*/ 0 w 248"/>
                  <a:gd name="T1" fmla="*/ 81 h 231"/>
                  <a:gd name="T2" fmla="*/ 173 w 248"/>
                  <a:gd name="T3" fmla="*/ 231 h 231"/>
                  <a:gd name="T4" fmla="*/ 248 w 248"/>
                  <a:gd name="T5" fmla="*/ 156 h 231"/>
                  <a:gd name="T6" fmla="*/ 70 w 248"/>
                  <a:gd name="T7" fmla="*/ 0 h 231"/>
                  <a:gd name="T8" fmla="*/ 0 w 248"/>
                  <a:gd name="T9" fmla="*/ 81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8" h="231">
                    <a:moveTo>
                      <a:pt x="0" y="81"/>
                    </a:moveTo>
                    <a:lnTo>
                      <a:pt x="173" y="231"/>
                    </a:lnTo>
                    <a:lnTo>
                      <a:pt x="248" y="156"/>
                    </a:lnTo>
                    <a:lnTo>
                      <a:pt x="70" y="0"/>
                    </a:lnTo>
                    <a:lnTo>
                      <a:pt x="0" y="81"/>
                    </a:lnTo>
                    <a:close/>
                  </a:path>
                </a:pathLst>
              </a:custGeom>
              <a:solidFill>
                <a:schemeClr val="tx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3" name="Freeform: Shape 11"/>
              <p:cNvSpPr/>
              <p:nvPr/>
            </p:nvSpPr>
            <p:spPr bwMode="auto">
              <a:xfrm flipH="1">
                <a:off x="6962776" y="5026818"/>
                <a:ext cx="1547813" cy="1403350"/>
              </a:xfrm>
              <a:custGeom>
                <a:avLst/>
                <a:gdLst>
                  <a:gd name="T0" fmla="*/ 975 w 975"/>
                  <a:gd name="T1" fmla="*/ 47 h 884"/>
                  <a:gd name="T2" fmla="*/ 975 w 975"/>
                  <a:gd name="T3" fmla="*/ 47 h 884"/>
                  <a:gd name="T4" fmla="*/ 962 w 975"/>
                  <a:gd name="T5" fmla="*/ 35 h 884"/>
                  <a:gd name="T6" fmla="*/ 947 w 975"/>
                  <a:gd name="T7" fmla="*/ 25 h 884"/>
                  <a:gd name="T8" fmla="*/ 931 w 975"/>
                  <a:gd name="T9" fmla="*/ 19 h 884"/>
                  <a:gd name="T10" fmla="*/ 915 w 975"/>
                  <a:gd name="T11" fmla="*/ 12 h 884"/>
                  <a:gd name="T12" fmla="*/ 899 w 975"/>
                  <a:gd name="T13" fmla="*/ 7 h 884"/>
                  <a:gd name="T14" fmla="*/ 882 w 975"/>
                  <a:gd name="T15" fmla="*/ 4 h 884"/>
                  <a:gd name="T16" fmla="*/ 866 w 975"/>
                  <a:gd name="T17" fmla="*/ 2 h 884"/>
                  <a:gd name="T18" fmla="*/ 849 w 975"/>
                  <a:gd name="T19" fmla="*/ 0 h 884"/>
                  <a:gd name="T20" fmla="*/ 849 w 975"/>
                  <a:gd name="T21" fmla="*/ 0 h 884"/>
                  <a:gd name="T22" fmla="*/ 716 w 975"/>
                  <a:gd name="T23" fmla="*/ 136 h 884"/>
                  <a:gd name="T24" fmla="*/ 586 w 975"/>
                  <a:gd name="T25" fmla="*/ 269 h 884"/>
                  <a:gd name="T26" fmla="*/ 459 w 975"/>
                  <a:gd name="T27" fmla="*/ 396 h 884"/>
                  <a:gd name="T28" fmla="*/ 335 w 975"/>
                  <a:gd name="T29" fmla="*/ 520 h 884"/>
                  <a:gd name="T30" fmla="*/ 0 w 975"/>
                  <a:gd name="T31" fmla="*/ 884 h 884"/>
                  <a:gd name="T32" fmla="*/ 339 w 975"/>
                  <a:gd name="T33" fmla="*/ 738 h 884"/>
                  <a:gd name="T34" fmla="*/ 778 w 975"/>
                  <a:gd name="T35" fmla="*/ 246 h 884"/>
                  <a:gd name="T36" fmla="*/ 877 w 975"/>
                  <a:gd name="T37" fmla="*/ 330 h 884"/>
                  <a:gd name="T38" fmla="*/ 946 w 975"/>
                  <a:gd name="T39" fmla="*/ 249 h 884"/>
                  <a:gd name="T40" fmla="*/ 850 w 975"/>
                  <a:gd name="T41" fmla="*/ 167 h 884"/>
                  <a:gd name="T42" fmla="*/ 864 w 975"/>
                  <a:gd name="T43" fmla="*/ 150 h 884"/>
                  <a:gd name="T44" fmla="*/ 867 w 975"/>
                  <a:gd name="T45" fmla="*/ 150 h 884"/>
                  <a:gd name="T46" fmla="*/ 911 w 975"/>
                  <a:gd name="T47" fmla="*/ 99 h 884"/>
                  <a:gd name="T48" fmla="*/ 937 w 975"/>
                  <a:gd name="T49" fmla="*/ 69 h 884"/>
                  <a:gd name="T50" fmla="*/ 936 w 975"/>
                  <a:gd name="T51" fmla="*/ 68 h 884"/>
                  <a:gd name="T52" fmla="*/ 955 w 975"/>
                  <a:gd name="T53" fmla="*/ 45 h 884"/>
                  <a:gd name="T54" fmla="*/ 955 w 975"/>
                  <a:gd name="T55" fmla="*/ 45 h 884"/>
                  <a:gd name="T56" fmla="*/ 975 w 975"/>
                  <a:gd name="T57" fmla="*/ 47 h 884"/>
                  <a:gd name="T58" fmla="*/ 975 w 975"/>
                  <a:gd name="T59" fmla="*/ 47 h 88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975" h="884">
                    <a:moveTo>
                      <a:pt x="975" y="47"/>
                    </a:moveTo>
                    <a:lnTo>
                      <a:pt x="975" y="47"/>
                    </a:lnTo>
                    <a:lnTo>
                      <a:pt x="962" y="35"/>
                    </a:lnTo>
                    <a:lnTo>
                      <a:pt x="947" y="25"/>
                    </a:lnTo>
                    <a:lnTo>
                      <a:pt x="931" y="19"/>
                    </a:lnTo>
                    <a:lnTo>
                      <a:pt x="915" y="12"/>
                    </a:lnTo>
                    <a:lnTo>
                      <a:pt x="899" y="7"/>
                    </a:lnTo>
                    <a:lnTo>
                      <a:pt x="882" y="4"/>
                    </a:lnTo>
                    <a:lnTo>
                      <a:pt x="866" y="2"/>
                    </a:lnTo>
                    <a:lnTo>
                      <a:pt x="849" y="0"/>
                    </a:lnTo>
                    <a:lnTo>
                      <a:pt x="849" y="0"/>
                    </a:lnTo>
                    <a:lnTo>
                      <a:pt x="716" y="136"/>
                    </a:lnTo>
                    <a:lnTo>
                      <a:pt x="586" y="269"/>
                    </a:lnTo>
                    <a:lnTo>
                      <a:pt x="459" y="396"/>
                    </a:lnTo>
                    <a:lnTo>
                      <a:pt x="335" y="520"/>
                    </a:lnTo>
                    <a:lnTo>
                      <a:pt x="0" y="884"/>
                    </a:lnTo>
                    <a:lnTo>
                      <a:pt x="339" y="738"/>
                    </a:lnTo>
                    <a:lnTo>
                      <a:pt x="778" y="246"/>
                    </a:lnTo>
                    <a:lnTo>
                      <a:pt x="877" y="330"/>
                    </a:lnTo>
                    <a:lnTo>
                      <a:pt x="946" y="249"/>
                    </a:lnTo>
                    <a:lnTo>
                      <a:pt x="850" y="167"/>
                    </a:lnTo>
                    <a:lnTo>
                      <a:pt x="864" y="150"/>
                    </a:lnTo>
                    <a:lnTo>
                      <a:pt x="867" y="150"/>
                    </a:lnTo>
                    <a:lnTo>
                      <a:pt x="911" y="99"/>
                    </a:lnTo>
                    <a:lnTo>
                      <a:pt x="937" y="69"/>
                    </a:lnTo>
                    <a:lnTo>
                      <a:pt x="936" y="68"/>
                    </a:lnTo>
                    <a:lnTo>
                      <a:pt x="955" y="45"/>
                    </a:lnTo>
                    <a:lnTo>
                      <a:pt x="955" y="45"/>
                    </a:lnTo>
                    <a:lnTo>
                      <a:pt x="975" y="47"/>
                    </a:lnTo>
                    <a:lnTo>
                      <a:pt x="975" y="47"/>
                    </a:lnTo>
                    <a:close/>
                  </a:path>
                </a:pathLst>
              </a:custGeom>
              <a:solidFill>
                <a:schemeClr val="tx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4" name="Freeform: Shape 12"/>
              <p:cNvSpPr/>
              <p:nvPr/>
            </p:nvSpPr>
            <p:spPr bwMode="auto">
              <a:xfrm flipH="1">
                <a:off x="5162550" y="3917156"/>
                <a:ext cx="2000250" cy="1185862"/>
              </a:xfrm>
              <a:custGeom>
                <a:avLst/>
                <a:gdLst>
                  <a:gd name="connsiteX0" fmla="*/ 977907 w 2000250"/>
                  <a:gd name="connsiteY0" fmla="*/ 571442 h 1185862"/>
                  <a:gd name="connsiteX1" fmla="*/ 979488 w 2000250"/>
                  <a:gd name="connsiteY1" fmla="*/ 571500 h 1185862"/>
                  <a:gd name="connsiteX2" fmla="*/ 979487 w 2000250"/>
                  <a:gd name="connsiteY2" fmla="*/ 571500 h 1185862"/>
                  <a:gd name="connsiteX3" fmla="*/ 1139825 w 2000250"/>
                  <a:gd name="connsiteY3" fmla="*/ 0 h 1185862"/>
                  <a:gd name="connsiteX4" fmla="*/ 1068388 w 2000250"/>
                  <a:gd name="connsiteY4" fmla="*/ 0 h 1185862"/>
                  <a:gd name="connsiteX5" fmla="*/ 1055688 w 2000250"/>
                  <a:gd name="connsiteY5" fmla="*/ 0 h 1185862"/>
                  <a:gd name="connsiteX6" fmla="*/ 1041400 w 2000250"/>
                  <a:gd name="connsiteY6" fmla="*/ 1588 h 1185862"/>
                  <a:gd name="connsiteX7" fmla="*/ 809625 w 2000250"/>
                  <a:gd name="connsiteY7" fmla="*/ 254000 h 1185862"/>
                  <a:gd name="connsiteX8" fmla="*/ 581025 w 2000250"/>
                  <a:gd name="connsiteY8" fmla="*/ 498475 h 1185862"/>
                  <a:gd name="connsiteX9" fmla="*/ 625475 w 2000250"/>
                  <a:gd name="connsiteY9" fmla="*/ 512763 h 1185862"/>
                  <a:gd name="connsiteX10" fmla="*/ 671513 w 2000250"/>
                  <a:gd name="connsiteY10" fmla="*/ 527050 h 1185862"/>
                  <a:gd name="connsiteX11" fmla="*/ 714375 w 2000250"/>
                  <a:gd name="connsiteY11" fmla="*/ 538163 h 1185862"/>
                  <a:gd name="connsiteX12" fmla="*/ 758825 w 2000250"/>
                  <a:gd name="connsiteY12" fmla="*/ 547688 h 1185862"/>
                  <a:gd name="connsiteX13" fmla="*/ 803275 w 2000250"/>
                  <a:gd name="connsiteY13" fmla="*/ 555625 h 1185862"/>
                  <a:gd name="connsiteX14" fmla="*/ 847725 w 2000250"/>
                  <a:gd name="connsiteY14" fmla="*/ 561975 h 1185862"/>
                  <a:gd name="connsiteX15" fmla="*/ 852331 w 2000250"/>
                  <a:gd name="connsiteY15" fmla="*/ 562469 h 1185862"/>
                  <a:gd name="connsiteX16" fmla="*/ 847725 w 2000250"/>
                  <a:gd name="connsiteY16" fmla="*/ 561975 h 1185862"/>
                  <a:gd name="connsiteX17" fmla="*/ 803275 w 2000250"/>
                  <a:gd name="connsiteY17" fmla="*/ 555625 h 1185862"/>
                  <a:gd name="connsiteX18" fmla="*/ 758825 w 2000250"/>
                  <a:gd name="connsiteY18" fmla="*/ 547688 h 1185862"/>
                  <a:gd name="connsiteX19" fmla="*/ 714375 w 2000250"/>
                  <a:gd name="connsiteY19" fmla="*/ 538163 h 1185862"/>
                  <a:gd name="connsiteX20" fmla="*/ 671512 w 2000250"/>
                  <a:gd name="connsiteY20" fmla="*/ 527050 h 1185862"/>
                  <a:gd name="connsiteX21" fmla="*/ 625475 w 2000250"/>
                  <a:gd name="connsiteY21" fmla="*/ 512763 h 1185862"/>
                  <a:gd name="connsiteX22" fmla="*/ 581024 w 2000250"/>
                  <a:gd name="connsiteY22" fmla="*/ 498475 h 1185862"/>
                  <a:gd name="connsiteX23" fmla="*/ 265112 w 2000250"/>
                  <a:gd name="connsiteY23" fmla="*/ 831850 h 1185862"/>
                  <a:gd name="connsiteX24" fmla="*/ 315912 w 2000250"/>
                  <a:gd name="connsiteY24" fmla="*/ 830262 h 1185862"/>
                  <a:gd name="connsiteX25" fmla="*/ 315912 w 2000250"/>
                  <a:gd name="connsiteY25" fmla="*/ 830262 h 1185862"/>
                  <a:gd name="connsiteX26" fmla="*/ 265112 w 2000250"/>
                  <a:gd name="connsiteY26" fmla="*/ 831850 h 1185862"/>
                  <a:gd name="connsiteX27" fmla="*/ 0 w 2000250"/>
                  <a:gd name="connsiteY27" fmla="*/ 1109662 h 1185862"/>
                  <a:gd name="connsiteX28" fmla="*/ 26987 w 2000250"/>
                  <a:gd name="connsiteY28" fmla="*/ 1112837 h 1185862"/>
                  <a:gd name="connsiteX29" fmla="*/ 52387 w 2000250"/>
                  <a:gd name="connsiteY29" fmla="*/ 1116012 h 1185862"/>
                  <a:gd name="connsiteX30" fmla="*/ 79375 w 2000250"/>
                  <a:gd name="connsiteY30" fmla="*/ 1120775 h 1185862"/>
                  <a:gd name="connsiteX31" fmla="*/ 104775 w 2000250"/>
                  <a:gd name="connsiteY31" fmla="*/ 1128712 h 1185862"/>
                  <a:gd name="connsiteX32" fmla="*/ 130175 w 2000250"/>
                  <a:gd name="connsiteY32" fmla="*/ 1139825 h 1185862"/>
                  <a:gd name="connsiteX33" fmla="*/ 155575 w 2000250"/>
                  <a:gd name="connsiteY33" fmla="*/ 1149350 h 1185862"/>
                  <a:gd name="connsiteX34" fmla="*/ 179387 w 2000250"/>
                  <a:gd name="connsiteY34" fmla="*/ 1165225 h 1185862"/>
                  <a:gd name="connsiteX35" fmla="*/ 200025 w 2000250"/>
                  <a:gd name="connsiteY35" fmla="*/ 1184275 h 1185862"/>
                  <a:gd name="connsiteX36" fmla="*/ 249237 w 2000250"/>
                  <a:gd name="connsiteY36" fmla="*/ 1185862 h 1185862"/>
                  <a:gd name="connsiteX37" fmla="*/ 296862 w 2000250"/>
                  <a:gd name="connsiteY37" fmla="*/ 1185862 h 1185862"/>
                  <a:gd name="connsiteX38" fmla="*/ 344487 w 2000250"/>
                  <a:gd name="connsiteY38" fmla="*/ 1185862 h 1185862"/>
                  <a:gd name="connsiteX39" fmla="*/ 390525 w 2000250"/>
                  <a:gd name="connsiteY39" fmla="*/ 1184275 h 1185862"/>
                  <a:gd name="connsiteX40" fmla="*/ 438150 w 2000250"/>
                  <a:gd name="connsiteY40" fmla="*/ 1182687 h 1185862"/>
                  <a:gd name="connsiteX41" fmla="*/ 484187 w 2000250"/>
                  <a:gd name="connsiteY41" fmla="*/ 1177925 h 1185862"/>
                  <a:gd name="connsiteX42" fmla="*/ 528637 w 2000250"/>
                  <a:gd name="connsiteY42" fmla="*/ 1173162 h 1185862"/>
                  <a:gd name="connsiteX43" fmla="*/ 574675 w 2000250"/>
                  <a:gd name="connsiteY43" fmla="*/ 1165225 h 1185862"/>
                  <a:gd name="connsiteX44" fmla="*/ 619125 w 2000250"/>
                  <a:gd name="connsiteY44" fmla="*/ 1158875 h 1185862"/>
                  <a:gd name="connsiteX45" fmla="*/ 661988 w 2000250"/>
                  <a:gd name="connsiteY45" fmla="*/ 1149350 h 1185862"/>
                  <a:gd name="connsiteX46" fmla="*/ 706438 w 2000250"/>
                  <a:gd name="connsiteY46" fmla="*/ 1139825 h 1185862"/>
                  <a:gd name="connsiteX47" fmla="*/ 749300 w 2000250"/>
                  <a:gd name="connsiteY47" fmla="*/ 1128712 h 1185862"/>
                  <a:gd name="connsiteX48" fmla="*/ 790575 w 2000250"/>
                  <a:gd name="connsiteY48" fmla="*/ 1116012 h 1185862"/>
                  <a:gd name="connsiteX49" fmla="*/ 835025 w 2000250"/>
                  <a:gd name="connsiteY49" fmla="*/ 1103312 h 1185862"/>
                  <a:gd name="connsiteX50" fmla="*/ 876300 w 2000250"/>
                  <a:gd name="connsiteY50" fmla="*/ 1089025 h 1185862"/>
                  <a:gd name="connsiteX51" fmla="*/ 917575 w 2000250"/>
                  <a:gd name="connsiteY51" fmla="*/ 1073150 h 1185862"/>
                  <a:gd name="connsiteX52" fmla="*/ 609600 w 2000250"/>
                  <a:gd name="connsiteY52" fmla="*/ 898525 h 1185862"/>
                  <a:gd name="connsiteX53" fmla="*/ 654050 w 2000250"/>
                  <a:gd name="connsiteY53" fmla="*/ 896937 h 1185862"/>
                  <a:gd name="connsiteX54" fmla="*/ 654050 w 2000250"/>
                  <a:gd name="connsiteY54" fmla="*/ 896937 h 1185862"/>
                  <a:gd name="connsiteX55" fmla="*/ 1292225 w 2000250"/>
                  <a:gd name="connsiteY55" fmla="*/ 873125 h 1185862"/>
                  <a:gd name="connsiteX56" fmla="*/ 1336675 w 2000250"/>
                  <a:gd name="connsiteY56" fmla="*/ 842962 h 1185862"/>
                  <a:gd name="connsiteX57" fmla="*/ 1381125 w 2000250"/>
                  <a:gd name="connsiteY57" fmla="*/ 809625 h 1185862"/>
                  <a:gd name="connsiteX58" fmla="*/ 1423987 w 2000250"/>
                  <a:gd name="connsiteY58" fmla="*/ 777875 h 1185862"/>
                  <a:gd name="connsiteX59" fmla="*/ 1465262 w 2000250"/>
                  <a:gd name="connsiteY59" fmla="*/ 741362 h 1185862"/>
                  <a:gd name="connsiteX60" fmla="*/ 1506537 w 2000250"/>
                  <a:gd name="connsiteY60" fmla="*/ 708025 h 1185862"/>
                  <a:gd name="connsiteX61" fmla="*/ 1547812 w 2000250"/>
                  <a:gd name="connsiteY61" fmla="*/ 669925 h 1185862"/>
                  <a:gd name="connsiteX62" fmla="*/ 1587500 w 2000250"/>
                  <a:gd name="connsiteY62" fmla="*/ 631825 h 1185862"/>
                  <a:gd name="connsiteX63" fmla="*/ 1627187 w 2000250"/>
                  <a:gd name="connsiteY63" fmla="*/ 595312 h 1185862"/>
                  <a:gd name="connsiteX64" fmla="*/ 1665287 w 2000250"/>
                  <a:gd name="connsiteY64" fmla="*/ 555625 h 1185862"/>
                  <a:gd name="connsiteX65" fmla="*/ 1703387 w 2000250"/>
                  <a:gd name="connsiteY65" fmla="*/ 515938 h 1185862"/>
                  <a:gd name="connsiteX66" fmla="*/ 1778000 w 2000250"/>
                  <a:gd name="connsiteY66" fmla="*/ 431800 h 1185862"/>
                  <a:gd name="connsiteX67" fmla="*/ 1849437 w 2000250"/>
                  <a:gd name="connsiteY67" fmla="*/ 344488 h 1185862"/>
                  <a:gd name="connsiteX68" fmla="*/ 1919287 w 2000250"/>
                  <a:gd name="connsiteY68" fmla="*/ 257176 h 1185862"/>
                  <a:gd name="connsiteX69" fmla="*/ 1919288 w 2000250"/>
                  <a:gd name="connsiteY69" fmla="*/ 257175 h 1185862"/>
                  <a:gd name="connsiteX70" fmla="*/ 1958975 w 2000250"/>
                  <a:gd name="connsiteY70" fmla="*/ 201613 h 1185862"/>
                  <a:gd name="connsiteX71" fmla="*/ 2000250 w 2000250"/>
                  <a:gd name="connsiteY71" fmla="*/ 146050 h 1185862"/>
                  <a:gd name="connsiteX72" fmla="*/ 1597025 w 2000250"/>
                  <a:gd name="connsiteY72" fmla="*/ 34925 h 1185862"/>
                  <a:gd name="connsiteX73" fmla="*/ 1604963 w 2000250"/>
                  <a:gd name="connsiteY73" fmla="*/ 33338 h 1185862"/>
                  <a:gd name="connsiteX74" fmla="*/ 1538288 w 2000250"/>
                  <a:gd name="connsiteY74" fmla="*/ 28575 h 1185862"/>
                  <a:gd name="connsiteX75" fmla="*/ 1473200 w 2000250"/>
                  <a:gd name="connsiteY75" fmla="*/ 23813 h 1185862"/>
                  <a:gd name="connsiteX76" fmla="*/ 1343025 w 2000250"/>
                  <a:gd name="connsiteY76" fmla="*/ 12700 h 1185862"/>
                  <a:gd name="connsiteX77" fmla="*/ 1276350 w 2000250"/>
                  <a:gd name="connsiteY77" fmla="*/ 7938 h 1185862"/>
                  <a:gd name="connsiteX78" fmla="*/ 1208088 w 2000250"/>
                  <a:gd name="connsiteY78" fmla="*/ 4763 h 118586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  <a:cxn ang="0">
                    <a:pos x="connsiteX73" y="connsiteY73"/>
                  </a:cxn>
                  <a:cxn ang="0">
                    <a:pos x="connsiteX74" y="connsiteY74"/>
                  </a:cxn>
                  <a:cxn ang="0">
                    <a:pos x="connsiteX75" y="connsiteY75"/>
                  </a:cxn>
                  <a:cxn ang="0">
                    <a:pos x="connsiteX76" y="connsiteY76"/>
                  </a:cxn>
                  <a:cxn ang="0">
                    <a:pos x="connsiteX77" y="connsiteY77"/>
                  </a:cxn>
                  <a:cxn ang="0">
                    <a:pos x="connsiteX78" y="connsiteY78"/>
                  </a:cxn>
                </a:cxnLst>
                <a:rect l="l" t="t" r="r" b="b"/>
                <a:pathLst>
                  <a:path w="2000250" h="1185862">
                    <a:moveTo>
                      <a:pt x="977907" y="571442"/>
                    </a:moveTo>
                    <a:lnTo>
                      <a:pt x="979488" y="571500"/>
                    </a:lnTo>
                    <a:lnTo>
                      <a:pt x="979487" y="571500"/>
                    </a:lnTo>
                    <a:close/>
                    <a:moveTo>
                      <a:pt x="1139825" y="0"/>
                    </a:moveTo>
                    <a:lnTo>
                      <a:pt x="1068388" y="0"/>
                    </a:lnTo>
                    <a:lnTo>
                      <a:pt x="1055688" y="0"/>
                    </a:lnTo>
                    <a:lnTo>
                      <a:pt x="1041400" y="1588"/>
                    </a:lnTo>
                    <a:lnTo>
                      <a:pt x="809625" y="254000"/>
                    </a:lnTo>
                    <a:lnTo>
                      <a:pt x="581025" y="498475"/>
                    </a:lnTo>
                    <a:lnTo>
                      <a:pt x="625475" y="512763"/>
                    </a:lnTo>
                    <a:lnTo>
                      <a:pt x="671513" y="527050"/>
                    </a:lnTo>
                    <a:lnTo>
                      <a:pt x="714375" y="538163"/>
                    </a:lnTo>
                    <a:lnTo>
                      <a:pt x="758825" y="547688"/>
                    </a:lnTo>
                    <a:lnTo>
                      <a:pt x="803275" y="555625"/>
                    </a:lnTo>
                    <a:lnTo>
                      <a:pt x="847725" y="561975"/>
                    </a:lnTo>
                    <a:lnTo>
                      <a:pt x="852331" y="562469"/>
                    </a:lnTo>
                    <a:lnTo>
                      <a:pt x="847725" y="561975"/>
                    </a:lnTo>
                    <a:lnTo>
                      <a:pt x="803275" y="555625"/>
                    </a:lnTo>
                    <a:lnTo>
                      <a:pt x="758825" y="547688"/>
                    </a:lnTo>
                    <a:lnTo>
                      <a:pt x="714375" y="538163"/>
                    </a:lnTo>
                    <a:lnTo>
                      <a:pt x="671512" y="527050"/>
                    </a:lnTo>
                    <a:lnTo>
                      <a:pt x="625475" y="512763"/>
                    </a:lnTo>
                    <a:lnTo>
                      <a:pt x="581024" y="498475"/>
                    </a:lnTo>
                    <a:lnTo>
                      <a:pt x="265112" y="831850"/>
                    </a:lnTo>
                    <a:lnTo>
                      <a:pt x="315912" y="830262"/>
                    </a:lnTo>
                    <a:lnTo>
                      <a:pt x="315912" y="830262"/>
                    </a:lnTo>
                    <a:lnTo>
                      <a:pt x="265112" y="831850"/>
                    </a:lnTo>
                    <a:lnTo>
                      <a:pt x="0" y="1109662"/>
                    </a:lnTo>
                    <a:lnTo>
                      <a:pt x="26987" y="1112837"/>
                    </a:lnTo>
                    <a:lnTo>
                      <a:pt x="52387" y="1116012"/>
                    </a:lnTo>
                    <a:lnTo>
                      <a:pt x="79375" y="1120775"/>
                    </a:lnTo>
                    <a:lnTo>
                      <a:pt x="104775" y="1128712"/>
                    </a:lnTo>
                    <a:lnTo>
                      <a:pt x="130175" y="1139825"/>
                    </a:lnTo>
                    <a:lnTo>
                      <a:pt x="155575" y="1149350"/>
                    </a:lnTo>
                    <a:lnTo>
                      <a:pt x="179387" y="1165225"/>
                    </a:lnTo>
                    <a:lnTo>
                      <a:pt x="200025" y="1184275"/>
                    </a:lnTo>
                    <a:lnTo>
                      <a:pt x="249237" y="1185862"/>
                    </a:lnTo>
                    <a:lnTo>
                      <a:pt x="296862" y="1185862"/>
                    </a:lnTo>
                    <a:lnTo>
                      <a:pt x="344487" y="1185862"/>
                    </a:lnTo>
                    <a:lnTo>
                      <a:pt x="390525" y="1184275"/>
                    </a:lnTo>
                    <a:lnTo>
                      <a:pt x="438150" y="1182687"/>
                    </a:lnTo>
                    <a:lnTo>
                      <a:pt x="484187" y="1177925"/>
                    </a:lnTo>
                    <a:lnTo>
                      <a:pt x="528637" y="1173162"/>
                    </a:lnTo>
                    <a:lnTo>
                      <a:pt x="574675" y="1165225"/>
                    </a:lnTo>
                    <a:lnTo>
                      <a:pt x="619125" y="1158875"/>
                    </a:lnTo>
                    <a:lnTo>
                      <a:pt x="661988" y="1149350"/>
                    </a:lnTo>
                    <a:lnTo>
                      <a:pt x="706438" y="1139825"/>
                    </a:lnTo>
                    <a:lnTo>
                      <a:pt x="749300" y="1128712"/>
                    </a:lnTo>
                    <a:lnTo>
                      <a:pt x="790575" y="1116012"/>
                    </a:lnTo>
                    <a:lnTo>
                      <a:pt x="835025" y="1103312"/>
                    </a:lnTo>
                    <a:lnTo>
                      <a:pt x="876300" y="1089025"/>
                    </a:lnTo>
                    <a:lnTo>
                      <a:pt x="917575" y="1073150"/>
                    </a:lnTo>
                    <a:lnTo>
                      <a:pt x="609600" y="898525"/>
                    </a:lnTo>
                    <a:lnTo>
                      <a:pt x="654050" y="896937"/>
                    </a:lnTo>
                    <a:lnTo>
                      <a:pt x="654050" y="896937"/>
                    </a:lnTo>
                    <a:lnTo>
                      <a:pt x="1292225" y="873125"/>
                    </a:lnTo>
                    <a:lnTo>
                      <a:pt x="1336675" y="842962"/>
                    </a:lnTo>
                    <a:lnTo>
                      <a:pt x="1381125" y="809625"/>
                    </a:lnTo>
                    <a:lnTo>
                      <a:pt x="1423987" y="777875"/>
                    </a:lnTo>
                    <a:lnTo>
                      <a:pt x="1465262" y="741362"/>
                    </a:lnTo>
                    <a:lnTo>
                      <a:pt x="1506537" y="708025"/>
                    </a:lnTo>
                    <a:lnTo>
                      <a:pt x="1547812" y="669925"/>
                    </a:lnTo>
                    <a:lnTo>
                      <a:pt x="1587500" y="631825"/>
                    </a:lnTo>
                    <a:lnTo>
                      <a:pt x="1627187" y="595312"/>
                    </a:lnTo>
                    <a:lnTo>
                      <a:pt x="1665287" y="555625"/>
                    </a:lnTo>
                    <a:lnTo>
                      <a:pt x="1703387" y="515938"/>
                    </a:lnTo>
                    <a:lnTo>
                      <a:pt x="1778000" y="431800"/>
                    </a:lnTo>
                    <a:lnTo>
                      <a:pt x="1849437" y="344488"/>
                    </a:lnTo>
                    <a:lnTo>
                      <a:pt x="1919287" y="257176"/>
                    </a:lnTo>
                    <a:lnTo>
                      <a:pt x="1919288" y="257175"/>
                    </a:lnTo>
                    <a:lnTo>
                      <a:pt x="1958975" y="201613"/>
                    </a:lnTo>
                    <a:lnTo>
                      <a:pt x="2000250" y="146050"/>
                    </a:lnTo>
                    <a:lnTo>
                      <a:pt x="1597025" y="34925"/>
                    </a:lnTo>
                    <a:lnTo>
                      <a:pt x="1604963" y="33338"/>
                    </a:lnTo>
                    <a:lnTo>
                      <a:pt x="1538288" y="28575"/>
                    </a:lnTo>
                    <a:lnTo>
                      <a:pt x="1473200" y="23813"/>
                    </a:lnTo>
                    <a:lnTo>
                      <a:pt x="1343025" y="12700"/>
                    </a:lnTo>
                    <a:lnTo>
                      <a:pt x="1276350" y="7938"/>
                    </a:lnTo>
                    <a:lnTo>
                      <a:pt x="1208088" y="4763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5" name="Freeform: Shape 13"/>
              <p:cNvSpPr/>
              <p:nvPr/>
            </p:nvSpPr>
            <p:spPr bwMode="auto">
              <a:xfrm flipH="1">
                <a:off x="4169105" y="1711046"/>
                <a:ext cx="1903412" cy="2182812"/>
              </a:xfrm>
              <a:custGeom>
                <a:avLst/>
                <a:gdLst>
                  <a:gd name="connsiteX0" fmla="*/ 1498600 w 1903412"/>
                  <a:gd name="connsiteY0" fmla="*/ 1282700 h 2182812"/>
                  <a:gd name="connsiteX1" fmla="*/ 1477963 w 1903412"/>
                  <a:gd name="connsiteY1" fmla="*/ 1303338 h 2182812"/>
                  <a:gd name="connsiteX2" fmla="*/ 1457325 w 1903412"/>
                  <a:gd name="connsiteY2" fmla="*/ 1323975 h 2182812"/>
                  <a:gd name="connsiteX3" fmla="*/ 1435100 w 1903412"/>
                  <a:gd name="connsiteY3" fmla="*/ 1343025 h 2182812"/>
                  <a:gd name="connsiteX4" fmla="*/ 1412875 w 1903412"/>
                  <a:gd name="connsiteY4" fmla="*/ 1363663 h 2182812"/>
                  <a:gd name="connsiteX5" fmla="*/ 1389063 w 1903412"/>
                  <a:gd name="connsiteY5" fmla="*/ 1379538 h 2182812"/>
                  <a:gd name="connsiteX6" fmla="*/ 1365250 w 1903412"/>
                  <a:gd name="connsiteY6" fmla="*/ 1397000 h 2182812"/>
                  <a:gd name="connsiteX7" fmla="*/ 1341438 w 1903412"/>
                  <a:gd name="connsiteY7" fmla="*/ 1412875 h 2182812"/>
                  <a:gd name="connsiteX8" fmla="*/ 1316038 w 1903412"/>
                  <a:gd name="connsiteY8" fmla="*/ 1427163 h 2182812"/>
                  <a:gd name="connsiteX9" fmla="*/ 1290638 w 1903412"/>
                  <a:gd name="connsiteY9" fmla="*/ 1439863 h 2182812"/>
                  <a:gd name="connsiteX10" fmla="*/ 1263650 w 1903412"/>
                  <a:gd name="connsiteY10" fmla="*/ 1452563 h 2182812"/>
                  <a:gd name="connsiteX11" fmla="*/ 1236662 w 1903412"/>
                  <a:gd name="connsiteY11" fmla="*/ 1465263 h 2182812"/>
                  <a:gd name="connsiteX12" fmla="*/ 1211262 w 1903412"/>
                  <a:gd name="connsiteY12" fmla="*/ 1476375 h 2182812"/>
                  <a:gd name="connsiteX13" fmla="*/ 1182687 w 1903412"/>
                  <a:gd name="connsiteY13" fmla="*/ 1485900 h 2182812"/>
                  <a:gd name="connsiteX14" fmla="*/ 1155700 w 1903412"/>
                  <a:gd name="connsiteY14" fmla="*/ 1492250 h 2182812"/>
                  <a:gd name="connsiteX15" fmla="*/ 1128712 w 1903412"/>
                  <a:gd name="connsiteY15" fmla="*/ 1500188 h 2182812"/>
                  <a:gd name="connsiteX16" fmla="*/ 1100137 w 1903412"/>
                  <a:gd name="connsiteY16" fmla="*/ 1506538 h 2182812"/>
                  <a:gd name="connsiteX17" fmla="*/ 1073150 w 1903412"/>
                  <a:gd name="connsiteY17" fmla="*/ 1509713 h 2182812"/>
                  <a:gd name="connsiteX18" fmla="*/ 1044575 w 1903412"/>
                  <a:gd name="connsiteY18" fmla="*/ 1516063 h 2182812"/>
                  <a:gd name="connsiteX19" fmla="*/ 1016000 w 1903412"/>
                  <a:gd name="connsiteY19" fmla="*/ 1517650 h 2182812"/>
                  <a:gd name="connsiteX20" fmla="*/ 987425 w 1903412"/>
                  <a:gd name="connsiteY20" fmla="*/ 1519238 h 2182812"/>
                  <a:gd name="connsiteX21" fmla="*/ 958850 w 1903412"/>
                  <a:gd name="connsiteY21" fmla="*/ 1519238 h 2182812"/>
                  <a:gd name="connsiteX22" fmla="*/ 930275 w 1903412"/>
                  <a:gd name="connsiteY22" fmla="*/ 1517650 h 2182812"/>
                  <a:gd name="connsiteX23" fmla="*/ 903287 w 1903412"/>
                  <a:gd name="connsiteY23" fmla="*/ 1514475 h 2182812"/>
                  <a:gd name="connsiteX24" fmla="*/ 874712 w 1903412"/>
                  <a:gd name="connsiteY24" fmla="*/ 1509713 h 2182812"/>
                  <a:gd name="connsiteX25" fmla="*/ 846137 w 1903412"/>
                  <a:gd name="connsiteY25" fmla="*/ 1504950 h 2182812"/>
                  <a:gd name="connsiteX26" fmla="*/ 817562 w 1903412"/>
                  <a:gd name="connsiteY26" fmla="*/ 1500188 h 2182812"/>
                  <a:gd name="connsiteX27" fmla="*/ 790575 w 1903412"/>
                  <a:gd name="connsiteY27" fmla="*/ 1490663 h 2182812"/>
                  <a:gd name="connsiteX28" fmla="*/ 760412 w 1903412"/>
                  <a:gd name="connsiteY28" fmla="*/ 1481138 h 2182812"/>
                  <a:gd name="connsiteX29" fmla="*/ 733425 w 1903412"/>
                  <a:gd name="connsiteY29" fmla="*/ 1471613 h 2182812"/>
                  <a:gd name="connsiteX30" fmla="*/ 708025 w 1903412"/>
                  <a:gd name="connsiteY30" fmla="*/ 1460500 h 2182812"/>
                  <a:gd name="connsiteX31" fmla="*/ 681037 w 1903412"/>
                  <a:gd name="connsiteY31" fmla="*/ 1446213 h 2182812"/>
                  <a:gd name="connsiteX32" fmla="*/ 654050 w 1903412"/>
                  <a:gd name="connsiteY32" fmla="*/ 1431925 h 2182812"/>
                  <a:gd name="connsiteX33" fmla="*/ 285750 w 1903412"/>
                  <a:gd name="connsiteY33" fmla="*/ 1839913 h 2182812"/>
                  <a:gd name="connsiteX34" fmla="*/ 0 w 1903412"/>
                  <a:gd name="connsiteY34" fmla="*/ 2151062 h 2182812"/>
                  <a:gd name="connsiteX35" fmla="*/ 14287 w 1903412"/>
                  <a:gd name="connsiteY35" fmla="*/ 2149475 h 2182812"/>
                  <a:gd name="connsiteX36" fmla="*/ 26987 w 1903412"/>
                  <a:gd name="connsiteY36" fmla="*/ 2149475 h 2182812"/>
                  <a:gd name="connsiteX37" fmla="*/ 98425 w 1903412"/>
                  <a:gd name="connsiteY37" fmla="*/ 2149475 h 2182812"/>
                  <a:gd name="connsiteX38" fmla="*/ 166687 w 1903412"/>
                  <a:gd name="connsiteY38" fmla="*/ 2154237 h 2182812"/>
                  <a:gd name="connsiteX39" fmla="*/ 234950 w 1903412"/>
                  <a:gd name="connsiteY39" fmla="*/ 2157412 h 2182812"/>
                  <a:gd name="connsiteX40" fmla="*/ 301625 w 1903412"/>
                  <a:gd name="connsiteY40" fmla="*/ 2162175 h 2182812"/>
                  <a:gd name="connsiteX41" fmla="*/ 431800 w 1903412"/>
                  <a:gd name="connsiteY41" fmla="*/ 2173287 h 2182812"/>
                  <a:gd name="connsiteX42" fmla="*/ 496887 w 1903412"/>
                  <a:gd name="connsiteY42" fmla="*/ 2178050 h 2182812"/>
                  <a:gd name="connsiteX43" fmla="*/ 563562 w 1903412"/>
                  <a:gd name="connsiteY43" fmla="*/ 2182812 h 2182812"/>
                  <a:gd name="connsiteX44" fmla="*/ 1138237 w 1903412"/>
                  <a:gd name="connsiteY44" fmla="*/ 2012950 h 2182812"/>
                  <a:gd name="connsiteX45" fmla="*/ 1204912 w 1903412"/>
                  <a:gd name="connsiteY45" fmla="*/ 1898650 h 2182812"/>
                  <a:gd name="connsiteX46" fmla="*/ 1266825 w 1903412"/>
                  <a:gd name="connsiteY46" fmla="*/ 1779588 h 2182812"/>
                  <a:gd name="connsiteX47" fmla="*/ 1327150 w 1903412"/>
                  <a:gd name="connsiteY47" fmla="*/ 1662113 h 2182812"/>
                  <a:gd name="connsiteX48" fmla="*/ 1384300 w 1903412"/>
                  <a:gd name="connsiteY48" fmla="*/ 1543050 h 2182812"/>
                  <a:gd name="connsiteX49" fmla="*/ 1384300 w 1903412"/>
                  <a:gd name="connsiteY49" fmla="*/ 1539875 h 2182812"/>
                  <a:gd name="connsiteX50" fmla="*/ 1382713 w 1903412"/>
                  <a:gd name="connsiteY50" fmla="*/ 1539875 h 2182812"/>
                  <a:gd name="connsiteX51" fmla="*/ 1371600 w 1903412"/>
                  <a:gd name="connsiteY51" fmla="*/ 1541463 h 2182812"/>
                  <a:gd name="connsiteX52" fmla="*/ 1330325 w 1903412"/>
                  <a:gd name="connsiteY52" fmla="*/ 1555750 h 2182812"/>
                  <a:gd name="connsiteX53" fmla="*/ 1306513 w 1903412"/>
                  <a:gd name="connsiteY53" fmla="*/ 1562100 h 2182812"/>
                  <a:gd name="connsiteX54" fmla="*/ 1296988 w 1903412"/>
                  <a:gd name="connsiteY54" fmla="*/ 1566863 h 2182812"/>
                  <a:gd name="connsiteX55" fmla="*/ 1285875 w 1903412"/>
                  <a:gd name="connsiteY55" fmla="*/ 1568450 h 2182812"/>
                  <a:gd name="connsiteX56" fmla="*/ 1274763 w 1903412"/>
                  <a:gd name="connsiteY56" fmla="*/ 1568450 h 2182812"/>
                  <a:gd name="connsiteX57" fmla="*/ 1266825 w 1903412"/>
                  <a:gd name="connsiteY57" fmla="*/ 1566863 h 2182812"/>
                  <a:gd name="connsiteX58" fmla="*/ 1260475 w 1903412"/>
                  <a:gd name="connsiteY58" fmla="*/ 1560513 h 2182812"/>
                  <a:gd name="connsiteX59" fmla="*/ 1257300 w 1903412"/>
                  <a:gd name="connsiteY59" fmla="*/ 1555750 h 2182812"/>
                  <a:gd name="connsiteX60" fmla="*/ 1265238 w 1903412"/>
                  <a:gd name="connsiteY60" fmla="*/ 1552575 h 2182812"/>
                  <a:gd name="connsiteX61" fmla="*/ 1277938 w 1903412"/>
                  <a:gd name="connsiteY61" fmla="*/ 1546225 h 2182812"/>
                  <a:gd name="connsiteX62" fmla="*/ 1304925 w 1903412"/>
                  <a:gd name="connsiteY62" fmla="*/ 1533525 h 2182812"/>
                  <a:gd name="connsiteX63" fmla="*/ 1333500 w 1903412"/>
                  <a:gd name="connsiteY63" fmla="*/ 1516063 h 2182812"/>
                  <a:gd name="connsiteX64" fmla="*/ 1362075 w 1903412"/>
                  <a:gd name="connsiteY64" fmla="*/ 1495425 h 2182812"/>
                  <a:gd name="connsiteX65" fmla="*/ 1387475 w 1903412"/>
                  <a:gd name="connsiteY65" fmla="*/ 1476375 h 2182812"/>
                  <a:gd name="connsiteX66" fmla="*/ 1409700 w 1903412"/>
                  <a:gd name="connsiteY66" fmla="*/ 1460500 h 2182812"/>
                  <a:gd name="connsiteX67" fmla="*/ 1425575 w 1903412"/>
                  <a:gd name="connsiteY67" fmla="*/ 1446213 h 2182812"/>
                  <a:gd name="connsiteX68" fmla="*/ 1433513 w 1903412"/>
                  <a:gd name="connsiteY68" fmla="*/ 1438275 h 2182812"/>
                  <a:gd name="connsiteX69" fmla="*/ 1438275 w 1903412"/>
                  <a:gd name="connsiteY69" fmla="*/ 1422400 h 2182812"/>
                  <a:gd name="connsiteX70" fmla="*/ 1610017 w 1903412"/>
                  <a:gd name="connsiteY70" fmla="*/ 907758 h 2182812"/>
                  <a:gd name="connsiteX71" fmla="*/ 1577976 w 1903412"/>
                  <a:gd name="connsiteY71" fmla="*/ 939800 h 2182812"/>
                  <a:gd name="connsiteX72" fmla="*/ 1574107 w 1903412"/>
                  <a:gd name="connsiteY72" fmla="*/ 943535 h 2182812"/>
                  <a:gd name="connsiteX73" fmla="*/ 1577975 w 1903412"/>
                  <a:gd name="connsiteY73" fmla="*/ 939800 h 2182812"/>
                  <a:gd name="connsiteX74" fmla="*/ 1724025 w 1903412"/>
                  <a:gd name="connsiteY74" fmla="*/ 669925 h 2182812"/>
                  <a:gd name="connsiteX75" fmla="*/ 1666875 w 1903412"/>
                  <a:gd name="connsiteY75" fmla="*/ 693738 h 2182812"/>
                  <a:gd name="connsiteX76" fmla="*/ 1611313 w 1903412"/>
                  <a:gd name="connsiteY76" fmla="*/ 714375 h 2182812"/>
                  <a:gd name="connsiteX77" fmla="*/ 1552575 w 1903412"/>
                  <a:gd name="connsiteY77" fmla="*/ 733425 h 2182812"/>
                  <a:gd name="connsiteX78" fmla="*/ 1524000 w 1903412"/>
                  <a:gd name="connsiteY78" fmla="*/ 739775 h 2182812"/>
                  <a:gd name="connsiteX79" fmla="*/ 1495425 w 1903412"/>
                  <a:gd name="connsiteY79" fmla="*/ 747713 h 2182812"/>
                  <a:gd name="connsiteX80" fmla="*/ 1466850 w 1903412"/>
                  <a:gd name="connsiteY80" fmla="*/ 752475 h 2182812"/>
                  <a:gd name="connsiteX81" fmla="*/ 1436688 w 1903412"/>
                  <a:gd name="connsiteY81" fmla="*/ 755650 h 2182812"/>
                  <a:gd name="connsiteX82" fmla="*/ 1408113 w 1903412"/>
                  <a:gd name="connsiteY82" fmla="*/ 760413 h 2182812"/>
                  <a:gd name="connsiteX83" fmla="*/ 1379538 w 1903412"/>
                  <a:gd name="connsiteY83" fmla="*/ 760413 h 2182812"/>
                  <a:gd name="connsiteX84" fmla="*/ 1347788 w 1903412"/>
                  <a:gd name="connsiteY84" fmla="*/ 760413 h 2182812"/>
                  <a:gd name="connsiteX85" fmla="*/ 1317625 w 1903412"/>
                  <a:gd name="connsiteY85" fmla="*/ 757238 h 2182812"/>
                  <a:gd name="connsiteX86" fmla="*/ 1289050 w 1903412"/>
                  <a:gd name="connsiteY86" fmla="*/ 754063 h 2182812"/>
                  <a:gd name="connsiteX87" fmla="*/ 1258888 w 1903412"/>
                  <a:gd name="connsiteY87" fmla="*/ 747713 h 2182812"/>
                  <a:gd name="connsiteX88" fmla="*/ 1204912 w 1903412"/>
                  <a:gd name="connsiteY88" fmla="*/ 808038 h 2182812"/>
                  <a:gd name="connsiteX89" fmla="*/ 995362 w 1903412"/>
                  <a:gd name="connsiteY89" fmla="*/ 1047750 h 2182812"/>
                  <a:gd name="connsiteX90" fmla="*/ 784225 w 1903412"/>
                  <a:gd name="connsiteY90" fmla="*/ 1284287 h 2182812"/>
                  <a:gd name="connsiteX91" fmla="*/ 784225 w 1903412"/>
                  <a:gd name="connsiteY91" fmla="*/ 1284287 h 2182812"/>
                  <a:gd name="connsiteX92" fmla="*/ 654050 w 1903412"/>
                  <a:gd name="connsiteY92" fmla="*/ 1431925 h 2182812"/>
                  <a:gd name="connsiteX93" fmla="*/ 681037 w 1903412"/>
                  <a:gd name="connsiteY93" fmla="*/ 1446212 h 2182812"/>
                  <a:gd name="connsiteX94" fmla="*/ 708025 w 1903412"/>
                  <a:gd name="connsiteY94" fmla="*/ 1460500 h 2182812"/>
                  <a:gd name="connsiteX95" fmla="*/ 733425 w 1903412"/>
                  <a:gd name="connsiteY95" fmla="*/ 1471612 h 2182812"/>
                  <a:gd name="connsiteX96" fmla="*/ 760412 w 1903412"/>
                  <a:gd name="connsiteY96" fmla="*/ 1481137 h 2182812"/>
                  <a:gd name="connsiteX97" fmla="*/ 790575 w 1903412"/>
                  <a:gd name="connsiteY97" fmla="*/ 1490662 h 2182812"/>
                  <a:gd name="connsiteX98" fmla="*/ 817562 w 1903412"/>
                  <a:gd name="connsiteY98" fmla="*/ 1500187 h 2182812"/>
                  <a:gd name="connsiteX99" fmla="*/ 846137 w 1903412"/>
                  <a:gd name="connsiteY99" fmla="*/ 1504950 h 2182812"/>
                  <a:gd name="connsiteX100" fmla="*/ 874712 w 1903412"/>
                  <a:gd name="connsiteY100" fmla="*/ 1509712 h 2182812"/>
                  <a:gd name="connsiteX101" fmla="*/ 903287 w 1903412"/>
                  <a:gd name="connsiteY101" fmla="*/ 1514475 h 2182812"/>
                  <a:gd name="connsiteX102" fmla="*/ 930275 w 1903412"/>
                  <a:gd name="connsiteY102" fmla="*/ 1517650 h 2182812"/>
                  <a:gd name="connsiteX103" fmla="*/ 958850 w 1903412"/>
                  <a:gd name="connsiteY103" fmla="*/ 1519237 h 2182812"/>
                  <a:gd name="connsiteX104" fmla="*/ 987425 w 1903412"/>
                  <a:gd name="connsiteY104" fmla="*/ 1519237 h 2182812"/>
                  <a:gd name="connsiteX105" fmla="*/ 1016000 w 1903412"/>
                  <a:gd name="connsiteY105" fmla="*/ 1517650 h 2182812"/>
                  <a:gd name="connsiteX106" fmla="*/ 1044575 w 1903412"/>
                  <a:gd name="connsiteY106" fmla="*/ 1516062 h 2182812"/>
                  <a:gd name="connsiteX107" fmla="*/ 1073150 w 1903412"/>
                  <a:gd name="connsiteY107" fmla="*/ 1509712 h 2182812"/>
                  <a:gd name="connsiteX108" fmla="*/ 1100138 w 1903412"/>
                  <a:gd name="connsiteY108" fmla="*/ 1506537 h 2182812"/>
                  <a:gd name="connsiteX109" fmla="*/ 1128713 w 1903412"/>
                  <a:gd name="connsiteY109" fmla="*/ 1500187 h 2182812"/>
                  <a:gd name="connsiteX110" fmla="*/ 1155700 w 1903412"/>
                  <a:gd name="connsiteY110" fmla="*/ 1492250 h 2182812"/>
                  <a:gd name="connsiteX111" fmla="*/ 1182688 w 1903412"/>
                  <a:gd name="connsiteY111" fmla="*/ 1485900 h 2182812"/>
                  <a:gd name="connsiteX112" fmla="*/ 1211263 w 1903412"/>
                  <a:gd name="connsiteY112" fmla="*/ 1476375 h 2182812"/>
                  <a:gd name="connsiteX113" fmla="*/ 1236663 w 1903412"/>
                  <a:gd name="connsiteY113" fmla="*/ 1465262 h 2182812"/>
                  <a:gd name="connsiteX114" fmla="*/ 1263650 w 1903412"/>
                  <a:gd name="connsiteY114" fmla="*/ 1452562 h 2182812"/>
                  <a:gd name="connsiteX115" fmla="*/ 1290638 w 1903412"/>
                  <a:gd name="connsiteY115" fmla="*/ 1439862 h 2182812"/>
                  <a:gd name="connsiteX116" fmla="*/ 1316038 w 1903412"/>
                  <a:gd name="connsiteY116" fmla="*/ 1427162 h 2182812"/>
                  <a:gd name="connsiteX117" fmla="*/ 1341438 w 1903412"/>
                  <a:gd name="connsiteY117" fmla="*/ 1412875 h 2182812"/>
                  <a:gd name="connsiteX118" fmla="*/ 1365250 w 1903412"/>
                  <a:gd name="connsiteY118" fmla="*/ 1397000 h 2182812"/>
                  <a:gd name="connsiteX119" fmla="*/ 1389063 w 1903412"/>
                  <a:gd name="connsiteY119" fmla="*/ 1379537 h 2182812"/>
                  <a:gd name="connsiteX120" fmla="*/ 1412875 w 1903412"/>
                  <a:gd name="connsiteY120" fmla="*/ 1363662 h 2182812"/>
                  <a:gd name="connsiteX121" fmla="*/ 1435100 w 1903412"/>
                  <a:gd name="connsiteY121" fmla="*/ 1343025 h 2182812"/>
                  <a:gd name="connsiteX122" fmla="*/ 1457325 w 1903412"/>
                  <a:gd name="connsiteY122" fmla="*/ 1323975 h 2182812"/>
                  <a:gd name="connsiteX123" fmla="*/ 1477963 w 1903412"/>
                  <a:gd name="connsiteY123" fmla="*/ 1303337 h 2182812"/>
                  <a:gd name="connsiteX124" fmla="*/ 1498601 w 1903412"/>
                  <a:gd name="connsiteY124" fmla="*/ 1282700 h 2182812"/>
                  <a:gd name="connsiteX125" fmla="*/ 1557338 w 1903412"/>
                  <a:gd name="connsiteY125" fmla="*/ 1136650 h 2182812"/>
                  <a:gd name="connsiteX126" fmla="*/ 1614488 w 1903412"/>
                  <a:gd name="connsiteY126" fmla="*/ 989012 h 2182812"/>
                  <a:gd name="connsiteX127" fmla="*/ 1665288 w 1903412"/>
                  <a:gd name="connsiteY127" fmla="*/ 846137 h 2182812"/>
                  <a:gd name="connsiteX128" fmla="*/ 1624013 w 1903412"/>
                  <a:gd name="connsiteY128" fmla="*/ 893762 h 2182812"/>
                  <a:gd name="connsiteX129" fmla="*/ 1624013 w 1903412"/>
                  <a:gd name="connsiteY129" fmla="*/ 893763 h 2182812"/>
                  <a:gd name="connsiteX130" fmla="*/ 1665288 w 1903412"/>
                  <a:gd name="connsiteY130" fmla="*/ 846138 h 2182812"/>
                  <a:gd name="connsiteX131" fmla="*/ 1903412 w 1903412"/>
                  <a:gd name="connsiteY131" fmla="*/ 0 h 2182812"/>
                  <a:gd name="connsiteX132" fmla="*/ 1584325 w 1903412"/>
                  <a:gd name="connsiteY132" fmla="*/ 373062 h 2182812"/>
                  <a:gd name="connsiteX133" fmla="*/ 1258887 w 1903412"/>
                  <a:gd name="connsiteY133" fmla="*/ 747712 h 2182812"/>
                  <a:gd name="connsiteX134" fmla="*/ 1289050 w 1903412"/>
                  <a:gd name="connsiteY134" fmla="*/ 754062 h 2182812"/>
                  <a:gd name="connsiteX135" fmla="*/ 1317625 w 1903412"/>
                  <a:gd name="connsiteY135" fmla="*/ 757237 h 2182812"/>
                  <a:gd name="connsiteX136" fmla="*/ 1347787 w 1903412"/>
                  <a:gd name="connsiteY136" fmla="*/ 760412 h 2182812"/>
                  <a:gd name="connsiteX137" fmla="*/ 1379537 w 1903412"/>
                  <a:gd name="connsiteY137" fmla="*/ 760412 h 2182812"/>
                  <a:gd name="connsiteX138" fmla="*/ 1408112 w 1903412"/>
                  <a:gd name="connsiteY138" fmla="*/ 760412 h 2182812"/>
                  <a:gd name="connsiteX139" fmla="*/ 1436687 w 1903412"/>
                  <a:gd name="connsiteY139" fmla="*/ 755650 h 2182812"/>
                  <a:gd name="connsiteX140" fmla="*/ 1466850 w 1903412"/>
                  <a:gd name="connsiteY140" fmla="*/ 752475 h 2182812"/>
                  <a:gd name="connsiteX141" fmla="*/ 1495425 w 1903412"/>
                  <a:gd name="connsiteY141" fmla="*/ 747712 h 2182812"/>
                  <a:gd name="connsiteX142" fmla="*/ 1524000 w 1903412"/>
                  <a:gd name="connsiteY142" fmla="*/ 739775 h 2182812"/>
                  <a:gd name="connsiteX143" fmla="*/ 1552575 w 1903412"/>
                  <a:gd name="connsiteY143" fmla="*/ 733425 h 2182812"/>
                  <a:gd name="connsiteX144" fmla="*/ 1611312 w 1903412"/>
                  <a:gd name="connsiteY144" fmla="*/ 714375 h 2182812"/>
                  <a:gd name="connsiteX145" fmla="*/ 1666875 w 1903412"/>
                  <a:gd name="connsiteY145" fmla="*/ 693737 h 2182812"/>
                  <a:gd name="connsiteX146" fmla="*/ 1724025 w 1903412"/>
                  <a:gd name="connsiteY146" fmla="*/ 669925 h 2182812"/>
                  <a:gd name="connsiteX147" fmla="*/ 1754187 w 1903412"/>
                  <a:gd name="connsiteY147" fmla="*/ 571500 h 2182812"/>
                  <a:gd name="connsiteX148" fmla="*/ 1782762 w 1903412"/>
                  <a:gd name="connsiteY148" fmla="*/ 476250 h 2182812"/>
                  <a:gd name="connsiteX149" fmla="*/ 1831975 w 1903412"/>
                  <a:gd name="connsiteY149" fmla="*/ 301625 h 2182812"/>
                  <a:gd name="connsiteX150" fmla="*/ 1871662 w 1903412"/>
                  <a:gd name="connsiteY150" fmla="*/ 150813 h 2182812"/>
                  <a:gd name="connsiteX151" fmla="*/ 1901825 w 1903412"/>
                  <a:gd name="connsiteY151" fmla="*/ 28575 h 2182812"/>
                  <a:gd name="connsiteX152" fmla="*/ 1903412 w 1903412"/>
                  <a:gd name="connsiteY152" fmla="*/ 14288 h 218281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  <a:cxn ang="0">
                    <a:pos x="connsiteX73" y="connsiteY73"/>
                  </a:cxn>
                  <a:cxn ang="0">
                    <a:pos x="connsiteX74" y="connsiteY74"/>
                  </a:cxn>
                  <a:cxn ang="0">
                    <a:pos x="connsiteX75" y="connsiteY75"/>
                  </a:cxn>
                  <a:cxn ang="0">
                    <a:pos x="connsiteX76" y="connsiteY76"/>
                  </a:cxn>
                  <a:cxn ang="0">
                    <a:pos x="connsiteX77" y="connsiteY77"/>
                  </a:cxn>
                  <a:cxn ang="0">
                    <a:pos x="connsiteX78" y="connsiteY78"/>
                  </a:cxn>
                  <a:cxn ang="0">
                    <a:pos x="connsiteX79" y="connsiteY79"/>
                  </a:cxn>
                  <a:cxn ang="0">
                    <a:pos x="connsiteX80" y="connsiteY80"/>
                  </a:cxn>
                  <a:cxn ang="0">
                    <a:pos x="connsiteX81" y="connsiteY81"/>
                  </a:cxn>
                  <a:cxn ang="0">
                    <a:pos x="connsiteX82" y="connsiteY82"/>
                  </a:cxn>
                  <a:cxn ang="0">
                    <a:pos x="connsiteX83" y="connsiteY83"/>
                  </a:cxn>
                  <a:cxn ang="0">
                    <a:pos x="connsiteX84" y="connsiteY84"/>
                  </a:cxn>
                  <a:cxn ang="0">
                    <a:pos x="connsiteX85" y="connsiteY85"/>
                  </a:cxn>
                  <a:cxn ang="0">
                    <a:pos x="connsiteX86" y="connsiteY86"/>
                  </a:cxn>
                  <a:cxn ang="0">
                    <a:pos x="connsiteX87" y="connsiteY87"/>
                  </a:cxn>
                  <a:cxn ang="0">
                    <a:pos x="connsiteX88" y="connsiteY88"/>
                  </a:cxn>
                  <a:cxn ang="0">
                    <a:pos x="connsiteX89" y="connsiteY89"/>
                  </a:cxn>
                  <a:cxn ang="0">
                    <a:pos x="connsiteX90" y="connsiteY90"/>
                  </a:cxn>
                  <a:cxn ang="0">
                    <a:pos x="connsiteX91" y="connsiteY91"/>
                  </a:cxn>
                  <a:cxn ang="0">
                    <a:pos x="connsiteX92" y="connsiteY92"/>
                  </a:cxn>
                  <a:cxn ang="0">
                    <a:pos x="connsiteX93" y="connsiteY93"/>
                  </a:cxn>
                  <a:cxn ang="0">
                    <a:pos x="connsiteX94" y="connsiteY94"/>
                  </a:cxn>
                  <a:cxn ang="0">
                    <a:pos x="connsiteX95" y="connsiteY95"/>
                  </a:cxn>
                  <a:cxn ang="0">
                    <a:pos x="connsiteX96" y="connsiteY96"/>
                  </a:cxn>
                  <a:cxn ang="0">
                    <a:pos x="connsiteX97" y="connsiteY97"/>
                  </a:cxn>
                  <a:cxn ang="0">
                    <a:pos x="connsiteX98" y="connsiteY98"/>
                  </a:cxn>
                  <a:cxn ang="0">
                    <a:pos x="connsiteX99" y="connsiteY99"/>
                  </a:cxn>
                  <a:cxn ang="0">
                    <a:pos x="connsiteX100" y="connsiteY100"/>
                  </a:cxn>
                  <a:cxn ang="0">
                    <a:pos x="connsiteX101" y="connsiteY101"/>
                  </a:cxn>
                  <a:cxn ang="0">
                    <a:pos x="connsiteX102" y="connsiteY102"/>
                  </a:cxn>
                  <a:cxn ang="0">
                    <a:pos x="connsiteX103" y="connsiteY103"/>
                  </a:cxn>
                  <a:cxn ang="0">
                    <a:pos x="connsiteX104" y="connsiteY104"/>
                  </a:cxn>
                  <a:cxn ang="0">
                    <a:pos x="connsiteX105" y="connsiteY105"/>
                  </a:cxn>
                  <a:cxn ang="0">
                    <a:pos x="connsiteX106" y="connsiteY106"/>
                  </a:cxn>
                  <a:cxn ang="0">
                    <a:pos x="connsiteX107" y="connsiteY107"/>
                  </a:cxn>
                  <a:cxn ang="0">
                    <a:pos x="connsiteX108" y="connsiteY108"/>
                  </a:cxn>
                  <a:cxn ang="0">
                    <a:pos x="connsiteX109" y="connsiteY109"/>
                  </a:cxn>
                  <a:cxn ang="0">
                    <a:pos x="connsiteX110" y="connsiteY110"/>
                  </a:cxn>
                  <a:cxn ang="0">
                    <a:pos x="connsiteX111" y="connsiteY111"/>
                  </a:cxn>
                  <a:cxn ang="0">
                    <a:pos x="connsiteX112" y="connsiteY112"/>
                  </a:cxn>
                  <a:cxn ang="0">
                    <a:pos x="connsiteX113" y="connsiteY113"/>
                  </a:cxn>
                  <a:cxn ang="0">
                    <a:pos x="connsiteX114" y="connsiteY114"/>
                  </a:cxn>
                  <a:cxn ang="0">
                    <a:pos x="connsiteX115" y="connsiteY115"/>
                  </a:cxn>
                  <a:cxn ang="0">
                    <a:pos x="connsiteX116" y="connsiteY116"/>
                  </a:cxn>
                  <a:cxn ang="0">
                    <a:pos x="connsiteX117" y="connsiteY117"/>
                  </a:cxn>
                  <a:cxn ang="0">
                    <a:pos x="connsiteX118" y="connsiteY118"/>
                  </a:cxn>
                  <a:cxn ang="0">
                    <a:pos x="connsiteX119" y="connsiteY119"/>
                  </a:cxn>
                  <a:cxn ang="0">
                    <a:pos x="connsiteX120" y="connsiteY120"/>
                  </a:cxn>
                  <a:cxn ang="0">
                    <a:pos x="connsiteX121" y="connsiteY121"/>
                  </a:cxn>
                  <a:cxn ang="0">
                    <a:pos x="connsiteX122" y="connsiteY122"/>
                  </a:cxn>
                  <a:cxn ang="0">
                    <a:pos x="connsiteX123" y="connsiteY123"/>
                  </a:cxn>
                  <a:cxn ang="0">
                    <a:pos x="connsiteX124" y="connsiteY124"/>
                  </a:cxn>
                  <a:cxn ang="0">
                    <a:pos x="connsiteX125" y="connsiteY125"/>
                  </a:cxn>
                  <a:cxn ang="0">
                    <a:pos x="connsiteX126" y="connsiteY126"/>
                  </a:cxn>
                  <a:cxn ang="0">
                    <a:pos x="connsiteX127" y="connsiteY127"/>
                  </a:cxn>
                  <a:cxn ang="0">
                    <a:pos x="connsiteX128" y="connsiteY128"/>
                  </a:cxn>
                  <a:cxn ang="0">
                    <a:pos x="connsiteX129" y="connsiteY129"/>
                  </a:cxn>
                  <a:cxn ang="0">
                    <a:pos x="connsiteX130" y="connsiteY130"/>
                  </a:cxn>
                  <a:cxn ang="0">
                    <a:pos x="connsiteX131" y="connsiteY131"/>
                  </a:cxn>
                  <a:cxn ang="0">
                    <a:pos x="connsiteX132" y="connsiteY132"/>
                  </a:cxn>
                  <a:cxn ang="0">
                    <a:pos x="connsiteX133" y="connsiteY133"/>
                  </a:cxn>
                  <a:cxn ang="0">
                    <a:pos x="connsiteX134" y="connsiteY134"/>
                  </a:cxn>
                  <a:cxn ang="0">
                    <a:pos x="connsiteX135" y="connsiteY135"/>
                  </a:cxn>
                  <a:cxn ang="0">
                    <a:pos x="connsiteX136" y="connsiteY136"/>
                  </a:cxn>
                  <a:cxn ang="0">
                    <a:pos x="connsiteX137" y="connsiteY137"/>
                  </a:cxn>
                  <a:cxn ang="0">
                    <a:pos x="connsiteX138" y="connsiteY138"/>
                  </a:cxn>
                  <a:cxn ang="0">
                    <a:pos x="connsiteX139" y="connsiteY139"/>
                  </a:cxn>
                  <a:cxn ang="0">
                    <a:pos x="connsiteX140" y="connsiteY140"/>
                  </a:cxn>
                  <a:cxn ang="0">
                    <a:pos x="connsiteX141" y="connsiteY141"/>
                  </a:cxn>
                  <a:cxn ang="0">
                    <a:pos x="connsiteX142" y="connsiteY142"/>
                  </a:cxn>
                  <a:cxn ang="0">
                    <a:pos x="connsiteX143" y="connsiteY143"/>
                  </a:cxn>
                  <a:cxn ang="0">
                    <a:pos x="connsiteX144" y="connsiteY144"/>
                  </a:cxn>
                  <a:cxn ang="0">
                    <a:pos x="connsiteX145" y="connsiteY145"/>
                  </a:cxn>
                  <a:cxn ang="0">
                    <a:pos x="connsiteX146" y="connsiteY146"/>
                  </a:cxn>
                  <a:cxn ang="0">
                    <a:pos x="connsiteX147" y="connsiteY147"/>
                  </a:cxn>
                  <a:cxn ang="0">
                    <a:pos x="connsiteX148" y="connsiteY148"/>
                  </a:cxn>
                  <a:cxn ang="0">
                    <a:pos x="connsiteX149" y="connsiteY149"/>
                  </a:cxn>
                  <a:cxn ang="0">
                    <a:pos x="connsiteX150" y="connsiteY150"/>
                  </a:cxn>
                  <a:cxn ang="0">
                    <a:pos x="connsiteX151" y="connsiteY151"/>
                  </a:cxn>
                  <a:cxn ang="0">
                    <a:pos x="connsiteX152" y="connsiteY152"/>
                  </a:cxn>
                </a:cxnLst>
                <a:rect l="l" t="t" r="r" b="b"/>
                <a:pathLst>
                  <a:path w="1903412" h="2182812">
                    <a:moveTo>
                      <a:pt x="1498600" y="1282700"/>
                    </a:moveTo>
                    <a:lnTo>
                      <a:pt x="1477963" y="1303338"/>
                    </a:lnTo>
                    <a:lnTo>
                      <a:pt x="1457325" y="1323975"/>
                    </a:lnTo>
                    <a:lnTo>
                      <a:pt x="1435100" y="1343025"/>
                    </a:lnTo>
                    <a:lnTo>
                      <a:pt x="1412875" y="1363663"/>
                    </a:lnTo>
                    <a:lnTo>
                      <a:pt x="1389063" y="1379538"/>
                    </a:lnTo>
                    <a:lnTo>
                      <a:pt x="1365250" y="1397000"/>
                    </a:lnTo>
                    <a:lnTo>
                      <a:pt x="1341438" y="1412875"/>
                    </a:lnTo>
                    <a:lnTo>
                      <a:pt x="1316038" y="1427163"/>
                    </a:lnTo>
                    <a:lnTo>
                      <a:pt x="1290638" y="1439863"/>
                    </a:lnTo>
                    <a:lnTo>
                      <a:pt x="1263650" y="1452563"/>
                    </a:lnTo>
                    <a:lnTo>
                      <a:pt x="1236662" y="1465263"/>
                    </a:lnTo>
                    <a:lnTo>
                      <a:pt x="1211262" y="1476375"/>
                    </a:lnTo>
                    <a:lnTo>
                      <a:pt x="1182687" y="1485900"/>
                    </a:lnTo>
                    <a:lnTo>
                      <a:pt x="1155700" y="1492250"/>
                    </a:lnTo>
                    <a:lnTo>
                      <a:pt x="1128712" y="1500188"/>
                    </a:lnTo>
                    <a:lnTo>
                      <a:pt x="1100137" y="1506538"/>
                    </a:lnTo>
                    <a:lnTo>
                      <a:pt x="1073150" y="1509713"/>
                    </a:lnTo>
                    <a:lnTo>
                      <a:pt x="1044575" y="1516063"/>
                    </a:lnTo>
                    <a:lnTo>
                      <a:pt x="1016000" y="1517650"/>
                    </a:lnTo>
                    <a:lnTo>
                      <a:pt x="987425" y="1519238"/>
                    </a:lnTo>
                    <a:lnTo>
                      <a:pt x="958850" y="1519238"/>
                    </a:lnTo>
                    <a:lnTo>
                      <a:pt x="930275" y="1517650"/>
                    </a:lnTo>
                    <a:lnTo>
                      <a:pt x="903287" y="1514475"/>
                    </a:lnTo>
                    <a:lnTo>
                      <a:pt x="874712" y="1509713"/>
                    </a:lnTo>
                    <a:lnTo>
                      <a:pt x="846137" y="1504950"/>
                    </a:lnTo>
                    <a:lnTo>
                      <a:pt x="817562" y="1500188"/>
                    </a:lnTo>
                    <a:lnTo>
                      <a:pt x="790575" y="1490663"/>
                    </a:lnTo>
                    <a:lnTo>
                      <a:pt x="760412" y="1481138"/>
                    </a:lnTo>
                    <a:lnTo>
                      <a:pt x="733425" y="1471613"/>
                    </a:lnTo>
                    <a:lnTo>
                      <a:pt x="708025" y="1460500"/>
                    </a:lnTo>
                    <a:lnTo>
                      <a:pt x="681037" y="1446213"/>
                    </a:lnTo>
                    <a:lnTo>
                      <a:pt x="654050" y="1431925"/>
                    </a:lnTo>
                    <a:lnTo>
                      <a:pt x="285750" y="1839913"/>
                    </a:lnTo>
                    <a:lnTo>
                      <a:pt x="0" y="2151062"/>
                    </a:lnTo>
                    <a:lnTo>
                      <a:pt x="14287" y="2149475"/>
                    </a:lnTo>
                    <a:lnTo>
                      <a:pt x="26987" y="2149475"/>
                    </a:lnTo>
                    <a:lnTo>
                      <a:pt x="98425" y="2149475"/>
                    </a:lnTo>
                    <a:lnTo>
                      <a:pt x="166687" y="2154237"/>
                    </a:lnTo>
                    <a:lnTo>
                      <a:pt x="234950" y="2157412"/>
                    </a:lnTo>
                    <a:lnTo>
                      <a:pt x="301625" y="2162175"/>
                    </a:lnTo>
                    <a:lnTo>
                      <a:pt x="431800" y="2173287"/>
                    </a:lnTo>
                    <a:lnTo>
                      <a:pt x="496887" y="2178050"/>
                    </a:lnTo>
                    <a:lnTo>
                      <a:pt x="563562" y="2182812"/>
                    </a:lnTo>
                    <a:lnTo>
                      <a:pt x="1138237" y="2012950"/>
                    </a:lnTo>
                    <a:lnTo>
                      <a:pt x="1204912" y="1898650"/>
                    </a:lnTo>
                    <a:lnTo>
                      <a:pt x="1266825" y="1779588"/>
                    </a:lnTo>
                    <a:lnTo>
                      <a:pt x="1327150" y="1662113"/>
                    </a:lnTo>
                    <a:lnTo>
                      <a:pt x="1384300" y="1543050"/>
                    </a:lnTo>
                    <a:lnTo>
                      <a:pt x="1384300" y="1539875"/>
                    </a:lnTo>
                    <a:lnTo>
                      <a:pt x="1382713" y="1539875"/>
                    </a:lnTo>
                    <a:lnTo>
                      <a:pt x="1371600" y="1541463"/>
                    </a:lnTo>
                    <a:lnTo>
                      <a:pt x="1330325" y="1555750"/>
                    </a:lnTo>
                    <a:lnTo>
                      <a:pt x="1306513" y="1562100"/>
                    </a:lnTo>
                    <a:lnTo>
                      <a:pt x="1296988" y="1566863"/>
                    </a:lnTo>
                    <a:lnTo>
                      <a:pt x="1285875" y="1568450"/>
                    </a:lnTo>
                    <a:lnTo>
                      <a:pt x="1274763" y="1568450"/>
                    </a:lnTo>
                    <a:lnTo>
                      <a:pt x="1266825" y="1566863"/>
                    </a:lnTo>
                    <a:lnTo>
                      <a:pt x="1260475" y="1560513"/>
                    </a:lnTo>
                    <a:lnTo>
                      <a:pt x="1257300" y="1555750"/>
                    </a:lnTo>
                    <a:lnTo>
                      <a:pt x="1265238" y="1552575"/>
                    </a:lnTo>
                    <a:lnTo>
                      <a:pt x="1277938" y="1546225"/>
                    </a:lnTo>
                    <a:lnTo>
                      <a:pt x="1304925" y="1533525"/>
                    </a:lnTo>
                    <a:lnTo>
                      <a:pt x="1333500" y="1516063"/>
                    </a:lnTo>
                    <a:lnTo>
                      <a:pt x="1362075" y="1495425"/>
                    </a:lnTo>
                    <a:lnTo>
                      <a:pt x="1387475" y="1476375"/>
                    </a:lnTo>
                    <a:lnTo>
                      <a:pt x="1409700" y="1460500"/>
                    </a:lnTo>
                    <a:lnTo>
                      <a:pt x="1425575" y="1446213"/>
                    </a:lnTo>
                    <a:lnTo>
                      <a:pt x="1433513" y="1438275"/>
                    </a:lnTo>
                    <a:lnTo>
                      <a:pt x="1438275" y="1422400"/>
                    </a:lnTo>
                    <a:close/>
                    <a:moveTo>
                      <a:pt x="1610017" y="907758"/>
                    </a:moveTo>
                    <a:lnTo>
                      <a:pt x="1577976" y="939800"/>
                    </a:lnTo>
                    <a:lnTo>
                      <a:pt x="1574107" y="943535"/>
                    </a:lnTo>
                    <a:lnTo>
                      <a:pt x="1577975" y="939800"/>
                    </a:lnTo>
                    <a:close/>
                    <a:moveTo>
                      <a:pt x="1724025" y="669925"/>
                    </a:moveTo>
                    <a:lnTo>
                      <a:pt x="1666875" y="693738"/>
                    </a:lnTo>
                    <a:lnTo>
                      <a:pt x="1611313" y="714375"/>
                    </a:lnTo>
                    <a:lnTo>
                      <a:pt x="1552575" y="733425"/>
                    </a:lnTo>
                    <a:lnTo>
                      <a:pt x="1524000" y="739775"/>
                    </a:lnTo>
                    <a:lnTo>
                      <a:pt x="1495425" y="747713"/>
                    </a:lnTo>
                    <a:lnTo>
                      <a:pt x="1466850" y="752475"/>
                    </a:lnTo>
                    <a:lnTo>
                      <a:pt x="1436688" y="755650"/>
                    </a:lnTo>
                    <a:lnTo>
                      <a:pt x="1408113" y="760413"/>
                    </a:lnTo>
                    <a:lnTo>
                      <a:pt x="1379538" y="760413"/>
                    </a:lnTo>
                    <a:lnTo>
                      <a:pt x="1347788" y="760413"/>
                    </a:lnTo>
                    <a:lnTo>
                      <a:pt x="1317625" y="757238"/>
                    </a:lnTo>
                    <a:lnTo>
                      <a:pt x="1289050" y="754063"/>
                    </a:lnTo>
                    <a:lnTo>
                      <a:pt x="1258888" y="747713"/>
                    </a:lnTo>
                    <a:lnTo>
                      <a:pt x="1204912" y="808038"/>
                    </a:lnTo>
                    <a:lnTo>
                      <a:pt x="995362" y="1047750"/>
                    </a:lnTo>
                    <a:lnTo>
                      <a:pt x="784225" y="1284287"/>
                    </a:lnTo>
                    <a:lnTo>
                      <a:pt x="784225" y="1284287"/>
                    </a:lnTo>
                    <a:lnTo>
                      <a:pt x="654050" y="1431925"/>
                    </a:lnTo>
                    <a:lnTo>
                      <a:pt x="681037" y="1446212"/>
                    </a:lnTo>
                    <a:lnTo>
                      <a:pt x="708025" y="1460500"/>
                    </a:lnTo>
                    <a:lnTo>
                      <a:pt x="733425" y="1471612"/>
                    </a:lnTo>
                    <a:lnTo>
                      <a:pt x="760412" y="1481137"/>
                    </a:lnTo>
                    <a:lnTo>
                      <a:pt x="790575" y="1490662"/>
                    </a:lnTo>
                    <a:lnTo>
                      <a:pt x="817562" y="1500187"/>
                    </a:lnTo>
                    <a:lnTo>
                      <a:pt x="846137" y="1504950"/>
                    </a:lnTo>
                    <a:lnTo>
                      <a:pt x="874712" y="1509712"/>
                    </a:lnTo>
                    <a:lnTo>
                      <a:pt x="903287" y="1514475"/>
                    </a:lnTo>
                    <a:lnTo>
                      <a:pt x="930275" y="1517650"/>
                    </a:lnTo>
                    <a:lnTo>
                      <a:pt x="958850" y="1519237"/>
                    </a:lnTo>
                    <a:lnTo>
                      <a:pt x="987425" y="1519237"/>
                    </a:lnTo>
                    <a:lnTo>
                      <a:pt x="1016000" y="1517650"/>
                    </a:lnTo>
                    <a:lnTo>
                      <a:pt x="1044575" y="1516062"/>
                    </a:lnTo>
                    <a:lnTo>
                      <a:pt x="1073150" y="1509712"/>
                    </a:lnTo>
                    <a:lnTo>
                      <a:pt x="1100138" y="1506537"/>
                    </a:lnTo>
                    <a:lnTo>
                      <a:pt x="1128713" y="1500187"/>
                    </a:lnTo>
                    <a:lnTo>
                      <a:pt x="1155700" y="1492250"/>
                    </a:lnTo>
                    <a:lnTo>
                      <a:pt x="1182688" y="1485900"/>
                    </a:lnTo>
                    <a:lnTo>
                      <a:pt x="1211263" y="1476375"/>
                    </a:lnTo>
                    <a:lnTo>
                      <a:pt x="1236663" y="1465262"/>
                    </a:lnTo>
                    <a:lnTo>
                      <a:pt x="1263650" y="1452562"/>
                    </a:lnTo>
                    <a:lnTo>
                      <a:pt x="1290638" y="1439862"/>
                    </a:lnTo>
                    <a:lnTo>
                      <a:pt x="1316038" y="1427162"/>
                    </a:lnTo>
                    <a:lnTo>
                      <a:pt x="1341438" y="1412875"/>
                    </a:lnTo>
                    <a:lnTo>
                      <a:pt x="1365250" y="1397000"/>
                    </a:lnTo>
                    <a:lnTo>
                      <a:pt x="1389063" y="1379537"/>
                    </a:lnTo>
                    <a:lnTo>
                      <a:pt x="1412875" y="1363662"/>
                    </a:lnTo>
                    <a:lnTo>
                      <a:pt x="1435100" y="1343025"/>
                    </a:lnTo>
                    <a:lnTo>
                      <a:pt x="1457325" y="1323975"/>
                    </a:lnTo>
                    <a:lnTo>
                      <a:pt x="1477963" y="1303337"/>
                    </a:lnTo>
                    <a:lnTo>
                      <a:pt x="1498601" y="1282700"/>
                    </a:lnTo>
                    <a:lnTo>
                      <a:pt x="1557338" y="1136650"/>
                    </a:lnTo>
                    <a:lnTo>
                      <a:pt x="1614488" y="989012"/>
                    </a:lnTo>
                    <a:lnTo>
                      <a:pt x="1665288" y="846137"/>
                    </a:lnTo>
                    <a:lnTo>
                      <a:pt x="1624013" y="893762"/>
                    </a:lnTo>
                    <a:lnTo>
                      <a:pt x="1624013" y="893763"/>
                    </a:lnTo>
                    <a:lnTo>
                      <a:pt x="1665288" y="846138"/>
                    </a:lnTo>
                    <a:close/>
                    <a:moveTo>
                      <a:pt x="1903412" y="0"/>
                    </a:moveTo>
                    <a:lnTo>
                      <a:pt x="1584325" y="373062"/>
                    </a:lnTo>
                    <a:lnTo>
                      <a:pt x="1258887" y="747712"/>
                    </a:lnTo>
                    <a:lnTo>
                      <a:pt x="1289050" y="754062"/>
                    </a:lnTo>
                    <a:lnTo>
                      <a:pt x="1317625" y="757237"/>
                    </a:lnTo>
                    <a:lnTo>
                      <a:pt x="1347787" y="760412"/>
                    </a:lnTo>
                    <a:lnTo>
                      <a:pt x="1379537" y="760412"/>
                    </a:lnTo>
                    <a:lnTo>
                      <a:pt x="1408112" y="760412"/>
                    </a:lnTo>
                    <a:lnTo>
                      <a:pt x="1436687" y="755650"/>
                    </a:lnTo>
                    <a:lnTo>
                      <a:pt x="1466850" y="752475"/>
                    </a:lnTo>
                    <a:lnTo>
                      <a:pt x="1495425" y="747712"/>
                    </a:lnTo>
                    <a:lnTo>
                      <a:pt x="1524000" y="739775"/>
                    </a:lnTo>
                    <a:lnTo>
                      <a:pt x="1552575" y="733425"/>
                    </a:lnTo>
                    <a:lnTo>
                      <a:pt x="1611312" y="714375"/>
                    </a:lnTo>
                    <a:lnTo>
                      <a:pt x="1666875" y="693737"/>
                    </a:lnTo>
                    <a:lnTo>
                      <a:pt x="1724025" y="669925"/>
                    </a:lnTo>
                    <a:lnTo>
                      <a:pt x="1754187" y="571500"/>
                    </a:lnTo>
                    <a:lnTo>
                      <a:pt x="1782762" y="476250"/>
                    </a:lnTo>
                    <a:lnTo>
                      <a:pt x="1831975" y="301625"/>
                    </a:lnTo>
                    <a:lnTo>
                      <a:pt x="1871662" y="150813"/>
                    </a:lnTo>
                    <a:lnTo>
                      <a:pt x="1901825" y="28575"/>
                    </a:lnTo>
                    <a:lnTo>
                      <a:pt x="1903412" y="14288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5" name="Oval 14"/>
            <p:cNvSpPr/>
            <p:nvPr/>
          </p:nvSpPr>
          <p:spPr>
            <a:xfrm>
              <a:off x="4571431" y="2748486"/>
              <a:ext cx="426472" cy="426472"/>
            </a:xfrm>
            <a:prstGeom prst="ellipse">
              <a:avLst/>
            </a:prstGeom>
            <a:solidFill>
              <a:schemeClr val="accent1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6" name="Oval 15"/>
            <p:cNvSpPr/>
            <p:nvPr/>
          </p:nvSpPr>
          <p:spPr>
            <a:xfrm>
              <a:off x="5235339" y="1812744"/>
              <a:ext cx="426472" cy="426472"/>
            </a:xfrm>
            <a:prstGeom prst="ellipse">
              <a:avLst/>
            </a:prstGeom>
            <a:solidFill>
              <a:schemeClr val="accent2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7" name="Oval 16"/>
            <p:cNvSpPr/>
            <p:nvPr/>
          </p:nvSpPr>
          <p:spPr>
            <a:xfrm>
              <a:off x="5394792" y="4110225"/>
              <a:ext cx="426472" cy="426472"/>
            </a:xfrm>
            <a:prstGeom prst="ellipse">
              <a:avLst/>
            </a:prstGeom>
            <a:solidFill>
              <a:schemeClr val="accent3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8" name="Oval 17"/>
            <p:cNvSpPr/>
            <p:nvPr/>
          </p:nvSpPr>
          <p:spPr>
            <a:xfrm>
              <a:off x="6345486" y="2632071"/>
              <a:ext cx="426472" cy="426472"/>
            </a:xfrm>
            <a:prstGeom prst="ellipse">
              <a:avLst/>
            </a:prstGeom>
            <a:solidFill>
              <a:schemeClr val="accent4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9" name="Oval 18"/>
            <p:cNvSpPr/>
            <p:nvPr/>
          </p:nvSpPr>
          <p:spPr>
            <a:xfrm>
              <a:off x="7003516" y="3712561"/>
              <a:ext cx="426472" cy="426472"/>
            </a:xfrm>
            <a:prstGeom prst="ellipse">
              <a:avLst/>
            </a:prstGeom>
            <a:solidFill>
              <a:schemeClr val="accent5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</p:grpSp>
      <p:sp>
        <p:nvSpPr>
          <p:cNvPr id="10" name="TextBox 26"/>
          <p:cNvSpPr txBox="1"/>
          <p:nvPr/>
        </p:nvSpPr>
        <p:spPr>
          <a:xfrm>
            <a:off x="711509" y="2814762"/>
            <a:ext cx="3419127" cy="762432"/>
          </a:xfrm>
          <a:prstGeom prst="rect">
            <a:avLst/>
          </a:prstGeom>
        </p:spPr>
        <p:txBody>
          <a:bodyPr anchor="ctr"/>
          <a:lstStyle/>
          <a:p>
            <a:pPr algn="ctr"/>
          </a:p>
        </p:txBody>
      </p:sp>
      <p:grpSp>
        <p:nvGrpSpPr>
          <p:cNvPr id="11" name="千图PPT彼岸天：ID 8661124库_组合 30"/>
          <p:cNvGrpSpPr/>
          <p:nvPr>
            <p:custDataLst>
              <p:tags r:id="rId2"/>
            </p:custDataLst>
          </p:nvPr>
        </p:nvGrpSpPr>
        <p:grpSpPr>
          <a:xfrm>
            <a:off x="716750" y="2639776"/>
            <a:ext cx="3854682" cy="699082"/>
            <a:chOff x="711509" y="2735007"/>
            <a:chExt cx="3419127" cy="699082"/>
          </a:xfrm>
        </p:grpSpPr>
        <p:sp>
          <p:nvSpPr>
            <p:cNvPr id="24" name="TextBox 25"/>
            <p:cNvSpPr txBox="1"/>
            <p:nvPr/>
          </p:nvSpPr>
          <p:spPr>
            <a:xfrm>
              <a:off x="711509" y="2735007"/>
              <a:ext cx="3419127" cy="349541"/>
            </a:xfrm>
            <a:prstGeom prst="rect">
              <a:avLst/>
            </a:prstGeom>
          </p:spPr>
          <p:txBody>
            <a:bodyPr wrap="none" lIns="144000" rIns="144000" anchor="ctr">
              <a:normAutofit lnSpcReduction="10000"/>
            </a:bodyPr>
            <a:lstStyle/>
            <a:p>
              <a:pPr algn="r"/>
              <a:r>
                <a:rPr lang="zh-CN" altLang="en-US" b="1" dirty="0">
                  <a:solidFill>
                    <a:schemeClr val="accent1"/>
                  </a:solidFill>
                </a:rPr>
                <a:t>输入标题文本</a:t>
              </a:r>
              <a:endParaRPr lang="zh-CN" altLang="en-US" b="1" dirty="0">
                <a:solidFill>
                  <a:schemeClr val="accent1"/>
                </a:solidFill>
              </a:endParaRPr>
            </a:p>
          </p:txBody>
        </p:sp>
        <p:sp>
          <p:nvSpPr>
            <p:cNvPr id="25" name="TextBox 29"/>
            <p:cNvSpPr txBox="1"/>
            <p:nvPr/>
          </p:nvSpPr>
          <p:spPr>
            <a:xfrm>
              <a:off x="711509" y="3084548"/>
              <a:ext cx="3419127" cy="349541"/>
            </a:xfrm>
            <a:prstGeom prst="rect">
              <a:avLst/>
            </a:prstGeom>
          </p:spPr>
          <p:txBody>
            <a:bodyPr wrap="square" lIns="144000" rIns="144000" anchor="ctr">
              <a:normAutofit/>
            </a:bodyPr>
            <a:lstStyle/>
            <a:p>
              <a:pPr lvl="0" algn="r" defTabSz="914400">
                <a:lnSpc>
                  <a:spcPct val="120000"/>
                </a:lnSpc>
              </a:pPr>
              <a:r>
                <a:rPr lang="zh-CN" altLang="en-US" sz="10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000" dirty="0" smtClean="0">
                  <a:solidFill>
                    <a:srgbClr val="000000"/>
                  </a:solidFill>
                </a:rPr>
                <a:t>此</a:t>
              </a:r>
              <a:endParaRPr lang="zh-CN" altLang="en-US" sz="1000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12" name="千图PPT彼岸天：ID 8661124库_组合 31"/>
          <p:cNvGrpSpPr/>
          <p:nvPr>
            <p:custDataLst>
              <p:tags r:id="rId3"/>
            </p:custDataLst>
          </p:nvPr>
        </p:nvGrpSpPr>
        <p:grpSpPr>
          <a:xfrm>
            <a:off x="1540111" y="4061281"/>
            <a:ext cx="3854682" cy="699082"/>
            <a:chOff x="711509" y="2735007"/>
            <a:chExt cx="3419127" cy="699082"/>
          </a:xfrm>
        </p:grpSpPr>
        <p:sp>
          <p:nvSpPr>
            <p:cNvPr id="22" name="TextBox 32"/>
            <p:cNvSpPr txBox="1"/>
            <p:nvPr/>
          </p:nvSpPr>
          <p:spPr>
            <a:xfrm>
              <a:off x="711509" y="2735007"/>
              <a:ext cx="3419127" cy="349541"/>
            </a:xfrm>
            <a:prstGeom prst="rect">
              <a:avLst/>
            </a:prstGeom>
          </p:spPr>
          <p:txBody>
            <a:bodyPr wrap="none" lIns="144000" rIns="144000" anchor="ctr">
              <a:normAutofit lnSpcReduction="10000"/>
            </a:bodyPr>
            <a:lstStyle/>
            <a:p>
              <a:pPr algn="r"/>
              <a:r>
                <a:rPr lang="zh-CN" altLang="en-US" b="1" dirty="0">
                  <a:solidFill>
                    <a:schemeClr val="accent3"/>
                  </a:solidFill>
                </a:rPr>
                <a:t>输入标题文本</a:t>
              </a:r>
              <a:endParaRPr lang="zh-CN" altLang="en-US" b="1" dirty="0">
                <a:solidFill>
                  <a:schemeClr val="accent3"/>
                </a:solidFill>
              </a:endParaRPr>
            </a:p>
          </p:txBody>
        </p:sp>
        <p:sp>
          <p:nvSpPr>
            <p:cNvPr id="23" name="TextBox 33"/>
            <p:cNvSpPr txBox="1"/>
            <p:nvPr/>
          </p:nvSpPr>
          <p:spPr>
            <a:xfrm>
              <a:off x="711509" y="3084548"/>
              <a:ext cx="3419127" cy="349541"/>
            </a:xfrm>
            <a:prstGeom prst="rect">
              <a:avLst/>
            </a:prstGeom>
          </p:spPr>
          <p:txBody>
            <a:bodyPr wrap="square" lIns="144000" rIns="144000" anchor="ctr">
              <a:normAutofit/>
            </a:bodyPr>
            <a:lstStyle/>
            <a:p>
              <a:pPr lvl="0" algn="r" defTabSz="914400">
                <a:lnSpc>
                  <a:spcPct val="120000"/>
                </a:lnSpc>
              </a:pPr>
              <a:r>
                <a:rPr lang="zh-CN" altLang="en-US" sz="10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000" dirty="0" smtClean="0">
                  <a:solidFill>
                    <a:srgbClr val="000000"/>
                  </a:solidFill>
                </a:rPr>
                <a:t>此</a:t>
              </a:r>
              <a:endParaRPr lang="zh-CN" altLang="en-US" sz="1000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13" name="千图PPT彼岸天：ID 8661124库_组合 34"/>
          <p:cNvGrpSpPr/>
          <p:nvPr>
            <p:custDataLst>
              <p:tags r:id="rId4"/>
            </p:custDataLst>
          </p:nvPr>
        </p:nvGrpSpPr>
        <p:grpSpPr>
          <a:xfrm>
            <a:off x="5661811" y="1671548"/>
            <a:ext cx="3854682" cy="699082"/>
            <a:chOff x="711509" y="2735007"/>
            <a:chExt cx="3419127" cy="699082"/>
          </a:xfrm>
        </p:grpSpPr>
        <p:sp>
          <p:nvSpPr>
            <p:cNvPr id="20" name="TextBox 35"/>
            <p:cNvSpPr txBox="1"/>
            <p:nvPr/>
          </p:nvSpPr>
          <p:spPr>
            <a:xfrm>
              <a:off x="711509" y="2735007"/>
              <a:ext cx="3419127" cy="349541"/>
            </a:xfrm>
            <a:prstGeom prst="rect">
              <a:avLst/>
            </a:prstGeom>
          </p:spPr>
          <p:txBody>
            <a:bodyPr wrap="none" lIns="144000" rIns="144000" anchor="ctr">
              <a:normAutofit lnSpcReduction="10000"/>
            </a:bodyPr>
            <a:lstStyle/>
            <a:p>
              <a:r>
                <a:rPr lang="zh-CN" altLang="en-US" b="1" dirty="0">
                  <a:solidFill>
                    <a:schemeClr val="accent2"/>
                  </a:solidFill>
                </a:rPr>
                <a:t>输入标题文本</a:t>
              </a:r>
              <a:endParaRPr lang="zh-CN" altLang="en-US" b="1" dirty="0">
                <a:solidFill>
                  <a:schemeClr val="accent2"/>
                </a:solidFill>
              </a:endParaRPr>
            </a:p>
          </p:txBody>
        </p:sp>
        <p:sp>
          <p:nvSpPr>
            <p:cNvPr id="21" name="TextBox 36"/>
            <p:cNvSpPr txBox="1"/>
            <p:nvPr/>
          </p:nvSpPr>
          <p:spPr>
            <a:xfrm>
              <a:off x="711509" y="3084548"/>
              <a:ext cx="3419127" cy="349541"/>
            </a:xfrm>
            <a:prstGeom prst="rect">
              <a:avLst/>
            </a:prstGeom>
          </p:spPr>
          <p:txBody>
            <a:bodyPr wrap="square" lIns="144000" rIns="144000" anchor="ctr">
              <a:normAutofit/>
            </a:bodyPr>
            <a:lstStyle/>
            <a:p>
              <a:pPr lvl="0" defTabSz="914400">
                <a:lnSpc>
                  <a:spcPct val="120000"/>
                </a:lnSpc>
              </a:pPr>
              <a:r>
                <a:rPr lang="zh-CN" altLang="en-US" sz="10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000" dirty="0" smtClean="0">
                  <a:solidFill>
                    <a:srgbClr val="000000"/>
                  </a:solidFill>
                </a:rPr>
                <a:t>此</a:t>
              </a:r>
              <a:endParaRPr lang="zh-CN" altLang="en-US" sz="1000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14" name="千图PPT彼岸天：ID 8661124库_组合 37"/>
          <p:cNvGrpSpPr/>
          <p:nvPr>
            <p:custDataLst>
              <p:tags r:id="rId5"/>
            </p:custDataLst>
          </p:nvPr>
        </p:nvGrpSpPr>
        <p:grpSpPr>
          <a:xfrm>
            <a:off x="6771958" y="2460360"/>
            <a:ext cx="3854682" cy="699082"/>
            <a:chOff x="711509" y="2735007"/>
            <a:chExt cx="3419127" cy="699082"/>
          </a:xfrm>
        </p:grpSpPr>
        <p:sp>
          <p:nvSpPr>
            <p:cNvPr id="18" name="TextBox 38"/>
            <p:cNvSpPr txBox="1"/>
            <p:nvPr/>
          </p:nvSpPr>
          <p:spPr>
            <a:xfrm>
              <a:off x="711509" y="2735007"/>
              <a:ext cx="3419127" cy="349541"/>
            </a:xfrm>
            <a:prstGeom prst="rect">
              <a:avLst/>
            </a:prstGeom>
          </p:spPr>
          <p:txBody>
            <a:bodyPr wrap="none" lIns="144000" rIns="144000" anchor="ctr">
              <a:normAutofit lnSpcReduction="10000"/>
            </a:bodyPr>
            <a:lstStyle/>
            <a:p>
              <a:r>
                <a:rPr lang="zh-CN" altLang="en-US" b="1" dirty="0">
                  <a:solidFill>
                    <a:schemeClr val="accent4"/>
                  </a:solidFill>
                </a:rPr>
                <a:t>输入标题文本</a:t>
              </a:r>
              <a:endParaRPr lang="zh-CN" altLang="en-US" b="1" dirty="0">
                <a:solidFill>
                  <a:schemeClr val="accent4"/>
                </a:solidFill>
              </a:endParaRPr>
            </a:p>
          </p:txBody>
        </p:sp>
        <p:sp>
          <p:nvSpPr>
            <p:cNvPr id="19" name="TextBox 39"/>
            <p:cNvSpPr txBox="1"/>
            <p:nvPr/>
          </p:nvSpPr>
          <p:spPr>
            <a:xfrm>
              <a:off x="711509" y="3084548"/>
              <a:ext cx="3419127" cy="349541"/>
            </a:xfrm>
            <a:prstGeom prst="rect">
              <a:avLst/>
            </a:prstGeom>
          </p:spPr>
          <p:txBody>
            <a:bodyPr wrap="square" lIns="144000" rIns="144000" anchor="ctr">
              <a:normAutofit/>
            </a:bodyPr>
            <a:lstStyle/>
            <a:p>
              <a:pPr lvl="0" defTabSz="914400">
                <a:lnSpc>
                  <a:spcPct val="120000"/>
                </a:lnSpc>
              </a:pPr>
              <a:r>
                <a:rPr lang="zh-CN" altLang="en-US" sz="10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000" dirty="0" smtClean="0">
                  <a:solidFill>
                    <a:srgbClr val="000000"/>
                  </a:solidFill>
                </a:rPr>
                <a:t>此</a:t>
              </a:r>
              <a:endParaRPr lang="zh-CN" altLang="en-US" sz="1000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15" name="千图PPT彼岸天：ID 8661124库_组合 40"/>
          <p:cNvGrpSpPr/>
          <p:nvPr>
            <p:custDataLst>
              <p:tags r:id="rId6"/>
            </p:custDataLst>
          </p:nvPr>
        </p:nvGrpSpPr>
        <p:grpSpPr>
          <a:xfrm>
            <a:off x="7429988" y="3632415"/>
            <a:ext cx="3854682" cy="699082"/>
            <a:chOff x="711509" y="2735007"/>
            <a:chExt cx="3419127" cy="699082"/>
          </a:xfrm>
        </p:grpSpPr>
        <p:sp>
          <p:nvSpPr>
            <p:cNvPr id="16" name="TextBox 41"/>
            <p:cNvSpPr txBox="1"/>
            <p:nvPr/>
          </p:nvSpPr>
          <p:spPr>
            <a:xfrm>
              <a:off x="711509" y="2735007"/>
              <a:ext cx="3419127" cy="349541"/>
            </a:xfrm>
            <a:prstGeom prst="rect">
              <a:avLst/>
            </a:prstGeom>
          </p:spPr>
          <p:txBody>
            <a:bodyPr wrap="none" lIns="144000" rIns="144000" anchor="ctr">
              <a:normAutofit lnSpcReduction="10000"/>
            </a:bodyPr>
            <a:lstStyle/>
            <a:p>
              <a:r>
                <a:rPr lang="zh-CN" altLang="en-US" b="1" dirty="0">
                  <a:solidFill>
                    <a:schemeClr val="accent5"/>
                  </a:solidFill>
                </a:rPr>
                <a:t>输入标题文本</a:t>
              </a:r>
              <a:endParaRPr lang="zh-CN" altLang="en-US" b="1" dirty="0">
                <a:solidFill>
                  <a:schemeClr val="accent5"/>
                </a:solidFill>
              </a:endParaRPr>
            </a:p>
          </p:txBody>
        </p:sp>
        <p:sp>
          <p:nvSpPr>
            <p:cNvPr id="17" name="TextBox 42"/>
            <p:cNvSpPr txBox="1"/>
            <p:nvPr/>
          </p:nvSpPr>
          <p:spPr>
            <a:xfrm>
              <a:off x="711509" y="3084548"/>
              <a:ext cx="3419127" cy="349541"/>
            </a:xfrm>
            <a:prstGeom prst="rect">
              <a:avLst/>
            </a:prstGeom>
          </p:spPr>
          <p:txBody>
            <a:bodyPr wrap="square" lIns="144000" rIns="144000" anchor="ctr">
              <a:normAutofit/>
            </a:bodyPr>
            <a:lstStyle/>
            <a:p>
              <a:pPr lvl="0" defTabSz="914400">
                <a:lnSpc>
                  <a:spcPct val="120000"/>
                </a:lnSpc>
              </a:pPr>
              <a:r>
                <a:rPr lang="zh-CN" altLang="en-US" sz="10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000" dirty="0" smtClean="0">
                  <a:solidFill>
                    <a:srgbClr val="000000"/>
                  </a:solidFill>
                </a:rPr>
                <a:t>此</a:t>
              </a:r>
              <a:endParaRPr lang="zh-CN" altLang="en-US" sz="1000" dirty="0">
                <a:solidFill>
                  <a:srgbClr val="000000"/>
                </a:solidFill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prism isInverted="1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500"/>
                            </p:stCondLst>
                            <p:childTnLst>
                              <p:par>
                                <p:cTn id="13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000"/>
                            </p:stCondLst>
                            <p:childTnLst>
                              <p:par>
                                <p:cTn id="28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500"/>
                            </p:stCondLst>
                            <p:childTnLst>
                              <p:par>
                                <p:cTn id="33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A_文本框 12"/>
          <p:cNvSpPr txBox="1"/>
          <p:nvPr>
            <p:custDataLst>
              <p:tags r:id="rId1"/>
            </p:custDataLst>
          </p:nvPr>
        </p:nvSpPr>
        <p:spPr>
          <a:xfrm>
            <a:off x="2438252" y="1445566"/>
            <a:ext cx="1877437" cy="769441"/>
          </a:xfrm>
          <a:prstGeom prst="rect">
            <a:avLst/>
          </a:prstGeom>
          <a:noFill/>
        </p:spPr>
        <p:txBody>
          <a:bodyPr wrap="none" rtlCol="0">
            <a:noAutofit/>
          </a:bodyPr>
          <a:lstStyle>
            <a:defPPr>
              <a:defRPr lang="zh-CN"/>
            </a:defPPr>
            <a:lvl1pPr>
              <a:defRPr sz="4000">
                <a:solidFill>
                  <a:schemeClr val="bg1">
                    <a:lumMod val="65000"/>
                  </a:schemeClr>
                </a:solidFill>
                <a:latin typeface="华文新魏" panose="02010800040101010101" pitchFamily="2" charset="-122"/>
                <a:ea typeface="华文新魏" panose="02010800040101010101" pitchFamily="2" charset="-122"/>
              </a:defRPr>
            </a:lvl1pPr>
          </a:lstStyle>
          <a:p>
            <a:pPr algn="ctr">
              <a:defRPr/>
            </a:pPr>
            <a:r>
              <a:rPr lang="zh-CN" altLang="en-US" sz="4400" b="1" kern="0" dirty="0">
                <a:solidFill>
                  <a:srgbClr val="96252C"/>
                </a:solidFill>
              </a:rPr>
              <a:t>第二章</a:t>
            </a:r>
            <a:endParaRPr lang="zh-CN" altLang="en-US" sz="4400" b="1" kern="0" dirty="0">
              <a:solidFill>
                <a:srgbClr val="96252C"/>
              </a:solidFill>
            </a:endParaRPr>
          </a:p>
        </p:txBody>
      </p:sp>
      <p:sp>
        <p:nvSpPr>
          <p:cNvPr id="3" name="PA_文本框 18"/>
          <p:cNvSpPr txBox="1"/>
          <p:nvPr>
            <p:custDataLst>
              <p:tags r:id="rId2"/>
            </p:custDataLst>
          </p:nvPr>
        </p:nvSpPr>
        <p:spPr>
          <a:xfrm>
            <a:off x="2438252" y="2311400"/>
            <a:ext cx="3351448" cy="1772793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pPr>
              <a:lnSpc>
                <a:spcPct val="130000"/>
              </a:lnSpc>
            </a:pPr>
            <a:r>
              <a:rPr lang="zh-CN" altLang="en-US" sz="2000" dirty="0">
                <a:solidFill>
                  <a:schemeClr val="tx1">
                    <a:lumMod val="95000"/>
                  </a:schemeClr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rPr>
              <a:t>您的内容请写在这里您的内容请写在这里您的内容</a:t>
            </a:r>
            <a:endParaRPr lang="zh-CN" altLang="en-US" sz="2000" dirty="0">
              <a:solidFill>
                <a:schemeClr val="tx1">
                  <a:lumMod val="95000"/>
                </a:schemeClr>
              </a:solidFill>
              <a:latin typeface="腾祥铁山楷书简繁合集" panose="01010104010101010101" pitchFamily="2" charset="-122"/>
              <a:ea typeface="腾祥铁山楷书简繁合集" panose="01010104010101010101" pitchFamily="2" charset="-122"/>
            </a:endParaRPr>
          </a:p>
        </p:txBody>
      </p:sp>
      <p:sp>
        <p:nvSpPr>
          <p:cNvPr id="4" name="PA_文本框 19"/>
          <p:cNvSpPr txBox="1"/>
          <p:nvPr>
            <p:custDataLst>
              <p:tags r:id="rId3"/>
            </p:custDataLst>
          </p:nvPr>
        </p:nvSpPr>
        <p:spPr>
          <a:xfrm rot="5400000">
            <a:off x="407944" y="2111343"/>
            <a:ext cx="2855052" cy="707886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r>
              <a:rPr lang="en-US" altLang="zh-CN" sz="3600" dirty="0">
                <a:solidFill>
                  <a:srgbClr val="EC992A"/>
                </a:solidFill>
                <a:latin typeface="Baskerville Old Face" panose="02020602080505020303" pitchFamily="18" charset="0"/>
              </a:rPr>
              <a:t>PART ONE</a:t>
            </a:r>
            <a:endParaRPr lang="zh-CN" altLang="en-US" sz="3600" dirty="0">
              <a:solidFill>
                <a:srgbClr val="EC992A"/>
              </a:solidFill>
              <a:latin typeface="Baskerville Old Face" panose="02020602080505020303" pitchFamily="18" charset="0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900" advClick="0" advTm="5000">
        <p14:warp dir="in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3" grpId="0"/>
      <p:bldP spid="4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1247233" y="1749287"/>
            <a:ext cx="4259263" cy="4195763"/>
            <a:chOff x="1247233" y="1749287"/>
            <a:chExt cx="4259263" cy="4195763"/>
          </a:xfrm>
        </p:grpSpPr>
        <p:sp>
          <p:nvSpPr>
            <p:cNvPr id="4" name="Freeform: Shape 4"/>
            <p:cNvSpPr/>
            <p:nvPr/>
          </p:nvSpPr>
          <p:spPr bwMode="auto">
            <a:xfrm>
              <a:off x="1274221" y="1749287"/>
              <a:ext cx="1228725" cy="1403350"/>
            </a:xfrm>
            <a:custGeom>
              <a:avLst/>
              <a:gdLst>
                <a:gd name="T0" fmla="*/ 56 w 327"/>
                <a:gd name="T1" fmla="*/ 280 h 373"/>
                <a:gd name="T2" fmla="*/ 188 w 327"/>
                <a:gd name="T3" fmla="*/ 368 h 373"/>
                <a:gd name="T4" fmla="*/ 206 w 327"/>
                <a:gd name="T5" fmla="*/ 365 h 373"/>
                <a:gd name="T6" fmla="*/ 291 w 327"/>
                <a:gd name="T7" fmla="*/ 253 h 373"/>
                <a:gd name="T8" fmla="*/ 322 w 327"/>
                <a:gd name="T9" fmla="*/ 223 h 373"/>
                <a:gd name="T10" fmla="*/ 324 w 327"/>
                <a:gd name="T11" fmla="*/ 207 h 373"/>
                <a:gd name="T12" fmla="*/ 196 w 327"/>
                <a:gd name="T13" fmla="*/ 43 h 373"/>
                <a:gd name="T14" fmla="*/ 113 w 327"/>
                <a:gd name="T15" fmla="*/ 27 h 373"/>
                <a:gd name="T16" fmla="*/ 5 w 327"/>
                <a:gd name="T17" fmla="*/ 203 h 373"/>
                <a:gd name="T18" fmla="*/ 56 w 327"/>
                <a:gd name="T19" fmla="*/ 280 h 3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27" h="373">
                  <a:moveTo>
                    <a:pt x="56" y="280"/>
                  </a:moveTo>
                  <a:cubicBezTo>
                    <a:pt x="91" y="298"/>
                    <a:pt x="138" y="325"/>
                    <a:pt x="188" y="368"/>
                  </a:cubicBezTo>
                  <a:cubicBezTo>
                    <a:pt x="194" y="373"/>
                    <a:pt x="202" y="372"/>
                    <a:pt x="206" y="365"/>
                  </a:cubicBezTo>
                  <a:cubicBezTo>
                    <a:pt x="230" y="325"/>
                    <a:pt x="258" y="287"/>
                    <a:pt x="291" y="253"/>
                  </a:cubicBezTo>
                  <a:cubicBezTo>
                    <a:pt x="301" y="243"/>
                    <a:pt x="312" y="233"/>
                    <a:pt x="322" y="223"/>
                  </a:cubicBezTo>
                  <a:cubicBezTo>
                    <a:pt x="327" y="219"/>
                    <a:pt x="327" y="212"/>
                    <a:pt x="324" y="207"/>
                  </a:cubicBezTo>
                  <a:cubicBezTo>
                    <a:pt x="282" y="147"/>
                    <a:pt x="238" y="88"/>
                    <a:pt x="196" y="43"/>
                  </a:cubicBezTo>
                  <a:cubicBezTo>
                    <a:pt x="165" y="10"/>
                    <a:pt x="153" y="0"/>
                    <a:pt x="113" y="27"/>
                  </a:cubicBezTo>
                  <a:cubicBezTo>
                    <a:pt x="65" y="59"/>
                    <a:pt x="13" y="127"/>
                    <a:pt x="5" y="203"/>
                  </a:cubicBezTo>
                  <a:cubicBezTo>
                    <a:pt x="0" y="248"/>
                    <a:pt x="6" y="256"/>
                    <a:pt x="56" y="28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none" lIns="91440" tIns="45720" rIns="91440" bIns="45720" anchor="ctr" anchorCtr="0" compatLnSpc="1">
              <a:normAutofit/>
            </a:bodyPr>
            <a:lstStyle/>
            <a:p>
              <a:pPr algn="ctr"/>
              <a:r>
                <a:rPr lang="en-US" sz="2400" dirty="0">
                  <a:solidFill>
                    <a:schemeClr val="bg1"/>
                  </a:solidFill>
                </a:rPr>
                <a:t>01</a:t>
              </a:r>
              <a:endParaRPr lang="en-US" sz="2400" dirty="0">
                <a:solidFill>
                  <a:schemeClr val="bg1"/>
                </a:solidFill>
              </a:endParaRPr>
            </a:p>
          </p:txBody>
        </p:sp>
        <p:sp>
          <p:nvSpPr>
            <p:cNvPr id="5" name="Freeform: Shape 5"/>
            <p:cNvSpPr/>
            <p:nvPr/>
          </p:nvSpPr>
          <p:spPr bwMode="auto">
            <a:xfrm>
              <a:off x="1447258" y="3760650"/>
              <a:ext cx="330200" cy="1023938"/>
            </a:xfrm>
            <a:custGeom>
              <a:avLst/>
              <a:gdLst>
                <a:gd name="T0" fmla="*/ 19 w 88"/>
                <a:gd name="T1" fmla="*/ 262 h 272"/>
                <a:gd name="T2" fmla="*/ 61 w 88"/>
                <a:gd name="T3" fmla="*/ 270 h 272"/>
                <a:gd name="T4" fmla="*/ 76 w 88"/>
                <a:gd name="T5" fmla="*/ 259 h 272"/>
                <a:gd name="T6" fmla="*/ 88 w 88"/>
                <a:gd name="T7" fmla="*/ 53 h 272"/>
                <a:gd name="T8" fmla="*/ 88 w 88"/>
                <a:gd name="T9" fmla="*/ 53 h 272"/>
                <a:gd name="T10" fmla="*/ 83 w 88"/>
                <a:gd name="T11" fmla="*/ 42 h 272"/>
                <a:gd name="T12" fmla="*/ 17 w 88"/>
                <a:gd name="T13" fmla="*/ 4 h 272"/>
                <a:gd name="T14" fmla="*/ 0 w 88"/>
                <a:gd name="T15" fmla="*/ 16 h 272"/>
                <a:gd name="T16" fmla="*/ 9 w 88"/>
                <a:gd name="T17" fmla="*/ 250 h 272"/>
                <a:gd name="T18" fmla="*/ 19 w 88"/>
                <a:gd name="T19" fmla="*/ 262 h 2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88" h="272">
                  <a:moveTo>
                    <a:pt x="19" y="262"/>
                  </a:moveTo>
                  <a:cubicBezTo>
                    <a:pt x="34" y="264"/>
                    <a:pt x="48" y="267"/>
                    <a:pt x="61" y="270"/>
                  </a:cubicBezTo>
                  <a:cubicBezTo>
                    <a:pt x="69" y="272"/>
                    <a:pt x="76" y="267"/>
                    <a:pt x="76" y="259"/>
                  </a:cubicBezTo>
                  <a:cubicBezTo>
                    <a:pt x="79" y="193"/>
                    <a:pt x="83" y="126"/>
                    <a:pt x="88" y="53"/>
                  </a:cubicBezTo>
                  <a:cubicBezTo>
                    <a:pt x="88" y="53"/>
                    <a:pt x="88" y="53"/>
                    <a:pt x="88" y="53"/>
                  </a:cubicBezTo>
                  <a:cubicBezTo>
                    <a:pt x="88" y="49"/>
                    <a:pt x="86" y="45"/>
                    <a:pt x="83" y="42"/>
                  </a:cubicBezTo>
                  <a:cubicBezTo>
                    <a:pt x="62" y="27"/>
                    <a:pt x="40" y="14"/>
                    <a:pt x="17" y="4"/>
                  </a:cubicBezTo>
                  <a:cubicBezTo>
                    <a:pt x="9" y="0"/>
                    <a:pt x="0" y="7"/>
                    <a:pt x="0" y="16"/>
                  </a:cubicBezTo>
                  <a:cubicBezTo>
                    <a:pt x="5" y="98"/>
                    <a:pt x="7" y="174"/>
                    <a:pt x="9" y="250"/>
                  </a:cubicBezTo>
                  <a:cubicBezTo>
                    <a:pt x="9" y="256"/>
                    <a:pt x="13" y="261"/>
                    <a:pt x="19" y="262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6" name="Freeform: Shape 6"/>
            <p:cNvSpPr/>
            <p:nvPr/>
          </p:nvSpPr>
          <p:spPr bwMode="auto">
            <a:xfrm>
              <a:off x="1480596" y="4821100"/>
              <a:ext cx="244475" cy="1109663"/>
            </a:xfrm>
            <a:custGeom>
              <a:avLst/>
              <a:gdLst>
                <a:gd name="T0" fmla="*/ 14 w 65"/>
                <a:gd name="T1" fmla="*/ 1 h 295"/>
                <a:gd name="T2" fmla="*/ 1 w 65"/>
                <a:gd name="T3" fmla="*/ 14 h 295"/>
                <a:gd name="T4" fmla="*/ 1 w 65"/>
                <a:gd name="T5" fmla="*/ 275 h 295"/>
                <a:gd name="T6" fmla="*/ 15 w 65"/>
                <a:gd name="T7" fmla="*/ 295 h 295"/>
                <a:gd name="T8" fmla="*/ 39 w 65"/>
                <a:gd name="T9" fmla="*/ 295 h 295"/>
                <a:gd name="T10" fmla="*/ 56 w 65"/>
                <a:gd name="T11" fmla="*/ 277 h 295"/>
                <a:gd name="T12" fmla="*/ 65 w 65"/>
                <a:gd name="T13" fmla="*/ 23 h 295"/>
                <a:gd name="T14" fmla="*/ 56 w 65"/>
                <a:gd name="T15" fmla="*/ 10 h 295"/>
                <a:gd name="T16" fmla="*/ 14 w 65"/>
                <a:gd name="T17" fmla="*/ 1 h 2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5" h="295">
                  <a:moveTo>
                    <a:pt x="14" y="1"/>
                  </a:moveTo>
                  <a:cubicBezTo>
                    <a:pt x="7" y="0"/>
                    <a:pt x="0" y="6"/>
                    <a:pt x="1" y="14"/>
                  </a:cubicBezTo>
                  <a:cubicBezTo>
                    <a:pt x="2" y="98"/>
                    <a:pt x="2" y="183"/>
                    <a:pt x="1" y="275"/>
                  </a:cubicBezTo>
                  <a:cubicBezTo>
                    <a:pt x="1" y="292"/>
                    <a:pt x="2" y="295"/>
                    <a:pt x="15" y="295"/>
                  </a:cubicBezTo>
                  <a:cubicBezTo>
                    <a:pt x="23" y="295"/>
                    <a:pt x="31" y="295"/>
                    <a:pt x="39" y="295"/>
                  </a:cubicBezTo>
                  <a:cubicBezTo>
                    <a:pt x="55" y="295"/>
                    <a:pt x="56" y="293"/>
                    <a:pt x="56" y="277"/>
                  </a:cubicBezTo>
                  <a:cubicBezTo>
                    <a:pt x="58" y="186"/>
                    <a:pt x="61" y="104"/>
                    <a:pt x="65" y="23"/>
                  </a:cubicBezTo>
                  <a:cubicBezTo>
                    <a:pt x="65" y="17"/>
                    <a:pt x="61" y="12"/>
                    <a:pt x="56" y="10"/>
                  </a:cubicBezTo>
                  <a:cubicBezTo>
                    <a:pt x="42" y="7"/>
                    <a:pt x="29" y="4"/>
                    <a:pt x="14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7" name="Freeform: Shape 7"/>
            <p:cNvSpPr/>
            <p:nvPr/>
          </p:nvSpPr>
          <p:spPr bwMode="auto">
            <a:xfrm>
              <a:off x="3060158" y="4400412"/>
              <a:ext cx="1146175" cy="898525"/>
            </a:xfrm>
            <a:custGeom>
              <a:avLst/>
              <a:gdLst>
                <a:gd name="T0" fmla="*/ 59 w 305"/>
                <a:gd name="T1" fmla="*/ 194 h 239"/>
                <a:gd name="T2" fmla="*/ 293 w 305"/>
                <a:gd name="T3" fmla="*/ 233 h 239"/>
                <a:gd name="T4" fmla="*/ 304 w 305"/>
                <a:gd name="T5" fmla="*/ 219 h 239"/>
                <a:gd name="T6" fmla="*/ 277 w 305"/>
                <a:gd name="T7" fmla="*/ 12 h 239"/>
                <a:gd name="T8" fmla="*/ 263 w 305"/>
                <a:gd name="T9" fmla="*/ 1 h 239"/>
                <a:gd name="T10" fmla="*/ 6 w 305"/>
                <a:gd name="T11" fmla="*/ 107 h 239"/>
                <a:gd name="T12" fmla="*/ 3 w 305"/>
                <a:gd name="T13" fmla="*/ 124 h 239"/>
                <a:gd name="T14" fmla="*/ 59 w 305"/>
                <a:gd name="T15" fmla="*/ 194 h 2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05" h="239">
                  <a:moveTo>
                    <a:pt x="59" y="194"/>
                  </a:moveTo>
                  <a:cubicBezTo>
                    <a:pt x="98" y="230"/>
                    <a:pt x="189" y="239"/>
                    <a:pt x="293" y="233"/>
                  </a:cubicBezTo>
                  <a:cubicBezTo>
                    <a:pt x="300" y="233"/>
                    <a:pt x="305" y="226"/>
                    <a:pt x="304" y="219"/>
                  </a:cubicBezTo>
                  <a:cubicBezTo>
                    <a:pt x="277" y="12"/>
                    <a:pt x="277" y="12"/>
                    <a:pt x="277" y="12"/>
                  </a:cubicBezTo>
                  <a:cubicBezTo>
                    <a:pt x="276" y="5"/>
                    <a:pt x="270" y="0"/>
                    <a:pt x="263" y="1"/>
                  </a:cubicBezTo>
                  <a:cubicBezTo>
                    <a:pt x="168" y="13"/>
                    <a:pt x="80" y="51"/>
                    <a:pt x="6" y="107"/>
                  </a:cubicBezTo>
                  <a:cubicBezTo>
                    <a:pt x="1" y="111"/>
                    <a:pt x="0" y="119"/>
                    <a:pt x="3" y="124"/>
                  </a:cubicBezTo>
                  <a:cubicBezTo>
                    <a:pt x="21" y="151"/>
                    <a:pt x="39" y="175"/>
                    <a:pt x="59" y="194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8" name="Freeform: Shape 8"/>
            <p:cNvSpPr/>
            <p:nvPr/>
          </p:nvSpPr>
          <p:spPr bwMode="auto">
            <a:xfrm>
              <a:off x="4299996" y="5178287"/>
              <a:ext cx="1123950" cy="711200"/>
            </a:xfrm>
            <a:custGeom>
              <a:avLst/>
              <a:gdLst>
                <a:gd name="T0" fmla="*/ 274 w 299"/>
                <a:gd name="T1" fmla="*/ 7 h 189"/>
                <a:gd name="T2" fmla="*/ 91 w 299"/>
                <a:gd name="T3" fmla="*/ 41 h 189"/>
                <a:gd name="T4" fmla="*/ 12 w 299"/>
                <a:gd name="T5" fmla="*/ 51 h 189"/>
                <a:gd name="T6" fmla="*/ 1 w 299"/>
                <a:gd name="T7" fmla="*/ 65 h 189"/>
                <a:gd name="T8" fmla="*/ 16 w 299"/>
                <a:gd name="T9" fmla="*/ 181 h 189"/>
                <a:gd name="T10" fmla="*/ 26 w 299"/>
                <a:gd name="T11" fmla="*/ 188 h 189"/>
                <a:gd name="T12" fmla="*/ 26 w 299"/>
                <a:gd name="T13" fmla="*/ 188 h 189"/>
                <a:gd name="T14" fmla="*/ 292 w 299"/>
                <a:gd name="T15" fmla="*/ 24 h 189"/>
                <a:gd name="T16" fmla="*/ 274 w 299"/>
                <a:gd name="T17" fmla="*/ 7 h 1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99" h="189">
                  <a:moveTo>
                    <a:pt x="274" y="7"/>
                  </a:moveTo>
                  <a:cubicBezTo>
                    <a:pt x="216" y="23"/>
                    <a:pt x="149" y="33"/>
                    <a:pt x="91" y="41"/>
                  </a:cubicBezTo>
                  <a:cubicBezTo>
                    <a:pt x="69" y="44"/>
                    <a:pt x="42" y="48"/>
                    <a:pt x="12" y="51"/>
                  </a:cubicBezTo>
                  <a:cubicBezTo>
                    <a:pt x="5" y="51"/>
                    <a:pt x="0" y="58"/>
                    <a:pt x="1" y="65"/>
                  </a:cubicBezTo>
                  <a:cubicBezTo>
                    <a:pt x="16" y="181"/>
                    <a:pt x="16" y="181"/>
                    <a:pt x="16" y="181"/>
                  </a:cubicBezTo>
                  <a:cubicBezTo>
                    <a:pt x="17" y="186"/>
                    <a:pt x="21" y="189"/>
                    <a:pt x="26" y="188"/>
                  </a:cubicBezTo>
                  <a:cubicBezTo>
                    <a:pt x="26" y="188"/>
                    <a:pt x="26" y="188"/>
                    <a:pt x="26" y="188"/>
                  </a:cubicBezTo>
                  <a:cubicBezTo>
                    <a:pt x="167" y="162"/>
                    <a:pt x="266" y="127"/>
                    <a:pt x="292" y="24"/>
                  </a:cubicBezTo>
                  <a:cubicBezTo>
                    <a:pt x="299" y="0"/>
                    <a:pt x="296" y="0"/>
                    <a:pt x="274" y="7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9" name="Freeform: Shape 9"/>
            <p:cNvSpPr/>
            <p:nvPr/>
          </p:nvSpPr>
          <p:spPr bwMode="auto">
            <a:xfrm>
              <a:off x="2988721" y="4941750"/>
              <a:ext cx="1300163" cy="1003300"/>
            </a:xfrm>
            <a:custGeom>
              <a:avLst/>
              <a:gdLst>
                <a:gd name="T0" fmla="*/ 330 w 346"/>
                <a:gd name="T1" fmla="*/ 128 h 267"/>
                <a:gd name="T2" fmla="*/ 317 w 346"/>
                <a:gd name="T3" fmla="*/ 117 h 267"/>
                <a:gd name="T4" fmla="*/ 60 w 346"/>
                <a:gd name="T5" fmla="*/ 70 h 267"/>
                <a:gd name="T6" fmla="*/ 17 w 346"/>
                <a:gd name="T7" fmla="*/ 21 h 267"/>
                <a:gd name="T8" fmla="*/ 8 w 346"/>
                <a:gd name="T9" fmla="*/ 21 h 267"/>
                <a:gd name="T10" fmla="*/ 68 w 346"/>
                <a:gd name="T11" fmla="*/ 175 h 267"/>
                <a:gd name="T12" fmla="*/ 159 w 346"/>
                <a:gd name="T13" fmla="*/ 255 h 267"/>
                <a:gd name="T14" fmla="*/ 338 w 346"/>
                <a:gd name="T15" fmla="*/ 257 h 267"/>
                <a:gd name="T16" fmla="*/ 346 w 346"/>
                <a:gd name="T17" fmla="*/ 247 h 267"/>
                <a:gd name="T18" fmla="*/ 330 w 346"/>
                <a:gd name="T19" fmla="*/ 128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46" h="267">
                  <a:moveTo>
                    <a:pt x="330" y="128"/>
                  </a:moveTo>
                  <a:cubicBezTo>
                    <a:pt x="329" y="121"/>
                    <a:pt x="324" y="117"/>
                    <a:pt x="317" y="117"/>
                  </a:cubicBezTo>
                  <a:cubicBezTo>
                    <a:pt x="221" y="123"/>
                    <a:pt x="110" y="118"/>
                    <a:pt x="60" y="70"/>
                  </a:cubicBezTo>
                  <a:cubicBezTo>
                    <a:pt x="44" y="56"/>
                    <a:pt x="30" y="39"/>
                    <a:pt x="17" y="21"/>
                  </a:cubicBezTo>
                  <a:cubicBezTo>
                    <a:pt x="2" y="1"/>
                    <a:pt x="0" y="0"/>
                    <a:pt x="8" y="21"/>
                  </a:cubicBezTo>
                  <a:cubicBezTo>
                    <a:pt x="26" y="70"/>
                    <a:pt x="43" y="116"/>
                    <a:pt x="68" y="175"/>
                  </a:cubicBezTo>
                  <a:cubicBezTo>
                    <a:pt x="81" y="205"/>
                    <a:pt x="127" y="247"/>
                    <a:pt x="159" y="255"/>
                  </a:cubicBezTo>
                  <a:cubicBezTo>
                    <a:pt x="202" y="267"/>
                    <a:pt x="281" y="264"/>
                    <a:pt x="338" y="257"/>
                  </a:cubicBezTo>
                  <a:cubicBezTo>
                    <a:pt x="343" y="256"/>
                    <a:pt x="346" y="252"/>
                    <a:pt x="346" y="247"/>
                  </a:cubicBezTo>
                  <a:lnTo>
                    <a:pt x="330" y="128"/>
                  </a:ln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10" name="Freeform: Shape 10"/>
            <p:cNvSpPr/>
            <p:nvPr/>
          </p:nvSpPr>
          <p:spPr bwMode="auto">
            <a:xfrm>
              <a:off x="4171408" y="4373425"/>
              <a:ext cx="1335088" cy="892175"/>
            </a:xfrm>
            <a:custGeom>
              <a:avLst/>
              <a:gdLst>
                <a:gd name="T0" fmla="*/ 274 w 355"/>
                <a:gd name="T1" fmla="*/ 47 h 237"/>
                <a:gd name="T2" fmla="*/ 110 w 355"/>
                <a:gd name="T3" fmla="*/ 3 h 237"/>
                <a:gd name="T4" fmla="*/ 17 w 355"/>
                <a:gd name="T5" fmla="*/ 4 h 237"/>
                <a:gd name="T6" fmla="*/ 16 w 355"/>
                <a:gd name="T7" fmla="*/ 4 h 237"/>
                <a:gd name="T8" fmla="*/ 16 w 355"/>
                <a:gd name="T9" fmla="*/ 4 h 237"/>
                <a:gd name="T10" fmla="*/ 1 w 355"/>
                <a:gd name="T11" fmla="*/ 22 h 237"/>
                <a:gd name="T12" fmla="*/ 28 w 355"/>
                <a:gd name="T13" fmla="*/ 226 h 237"/>
                <a:gd name="T14" fmla="*/ 41 w 355"/>
                <a:gd name="T15" fmla="*/ 237 h 237"/>
                <a:gd name="T16" fmla="*/ 269 w 355"/>
                <a:gd name="T17" fmla="*/ 201 h 237"/>
                <a:gd name="T18" fmla="*/ 351 w 355"/>
                <a:gd name="T19" fmla="*/ 126 h 237"/>
                <a:gd name="T20" fmla="*/ 274 w 355"/>
                <a:gd name="T21" fmla="*/ 47 h 2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55" h="237">
                  <a:moveTo>
                    <a:pt x="274" y="47"/>
                  </a:moveTo>
                  <a:cubicBezTo>
                    <a:pt x="212" y="15"/>
                    <a:pt x="141" y="4"/>
                    <a:pt x="110" y="3"/>
                  </a:cubicBezTo>
                  <a:cubicBezTo>
                    <a:pt x="102" y="3"/>
                    <a:pt x="58" y="0"/>
                    <a:pt x="17" y="4"/>
                  </a:cubicBezTo>
                  <a:cubicBezTo>
                    <a:pt x="17" y="4"/>
                    <a:pt x="16" y="4"/>
                    <a:pt x="16" y="4"/>
                  </a:cubicBezTo>
                  <a:cubicBezTo>
                    <a:pt x="16" y="4"/>
                    <a:pt x="16" y="4"/>
                    <a:pt x="16" y="4"/>
                  </a:cubicBezTo>
                  <a:cubicBezTo>
                    <a:pt x="7" y="4"/>
                    <a:pt x="0" y="13"/>
                    <a:pt x="1" y="22"/>
                  </a:cubicBezTo>
                  <a:cubicBezTo>
                    <a:pt x="28" y="226"/>
                    <a:pt x="28" y="226"/>
                    <a:pt x="28" y="226"/>
                  </a:cubicBezTo>
                  <a:cubicBezTo>
                    <a:pt x="29" y="233"/>
                    <a:pt x="34" y="237"/>
                    <a:pt x="41" y="237"/>
                  </a:cubicBezTo>
                  <a:cubicBezTo>
                    <a:pt x="117" y="230"/>
                    <a:pt x="198" y="216"/>
                    <a:pt x="269" y="201"/>
                  </a:cubicBezTo>
                  <a:cubicBezTo>
                    <a:pt x="344" y="184"/>
                    <a:pt x="346" y="179"/>
                    <a:pt x="351" y="126"/>
                  </a:cubicBezTo>
                  <a:cubicBezTo>
                    <a:pt x="355" y="92"/>
                    <a:pt x="322" y="70"/>
                    <a:pt x="274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11" name="Freeform: Shape 11"/>
            <p:cNvSpPr/>
            <p:nvPr/>
          </p:nvSpPr>
          <p:spPr bwMode="auto">
            <a:xfrm>
              <a:off x="2085433" y="2639875"/>
              <a:ext cx="1030288" cy="1290638"/>
            </a:xfrm>
            <a:custGeom>
              <a:avLst/>
              <a:gdLst>
                <a:gd name="T0" fmla="*/ 156 w 274"/>
                <a:gd name="T1" fmla="*/ 328 h 343"/>
                <a:gd name="T2" fmla="*/ 267 w 274"/>
                <a:gd name="T3" fmla="*/ 239 h 343"/>
                <a:gd name="T4" fmla="*/ 270 w 274"/>
                <a:gd name="T5" fmla="*/ 221 h 343"/>
                <a:gd name="T6" fmla="*/ 180 w 274"/>
                <a:gd name="T7" fmla="*/ 77 h 343"/>
                <a:gd name="T8" fmla="*/ 133 w 274"/>
                <a:gd name="T9" fmla="*/ 7 h 343"/>
                <a:gd name="T10" fmla="*/ 116 w 274"/>
                <a:gd name="T11" fmla="*/ 5 h 343"/>
                <a:gd name="T12" fmla="*/ 3 w 274"/>
                <a:gd name="T13" fmla="*/ 147 h 343"/>
                <a:gd name="T14" fmla="*/ 5 w 274"/>
                <a:gd name="T15" fmla="*/ 162 h 343"/>
                <a:gd name="T16" fmla="*/ 70 w 274"/>
                <a:gd name="T17" fmla="*/ 238 h 343"/>
                <a:gd name="T18" fmla="*/ 129 w 274"/>
                <a:gd name="T19" fmla="*/ 334 h 343"/>
                <a:gd name="T20" fmla="*/ 148 w 274"/>
                <a:gd name="T21" fmla="*/ 337 h 343"/>
                <a:gd name="T22" fmla="*/ 156 w 274"/>
                <a:gd name="T23" fmla="*/ 328 h 3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74" h="343">
                  <a:moveTo>
                    <a:pt x="156" y="328"/>
                  </a:moveTo>
                  <a:cubicBezTo>
                    <a:pt x="190" y="293"/>
                    <a:pt x="227" y="264"/>
                    <a:pt x="267" y="239"/>
                  </a:cubicBezTo>
                  <a:cubicBezTo>
                    <a:pt x="273" y="235"/>
                    <a:pt x="274" y="227"/>
                    <a:pt x="270" y="221"/>
                  </a:cubicBezTo>
                  <a:cubicBezTo>
                    <a:pt x="240" y="174"/>
                    <a:pt x="211" y="125"/>
                    <a:pt x="180" y="77"/>
                  </a:cubicBezTo>
                  <a:cubicBezTo>
                    <a:pt x="165" y="54"/>
                    <a:pt x="149" y="31"/>
                    <a:pt x="133" y="7"/>
                  </a:cubicBezTo>
                  <a:cubicBezTo>
                    <a:pt x="129" y="1"/>
                    <a:pt x="121" y="0"/>
                    <a:pt x="116" y="5"/>
                  </a:cubicBezTo>
                  <a:cubicBezTo>
                    <a:pt x="71" y="45"/>
                    <a:pt x="33" y="93"/>
                    <a:pt x="3" y="147"/>
                  </a:cubicBezTo>
                  <a:cubicBezTo>
                    <a:pt x="0" y="152"/>
                    <a:pt x="1" y="158"/>
                    <a:pt x="5" y="162"/>
                  </a:cubicBezTo>
                  <a:cubicBezTo>
                    <a:pt x="26" y="184"/>
                    <a:pt x="48" y="209"/>
                    <a:pt x="70" y="238"/>
                  </a:cubicBezTo>
                  <a:cubicBezTo>
                    <a:pt x="91" y="267"/>
                    <a:pt x="111" y="299"/>
                    <a:pt x="129" y="334"/>
                  </a:cubicBezTo>
                  <a:cubicBezTo>
                    <a:pt x="133" y="341"/>
                    <a:pt x="143" y="343"/>
                    <a:pt x="148" y="337"/>
                  </a:cubicBezTo>
                  <a:cubicBezTo>
                    <a:pt x="151" y="334"/>
                    <a:pt x="153" y="331"/>
                    <a:pt x="156" y="32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none" lIns="91440" tIns="45720" rIns="91440" bIns="45720" anchor="ctr" anchorCtr="0" compatLnSpc="1">
              <a:normAutofit/>
            </a:bodyPr>
            <a:lstStyle/>
            <a:p>
              <a:pPr algn="ctr"/>
              <a:r>
                <a:rPr lang="en-US" sz="2400">
                  <a:solidFill>
                    <a:schemeClr val="bg1"/>
                  </a:solidFill>
                </a:rPr>
                <a:t>02</a:t>
              </a: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12" name="Oval 12"/>
            <p:cNvSpPr/>
            <p:nvPr/>
          </p:nvSpPr>
          <p:spPr bwMode="auto">
            <a:xfrm>
              <a:off x="2656933" y="3738425"/>
              <a:ext cx="884238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none" lIns="91440" tIns="45720" rIns="91440" bIns="45720" anchor="ctr" anchorCtr="0" compatLnSpc="1">
              <a:normAutofit/>
            </a:bodyPr>
            <a:lstStyle/>
            <a:p>
              <a:pPr algn="ctr"/>
              <a:r>
                <a:rPr lang="en-US" sz="2400">
                  <a:solidFill>
                    <a:schemeClr val="bg1"/>
                  </a:solidFill>
                </a:rPr>
                <a:t>03</a:t>
              </a: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13" name="Oval 13"/>
            <p:cNvSpPr/>
            <p:nvPr/>
          </p:nvSpPr>
          <p:spPr bwMode="auto">
            <a:xfrm>
              <a:off x="1247233" y="2985950"/>
              <a:ext cx="755650" cy="78263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4" name="Group 20"/>
            <p:cNvGrpSpPr/>
            <p:nvPr/>
          </p:nvGrpSpPr>
          <p:grpSpPr>
            <a:xfrm>
              <a:off x="2098515" y="1750584"/>
              <a:ext cx="1606953" cy="515155"/>
              <a:chOff x="7794624" y="2150772"/>
              <a:chExt cx="1606953" cy="515155"/>
            </a:xfrm>
          </p:grpSpPr>
          <p:cxnSp>
            <p:nvCxnSpPr>
              <p:cNvPr id="32" name="Straight Connector 22"/>
              <p:cNvCxnSpPr/>
              <p:nvPr/>
            </p:nvCxnSpPr>
            <p:spPr>
              <a:xfrm flipV="1">
                <a:off x="7794624" y="2150772"/>
                <a:ext cx="220663" cy="515155"/>
              </a:xfrm>
              <a:prstGeom prst="line">
                <a:avLst/>
              </a:prstGeom>
              <a:ln>
                <a:solidFill>
                  <a:schemeClr val="bg1">
                    <a:lumMod val="85000"/>
                  </a:schemeClr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3" name="Straight Connector 23"/>
              <p:cNvCxnSpPr/>
              <p:nvPr/>
            </p:nvCxnSpPr>
            <p:spPr>
              <a:xfrm>
                <a:off x="8015287" y="2154363"/>
                <a:ext cx="1386290" cy="0"/>
              </a:xfrm>
              <a:prstGeom prst="line">
                <a:avLst/>
              </a:prstGeom>
              <a:ln>
                <a:solidFill>
                  <a:schemeClr val="bg1">
                    <a:lumMod val="85000"/>
                  </a:schemeClr>
                </a:solidFill>
                <a:prstDash val="sysDash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cxnSp>
          <p:nvCxnSpPr>
            <p:cNvPr id="15" name="Straight Connector 25"/>
            <p:cNvCxnSpPr/>
            <p:nvPr/>
          </p:nvCxnSpPr>
          <p:spPr>
            <a:xfrm flipV="1">
              <a:off x="2576838" y="2829039"/>
              <a:ext cx="1386291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prstDash val="sysDash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6" name="Straight Connector 28"/>
            <p:cNvCxnSpPr/>
            <p:nvPr/>
          </p:nvCxnSpPr>
          <p:spPr>
            <a:xfrm flipV="1">
              <a:off x="3248010" y="3881219"/>
              <a:ext cx="1386291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prstDash val="sysDash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7" name="千图PPT彼岸天：ID 8661124库_组合 1"/>
          <p:cNvGrpSpPr/>
          <p:nvPr>
            <p:custDataLst>
              <p:tags r:id="rId2"/>
            </p:custDataLst>
          </p:nvPr>
        </p:nvGrpSpPr>
        <p:grpSpPr>
          <a:xfrm>
            <a:off x="3863752" y="1520907"/>
            <a:ext cx="4065289" cy="894686"/>
            <a:chOff x="3863752" y="1520907"/>
            <a:chExt cx="4065289" cy="894686"/>
          </a:xfrm>
        </p:grpSpPr>
        <p:sp>
          <p:nvSpPr>
            <p:cNvPr id="30" name="TextBox 30"/>
            <p:cNvSpPr txBox="1"/>
            <p:nvPr/>
          </p:nvSpPr>
          <p:spPr>
            <a:xfrm>
              <a:off x="3863752" y="1520907"/>
              <a:ext cx="4065289" cy="228380"/>
            </a:xfrm>
            <a:prstGeom prst="rect">
              <a:avLst/>
            </a:prstGeom>
          </p:spPr>
          <p:txBody>
            <a:bodyPr vert="horz" wrap="none" lIns="0" tIns="0" rIns="0" bIns="0" anchor="ctr">
              <a:normAutofit fontScale="92500" lnSpcReduction="20000"/>
            </a:bodyPr>
            <a:lstStyle/>
            <a:p>
              <a:pPr marL="0" indent="0">
                <a:spcBef>
                  <a:spcPct val="0"/>
                </a:spcBef>
                <a:buNone/>
              </a:pPr>
              <a:r>
                <a:rPr lang="zh-CN" altLang="en-US" b="1" dirty="0">
                  <a:solidFill>
                    <a:schemeClr val="accent1"/>
                  </a:solidFill>
                </a:rPr>
                <a:t>输入标题文本</a:t>
              </a:r>
              <a:endParaRPr lang="zh-CN" altLang="en-US" b="1" dirty="0">
                <a:solidFill>
                  <a:schemeClr val="accent1"/>
                </a:solidFill>
              </a:endParaRPr>
            </a:p>
          </p:txBody>
        </p:sp>
        <p:sp>
          <p:nvSpPr>
            <p:cNvPr id="31" name="TextBox 24"/>
            <p:cNvSpPr txBox="1"/>
            <p:nvPr/>
          </p:nvSpPr>
          <p:spPr>
            <a:xfrm>
              <a:off x="3863752" y="1749287"/>
              <a:ext cx="4065289" cy="666306"/>
            </a:xfrm>
            <a:prstGeom prst="rect">
              <a:avLst/>
            </a:prstGeom>
          </p:spPr>
          <p:txBody>
            <a:bodyPr vert="horz" wrap="square" lIns="0" tIns="0" rIns="0" bIns="0" anchor="t" anchorCtr="0">
              <a:normAutofit/>
            </a:bodyPr>
            <a:lstStyle/>
            <a:p>
              <a:pPr marL="0" indent="0">
                <a:lnSpc>
                  <a:spcPct val="120000"/>
                </a:lnSpc>
                <a:spcBef>
                  <a:spcPct val="0"/>
                </a:spcBef>
                <a:buNone/>
              </a:pPr>
              <a:r>
                <a:rPr lang="zh-CN" altLang="en-US" sz="11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100" dirty="0" smtClean="0">
                  <a:solidFill>
                    <a:srgbClr val="000000"/>
                  </a:solidFill>
                </a:rPr>
                <a:t>此</a:t>
              </a:r>
              <a:endParaRPr lang="zh-CN" altLang="en-US" sz="1100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18" name="千图PPT彼岸天：ID 8661124库_组合 26"/>
          <p:cNvGrpSpPr/>
          <p:nvPr>
            <p:custDataLst>
              <p:tags r:id="rId3"/>
            </p:custDataLst>
          </p:nvPr>
        </p:nvGrpSpPr>
        <p:grpSpPr>
          <a:xfrm>
            <a:off x="4064620" y="2450962"/>
            <a:ext cx="4065289" cy="894686"/>
            <a:chOff x="3863752" y="1520907"/>
            <a:chExt cx="4065289" cy="894686"/>
          </a:xfrm>
        </p:grpSpPr>
        <p:sp>
          <p:nvSpPr>
            <p:cNvPr id="28" name="TextBox 27"/>
            <p:cNvSpPr txBox="1"/>
            <p:nvPr/>
          </p:nvSpPr>
          <p:spPr>
            <a:xfrm>
              <a:off x="3863752" y="1520907"/>
              <a:ext cx="4065289" cy="228380"/>
            </a:xfrm>
            <a:prstGeom prst="rect">
              <a:avLst/>
            </a:prstGeom>
          </p:spPr>
          <p:txBody>
            <a:bodyPr vert="horz" wrap="none" lIns="0" tIns="0" rIns="0" bIns="0" anchor="ctr">
              <a:normAutofit fontScale="92500" lnSpcReduction="20000"/>
            </a:bodyPr>
            <a:lstStyle/>
            <a:p>
              <a:pPr marL="0" indent="0">
                <a:spcBef>
                  <a:spcPct val="0"/>
                </a:spcBef>
                <a:buNone/>
              </a:pPr>
              <a:r>
                <a:rPr lang="zh-CN" altLang="en-US" b="1" dirty="0">
                  <a:solidFill>
                    <a:schemeClr val="accent4"/>
                  </a:solidFill>
                </a:rPr>
                <a:t>输入标题文本</a:t>
              </a:r>
              <a:endParaRPr lang="zh-CN" altLang="en-US" b="1" dirty="0">
                <a:solidFill>
                  <a:schemeClr val="accent4"/>
                </a:solidFill>
              </a:endParaRPr>
            </a:p>
          </p:txBody>
        </p:sp>
        <p:sp>
          <p:nvSpPr>
            <p:cNvPr id="29" name="TextBox 29"/>
            <p:cNvSpPr txBox="1"/>
            <p:nvPr/>
          </p:nvSpPr>
          <p:spPr>
            <a:xfrm>
              <a:off x="3863752" y="1749287"/>
              <a:ext cx="4065289" cy="666306"/>
            </a:xfrm>
            <a:prstGeom prst="rect">
              <a:avLst/>
            </a:prstGeom>
          </p:spPr>
          <p:txBody>
            <a:bodyPr vert="horz" wrap="square" lIns="0" tIns="0" rIns="0" bIns="0" anchor="t" anchorCtr="0">
              <a:normAutofit/>
            </a:bodyPr>
            <a:lstStyle/>
            <a:p>
              <a:pPr marL="0" indent="0">
                <a:lnSpc>
                  <a:spcPct val="120000"/>
                </a:lnSpc>
                <a:spcBef>
                  <a:spcPct val="0"/>
                </a:spcBef>
                <a:buNone/>
              </a:pPr>
              <a:r>
                <a:rPr lang="zh-CN" altLang="en-US" sz="11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100" dirty="0" smtClean="0">
                  <a:solidFill>
                    <a:srgbClr val="000000"/>
                  </a:solidFill>
                </a:rPr>
                <a:t>此</a:t>
              </a:r>
              <a:endParaRPr lang="zh-CN" altLang="en-US" sz="1100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19" name="千图PPT彼岸天：ID 8661124库_组合 35"/>
          <p:cNvGrpSpPr/>
          <p:nvPr>
            <p:custDataLst>
              <p:tags r:id="rId4"/>
            </p:custDataLst>
          </p:nvPr>
        </p:nvGrpSpPr>
        <p:grpSpPr>
          <a:xfrm>
            <a:off x="4766590" y="3515491"/>
            <a:ext cx="4065289" cy="894686"/>
            <a:chOff x="3863752" y="1520907"/>
            <a:chExt cx="4065289" cy="894686"/>
          </a:xfrm>
        </p:grpSpPr>
        <p:sp>
          <p:nvSpPr>
            <p:cNvPr id="26" name="TextBox 36"/>
            <p:cNvSpPr txBox="1"/>
            <p:nvPr/>
          </p:nvSpPr>
          <p:spPr>
            <a:xfrm>
              <a:off x="3863752" y="1520907"/>
              <a:ext cx="4065289" cy="228380"/>
            </a:xfrm>
            <a:prstGeom prst="rect">
              <a:avLst/>
            </a:prstGeom>
          </p:spPr>
          <p:txBody>
            <a:bodyPr vert="horz" wrap="none" lIns="0" tIns="0" rIns="0" bIns="0" anchor="ctr">
              <a:normAutofit fontScale="92500" lnSpcReduction="20000"/>
            </a:bodyPr>
            <a:lstStyle/>
            <a:p>
              <a:pPr marL="0" indent="0">
                <a:spcBef>
                  <a:spcPct val="0"/>
                </a:spcBef>
                <a:buNone/>
              </a:pPr>
              <a:r>
                <a:rPr lang="zh-CN" altLang="en-US" b="1" dirty="0">
                  <a:solidFill>
                    <a:schemeClr val="accent2"/>
                  </a:solidFill>
                </a:rPr>
                <a:t>输入标题文本</a:t>
              </a:r>
              <a:endParaRPr lang="zh-CN" altLang="en-US" b="1" dirty="0">
                <a:solidFill>
                  <a:schemeClr val="accent2"/>
                </a:solidFill>
              </a:endParaRPr>
            </a:p>
          </p:txBody>
        </p:sp>
        <p:sp>
          <p:nvSpPr>
            <p:cNvPr id="27" name="TextBox 37"/>
            <p:cNvSpPr txBox="1"/>
            <p:nvPr/>
          </p:nvSpPr>
          <p:spPr>
            <a:xfrm>
              <a:off x="3863752" y="1749287"/>
              <a:ext cx="4065289" cy="666306"/>
            </a:xfrm>
            <a:prstGeom prst="rect">
              <a:avLst/>
            </a:prstGeom>
          </p:spPr>
          <p:txBody>
            <a:bodyPr vert="horz" wrap="square" lIns="0" tIns="0" rIns="0" bIns="0" anchor="t" anchorCtr="0">
              <a:normAutofit/>
            </a:bodyPr>
            <a:lstStyle/>
            <a:p>
              <a:pPr marL="0" indent="0">
                <a:lnSpc>
                  <a:spcPct val="120000"/>
                </a:lnSpc>
                <a:spcBef>
                  <a:spcPct val="0"/>
                </a:spcBef>
                <a:buNone/>
              </a:pPr>
              <a:r>
                <a:rPr lang="zh-CN" altLang="en-US" sz="11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100" dirty="0" smtClean="0">
                  <a:solidFill>
                    <a:srgbClr val="000000"/>
                  </a:solidFill>
                </a:rPr>
                <a:t>此</a:t>
              </a:r>
              <a:endParaRPr lang="zh-CN" altLang="en-US" sz="1100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20" name="千图PPT彼岸天：ID 8661124库_组合 38"/>
          <p:cNvGrpSpPr/>
          <p:nvPr>
            <p:custDataLst>
              <p:tags r:id="rId5"/>
            </p:custDataLst>
          </p:nvPr>
        </p:nvGrpSpPr>
        <p:grpSpPr>
          <a:xfrm>
            <a:off x="5699956" y="5385094"/>
            <a:ext cx="4065289" cy="894686"/>
            <a:chOff x="3863752" y="1520907"/>
            <a:chExt cx="4065289" cy="894686"/>
          </a:xfrm>
        </p:grpSpPr>
        <p:sp>
          <p:nvSpPr>
            <p:cNvPr id="24" name="TextBox 39"/>
            <p:cNvSpPr txBox="1"/>
            <p:nvPr/>
          </p:nvSpPr>
          <p:spPr>
            <a:xfrm>
              <a:off x="3863752" y="1520907"/>
              <a:ext cx="4065289" cy="228380"/>
            </a:xfrm>
            <a:prstGeom prst="rect">
              <a:avLst/>
            </a:prstGeom>
          </p:spPr>
          <p:txBody>
            <a:bodyPr vert="horz" wrap="none" lIns="0" tIns="0" rIns="0" bIns="0" anchor="ctr">
              <a:normAutofit fontScale="92500" lnSpcReduction="20000"/>
            </a:bodyPr>
            <a:lstStyle/>
            <a:p>
              <a:pPr marL="0" indent="0">
                <a:spcBef>
                  <a:spcPct val="0"/>
                </a:spcBef>
                <a:buNone/>
              </a:pPr>
              <a:r>
                <a:rPr lang="zh-CN" altLang="en-US" b="1" dirty="0">
                  <a:solidFill>
                    <a:schemeClr val="accent5"/>
                  </a:solidFill>
                </a:rPr>
                <a:t>输入标题文本</a:t>
              </a:r>
              <a:endParaRPr lang="zh-CN" altLang="en-US" b="1" dirty="0">
                <a:solidFill>
                  <a:schemeClr val="accent5"/>
                </a:solidFill>
              </a:endParaRPr>
            </a:p>
          </p:txBody>
        </p:sp>
        <p:sp>
          <p:nvSpPr>
            <p:cNvPr id="25" name="TextBox 40"/>
            <p:cNvSpPr txBox="1"/>
            <p:nvPr/>
          </p:nvSpPr>
          <p:spPr>
            <a:xfrm>
              <a:off x="3863752" y="1749287"/>
              <a:ext cx="4065289" cy="666306"/>
            </a:xfrm>
            <a:prstGeom prst="rect">
              <a:avLst/>
            </a:prstGeom>
          </p:spPr>
          <p:txBody>
            <a:bodyPr vert="horz" wrap="square" lIns="0" tIns="0" rIns="0" bIns="0" anchor="t" anchorCtr="0">
              <a:normAutofit/>
            </a:bodyPr>
            <a:lstStyle/>
            <a:p>
              <a:pPr marL="0" indent="0">
                <a:lnSpc>
                  <a:spcPct val="120000"/>
                </a:lnSpc>
                <a:spcBef>
                  <a:spcPct val="0"/>
                </a:spcBef>
                <a:buNone/>
              </a:pPr>
              <a:r>
                <a:rPr lang="zh-CN" altLang="en-US" sz="11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100" dirty="0" smtClean="0">
                  <a:solidFill>
                    <a:srgbClr val="000000"/>
                  </a:solidFill>
                </a:rPr>
                <a:t>此</a:t>
              </a:r>
              <a:endParaRPr lang="zh-CN" altLang="en-US" sz="1100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21" name="千图PPT彼岸天：ID 8661124库_组合 41"/>
          <p:cNvGrpSpPr/>
          <p:nvPr>
            <p:custDataLst>
              <p:tags r:id="rId6"/>
            </p:custDataLst>
          </p:nvPr>
        </p:nvGrpSpPr>
        <p:grpSpPr>
          <a:xfrm>
            <a:off x="5699956" y="4580020"/>
            <a:ext cx="4065289" cy="894686"/>
            <a:chOff x="3863752" y="1520907"/>
            <a:chExt cx="4065289" cy="894686"/>
          </a:xfrm>
        </p:grpSpPr>
        <p:sp>
          <p:nvSpPr>
            <p:cNvPr id="22" name="TextBox 42"/>
            <p:cNvSpPr txBox="1"/>
            <p:nvPr/>
          </p:nvSpPr>
          <p:spPr>
            <a:xfrm>
              <a:off x="3863752" y="1520907"/>
              <a:ext cx="4065289" cy="228380"/>
            </a:xfrm>
            <a:prstGeom prst="rect">
              <a:avLst/>
            </a:prstGeom>
          </p:spPr>
          <p:txBody>
            <a:bodyPr vert="horz" wrap="none" lIns="0" tIns="0" rIns="0" bIns="0" anchor="ctr">
              <a:normAutofit fontScale="92500" lnSpcReduction="20000"/>
            </a:bodyPr>
            <a:lstStyle/>
            <a:p>
              <a:pPr marL="0" indent="0">
                <a:spcBef>
                  <a:spcPct val="0"/>
                </a:spcBef>
                <a:buNone/>
              </a:pPr>
              <a:r>
                <a:rPr lang="zh-CN" altLang="en-US" b="1" dirty="0">
                  <a:solidFill>
                    <a:schemeClr val="accent6"/>
                  </a:solidFill>
                </a:rPr>
                <a:t>输入标题文本</a:t>
              </a:r>
              <a:endParaRPr lang="zh-CN" altLang="en-US" b="1" dirty="0">
                <a:solidFill>
                  <a:schemeClr val="accent6"/>
                </a:solidFill>
              </a:endParaRPr>
            </a:p>
          </p:txBody>
        </p:sp>
        <p:sp>
          <p:nvSpPr>
            <p:cNvPr id="23" name="TextBox 43"/>
            <p:cNvSpPr txBox="1"/>
            <p:nvPr/>
          </p:nvSpPr>
          <p:spPr>
            <a:xfrm>
              <a:off x="3863752" y="1749287"/>
              <a:ext cx="4065289" cy="666306"/>
            </a:xfrm>
            <a:prstGeom prst="rect">
              <a:avLst/>
            </a:prstGeom>
          </p:spPr>
          <p:txBody>
            <a:bodyPr vert="horz" wrap="square" lIns="0" tIns="0" rIns="0" bIns="0" anchor="t" anchorCtr="0">
              <a:normAutofit/>
            </a:bodyPr>
            <a:lstStyle/>
            <a:p>
              <a:pPr marL="0" indent="0">
                <a:lnSpc>
                  <a:spcPct val="120000"/>
                </a:lnSpc>
                <a:spcBef>
                  <a:spcPct val="0"/>
                </a:spcBef>
                <a:buNone/>
              </a:pPr>
              <a:r>
                <a:rPr lang="zh-CN" altLang="en-US" sz="1100" dirty="0">
                  <a:solidFill>
                    <a:srgbClr val="000000"/>
                  </a:solidFill>
                </a:rPr>
                <a:t>请替换文字内容复制你的内容到</a:t>
              </a:r>
              <a:r>
                <a:rPr lang="zh-CN" altLang="en-US" sz="1100" dirty="0" smtClean="0">
                  <a:solidFill>
                    <a:srgbClr val="000000"/>
                  </a:solidFill>
                </a:rPr>
                <a:t>此</a:t>
              </a:r>
              <a:endParaRPr lang="zh-CN" altLang="en-US" sz="1100" dirty="0">
                <a:solidFill>
                  <a:srgbClr val="000000"/>
                </a:solidFill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switch dir="r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千图PPT彼岸天：ID 8661124库_Freeform: Shape 1"/>
          <p:cNvSpPr/>
          <p:nvPr>
            <p:custDataLst>
              <p:tags r:id="rId1"/>
            </p:custDataLst>
          </p:nvPr>
        </p:nvSpPr>
        <p:spPr bwMode="auto">
          <a:xfrm>
            <a:off x="3521596" y="1558610"/>
            <a:ext cx="1416521" cy="2240529"/>
          </a:xfrm>
          <a:custGeom>
            <a:avLst/>
            <a:gdLst/>
            <a:ahLst/>
            <a:cxnLst>
              <a:cxn ang="0">
                <a:pos x="231" y="730"/>
              </a:cxn>
              <a:cxn ang="0">
                <a:pos x="187" y="726"/>
              </a:cxn>
              <a:cxn ang="0">
                <a:pos x="135" y="710"/>
              </a:cxn>
              <a:cxn ang="0">
                <a:pos x="12" y="572"/>
              </a:cxn>
              <a:cxn ang="0">
                <a:pos x="0" y="499"/>
              </a:cxn>
              <a:cxn ang="0">
                <a:pos x="25" y="394"/>
              </a:cxn>
              <a:cxn ang="0">
                <a:pos x="69" y="334"/>
              </a:cxn>
              <a:cxn ang="0">
                <a:pos x="102" y="199"/>
              </a:cxn>
              <a:cxn ang="0">
                <a:pos x="21" y="0"/>
              </a:cxn>
              <a:cxn ang="0">
                <a:pos x="447" y="416"/>
              </a:cxn>
              <a:cxn ang="0">
                <a:pos x="451" y="430"/>
              </a:cxn>
              <a:cxn ang="0">
                <a:pos x="462" y="499"/>
              </a:cxn>
              <a:cxn ang="0">
                <a:pos x="231" y="730"/>
              </a:cxn>
            </a:cxnLst>
            <a:rect l="0" t="0" r="r" b="b"/>
            <a:pathLst>
              <a:path w="462" h="730">
                <a:moveTo>
                  <a:pt x="231" y="730"/>
                </a:moveTo>
                <a:cubicBezTo>
                  <a:pt x="216" y="730"/>
                  <a:pt x="201" y="729"/>
                  <a:pt x="187" y="726"/>
                </a:cubicBezTo>
                <a:cubicBezTo>
                  <a:pt x="170" y="719"/>
                  <a:pt x="153" y="713"/>
                  <a:pt x="135" y="710"/>
                </a:cubicBezTo>
                <a:cubicBezTo>
                  <a:pt x="77" y="683"/>
                  <a:pt x="32" y="633"/>
                  <a:pt x="12" y="572"/>
                </a:cubicBezTo>
                <a:cubicBezTo>
                  <a:pt x="4" y="548"/>
                  <a:pt x="0" y="524"/>
                  <a:pt x="0" y="499"/>
                </a:cubicBezTo>
                <a:cubicBezTo>
                  <a:pt x="0" y="463"/>
                  <a:pt x="9" y="427"/>
                  <a:pt x="25" y="394"/>
                </a:cubicBezTo>
                <a:cubicBezTo>
                  <a:pt x="42" y="376"/>
                  <a:pt x="57" y="355"/>
                  <a:pt x="69" y="334"/>
                </a:cubicBezTo>
                <a:cubicBezTo>
                  <a:pt x="91" y="292"/>
                  <a:pt x="102" y="246"/>
                  <a:pt x="102" y="199"/>
                </a:cubicBezTo>
                <a:cubicBezTo>
                  <a:pt x="102" y="122"/>
                  <a:pt x="71" y="52"/>
                  <a:pt x="21" y="0"/>
                </a:cubicBezTo>
                <a:cubicBezTo>
                  <a:pt x="217" y="63"/>
                  <a:pt x="377" y="215"/>
                  <a:pt x="447" y="416"/>
                </a:cubicBezTo>
                <a:cubicBezTo>
                  <a:pt x="451" y="430"/>
                  <a:pt x="451" y="430"/>
                  <a:pt x="451" y="430"/>
                </a:cubicBezTo>
                <a:cubicBezTo>
                  <a:pt x="458" y="452"/>
                  <a:pt x="462" y="476"/>
                  <a:pt x="462" y="499"/>
                </a:cubicBezTo>
                <a:cubicBezTo>
                  <a:pt x="462" y="627"/>
                  <a:pt x="358" y="730"/>
                  <a:pt x="231" y="730"/>
                </a:cubicBezTo>
                <a:close/>
              </a:path>
            </a:pathLst>
          </a:custGeom>
          <a:solidFill>
            <a:schemeClr val="accent2"/>
          </a:solidFill>
          <a:ln w="9525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anchor="ctr"/>
          <a:lstStyle/>
          <a:p>
            <a:pPr algn="ctr"/>
            <a:endParaRPr sz="1050"/>
          </a:p>
        </p:txBody>
      </p:sp>
      <p:sp>
        <p:nvSpPr>
          <p:cNvPr id="27" name="千图PPT彼岸天：ID 8661124库_Freeform: Shape 2"/>
          <p:cNvSpPr/>
          <p:nvPr>
            <p:custDataLst>
              <p:tags r:id="rId2"/>
            </p:custDataLst>
          </p:nvPr>
        </p:nvSpPr>
        <p:spPr bwMode="auto">
          <a:xfrm>
            <a:off x="1351341" y="1475934"/>
            <a:ext cx="2357654" cy="1416521"/>
          </a:xfrm>
          <a:custGeom>
            <a:avLst/>
            <a:gdLst/>
            <a:ahLst/>
            <a:cxnLst>
              <a:cxn ang="0">
                <a:pos x="538" y="461"/>
              </a:cxn>
              <a:cxn ang="0">
                <a:pos x="366" y="385"/>
              </a:cxn>
              <a:cxn ang="0">
                <a:pos x="335" y="342"/>
              </a:cxn>
              <a:cxn ang="0">
                <a:pos x="121" y="245"/>
              </a:cxn>
              <a:cxn ang="0">
                <a:pos x="0" y="272"/>
              </a:cxn>
              <a:cxn ang="0">
                <a:pos x="533" y="0"/>
              </a:cxn>
              <a:cxn ang="0">
                <a:pos x="543" y="0"/>
              </a:cxn>
              <a:cxn ang="0">
                <a:pos x="769" y="230"/>
              </a:cxn>
              <a:cxn ang="0">
                <a:pos x="742" y="339"/>
              </a:cxn>
              <a:cxn ang="0">
                <a:pos x="704" y="390"/>
              </a:cxn>
              <a:cxn ang="0">
                <a:pos x="538" y="461"/>
              </a:cxn>
            </a:cxnLst>
            <a:rect l="0" t="0" r="r" b="b"/>
            <a:pathLst>
              <a:path w="769" h="461">
                <a:moveTo>
                  <a:pt x="538" y="461"/>
                </a:moveTo>
                <a:cubicBezTo>
                  <a:pt x="473" y="461"/>
                  <a:pt x="410" y="433"/>
                  <a:pt x="366" y="385"/>
                </a:cubicBezTo>
                <a:cubicBezTo>
                  <a:pt x="357" y="370"/>
                  <a:pt x="347" y="355"/>
                  <a:pt x="335" y="342"/>
                </a:cubicBezTo>
                <a:cubicBezTo>
                  <a:pt x="281" y="280"/>
                  <a:pt x="203" y="245"/>
                  <a:pt x="121" y="245"/>
                </a:cubicBezTo>
                <a:cubicBezTo>
                  <a:pt x="78" y="245"/>
                  <a:pt x="37" y="254"/>
                  <a:pt x="0" y="272"/>
                </a:cubicBezTo>
                <a:cubicBezTo>
                  <a:pt x="122" y="104"/>
                  <a:pt x="317" y="1"/>
                  <a:pt x="533" y="0"/>
                </a:cubicBezTo>
                <a:cubicBezTo>
                  <a:pt x="543" y="0"/>
                  <a:pt x="543" y="0"/>
                  <a:pt x="543" y="0"/>
                </a:cubicBezTo>
                <a:cubicBezTo>
                  <a:pt x="667" y="2"/>
                  <a:pt x="769" y="106"/>
                  <a:pt x="769" y="230"/>
                </a:cubicBezTo>
                <a:cubicBezTo>
                  <a:pt x="769" y="268"/>
                  <a:pt x="759" y="306"/>
                  <a:pt x="742" y="339"/>
                </a:cubicBezTo>
                <a:cubicBezTo>
                  <a:pt x="732" y="357"/>
                  <a:pt x="719" y="375"/>
                  <a:pt x="704" y="390"/>
                </a:cubicBezTo>
                <a:cubicBezTo>
                  <a:pt x="660" y="436"/>
                  <a:pt x="601" y="461"/>
                  <a:pt x="538" y="461"/>
                </a:cubicBezTo>
                <a:close/>
              </a:path>
            </a:pathLst>
          </a:custGeom>
          <a:solidFill>
            <a:schemeClr val="accent1"/>
          </a:solidFill>
          <a:ln w="9525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anchor="ctr"/>
          <a:lstStyle/>
          <a:p>
            <a:pPr algn="ctr"/>
            <a:endParaRPr sz="1050"/>
          </a:p>
        </p:txBody>
      </p:sp>
      <p:sp>
        <p:nvSpPr>
          <p:cNvPr id="28" name="千图PPT彼岸天：ID 8661124库_Freeform: Shape 3"/>
          <p:cNvSpPr/>
          <p:nvPr>
            <p:custDataLst>
              <p:tags r:id="rId3"/>
            </p:custDataLst>
          </p:nvPr>
        </p:nvSpPr>
        <p:spPr bwMode="auto">
          <a:xfrm>
            <a:off x="983432" y="2342658"/>
            <a:ext cx="1477151" cy="2325961"/>
          </a:xfrm>
          <a:custGeom>
            <a:avLst/>
            <a:gdLst/>
            <a:ahLst/>
            <a:cxnLst>
              <a:cxn ang="0">
                <a:pos x="125" y="758"/>
              </a:cxn>
              <a:cxn ang="0">
                <a:pos x="0" y="368"/>
              </a:cxn>
              <a:cxn ang="0">
                <a:pos x="22" y="195"/>
              </a:cxn>
              <a:cxn ang="0">
                <a:pos x="30" y="161"/>
              </a:cxn>
              <a:cxn ang="0">
                <a:pos x="44" y="127"/>
              </a:cxn>
              <a:cxn ang="0">
                <a:pos x="250" y="0"/>
              </a:cxn>
              <a:cxn ang="0">
                <a:pos x="423" y="79"/>
              </a:cxn>
              <a:cxn ang="0">
                <a:pos x="450" y="116"/>
              </a:cxn>
              <a:cxn ang="0">
                <a:pos x="481" y="231"/>
              </a:cxn>
              <a:cxn ang="0">
                <a:pos x="469" y="304"/>
              </a:cxn>
              <a:cxn ang="0">
                <a:pos x="342" y="443"/>
              </a:cxn>
              <a:cxn ang="0">
                <a:pos x="297" y="458"/>
              </a:cxn>
              <a:cxn ang="0">
                <a:pos x="123" y="721"/>
              </a:cxn>
              <a:cxn ang="0">
                <a:pos x="125" y="758"/>
              </a:cxn>
            </a:cxnLst>
            <a:rect l="0" t="0" r="r" b="b"/>
            <a:pathLst>
              <a:path w="481" h="758">
                <a:moveTo>
                  <a:pt x="125" y="758"/>
                </a:moveTo>
                <a:cubicBezTo>
                  <a:pt x="44" y="646"/>
                  <a:pt x="0" y="510"/>
                  <a:pt x="0" y="368"/>
                </a:cubicBezTo>
                <a:cubicBezTo>
                  <a:pt x="0" y="310"/>
                  <a:pt x="7" y="252"/>
                  <a:pt x="22" y="195"/>
                </a:cubicBezTo>
                <a:cubicBezTo>
                  <a:pt x="25" y="181"/>
                  <a:pt x="27" y="171"/>
                  <a:pt x="30" y="161"/>
                </a:cubicBezTo>
                <a:cubicBezTo>
                  <a:pt x="34" y="150"/>
                  <a:pt x="38" y="139"/>
                  <a:pt x="44" y="127"/>
                </a:cubicBezTo>
                <a:cubicBezTo>
                  <a:pt x="84" y="49"/>
                  <a:pt x="163" y="0"/>
                  <a:pt x="250" y="0"/>
                </a:cubicBezTo>
                <a:cubicBezTo>
                  <a:pt x="316" y="0"/>
                  <a:pt x="379" y="29"/>
                  <a:pt x="423" y="79"/>
                </a:cubicBezTo>
                <a:cubicBezTo>
                  <a:pt x="433" y="90"/>
                  <a:pt x="442" y="103"/>
                  <a:pt x="450" y="116"/>
                </a:cubicBezTo>
                <a:cubicBezTo>
                  <a:pt x="470" y="151"/>
                  <a:pt x="481" y="191"/>
                  <a:pt x="481" y="231"/>
                </a:cubicBezTo>
                <a:cubicBezTo>
                  <a:pt x="481" y="256"/>
                  <a:pt x="477" y="280"/>
                  <a:pt x="469" y="304"/>
                </a:cubicBezTo>
                <a:cubicBezTo>
                  <a:pt x="449" y="366"/>
                  <a:pt x="402" y="417"/>
                  <a:pt x="342" y="443"/>
                </a:cubicBezTo>
                <a:cubicBezTo>
                  <a:pt x="326" y="447"/>
                  <a:pt x="311" y="452"/>
                  <a:pt x="297" y="458"/>
                </a:cubicBezTo>
                <a:cubicBezTo>
                  <a:pt x="191" y="503"/>
                  <a:pt x="123" y="606"/>
                  <a:pt x="123" y="721"/>
                </a:cubicBezTo>
                <a:cubicBezTo>
                  <a:pt x="123" y="733"/>
                  <a:pt x="124" y="746"/>
                  <a:pt x="125" y="758"/>
                </a:cubicBezTo>
                <a:close/>
              </a:path>
            </a:pathLst>
          </a:custGeom>
          <a:solidFill>
            <a:schemeClr val="accent5"/>
          </a:solidFill>
          <a:ln w="9525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anchor="ctr"/>
          <a:lstStyle/>
          <a:p>
            <a:pPr algn="ctr"/>
            <a:endParaRPr sz="1050"/>
          </a:p>
        </p:txBody>
      </p:sp>
      <p:sp>
        <p:nvSpPr>
          <p:cNvPr id="29" name="千图PPT彼岸天：ID 8661124库_Freeform: Shape 4"/>
          <p:cNvSpPr/>
          <p:nvPr>
            <p:custDataLst>
              <p:tags r:id="rId4"/>
            </p:custDataLst>
          </p:nvPr>
        </p:nvSpPr>
        <p:spPr bwMode="auto">
          <a:xfrm>
            <a:off x="1496025" y="3819809"/>
            <a:ext cx="2138561" cy="1674195"/>
          </a:xfrm>
          <a:custGeom>
            <a:avLst/>
            <a:gdLst/>
            <a:ahLst/>
            <a:cxnLst>
              <a:cxn ang="0">
                <a:pos x="489" y="545"/>
              </a:cxn>
              <a:cxn ang="0">
                <a:pos x="114" y="430"/>
              </a:cxn>
              <a:cxn ang="0">
                <a:pos x="97" y="418"/>
              </a:cxn>
              <a:cxn ang="0">
                <a:pos x="75" y="401"/>
              </a:cxn>
              <a:cxn ang="0">
                <a:pos x="0" y="231"/>
              </a:cxn>
              <a:cxn ang="0">
                <a:pos x="138" y="19"/>
              </a:cxn>
              <a:cxn ang="0">
                <a:pos x="181" y="5"/>
              </a:cxn>
              <a:cxn ang="0">
                <a:pos x="230" y="0"/>
              </a:cxn>
              <a:cxn ang="0">
                <a:pos x="367" y="45"/>
              </a:cxn>
              <a:cxn ang="0">
                <a:pos x="461" y="231"/>
              </a:cxn>
              <a:cxn ang="0">
                <a:pos x="697" y="512"/>
              </a:cxn>
              <a:cxn ang="0">
                <a:pos x="489" y="545"/>
              </a:cxn>
            </a:cxnLst>
            <a:rect l="0" t="0" r="r" b="b"/>
            <a:pathLst>
              <a:path w="697" h="545">
                <a:moveTo>
                  <a:pt x="489" y="545"/>
                </a:moveTo>
                <a:cubicBezTo>
                  <a:pt x="354" y="545"/>
                  <a:pt x="224" y="505"/>
                  <a:pt x="114" y="430"/>
                </a:cubicBezTo>
                <a:cubicBezTo>
                  <a:pt x="108" y="426"/>
                  <a:pt x="102" y="422"/>
                  <a:pt x="97" y="418"/>
                </a:cubicBezTo>
                <a:cubicBezTo>
                  <a:pt x="89" y="412"/>
                  <a:pt x="82" y="407"/>
                  <a:pt x="75" y="401"/>
                </a:cubicBezTo>
                <a:cubicBezTo>
                  <a:pt x="27" y="358"/>
                  <a:pt x="0" y="296"/>
                  <a:pt x="0" y="231"/>
                </a:cubicBezTo>
                <a:cubicBezTo>
                  <a:pt x="0" y="139"/>
                  <a:pt x="54" y="56"/>
                  <a:pt x="138" y="19"/>
                </a:cubicBezTo>
                <a:cubicBezTo>
                  <a:pt x="154" y="15"/>
                  <a:pt x="168" y="11"/>
                  <a:pt x="181" y="5"/>
                </a:cubicBezTo>
                <a:cubicBezTo>
                  <a:pt x="198" y="2"/>
                  <a:pt x="214" y="0"/>
                  <a:pt x="230" y="0"/>
                </a:cubicBezTo>
                <a:cubicBezTo>
                  <a:pt x="280" y="0"/>
                  <a:pt x="327" y="15"/>
                  <a:pt x="367" y="45"/>
                </a:cubicBezTo>
                <a:cubicBezTo>
                  <a:pt x="426" y="89"/>
                  <a:pt x="461" y="158"/>
                  <a:pt x="461" y="231"/>
                </a:cubicBezTo>
                <a:cubicBezTo>
                  <a:pt x="461" y="371"/>
                  <a:pt x="563" y="488"/>
                  <a:pt x="697" y="512"/>
                </a:cubicBezTo>
                <a:cubicBezTo>
                  <a:pt x="630" y="534"/>
                  <a:pt x="560" y="545"/>
                  <a:pt x="489" y="545"/>
                </a:cubicBezTo>
                <a:close/>
              </a:path>
            </a:pathLst>
          </a:custGeom>
          <a:solidFill>
            <a:schemeClr val="accent4"/>
          </a:solidFill>
          <a:ln w="9525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anchor="ctr"/>
          <a:lstStyle/>
          <a:p>
            <a:pPr algn="ctr"/>
            <a:endParaRPr sz="1050"/>
          </a:p>
        </p:txBody>
      </p:sp>
      <p:sp>
        <p:nvSpPr>
          <p:cNvPr id="30" name="千图PPT彼岸天：ID 8661124库_Freeform: Shape 5"/>
          <p:cNvSpPr/>
          <p:nvPr>
            <p:custDataLst>
              <p:tags r:id="rId5"/>
            </p:custDataLst>
          </p:nvPr>
        </p:nvSpPr>
        <p:spPr bwMode="auto">
          <a:xfrm>
            <a:off x="3036561" y="3446387"/>
            <a:ext cx="1963563" cy="1807856"/>
          </a:xfrm>
          <a:custGeom>
            <a:avLst/>
            <a:gdLst/>
            <a:ahLst/>
            <a:cxnLst>
              <a:cxn ang="0">
                <a:pos x="231" y="589"/>
              </a:cxn>
              <a:cxn ang="0">
                <a:pos x="0" y="358"/>
              </a:cxn>
              <a:cxn ang="0">
                <a:pos x="94" y="172"/>
              </a:cxn>
              <a:cxn ang="0">
                <a:pos x="231" y="127"/>
              </a:cxn>
              <a:cxn ang="0">
                <a:pos x="275" y="131"/>
              </a:cxn>
              <a:cxn ang="0">
                <a:pos x="329" y="148"/>
              </a:cxn>
              <a:cxn ang="0">
                <a:pos x="387" y="154"/>
              </a:cxn>
              <a:cxn ang="0">
                <a:pos x="640" y="0"/>
              </a:cxn>
              <a:cxn ang="0">
                <a:pos x="640" y="5"/>
              </a:cxn>
              <a:cxn ang="0">
                <a:pos x="387" y="528"/>
              </a:cxn>
              <a:cxn ang="0">
                <a:pos x="365" y="545"/>
              </a:cxn>
              <a:cxn ang="0">
                <a:pos x="348" y="557"/>
              </a:cxn>
              <a:cxn ang="0">
                <a:pos x="231" y="589"/>
              </a:cxn>
            </a:cxnLst>
            <a:rect l="0" t="0" r="r" b="b"/>
            <a:pathLst>
              <a:path w="640" h="589">
                <a:moveTo>
                  <a:pt x="231" y="589"/>
                </a:moveTo>
                <a:cubicBezTo>
                  <a:pt x="104" y="589"/>
                  <a:pt x="0" y="485"/>
                  <a:pt x="0" y="358"/>
                </a:cubicBezTo>
                <a:cubicBezTo>
                  <a:pt x="0" y="285"/>
                  <a:pt x="35" y="216"/>
                  <a:pt x="94" y="172"/>
                </a:cubicBezTo>
                <a:cubicBezTo>
                  <a:pt x="135" y="142"/>
                  <a:pt x="182" y="127"/>
                  <a:pt x="231" y="127"/>
                </a:cubicBezTo>
                <a:cubicBezTo>
                  <a:pt x="246" y="127"/>
                  <a:pt x="260" y="128"/>
                  <a:pt x="275" y="131"/>
                </a:cubicBezTo>
                <a:cubicBezTo>
                  <a:pt x="293" y="139"/>
                  <a:pt x="311" y="144"/>
                  <a:pt x="329" y="148"/>
                </a:cubicBezTo>
                <a:cubicBezTo>
                  <a:pt x="348" y="152"/>
                  <a:pt x="367" y="154"/>
                  <a:pt x="387" y="154"/>
                </a:cubicBezTo>
                <a:cubicBezTo>
                  <a:pt x="497" y="154"/>
                  <a:pt x="592" y="91"/>
                  <a:pt x="640" y="0"/>
                </a:cubicBezTo>
                <a:cubicBezTo>
                  <a:pt x="640" y="2"/>
                  <a:pt x="640" y="3"/>
                  <a:pt x="640" y="5"/>
                </a:cubicBezTo>
                <a:cubicBezTo>
                  <a:pt x="640" y="210"/>
                  <a:pt x="548" y="401"/>
                  <a:pt x="387" y="528"/>
                </a:cubicBezTo>
                <a:cubicBezTo>
                  <a:pt x="379" y="534"/>
                  <a:pt x="372" y="539"/>
                  <a:pt x="365" y="545"/>
                </a:cubicBezTo>
                <a:cubicBezTo>
                  <a:pt x="358" y="549"/>
                  <a:pt x="353" y="553"/>
                  <a:pt x="348" y="557"/>
                </a:cubicBezTo>
                <a:cubicBezTo>
                  <a:pt x="313" y="577"/>
                  <a:pt x="272" y="589"/>
                  <a:pt x="231" y="589"/>
                </a:cubicBezTo>
                <a:close/>
              </a:path>
            </a:pathLst>
          </a:custGeom>
          <a:solidFill>
            <a:schemeClr val="accent3"/>
          </a:solidFill>
          <a:ln w="9525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anchor="ctr"/>
          <a:lstStyle/>
          <a:p>
            <a:pPr algn="ctr"/>
            <a:endParaRPr sz="1050"/>
          </a:p>
        </p:txBody>
      </p:sp>
      <p:sp>
        <p:nvSpPr>
          <p:cNvPr id="31" name="千图PPT彼岸天：ID 8661124库_文本框 6"/>
          <p:cNvSpPr txBox="1"/>
          <p:nvPr>
            <p:custDataLst>
              <p:tags r:id="rId6"/>
            </p:custDataLst>
          </p:nvPr>
        </p:nvSpPr>
        <p:spPr>
          <a:xfrm>
            <a:off x="1242549" y="2620642"/>
            <a:ext cx="958916" cy="677108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en-US" altLang="zh-CN" sz="1200" b="1" dirty="0">
                <a:solidFill>
                  <a:schemeClr val="bg2"/>
                </a:solidFill>
              </a:rPr>
              <a:t>05</a:t>
            </a:r>
            <a:br>
              <a:rPr lang="en-US" altLang="zh-CN" sz="1200" b="1" dirty="0">
                <a:solidFill>
                  <a:schemeClr val="bg2"/>
                </a:solidFill>
              </a:rPr>
            </a:br>
            <a:r>
              <a:rPr lang="zh-CN" altLang="en-US" sz="1200" b="1" dirty="0">
                <a:solidFill>
                  <a:schemeClr val="bg2"/>
                </a:solidFill>
              </a:rPr>
              <a:t>输入标题文本</a:t>
            </a:r>
            <a:endParaRPr lang="zh-CN" altLang="en-US" sz="1200" b="1" dirty="0">
              <a:solidFill>
                <a:schemeClr val="bg2"/>
              </a:solidFill>
            </a:endParaRPr>
          </a:p>
        </p:txBody>
      </p:sp>
      <p:sp>
        <p:nvSpPr>
          <p:cNvPr id="32" name="千图PPT彼岸天：ID 8661124库_文本框 7"/>
          <p:cNvSpPr txBox="1"/>
          <p:nvPr>
            <p:custDataLst>
              <p:tags r:id="rId7"/>
            </p:custDataLst>
          </p:nvPr>
        </p:nvSpPr>
        <p:spPr>
          <a:xfrm>
            <a:off x="2533374" y="1819384"/>
            <a:ext cx="963725" cy="677108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en-US" altLang="zh-CN" sz="1200" b="1" dirty="0">
                <a:solidFill>
                  <a:schemeClr val="bg2"/>
                </a:solidFill>
              </a:rPr>
              <a:t>01</a:t>
            </a:r>
            <a:br>
              <a:rPr lang="en-US" altLang="zh-CN" sz="1200" b="1" dirty="0">
                <a:solidFill>
                  <a:schemeClr val="bg2"/>
                </a:solidFill>
              </a:rPr>
            </a:br>
            <a:r>
              <a:rPr lang="zh-CN" altLang="en-US" sz="1200" b="1" dirty="0">
                <a:solidFill>
                  <a:schemeClr val="bg2"/>
                </a:solidFill>
              </a:rPr>
              <a:t>输入标题文本</a:t>
            </a:r>
            <a:endParaRPr lang="zh-CN" altLang="en-US" sz="1200" b="1" dirty="0">
              <a:solidFill>
                <a:schemeClr val="bg2"/>
              </a:solidFill>
            </a:endParaRPr>
          </a:p>
        </p:txBody>
      </p:sp>
      <p:sp>
        <p:nvSpPr>
          <p:cNvPr id="33" name="千图PPT彼岸天：ID 8661124库_文本框 8"/>
          <p:cNvSpPr txBox="1"/>
          <p:nvPr>
            <p:custDataLst>
              <p:tags r:id="rId8"/>
            </p:custDataLst>
          </p:nvPr>
        </p:nvSpPr>
        <p:spPr>
          <a:xfrm>
            <a:off x="3752803" y="2849138"/>
            <a:ext cx="954107" cy="677108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en-US" altLang="zh-CN" sz="1200" b="1" dirty="0">
                <a:solidFill>
                  <a:schemeClr val="bg2"/>
                </a:solidFill>
              </a:rPr>
              <a:t>02</a:t>
            </a:r>
            <a:br>
              <a:rPr lang="en-US" altLang="zh-CN" sz="1200" b="1" dirty="0">
                <a:solidFill>
                  <a:schemeClr val="bg2"/>
                </a:solidFill>
              </a:rPr>
            </a:br>
            <a:r>
              <a:rPr lang="zh-CN" altLang="en-US" sz="1200" b="1" dirty="0">
                <a:solidFill>
                  <a:schemeClr val="bg2"/>
                </a:solidFill>
              </a:rPr>
              <a:t>输入标题文本</a:t>
            </a:r>
            <a:endParaRPr lang="zh-CN" altLang="en-US" sz="1200" b="1" dirty="0">
              <a:solidFill>
                <a:schemeClr val="bg2"/>
              </a:solidFill>
            </a:endParaRPr>
          </a:p>
        </p:txBody>
      </p:sp>
      <p:sp>
        <p:nvSpPr>
          <p:cNvPr id="34" name="千图PPT彼岸天：ID 8661124库_文本框 9"/>
          <p:cNvSpPr txBox="1"/>
          <p:nvPr>
            <p:custDataLst>
              <p:tags r:id="rId9"/>
            </p:custDataLst>
          </p:nvPr>
        </p:nvSpPr>
        <p:spPr>
          <a:xfrm>
            <a:off x="3189065" y="4168350"/>
            <a:ext cx="946093" cy="677108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en-US" altLang="zh-CN" sz="1200" b="1" dirty="0">
                <a:solidFill>
                  <a:schemeClr val="bg2"/>
                </a:solidFill>
              </a:rPr>
              <a:t>03</a:t>
            </a:r>
            <a:br>
              <a:rPr lang="en-US" altLang="zh-CN" sz="1200" b="1" dirty="0">
                <a:solidFill>
                  <a:schemeClr val="bg2"/>
                </a:solidFill>
              </a:rPr>
            </a:br>
            <a:r>
              <a:rPr lang="zh-CN" altLang="en-US" sz="1200" b="1" dirty="0">
                <a:solidFill>
                  <a:schemeClr val="bg2"/>
                </a:solidFill>
              </a:rPr>
              <a:t>输入标题文本</a:t>
            </a:r>
            <a:endParaRPr lang="zh-CN" altLang="en-US" sz="1200" b="1" dirty="0">
              <a:solidFill>
                <a:schemeClr val="bg2"/>
              </a:solidFill>
            </a:endParaRPr>
          </a:p>
        </p:txBody>
      </p:sp>
      <p:sp>
        <p:nvSpPr>
          <p:cNvPr id="35" name="千图PPT彼岸天：ID 8661124库_文本框 10"/>
          <p:cNvSpPr txBox="1"/>
          <p:nvPr>
            <p:custDataLst>
              <p:tags r:id="rId10"/>
            </p:custDataLst>
          </p:nvPr>
        </p:nvSpPr>
        <p:spPr>
          <a:xfrm>
            <a:off x="1696161" y="4061825"/>
            <a:ext cx="954108" cy="677108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en-US" altLang="zh-CN" sz="1200" b="1" dirty="0">
                <a:solidFill>
                  <a:schemeClr val="bg2"/>
                </a:solidFill>
              </a:rPr>
              <a:t>04</a:t>
            </a:r>
            <a:br>
              <a:rPr lang="en-US" altLang="zh-CN" sz="1200" b="1" dirty="0">
                <a:solidFill>
                  <a:schemeClr val="bg2"/>
                </a:solidFill>
              </a:rPr>
            </a:br>
            <a:r>
              <a:rPr lang="zh-CN" altLang="en-US" sz="1200" b="1" dirty="0">
                <a:solidFill>
                  <a:schemeClr val="bg2"/>
                </a:solidFill>
              </a:rPr>
              <a:t>输入标题文本</a:t>
            </a:r>
            <a:endParaRPr lang="zh-CN" altLang="en-US" sz="1200" b="1" dirty="0">
              <a:solidFill>
                <a:schemeClr val="bg2"/>
              </a:solidFill>
            </a:endParaRPr>
          </a:p>
        </p:txBody>
      </p:sp>
      <p:grpSp>
        <p:nvGrpSpPr>
          <p:cNvPr id="39" name="千图PPT彼岸天：ID 8661124库_组合 38"/>
          <p:cNvGrpSpPr/>
          <p:nvPr>
            <p:custDataLst>
              <p:tags r:id="rId11"/>
            </p:custDataLst>
          </p:nvPr>
        </p:nvGrpSpPr>
        <p:grpSpPr>
          <a:xfrm>
            <a:off x="6384032" y="4900214"/>
            <a:ext cx="4435538" cy="624349"/>
            <a:chOff x="6384032" y="4900214"/>
            <a:chExt cx="4435538" cy="624349"/>
          </a:xfrm>
        </p:grpSpPr>
        <p:sp>
          <p:nvSpPr>
            <p:cNvPr id="6" name="Oval 14"/>
            <p:cNvSpPr/>
            <p:nvPr/>
          </p:nvSpPr>
          <p:spPr>
            <a:xfrm>
              <a:off x="6384032" y="4900214"/>
              <a:ext cx="624349" cy="624349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/>
              <a:r>
                <a:rPr lang="en-US" altLang="zh-CN">
                  <a:solidFill>
                    <a:schemeClr val="bg1"/>
                  </a:solidFill>
                  <a:latin typeface="Impact" panose="020B0806030902050204" pitchFamily="34" charset="0"/>
                </a:rPr>
                <a:t>05</a:t>
              </a:r>
              <a:endParaRPr lang="en-US" altLang="zh-CN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7" name="Group 15"/>
            <p:cNvGrpSpPr/>
            <p:nvPr/>
          </p:nvGrpSpPr>
          <p:grpSpPr>
            <a:xfrm>
              <a:off x="6856996" y="4930772"/>
              <a:ext cx="3962574" cy="563232"/>
              <a:chOff x="6444107" y="1469392"/>
              <a:chExt cx="4232109" cy="563232"/>
            </a:xfrm>
          </p:grpSpPr>
          <p:sp>
            <p:nvSpPr>
              <p:cNvPr id="24" name="TextBox 32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5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5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25" name="TextBox 33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38" name="千图PPT彼岸天：ID 8661124库_组合 37"/>
          <p:cNvGrpSpPr/>
          <p:nvPr>
            <p:custDataLst>
              <p:tags r:id="rId12"/>
            </p:custDataLst>
          </p:nvPr>
        </p:nvGrpSpPr>
        <p:grpSpPr>
          <a:xfrm>
            <a:off x="6389471" y="4021638"/>
            <a:ext cx="4430099" cy="624349"/>
            <a:chOff x="6389471" y="4021638"/>
            <a:chExt cx="4430099" cy="624349"/>
          </a:xfrm>
        </p:grpSpPr>
        <p:sp>
          <p:nvSpPr>
            <p:cNvPr id="8" name="Oval 16"/>
            <p:cNvSpPr/>
            <p:nvPr/>
          </p:nvSpPr>
          <p:spPr>
            <a:xfrm>
              <a:off x="6389471" y="4021638"/>
              <a:ext cx="624349" cy="624349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/>
              <a:r>
                <a:rPr lang="en-US" altLang="zh-CN">
                  <a:solidFill>
                    <a:schemeClr val="bg1"/>
                  </a:solidFill>
                  <a:latin typeface="Impact" panose="020B0806030902050204" pitchFamily="34" charset="0"/>
                </a:rPr>
                <a:t>04</a:t>
              </a:r>
              <a:endParaRPr lang="en-US" altLang="zh-CN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9" name="Group 17"/>
            <p:cNvGrpSpPr/>
            <p:nvPr/>
          </p:nvGrpSpPr>
          <p:grpSpPr>
            <a:xfrm>
              <a:off x="6856996" y="4052196"/>
              <a:ext cx="3962574" cy="563232"/>
              <a:chOff x="6444107" y="1469392"/>
              <a:chExt cx="4232109" cy="563232"/>
            </a:xfrm>
          </p:grpSpPr>
          <p:sp>
            <p:nvSpPr>
              <p:cNvPr id="22" name="TextBox 30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4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4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23" name="TextBox 31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37" name="千图PPT彼岸天：ID 8661124库_组合 36"/>
          <p:cNvGrpSpPr/>
          <p:nvPr>
            <p:custDataLst>
              <p:tags r:id="rId13"/>
            </p:custDataLst>
          </p:nvPr>
        </p:nvGrpSpPr>
        <p:grpSpPr>
          <a:xfrm>
            <a:off x="6389471" y="3143062"/>
            <a:ext cx="4430099" cy="624349"/>
            <a:chOff x="6389471" y="3143062"/>
            <a:chExt cx="4430099" cy="624349"/>
          </a:xfrm>
        </p:grpSpPr>
        <p:sp>
          <p:nvSpPr>
            <p:cNvPr id="10" name="Oval 18"/>
            <p:cNvSpPr/>
            <p:nvPr/>
          </p:nvSpPr>
          <p:spPr>
            <a:xfrm>
              <a:off x="6389471" y="3143062"/>
              <a:ext cx="624349" cy="624349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/>
              <a:r>
                <a:rPr lang="en-US" altLang="zh-CN">
                  <a:solidFill>
                    <a:schemeClr val="bg1"/>
                  </a:solidFill>
                  <a:latin typeface="Impact" panose="020B0806030902050204" pitchFamily="34" charset="0"/>
                </a:rPr>
                <a:t>03</a:t>
              </a:r>
              <a:endParaRPr lang="en-US" altLang="zh-CN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11" name="Group 19"/>
            <p:cNvGrpSpPr/>
            <p:nvPr/>
          </p:nvGrpSpPr>
          <p:grpSpPr>
            <a:xfrm>
              <a:off x="6856996" y="3173620"/>
              <a:ext cx="3962574" cy="563232"/>
              <a:chOff x="6444107" y="1469392"/>
              <a:chExt cx="4232109" cy="563232"/>
            </a:xfrm>
          </p:grpSpPr>
          <p:sp>
            <p:nvSpPr>
              <p:cNvPr id="20" name="TextBox 28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3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3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21" name="TextBox 29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36" name="千图PPT彼岸天：ID 8661124库_组合 35"/>
          <p:cNvGrpSpPr/>
          <p:nvPr>
            <p:custDataLst>
              <p:tags r:id="rId14"/>
            </p:custDataLst>
          </p:nvPr>
        </p:nvGrpSpPr>
        <p:grpSpPr>
          <a:xfrm>
            <a:off x="6389471" y="2264486"/>
            <a:ext cx="4430099" cy="624349"/>
            <a:chOff x="6389471" y="2264486"/>
            <a:chExt cx="4430099" cy="624349"/>
          </a:xfrm>
        </p:grpSpPr>
        <p:sp>
          <p:nvSpPr>
            <p:cNvPr id="12" name="Oval 20"/>
            <p:cNvSpPr/>
            <p:nvPr/>
          </p:nvSpPr>
          <p:spPr>
            <a:xfrm>
              <a:off x="6389471" y="2264486"/>
              <a:ext cx="624349" cy="624349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/>
              <a:r>
                <a:rPr lang="en-US" altLang="zh-CN">
                  <a:solidFill>
                    <a:schemeClr val="bg1"/>
                  </a:solidFill>
                  <a:latin typeface="Impact" panose="020B0806030902050204" pitchFamily="34" charset="0"/>
                </a:rPr>
                <a:t>02</a:t>
              </a:r>
              <a:endParaRPr lang="en-US" altLang="zh-CN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13" name="Group 21"/>
            <p:cNvGrpSpPr/>
            <p:nvPr/>
          </p:nvGrpSpPr>
          <p:grpSpPr>
            <a:xfrm>
              <a:off x="6856996" y="2295044"/>
              <a:ext cx="3962574" cy="563232"/>
              <a:chOff x="6444107" y="1469392"/>
              <a:chExt cx="4232109" cy="563232"/>
            </a:xfrm>
          </p:grpSpPr>
          <p:sp>
            <p:nvSpPr>
              <p:cNvPr id="18" name="TextBox 26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2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2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19" name="TextBox 27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2" name="千图PPT彼岸天：ID 8661124库_组合 1"/>
          <p:cNvGrpSpPr/>
          <p:nvPr>
            <p:custDataLst>
              <p:tags r:id="rId15"/>
            </p:custDataLst>
          </p:nvPr>
        </p:nvGrpSpPr>
        <p:grpSpPr>
          <a:xfrm>
            <a:off x="6389473" y="1385910"/>
            <a:ext cx="4430097" cy="624349"/>
            <a:chOff x="6389473" y="1385910"/>
            <a:chExt cx="4430097" cy="624349"/>
          </a:xfrm>
        </p:grpSpPr>
        <p:sp>
          <p:nvSpPr>
            <p:cNvPr id="14" name="Oval 22"/>
            <p:cNvSpPr/>
            <p:nvPr/>
          </p:nvSpPr>
          <p:spPr>
            <a:xfrm>
              <a:off x="6389473" y="1385910"/>
              <a:ext cx="624349" cy="624349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/>
              <a:r>
                <a:rPr lang="en-US" altLang="zh-CN">
                  <a:solidFill>
                    <a:schemeClr val="bg1"/>
                  </a:solidFill>
                  <a:latin typeface="Impact" panose="020B0806030902050204" pitchFamily="34" charset="0"/>
                </a:rPr>
                <a:t>01</a:t>
              </a:r>
              <a:endParaRPr lang="en-US" altLang="zh-CN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15" name="Group 23"/>
            <p:cNvGrpSpPr/>
            <p:nvPr/>
          </p:nvGrpSpPr>
          <p:grpSpPr>
            <a:xfrm>
              <a:off x="6856996" y="1416468"/>
              <a:ext cx="3962574" cy="563232"/>
              <a:chOff x="6444107" y="1469392"/>
              <a:chExt cx="4232109" cy="563232"/>
            </a:xfrm>
          </p:grpSpPr>
          <p:sp>
            <p:nvSpPr>
              <p:cNvPr id="16" name="TextBox 24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1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1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17" name="TextBox 25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switch dir="r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2500"/>
                            </p:stCondLst>
                            <p:childTnLst>
                              <p:par>
                                <p:cTn id="40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3500"/>
                            </p:stCondLst>
                            <p:childTnLst>
                              <p:par>
                                <p:cTn id="54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4500"/>
                            </p:stCondLst>
                            <p:childTnLst>
                              <p:par>
                                <p:cTn id="68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5000"/>
                            </p:stCondLst>
                            <p:childTnLst>
                              <p:par>
                                <p:cTn id="7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3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6500"/>
                            </p:stCondLst>
                            <p:childTnLst>
                              <p:par>
                                <p:cTn id="9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7000"/>
                            </p:stCondLst>
                            <p:childTnLst>
                              <p:par>
                                <p:cTn id="9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 animBg="1"/>
      <p:bldP spid="27" grpId="0" animBg="1"/>
      <p:bldP spid="28" grpId="0" animBg="1"/>
      <p:bldP spid="29" grpId="0" animBg="1"/>
      <p:bldP spid="30" grpId="0" animBg="1"/>
      <p:bldP spid="31" grpId="0"/>
      <p:bldP spid="32" grpId="0"/>
      <p:bldP spid="33" grpId="0"/>
      <p:bldP spid="34" grpId="0"/>
      <p:bldP spid="35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5496211" y="1156577"/>
            <a:ext cx="4514558" cy="1481086"/>
            <a:chOff x="5496211" y="1156577"/>
            <a:chExt cx="4514558" cy="1481086"/>
          </a:xfrm>
        </p:grpSpPr>
        <p:sp>
          <p:nvSpPr>
            <p:cNvPr id="4" name="Rectangle 3"/>
            <p:cNvSpPr/>
            <p:nvPr/>
          </p:nvSpPr>
          <p:spPr>
            <a:xfrm>
              <a:off x="6820406" y="1978814"/>
              <a:ext cx="641182" cy="658849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8" name="Freeform: Shape 7"/>
            <p:cNvSpPr/>
            <p:nvPr/>
          </p:nvSpPr>
          <p:spPr>
            <a:xfrm>
              <a:off x="5496211" y="1156577"/>
              <a:ext cx="1324196" cy="1474691"/>
            </a:xfrm>
            <a:custGeom>
              <a:avLst/>
              <a:gdLst>
                <a:gd name="connsiteX0" fmla="*/ 1912776 w 1931437"/>
                <a:gd name="connsiteY0" fmla="*/ 2118049 h 2118049"/>
                <a:gd name="connsiteX1" fmla="*/ 0 w 1931437"/>
                <a:gd name="connsiteY1" fmla="*/ 942392 h 2118049"/>
                <a:gd name="connsiteX2" fmla="*/ 167951 w 1931437"/>
                <a:gd name="connsiteY2" fmla="*/ 0 h 2118049"/>
                <a:gd name="connsiteX3" fmla="*/ 1931437 w 1931437"/>
                <a:gd name="connsiteY3" fmla="*/ 1147666 h 2118049"/>
                <a:gd name="connsiteX4" fmla="*/ 1931437 w 1931437"/>
                <a:gd name="connsiteY4" fmla="*/ 1147666 h 2118049"/>
                <a:gd name="connsiteX5" fmla="*/ 1912776 w 1931437"/>
                <a:gd name="connsiteY5" fmla="*/ 2118049 h 2118049"/>
                <a:gd name="connsiteX0-1" fmla="*/ 1928818 w 1931437"/>
                <a:gd name="connsiteY0-2" fmla="*/ 2120722 h 2120722"/>
                <a:gd name="connsiteX1-3" fmla="*/ 0 w 1931437"/>
                <a:gd name="connsiteY1-4" fmla="*/ 942392 h 2120722"/>
                <a:gd name="connsiteX2-5" fmla="*/ 167951 w 1931437"/>
                <a:gd name="connsiteY2-6" fmla="*/ 0 h 2120722"/>
                <a:gd name="connsiteX3-7" fmla="*/ 1931437 w 1931437"/>
                <a:gd name="connsiteY3-8" fmla="*/ 1147666 h 2120722"/>
                <a:gd name="connsiteX4-9" fmla="*/ 1931437 w 1931437"/>
                <a:gd name="connsiteY4-10" fmla="*/ 1147666 h 2120722"/>
                <a:gd name="connsiteX5-11" fmla="*/ 1928818 w 1931437"/>
                <a:gd name="connsiteY5-12" fmla="*/ 2120722 h 2120722"/>
                <a:gd name="connsiteX0-13" fmla="*/ 1928818 w 2006213"/>
                <a:gd name="connsiteY0-14" fmla="*/ 2120722 h 2120722"/>
                <a:gd name="connsiteX1-15" fmla="*/ 0 w 2006213"/>
                <a:gd name="connsiteY1-16" fmla="*/ 942392 h 2120722"/>
                <a:gd name="connsiteX2-17" fmla="*/ 167951 w 2006213"/>
                <a:gd name="connsiteY2-18" fmla="*/ 0 h 2120722"/>
                <a:gd name="connsiteX3-19" fmla="*/ 1931437 w 2006213"/>
                <a:gd name="connsiteY3-20" fmla="*/ 1147666 h 2120722"/>
                <a:gd name="connsiteX4-21" fmla="*/ 2006213 w 2006213"/>
                <a:gd name="connsiteY4-22" fmla="*/ 1205350 h 2120722"/>
                <a:gd name="connsiteX5-23" fmla="*/ 1928818 w 2006213"/>
                <a:gd name="connsiteY5-24" fmla="*/ 2120722 h 2120722"/>
                <a:gd name="connsiteX0-25" fmla="*/ 1928818 w 2006213"/>
                <a:gd name="connsiteY0-26" fmla="*/ 2120722 h 2120722"/>
                <a:gd name="connsiteX1-27" fmla="*/ 0 w 2006213"/>
                <a:gd name="connsiteY1-28" fmla="*/ 942392 h 2120722"/>
                <a:gd name="connsiteX2-29" fmla="*/ 167951 w 2006213"/>
                <a:gd name="connsiteY2-30" fmla="*/ 0 h 2120722"/>
                <a:gd name="connsiteX3-31" fmla="*/ 2006213 w 2006213"/>
                <a:gd name="connsiteY3-32" fmla="*/ 1205350 h 2120722"/>
                <a:gd name="connsiteX4-33" fmla="*/ 1928818 w 2006213"/>
                <a:gd name="connsiteY4-34" fmla="*/ 2120722 h 2120722"/>
                <a:gd name="connsiteX0-35" fmla="*/ 2001458 w 2006213"/>
                <a:gd name="connsiteY0-36" fmla="*/ 2171996 h 2171996"/>
                <a:gd name="connsiteX1-37" fmla="*/ 0 w 2006213"/>
                <a:gd name="connsiteY1-38" fmla="*/ 942392 h 2171996"/>
                <a:gd name="connsiteX2-39" fmla="*/ 167951 w 2006213"/>
                <a:gd name="connsiteY2-40" fmla="*/ 0 h 2171996"/>
                <a:gd name="connsiteX3-41" fmla="*/ 2006213 w 2006213"/>
                <a:gd name="connsiteY3-42" fmla="*/ 1205350 h 2171996"/>
                <a:gd name="connsiteX4-43" fmla="*/ 2001458 w 2006213"/>
                <a:gd name="connsiteY4-44" fmla="*/ 2171996 h 2171996"/>
                <a:gd name="connsiteX0-45" fmla="*/ 2001458 w 2004076"/>
                <a:gd name="connsiteY0-46" fmla="*/ 2171996 h 2171996"/>
                <a:gd name="connsiteX1-47" fmla="*/ 0 w 2004076"/>
                <a:gd name="connsiteY1-48" fmla="*/ 942392 h 2171996"/>
                <a:gd name="connsiteX2-49" fmla="*/ 167951 w 2004076"/>
                <a:gd name="connsiteY2-50" fmla="*/ 0 h 2171996"/>
                <a:gd name="connsiteX3-51" fmla="*/ 2004076 w 2004076"/>
                <a:gd name="connsiteY3-52" fmla="*/ 1207487 h 2171996"/>
                <a:gd name="connsiteX4-53" fmla="*/ 2001458 w 2004076"/>
                <a:gd name="connsiteY4-54" fmla="*/ 2171996 h 2171996"/>
              </a:gdLst>
              <a:ahLst/>
              <a:cxnLst>
                <a:cxn ang="0">
                  <a:pos x="connsiteX0-1" y="connsiteY0-2"/>
                </a:cxn>
                <a:cxn ang="0">
                  <a:pos x="connsiteX1-3" y="connsiteY1-4"/>
                </a:cxn>
                <a:cxn ang="0">
                  <a:pos x="connsiteX2-5" y="connsiteY2-6"/>
                </a:cxn>
                <a:cxn ang="0">
                  <a:pos x="connsiteX3-7" y="connsiteY3-8"/>
                </a:cxn>
                <a:cxn ang="0">
                  <a:pos x="connsiteX4-9" y="connsiteY4-10"/>
                </a:cxn>
              </a:cxnLst>
              <a:rect l="l" t="t" r="r" b="b"/>
              <a:pathLst>
                <a:path w="2004076" h="2171996">
                  <a:moveTo>
                    <a:pt x="2001458" y="2171996"/>
                  </a:moveTo>
                  <a:lnTo>
                    <a:pt x="0" y="942392"/>
                  </a:lnTo>
                  <a:lnTo>
                    <a:pt x="167951" y="0"/>
                  </a:lnTo>
                  <a:lnTo>
                    <a:pt x="2004076" y="1207487"/>
                  </a:lnTo>
                  <a:cubicBezTo>
                    <a:pt x="2003203" y="1528990"/>
                    <a:pt x="2002331" y="1850493"/>
                    <a:pt x="2001458" y="217199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5" name="Freeform: Shape 14"/>
            <p:cNvSpPr/>
            <p:nvPr/>
          </p:nvSpPr>
          <p:spPr bwMode="auto">
            <a:xfrm>
              <a:off x="6985684" y="2199762"/>
              <a:ext cx="369279" cy="276960"/>
            </a:xfrm>
            <a:custGeom>
              <a:avLst/>
              <a:gdLst/>
              <a:ahLst/>
              <a:cxnLst>
                <a:cxn ang="0">
                  <a:pos x="78" y="58"/>
                </a:cxn>
                <a:cxn ang="0">
                  <a:pos x="0" y="58"/>
                </a:cxn>
                <a:cxn ang="0">
                  <a:pos x="0" y="0"/>
                </a:cxn>
                <a:cxn ang="0">
                  <a:pos x="5" y="0"/>
                </a:cxn>
                <a:cxn ang="0">
                  <a:pos x="5" y="53"/>
                </a:cxn>
                <a:cxn ang="0">
                  <a:pos x="78" y="53"/>
                </a:cxn>
                <a:cxn ang="0">
                  <a:pos x="78" y="58"/>
                </a:cxn>
                <a:cxn ang="0">
                  <a:pos x="73" y="22"/>
                </a:cxn>
                <a:cxn ang="0">
                  <a:pos x="71" y="23"/>
                </a:cxn>
                <a:cxn ang="0">
                  <a:pos x="66" y="18"/>
                </a:cxn>
                <a:cxn ang="0">
                  <a:pos x="42" y="42"/>
                </a:cxn>
                <a:cxn ang="0">
                  <a:pos x="40" y="42"/>
                </a:cxn>
                <a:cxn ang="0">
                  <a:pos x="31" y="34"/>
                </a:cxn>
                <a:cxn ang="0">
                  <a:pos x="16" y="49"/>
                </a:cxn>
                <a:cxn ang="0">
                  <a:pos x="8" y="42"/>
                </a:cxn>
                <a:cxn ang="0">
                  <a:pos x="30" y="20"/>
                </a:cxn>
                <a:cxn ang="0">
                  <a:pos x="32" y="20"/>
                </a:cxn>
                <a:cxn ang="0">
                  <a:pos x="41" y="29"/>
                </a:cxn>
                <a:cxn ang="0">
                  <a:pos x="59" y="11"/>
                </a:cxn>
                <a:cxn ang="0">
                  <a:pos x="54" y="6"/>
                </a:cxn>
                <a:cxn ang="0">
                  <a:pos x="55" y="4"/>
                </a:cxn>
                <a:cxn ang="0">
                  <a:pos x="71" y="4"/>
                </a:cxn>
                <a:cxn ang="0">
                  <a:pos x="73" y="6"/>
                </a:cxn>
                <a:cxn ang="0">
                  <a:pos x="73" y="22"/>
                </a:cxn>
              </a:cxnLst>
              <a:rect l="0" t="0" r="r" b="b"/>
              <a:pathLst>
                <a:path w="78" h="58">
                  <a:moveTo>
                    <a:pt x="78" y="58"/>
                  </a:moveTo>
                  <a:cubicBezTo>
                    <a:pt x="0" y="58"/>
                    <a:pt x="0" y="58"/>
                    <a:pt x="0" y="5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5" y="53"/>
                    <a:pt x="5" y="53"/>
                    <a:pt x="5" y="53"/>
                  </a:cubicBezTo>
                  <a:cubicBezTo>
                    <a:pt x="78" y="53"/>
                    <a:pt x="78" y="53"/>
                    <a:pt x="78" y="53"/>
                  </a:cubicBezTo>
                  <a:lnTo>
                    <a:pt x="78" y="58"/>
                  </a:lnTo>
                  <a:close/>
                  <a:moveTo>
                    <a:pt x="73" y="22"/>
                  </a:moveTo>
                  <a:cubicBezTo>
                    <a:pt x="73" y="23"/>
                    <a:pt x="71" y="24"/>
                    <a:pt x="71" y="23"/>
                  </a:cubicBezTo>
                  <a:cubicBezTo>
                    <a:pt x="66" y="18"/>
                    <a:pt x="66" y="18"/>
                    <a:pt x="66" y="18"/>
                  </a:cubicBezTo>
                  <a:cubicBezTo>
                    <a:pt x="42" y="42"/>
                    <a:pt x="42" y="42"/>
                    <a:pt x="42" y="42"/>
                  </a:cubicBezTo>
                  <a:cubicBezTo>
                    <a:pt x="41" y="43"/>
                    <a:pt x="41" y="43"/>
                    <a:pt x="40" y="42"/>
                  </a:cubicBezTo>
                  <a:cubicBezTo>
                    <a:pt x="31" y="34"/>
                    <a:pt x="31" y="34"/>
                    <a:pt x="31" y="34"/>
                  </a:cubicBezTo>
                  <a:cubicBezTo>
                    <a:pt x="16" y="49"/>
                    <a:pt x="16" y="49"/>
                    <a:pt x="16" y="49"/>
                  </a:cubicBezTo>
                  <a:cubicBezTo>
                    <a:pt x="8" y="42"/>
                    <a:pt x="8" y="42"/>
                    <a:pt x="8" y="42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31" y="19"/>
                    <a:pt x="32" y="19"/>
                    <a:pt x="32" y="20"/>
                  </a:cubicBezTo>
                  <a:cubicBezTo>
                    <a:pt x="41" y="29"/>
                    <a:pt x="41" y="29"/>
                    <a:pt x="41" y="29"/>
                  </a:cubicBezTo>
                  <a:cubicBezTo>
                    <a:pt x="59" y="11"/>
                    <a:pt x="59" y="11"/>
                    <a:pt x="59" y="11"/>
                  </a:cubicBezTo>
                  <a:cubicBezTo>
                    <a:pt x="54" y="6"/>
                    <a:pt x="54" y="6"/>
                    <a:pt x="54" y="6"/>
                  </a:cubicBezTo>
                  <a:cubicBezTo>
                    <a:pt x="53" y="6"/>
                    <a:pt x="54" y="4"/>
                    <a:pt x="55" y="4"/>
                  </a:cubicBezTo>
                  <a:cubicBezTo>
                    <a:pt x="71" y="4"/>
                    <a:pt x="71" y="4"/>
                    <a:pt x="71" y="4"/>
                  </a:cubicBezTo>
                  <a:cubicBezTo>
                    <a:pt x="72" y="4"/>
                    <a:pt x="73" y="5"/>
                    <a:pt x="73" y="6"/>
                  </a:cubicBezTo>
                  <a:lnTo>
                    <a:pt x="73" y="22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34" name="TextBox 46"/>
            <p:cNvSpPr txBox="1"/>
            <p:nvPr/>
          </p:nvSpPr>
          <p:spPr>
            <a:xfrm>
              <a:off x="7461588" y="1766979"/>
              <a:ext cx="2549181" cy="388226"/>
            </a:xfrm>
            <a:prstGeom prst="rect">
              <a:avLst/>
            </a:prstGeom>
            <a:noFill/>
          </p:spPr>
          <p:txBody>
            <a:bodyPr wrap="none" lIns="0" tIns="0" rIns="0" bIns="0" anchor="b" anchorCtr="1">
              <a:normAutofit/>
            </a:bodyPr>
            <a:lstStyle/>
            <a:p>
              <a:pPr algn="ctr"/>
              <a:r>
                <a:rPr lang="zh-CN" altLang="en-US" sz="1600" b="1" dirty="0">
                  <a:solidFill>
                    <a:schemeClr val="accent2">
                      <a:lumMod val="100000"/>
                    </a:schemeClr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2">
                    <a:lumMod val="100000"/>
                  </a:schemeClr>
                </a:solidFill>
              </a:endParaRPr>
            </a:p>
          </p:txBody>
        </p:sp>
      </p:grpSp>
      <p:sp>
        <p:nvSpPr>
          <p:cNvPr id="35" name="TextBox 47"/>
          <p:cNvSpPr txBox="1"/>
          <p:nvPr/>
        </p:nvSpPr>
        <p:spPr>
          <a:xfrm>
            <a:off x="7461588" y="2155204"/>
            <a:ext cx="2549181" cy="694293"/>
          </a:xfrm>
          <a:prstGeom prst="rect">
            <a:avLst/>
          </a:prstGeom>
        </p:spPr>
        <p:txBody>
          <a:bodyPr vert="horz" wrap="square" lIns="0" tIns="72000" rIns="0" bIns="0" anchor="t" anchorCtr="1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  <a:t>请替换文字内容复制你的内容到此 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</a:br>
            <a:endParaRPr lang="zh-CN" altLang="en-US" sz="1050" dirty="0">
              <a:solidFill>
                <a:schemeClr val="dk1">
                  <a:lumMod val="100000"/>
                </a:schemeClr>
              </a:solidFill>
            </a:endParaRPr>
          </a:p>
        </p:txBody>
      </p:sp>
      <p:grpSp>
        <p:nvGrpSpPr>
          <p:cNvPr id="37" name="千图PPT彼岸天：ID 8661124库_组合 36"/>
          <p:cNvGrpSpPr/>
          <p:nvPr>
            <p:custDataLst>
              <p:tags r:id="rId2"/>
            </p:custDataLst>
          </p:nvPr>
        </p:nvGrpSpPr>
        <p:grpSpPr>
          <a:xfrm>
            <a:off x="5393612" y="2600435"/>
            <a:ext cx="4637684" cy="2143806"/>
            <a:chOff x="5393612" y="2600435"/>
            <a:chExt cx="4637684" cy="2143806"/>
          </a:xfrm>
        </p:grpSpPr>
        <p:sp>
          <p:nvSpPr>
            <p:cNvPr id="5" name="Freeform: Shape 4"/>
            <p:cNvSpPr/>
            <p:nvPr/>
          </p:nvSpPr>
          <p:spPr>
            <a:xfrm rot="20951917">
              <a:off x="5393612" y="2600435"/>
              <a:ext cx="1449454" cy="1512916"/>
            </a:xfrm>
            <a:custGeom>
              <a:avLst/>
              <a:gdLst>
                <a:gd name="connsiteX0" fmla="*/ 1912776 w 1931437"/>
                <a:gd name="connsiteY0" fmla="*/ 2118049 h 2118049"/>
                <a:gd name="connsiteX1" fmla="*/ 0 w 1931437"/>
                <a:gd name="connsiteY1" fmla="*/ 942392 h 2118049"/>
                <a:gd name="connsiteX2" fmla="*/ 167951 w 1931437"/>
                <a:gd name="connsiteY2" fmla="*/ 0 h 2118049"/>
                <a:gd name="connsiteX3" fmla="*/ 1931437 w 1931437"/>
                <a:gd name="connsiteY3" fmla="*/ 1147666 h 2118049"/>
                <a:gd name="connsiteX4" fmla="*/ 1931437 w 1931437"/>
                <a:gd name="connsiteY4" fmla="*/ 1147666 h 2118049"/>
                <a:gd name="connsiteX5" fmla="*/ 1912776 w 1931437"/>
                <a:gd name="connsiteY5" fmla="*/ 2118049 h 2118049"/>
                <a:gd name="connsiteX0-1" fmla="*/ 1928818 w 1931437"/>
                <a:gd name="connsiteY0-2" fmla="*/ 2120722 h 2120722"/>
                <a:gd name="connsiteX1-3" fmla="*/ 0 w 1931437"/>
                <a:gd name="connsiteY1-4" fmla="*/ 942392 h 2120722"/>
                <a:gd name="connsiteX2-5" fmla="*/ 167951 w 1931437"/>
                <a:gd name="connsiteY2-6" fmla="*/ 0 h 2120722"/>
                <a:gd name="connsiteX3-7" fmla="*/ 1931437 w 1931437"/>
                <a:gd name="connsiteY3-8" fmla="*/ 1147666 h 2120722"/>
                <a:gd name="connsiteX4-9" fmla="*/ 1931437 w 1931437"/>
                <a:gd name="connsiteY4-10" fmla="*/ 1147666 h 2120722"/>
                <a:gd name="connsiteX5-11" fmla="*/ 1928818 w 1931437"/>
                <a:gd name="connsiteY5-12" fmla="*/ 2120722 h 2120722"/>
                <a:gd name="connsiteX0-13" fmla="*/ 1928818 w 2006213"/>
                <a:gd name="connsiteY0-14" fmla="*/ 2120722 h 2120722"/>
                <a:gd name="connsiteX1-15" fmla="*/ 0 w 2006213"/>
                <a:gd name="connsiteY1-16" fmla="*/ 942392 h 2120722"/>
                <a:gd name="connsiteX2-17" fmla="*/ 167951 w 2006213"/>
                <a:gd name="connsiteY2-18" fmla="*/ 0 h 2120722"/>
                <a:gd name="connsiteX3-19" fmla="*/ 1931437 w 2006213"/>
                <a:gd name="connsiteY3-20" fmla="*/ 1147666 h 2120722"/>
                <a:gd name="connsiteX4-21" fmla="*/ 2006213 w 2006213"/>
                <a:gd name="connsiteY4-22" fmla="*/ 1205350 h 2120722"/>
                <a:gd name="connsiteX5-23" fmla="*/ 1928818 w 2006213"/>
                <a:gd name="connsiteY5-24" fmla="*/ 2120722 h 2120722"/>
                <a:gd name="connsiteX0-25" fmla="*/ 1928818 w 2006213"/>
                <a:gd name="connsiteY0-26" fmla="*/ 2120722 h 2120722"/>
                <a:gd name="connsiteX1-27" fmla="*/ 0 w 2006213"/>
                <a:gd name="connsiteY1-28" fmla="*/ 942392 h 2120722"/>
                <a:gd name="connsiteX2-29" fmla="*/ 167951 w 2006213"/>
                <a:gd name="connsiteY2-30" fmla="*/ 0 h 2120722"/>
                <a:gd name="connsiteX3-31" fmla="*/ 2006213 w 2006213"/>
                <a:gd name="connsiteY3-32" fmla="*/ 1205350 h 2120722"/>
                <a:gd name="connsiteX4-33" fmla="*/ 1928818 w 2006213"/>
                <a:gd name="connsiteY4-34" fmla="*/ 2120722 h 2120722"/>
                <a:gd name="connsiteX0-35" fmla="*/ 2001458 w 2006213"/>
                <a:gd name="connsiteY0-36" fmla="*/ 2171996 h 2171996"/>
                <a:gd name="connsiteX1-37" fmla="*/ 0 w 2006213"/>
                <a:gd name="connsiteY1-38" fmla="*/ 942392 h 2171996"/>
                <a:gd name="connsiteX2-39" fmla="*/ 167951 w 2006213"/>
                <a:gd name="connsiteY2-40" fmla="*/ 0 h 2171996"/>
                <a:gd name="connsiteX3-41" fmla="*/ 2006213 w 2006213"/>
                <a:gd name="connsiteY3-42" fmla="*/ 1205350 h 2171996"/>
                <a:gd name="connsiteX4-43" fmla="*/ 2001458 w 2006213"/>
                <a:gd name="connsiteY4-44" fmla="*/ 2171996 h 2171996"/>
                <a:gd name="connsiteX0-45" fmla="*/ 2001458 w 2004076"/>
                <a:gd name="connsiteY0-46" fmla="*/ 2171996 h 2171996"/>
                <a:gd name="connsiteX1-47" fmla="*/ 0 w 2004076"/>
                <a:gd name="connsiteY1-48" fmla="*/ 942392 h 2171996"/>
                <a:gd name="connsiteX2-49" fmla="*/ 167951 w 2004076"/>
                <a:gd name="connsiteY2-50" fmla="*/ 0 h 2171996"/>
                <a:gd name="connsiteX3-51" fmla="*/ 2004076 w 2004076"/>
                <a:gd name="connsiteY3-52" fmla="*/ 1207487 h 2171996"/>
                <a:gd name="connsiteX4-53" fmla="*/ 2001458 w 2004076"/>
                <a:gd name="connsiteY4-54" fmla="*/ 2171996 h 2171996"/>
                <a:gd name="connsiteX0-55" fmla="*/ 2001458 w 2170113"/>
                <a:gd name="connsiteY0-56" fmla="*/ 2171996 h 2171996"/>
                <a:gd name="connsiteX1-57" fmla="*/ 0 w 2170113"/>
                <a:gd name="connsiteY1-58" fmla="*/ 942392 h 2171996"/>
                <a:gd name="connsiteX2-59" fmla="*/ 167951 w 2170113"/>
                <a:gd name="connsiteY2-60" fmla="*/ 0 h 2171996"/>
                <a:gd name="connsiteX3-61" fmla="*/ 2170113 w 2170113"/>
                <a:gd name="connsiteY3-62" fmla="*/ 1293922 h 2171996"/>
                <a:gd name="connsiteX4-63" fmla="*/ 2001458 w 2170113"/>
                <a:gd name="connsiteY4-64" fmla="*/ 2171996 h 2171996"/>
                <a:gd name="connsiteX0-65" fmla="*/ 1994738 w 2170113"/>
                <a:gd name="connsiteY0-66" fmla="*/ 2207220 h 2207220"/>
                <a:gd name="connsiteX1-67" fmla="*/ 0 w 2170113"/>
                <a:gd name="connsiteY1-68" fmla="*/ 942392 h 2207220"/>
                <a:gd name="connsiteX2-69" fmla="*/ 167951 w 2170113"/>
                <a:gd name="connsiteY2-70" fmla="*/ 0 h 2207220"/>
                <a:gd name="connsiteX3-71" fmla="*/ 2170113 w 2170113"/>
                <a:gd name="connsiteY3-72" fmla="*/ 1293922 h 2207220"/>
                <a:gd name="connsiteX4-73" fmla="*/ 1994738 w 2170113"/>
                <a:gd name="connsiteY4-74" fmla="*/ 2207220 h 2207220"/>
                <a:gd name="connsiteX0-75" fmla="*/ 1994738 w 2170113"/>
                <a:gd name="connsiteY0-76" fmla="*/ 2207220 h 2207220"/>
                <a:gd name="connsiteX1-77" fmla="*/ 0 w 2170113"/>
                <a:gd name="connsiteY1-78" fmla="*/ 942392 h 2207220"/>
                <a:gd name="connsiteX2-79" fmla="*/ 167951 w 2170113"/>
                <a:gd name="connsiteY2-80" fmla="*/ 0 h 2207220"/>
                <a:gd name="connsiteX3-81" fmla="*/ 2170113 w 2170113"/>
                <a:gd name="connsiteY3-82" fmla="*/ 1293922 h 2207220"/>
                <a:gd name="connsiteX4-83" fmla="*/ 1994738 w 2170113"/>
                <a:gd name="connsiteY4-84" fmla="*/ 2207220 h 2207220"/>
                <a:gd name="connsiteX0-85" fmla="*/ 1994738 w 2170113"/>
                <a:gd name="connsiteY0-86" fmla="*/ 2207220 h 2207220"/>
                <a:gd name="connsiteX1-87" fmla="*/ 0 w 2170113"/>
                <a:gd name="connsiteY1-88" fmla="*/ 942392 h 2207220"/>
                <a:gd name="connsiteX2-89" fmla="*/ 167951 w 2170113"/>
                <a:gd name="connsiteY2-90" fmla="*/ 0 h 2207220"/>
                <a:gd name="connsiteX3-91" fmla="*/ 2170113 w 2170113"/>
                <a:gd name="connsiteY3-92" fmla="*/ 1293922 h 2207220"/>
                <a:gd name="connsiteX4-93" fmla="*/ 1994738 w 2170113"/>
                <a:gd name="connsiteY4-94" fmla="*/ 2207220 h 2207220"/>
                <a:gd name="connsiteX0-95" fmla="*/ 1994738 w 2170113"/>
                <a:gd name="connsiteY0-96" fmla="*/ 2207220 h 2207220"/>
                <a:gd name="connsiteX1-97" fmla="*/ 0 w 2170113"/>
                <a:gd name="connsiteY1-98" fmla="*/ 942392 h 2207220"/>
                <a:gd name="connsiteX2-99" fmla="*/ 167951 w 2170113"/>
                <a:gd name="connsiteY2-100" fmla="*/ 0 h 2207220"/>
                <a:gd name="connsiteX3-101" fmla="*/ 2170113 w 2170113"/>
                <a:gd name="connsiteY3-102" fmla="*/ 1293922 h 2207220"/>
                <a:gd name="connsiteX4-103" fmla="*/ 1994738 w 2170113"/>
                <a:gd name="connsiteY4-104" fmla="*/ 2207220 h 2207220"/>
                <a:gd name="connsiteX0-105" fmla="*/ 1994738 w 2170113"/>
                <a:gd name="connsiteY0-106" fmla="*/ 2207220 h 2207220"/>
                <a:gd name="connsiteX1-107" fmla="*/ 0 w 2170113"/>
                <a:gd name="connsiteY1-108" fmla="*/ 942392 h 2207220"/>
                <a:gd name="connsiteX2-109" fmla="*/ 167951 w 2170113"/>
                <a:gd name="connsiteY2-110" fmla="*/ 0 h 2207220"/>
                <a:gd name="connsiteX3-111" fmla="*/ 2170113 w 2170113"/>
                <a:gd name="connsiteY3-112" fmla="*/ 1293922 h 2207220"/>
                <a:gd name="connsiteX4-113" fmla="*/ 1994738 w 2170113"/>
                <a:gd name="connsiteY4-114" fmla="*/ 2207220 h 2207220"/>
                <a:gd name="connsiteX0-115" fmla="*/ 2007309 w 2170113"/>
                <a:gd name="connsiteY0-116" fmla="*/ 2236998 h 2236998"/>
                <a:gd name="connsiteX1-117" fmla="*/ 0 w 2170113"/>
                <a:gd name="connsiteY1-118" fmla="*/ 942392 h 2236998"/>
                <a:gd name="connsiteX2-119" fmla="*/ 167951 w 2170113"/>
                <a:gd name="connsiteY2-120" fmla="*/ 0 h 2236998"/>
                <a:gd name="connsiteX3-121" fmla="*/ 2170113 w 2170113"/>
                <a:gd name="connsiteY3-122" fmla="*/ 1293922 h 2236998"/>
                <a:gd name="connsiteX4-123" fmla="*/ 2007309 w 2170113"/>
                <a:gd name="connsiteY4-124" fmla="*/ 2236998 h 2236998"/>
                <a:gd name="connsiteX0-125" fmla="*/ 2007309 w 2162988"/>
                <a:gd name="connsiteY0-126" fmla="*/ 2236998 h 2236998"/>
                <a:gd name="connsiteX1-127" fmla="*/ 0 w 2162988"/>
                <a:gd name="connsiteY1-128" fmla="*/ 942392 h 2236998"/>
                <a:gd name="connsiteX2-129" fmla="*/ 167951 w 2162988"/>
                <a:gd name="connsiteY2-130" fmla="*/ 0 h 2236998"/>
                <a:gd name="connsiteX3-131" fmla="*/ 2162988 w 2162988"/>
                <a:gd name="connsiteY3-132" fmla="*/ 1283436 h 2236998"/>
                <a:gd name="connsiteX4-133" fmla="*/ 2007309 w 2162988"/>
                <a:gd name="connsiteY4-134" fmla="*/ 2236998 h 2236998"/>
                <a:gd name="connsiteX0-135" fmla="*/ 2007309 w 2183960"/>
                <a:gd name="connsiteY0-136" fmla="*/ 2236998 h 2236998"/>
                <a:gd name="connsiteX1-137" fmla="*/ 0 w 2183960"/>
                <a:gd name="connsiteY1-138" fmla="*/ 942392 h 2236998"/>
                <a:gd name="connsiteX2-139" fmla="*/ 167951 w 2183960"/>
                <a:gd name="connsiteY2-140" fmla="*/ 0 h 2236998"/>
                <a:gd name="connsiteX3-141" fmla="*/ 2183960 w 2183960"/>
                <a:gd name="connsiteY3-142" fmla="*/ 1269183 h 2236998"/>
                <a:gd name="connsiteX4-143" fmla="*/ 2007309 w 2183960"/>
                <a:gd name="connsiteY4-144" fmla="*/ 2236998 h 2236998"/>
                <a:gd name="connsiteX0-145" fmla="*/ 2007309 w 2183088"/>
                <a:gd name="connsiteY0-146" fmla="*/ 2236998 h 2236998"/>
                <a:gd name="connsiteX1-147" fmla="*/ 0 w 2183088"/>
                <a:gd name="connsiteY1-148" fmla="*/ 942392 h 2236998"/>
                <a:gd name="connsiteX2-149" fmla="*/ 167951 w 2183088"/>
                <a:gd name="connsiteY2-150" fmla="*/ 0 h 2236998"/>
                <a:gd name="connsiteX3-151" fmla="*/ 2183088 w 2183088"/>
                <a:gd name="connsiteY3-152" fmla="*/ 1273755 h 2236998"/>
                <a:gd name="connsiteX4-153" fmla="*/ 2007309 w 2183088"/>
                <a:gd name="connsiteY4-154" fmla="*/ 2236998 h 2236998"/>
                <a:gd name="connsiteX0-155" fmla="*/ 2010466 w 2183088"/>
                <a:gd name="connsiteY0-156" fmla="*/ 2232864 h 2232864"/>
                <a:gd name="connsiteX1-157" fmla="*/ 0 w 2183088"/>
                <a:gd name="connsiteY1-158" fmla="*/ 942392 h 2232864"/>
                <a:gd name="connsiteX2-159" fmla="*/ 167951 w 2183088"/>
                <a:gd name="connsiteY2-160" fmla="*/ 0 h 2232864"/>
                <a:gd name="connsiteX3-161" fmla="*/ 2183088 w 2183088"/>
                <a:gd name="connsiteY3-162" fmla="*/ 1273755 h 2232864"/>
                <a:gd name="connsiteX4-163" fmla="*/ 2010466 w 2183088"/>
                <a:gd name="connsiteY4-164" fmla="*/ 2232864 h 2232864"/>
                <a:gd name="connsiteX0-165" fmla="*/ 2011338 w 2183088"/>
                <a:gd name="connsiteY0-166" fmla="*/ 2228294 h 2228294"/>
                <a:gd name="connsiteX1-167" fmla="*/ 0 w 2183088"/>
                <a:gd name="connsiteY1-168" fmla="*/ 942392 h 2228294"/>
                <a:gd name="connsiteX2-169" fmla="*/ 167951 w 2183088"/>
                <a:gd name="connsiteY2-170" fmla="*/ 0 h 2228294"/>
                <a:gd name="connsiteX3-171" fmla="*/ 2183088 w 2183088"/>
                <a:gd name="connsiteY3-172" fmla="*/ 1273755 h 2228294"/>
                <a:gd name="connsiteX4-173" fmla="*/ 2011338 w 2183088"/>
                <a:gd name="connsiteY4-174" fmla="*/ 2228294 h 2228294"/>
                <a:gd name="connsiteX0-175" fmla="*/ 2011338 w 2181780"/>
                <a:gd name="connsiteY0-176" fmla="*/ 2228294 h 2228294"/>
                <a:gd name="connsiteX1-177" fmla="*/ 0 w 2181780"/>
                <a:gd name="connsiteY1-178" fmla="*/ 942392 h 2228294"/>
                <a:gd name="connsiteX2-179" fmla="*/ 167951 w 2181780"/>
                <a:gd name="connsiteY2-180" fmla="*/ 0 h 2228294"/>
                <a:gd name="connsiteX3-181" fmla="*/ 2181780 w 2181780"/>
                <a:gd name="connsiteY3-182" fmla="*/ 1280612 h 2228294"/>
                <a:gd name="connsiteX4-183" fmla="*/ 2011338 w 2181780"/>
                <a:gd name="connsiteY4-184" fmla="*/ 2228294 h 2228294"/>
                <a:gd name="connsiteX0-185" fmla="*/ 2011338 w 2181780"/>
                <a:gd name="connsiteY0-186" fmla="*/ 2228294 h 2228294"/>
                <a:gd name="connsiteX1-187" fmla="*/ 0 w 2181780"/>
                <a:gd name="connsiteY1-188" fmla="*/ 942392 h 2228294"/>
                <a:gd name="connsiteX2-189" fmla="*/ 167951 w 2181780"/>
                <a:gd name="connsiteY2-190" fmla="*/ 0 h 2228294"/>
                <a:gd name="connsiteX3-191" fmla="*/ 2181780 w 2181780"/>
                <a:gd name="connsiteY3-192" fmla="*/ 1280612 h 2228294"/>
                <a:gd name="connsiteX4-193" fmla="*/ 2011338 w 2181780"/>
                <a:gd name="connsiteY4-194" fmla="*/ 2228294 h 2228294"/>
                <a:gd name="connsiteX0-195" fmla="*/ 2011338 w 2181780"/>
                <a:gd name="connsiteY0-196" fmla="*/ 2228294 h 2228294"/>
                <a:gd name="connsiteX1-197" fmla="*/ 0 w 2181780"/>
                <a:gd name="connsiteY1-198" fmla="*/ 942392 h 2228294"/>
                <a:gd name="connsiteX2-199" fmla="*/ 167951 w 2181780"/>
                <a:gd name="connsiteY2-200" fmla="*/ 0 h 2228294"/>
                <a:gd name="connsiteX3-201" fmla="*/ 2181780 w 2181780"/>
                <a:gd name="connsiteY3-202" fmla="*/ 1280612 h 2228294"/>
                <a:gd name="connsiteX4-203" fmla="*/ 2011338 w 2181780"/>
                <a:gd name="connsiteY4-204" fmla="*/ 2228294 h 2228294"/>
                <a:gd name="connsiteX0-205" fmla="*/ 2011338 w 2130627"/>
                <a:gd name="connsiteY0-206" fmla="*/ 2228294 h 2228294"/>
                <a:gd name="connsiteX1-207" fmla="*/ 0 w 2130627"/>
                <a:gd name="connsiteY1-208" fmla="*/ 942392 h 2228294"/>
                <a:gd name="connsiteX2-209" fmla="*/ 167951 w 2130627"/>
                <a:gd name="connsiteY2-210" fmla="*/ 0 h 2228294"/>
                <a:gd name="connsiteX3-211" fmla="*/ 2130627 w 2130627"/>
                <a:gd name="connsiteY3-212" fmla="*/ 1275590 h 2228294"/>
                <a:gd name="connsiteX4-213" fmla="*/ 2011338 w 2130627"/>
                <a:gd name="connsiteY4-214" fmla="*/ 2228294 h 2228294"/>
                <a:gd name="connsiteX0-215" fmla="*/ 2011338 w 2193644"/>
                <a:gd name="connsiteY0-216" fmla="*/ 2228294 h 2228294"/>
                <a:gd name="connsiteX1-217" fmla="*/ 0 w 2193644"/>
                <a:gd name="connsiteY1-218" fmla="*/ 942392 h 2228294"/>
                <a:gd name="connsiteX2-219" fmla="*/ 167951 w 2193644"/>
                <a:gd name="connsiteY2-220" fmla="*/ 0 h 2228294"/>
                <a:gd name="connsiteX3-221" fmla="*/ 2193644 w 2193644"/>
                <a:gd name="connsiteY3-222" fmla="*/ 1280506 h 2228294"/>
                <a:gd name="connsiteX4-223" fmla="*/ 2011338 w 2193644"/>
                <a:gd name="connsiteY4-224" fmla="*/ 2228294 h 2228294"/>
              </a:gdLst>
              <a:ahLst/>
              <a:cxnLst>
                <a:cxn ang="0">
                  <a:pos x="connsiteX0-1" y="connsiteY0-2"/>
                </a:cxn>
                <a:cxn ang="0">
                  <a:pos x="connsiteX1-3" y="connsiteY1-4"/>
                </a:cxn>
                <a:cxn ang="0">
                  <a:pos x="connsiteX2-5" y="connsiteY2-6"/>
                </a:cxn>
                <a:cxn ang="0">
                  <a:pos x="connsiteX3-7" y="connsiteY3-8"/>
                </a:cxn>
                <a:cxn ang="0">
                  <a:pos x="connsiteX4-9" y="connsiteY4-10"/>
                </a:cxn>
              </a:cxnLst>
              <a:rect l="l" t="t" r="r" b="b"/>
              <a:pathLst>
                <a:path w="2193644" h="2228294">
                  <a:moveTo>
                    <a:pt x="2011338" y="2228294"/>
                  </a:moveTo>
                  <a:lnTo>
                    <a:pt x="0" y="942392"/>
                  </a:lnTo>
                  <a:lnTo>
                    <a:pt x="167951" y="0"/>
                  </a:lnTo>
                  <a:lnTo>
                    <a:pt x="2193644" y="1280506"/>
                  </a:lnTo>
                  <a:lnTo>
                    <a:pt x="2011338" y="222829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9" name="Freeform: Shape 8"/>
            <p:cNvSpPr/>
            <p:nvPr/>
          </p:nvSpPr>
          <p:spPr>
            <a:xfrm>
              <a:off x="5405138" y="3335864"/>
              <a:ext cx="1443014" cy="1408377"/>
            </a:xfrm>
            <a:custGeom>
              <a:avLst/>
              <a:gdLst>
                <a:gd name="connsiteX0" fmla="*/ 2178424 w 2178424"/>
                <a:gd name="connsiteY0" fmla="*/ 0 h 2017059"/>
                <a:gd name="connsiteX1" fmla="*/ 376518 w 2178424"/>
                <a:gd name="connsiteY1" fmla="*/ 968189 h 2017059"/>
                <a:gd name="connsiteX2" fmla="*/ 35859 w 2178424"/>
                <a:gd name="connsiteY2" fmla="*/ 1129553 h 2017059"/>
                <a:gd name="connsiteX3" fmla="*/ 0 w 2178424"/>
                <a:gd name="connsiteY3" fmla="*/ 2017059 h 2017059"/>
                <a:gd name="connsiteX4" fmla="*/ 2169459 w 2178424"/>
                <a:gd name="connsiteY4" fmla="*/ 959224 h 2017059"/>
                <a:gd name="connsiteX5" fmla="*/ 2178424 w 2178424"/>
                <a:gd name="connsiteY5" fmla="*/ 0 h 2017059"/>
                <a:gd name="connsiteX0-1" fmla="*/ 2178424 w 2178424"/>
                <a:gd name="connsiteY0-2" fmla="*/ 0 h 2017059"/>
                <a:gd name="connsiteX1-3" fmla="*/ 376518 w 2178424"/>
                <a:gd name="connsiteY1-4" fmla="*/ 968189 h 2017059"/>
                <a:gd name="connsiteX2-5" fmla="*/ 3812 w 2178424"/>
                <a:gd name="connsiteY2-6" fmla="*/ 1123144 h 2017059"/>
                <a:gd name="connsiteX3-7" fmla="*/ 0 w 2178424"/>
                <a:gd name="connsiteY3-8" fmla="*/ 2017059 h 2017059"/>
                <a:gd name="connsiteX4-9" fmla="*/ 2169459 w 2178424"/>
                <a:gd name="connsiteY4-10" fmla="*/ 959224 h 2017059"/>
                <a:gd name="connsiteX5-11" fmla="*/ 2178424 w 2178424"/>
                <a:gd name="connsiteY5-12" fmla="*/ 0 h 2017059"/>
                <a:gd name="connsiteX0-13" fmla="*/ 2174933 w 2174933"/>
                <a:gd name="connsiteY0-14" fmla="*/ 0 h 2083289"/>
                <a:gd name="connsiteX1-15" fmla="*/ 373027 w 2174933"/>
                <a:gd name="connsiteY1-16" fmla="*/ 968189 h 2083289"/>
                <a:gd name="connsiteX2-17" fmla="*/ 321 w 2174933"/>
                <a:gd name="connsiteY2-18" fmla="*/ 1123144 h 2083289"/>
                <a:gd name="connsiteX3-19" fmla="*/ 782 w 2174933"/>
                <a:gd name="connsiteY3-20" fmla="*/ 2083289 h 2083289"/>
                <a:gd name="connsiteX4-21" fmla="*/ 2165968 w 2174933"/>
                <a:gd name="connsiteY4-22" fmla="*/ 959224 h 2083289"/>
                <a:gd name="connsiteX5-23" fmla="*/ 2174933 w 2174933"/>
                <a:gd name="connsiteY5-24" fmla="*/ 0 h 2083289"/>
                <a:gd name="connsiteX0-25" fmla="*/ 2174933 w 2174933"/>
                <a:gd name="connsiteY0-26" fmla="*/ 0 h 2083289"/>
                <a:gd name="connsiteX1-27" fmla="*/ 321 w 2174933"/>
                <a:gd name="connsiteY1-28" fmla="*/ 1123144 h 2083289"/>
                <a:gd name="connsiteX2-29" fmla="*/ 782 w 2174933"/>
                <a:gd name="connsiteY2-30" fmla="*/ 2083289 h 2083289"/>
                <a:gd name="connsiteX3-31" fmla="*/ 2165968 w 2174933"/>
                <a:gd name="connsiteY3-32" fmla="*/ 959224 h 2083289"/>
                <a:gd name="connsiteX4-33" fmla="*/ 2174933 w 2174933"/>
                <a:gd name="connsiteY4-34" fmla="*/ 0 h 2083289"/>
                <a:gd name="connsiteX0-35" fmla="*/ 2174933 w 2179359"/>
                <a:gd name="connsiteY0-36" fmla="*/ 0 h 2083289"/>
                <a:gd name="connsiteX1-37" fmla="*/ 321 w 2179359"/>
                <a:gd name="connsiteY1-38" fmla="*/ 1123144 h 2083289"/>
                <a:gd name="connsiteX2-39" fmla="*/ 782 w 2179359"/>
                <a:gd name="connsiteY2-40" fmla="*/ 2083289 h 2083289"/>
                <a:gd name="connsiteX3-41" fmla="*/ 2178787 w 2179359"/>
                <a:gd name="connsiteY3-42" fmla="*/ 978452 h 2083289"/>
                <a:gd name="connsiteX4-43" fmla="*/ 2174933 w 2179359"/>
                <a:gd name="connsiteY4-44" fmla="*/ 0 h 2083289"/>
                <a:gd name="connsiteX0-45" fmla="*/ 2174933 w 2179359"/>
                <a:gd name="connsiteY0-46" fmla="*/ 0 h 2083289"/>
                <a:gd name="connsiteX1-47" fmla="*/ 321 w 2179359"/>
                <a:gd name="connsiteY1-48" fmla="*/ 1123144 h 2083289"/>
                <a:gd name="connsiteX2-49" fmla="*/ 782 w 2179359"/>
                <a:gd name="connsiteY2-50" fmla="*/ 2083289 h 2083289"/>
                <a:gd name="connsiteX3-51" fmla="*/ 2178787 w 2179359"/>
                <a:gd name="connsiteY3-52" fmla="*/ 978452 h 2083289"/>
                <a:gd name="connsiteX4-53" fmla="*/ 2174933 w 2179359"/>
                <a:gd name="connsiteY4-54" fmla="*/ 0 h 2083289"/>
                <a:gd name="connsiteX0-55" fmla="*/ 2174933 w 2175427"/>
                <a:gd name="connsiteY0-56" fmla="*/ 0 h 2083289"/>
                <a:gd name="connsiteX1-57" fmla="*/ 321 w 2175427"/>
                <a:gd name="connsiteY1-58" fmla="*/ 1123144 h 2083289"/>
                <a:gd name="connsiteX2-59" fmla="*/ 782 w 2175427"/>
                <a:gd name="connsiteY2-60" fmla="*/ 2083289 h 2083289"/>
                <a:gd name="connsiteX3-61" fmla="*/ 2174514 w 2175427"/>
                <a:gd name="connsiteY3-62" fmla="*/ 976315 h 2083289"/>
                <a:gd name="connsiteX4-63" fmla="*/ 2174933 w 2175427"/>
                <a:gd name="connsiteY4-64" fmla="*/ 0 h 2083289"/>
                <a:gd name="connsiteX0-65" fmla="*/ 2183898 w 2183898"/>
                <a:gd name="connsiteY0-66" fmla="*/ 0 h 2074324"/>
                <a:gd name="connsiteX1-67" fmla="*/ 321 w 2183898"/>
                <a:gd name="connsiteY1-68" fmla="*/ 1114179 h 2074324"/>
                <a:gd name="connsiteX2-69" fmla="*/ 782 w 2183898"/>
                <a:gd name="connsiteY2-70" fmla="*/ 2074324 h 2074324"/>
                <a:gd name="connsiteX3-71" fmla="*/ 2174514 w 2183898"/>
                <a:gd name="connsiteY3-72" fmla="*/ 967350 h 2074324"/>
                <a:gd name="connsiteX4-73" fmla="*/ 2183898 w 2183898"/>
                <a:gd name="connsiteY4-74" fmla="*/ 0 h 2074324"/>
              </a:gdLst>
              <a:ahLst/>
              <a:cxnLst>
                <a:cxn ang="0">
                  <a:pos x="connsiteX0-1" y="connsiteY0-2"/>
                </a:cxn>
                <a:cxn ang="0">
                  <a:pos x="connsiteX1-3" y="connsiteY1-4"/>
                </a:cxn>
                <a:cxn ang="0">
                  <a:pos x="connsiteX2-5" y="connsiteY2-6"/>
                </a:cxn>
                <a:cxn ang="0">
                  <a:pos x="connsiteX3-7" y="connsiteY3-8"/>
                </a:cxn>
                <a:cxn ang="0">
                  <a:pos x="connsiteX4-9" y="connsiteY4-10"/>
                </a:cxn>
              </a:cxnLst>
              <a:rect l="l" t="t" r="r" b="b"/>
              <a:pathLst>
                <a:path w="2183898" h="2074324">
                  <a:moveTo>
                    <a:pt x="2183898" y="0"/>
                  </a:moveTo>
                  <a:lnTo>
                    <a:pt x="321" y="1114179"/>
                  </a:lnTo>
                  <a:cubicBezTo>
                    <a:pt x="-950" y="1412151"/>
                    <a:pt x="2053" y="1776352"/>
                    <a:pt x="782" y="2074324"/>
                  </a:cubicBezTo>
                  <a:lnTo>
                    <a:pt x="2174514" y="967350"/>
                  </a:lnTo>
                  <a:cubicBezTo>
                    <a:pt x="2177502" y="647609"/>
                    <a:pt x="2180910" y="319741"/>
                    <a:pt x="218389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0" name="Rectangle 9"/>
            <p:cNvSpPr/>
            <p:nvPr/>
          </p:nvSpPr>
          <p:spPr>
            <a:xfrm>
              <a:off x="6840933" y="3325667"/>
              <a:ext cx="641182" cy="658849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6" name="Freeform: Shape 15"/>
            <p:cNvSpPr/>
            <p:nvPr/>
          </p:nvSpPr>
          <p:spPr bwMode="auto">
            <a:xfrm>
              <a:off x="7063132" y="3508718"/>
              <a:ext cx="330502" cy="332749"/>
            </a:xfrm>
            <a:custGeom>
              <a:avLst/>
              <a:gdLst/>
              <a:ahLst/>
              <a:cxnLst>
                <a:cxn ang="0">
                  <a:pos x="68" y="34"/>
                </a:cxn>
                <a:cxn ang="0">
                  <a:pos x="34" y="68"/>
                </a:cxn>
                <a:cxn ang="0">
                  <a:pos x="0" y="34"/>
                </a:cxn>
                <a:cxn ang="0">
                  <a:pos x="34" y="0"/>
                </a:cxn>
                <a:cxn ang="0">
                  <a:pos x="68" y="34"/>
                </a:cxn>
                <a:cxn ang="0">
                  <a:pos x="15" y="40"/>
                </a:cxn>
                <a:cxn ang="0">
                  <a:pos x="14" y="34"/>
                </a:cxn>
                <a:cxn ang="0">
                  <a:pos x="15" y="27"/>
                </a:cxn>
                <a:cxn ang="0">
                  <a:pos x="8" y="20"/>
                </a:cxn>
                <a:cxn ang="0">
                  <a:pos x="5" y="34"/>
                </a:cxn>
                <a:cxn ang="0">
                  <a:pos x="8" y="47"/>
                </a:cxn>
                <a:cxn ang="0">
                  <a:pos x="15" y="40"/>
                </a:cxn>
                <a:cxn ang="0">
                  <a:pos x="48" y="34"/>
                </a:cxn>
                <a:cxn ang="0">
                  <a:pos x="34" y="19"/>
                </a:cxn>
                <a:cxn ang="0">
                  <a:pos x="19" y="34"/>
                </a:cxn>
                <a:cxn ang="0">
                  <a:pos x="34" y="48"/>
                </a:cxn>
                <a:cxn ang="0">
                  <a:pos x="48" y="34"/>
                </a:cxn>
                <a:cxn ang="0">
                  <a:pos x="20" y="8"/>
                </a:cxn>
                <a:cxn ang="0">
                  <a:pos x="27" y="15"/>
                </a:cxn>
                <a:cxn ang="0">
                  <a:pos x="34" y="14"/>
                </a:cxn>
                <a:cxn ang="0">
                  <a:pos x="40" y="15"/>
                </a:cxn>
                <a:cxn ang="0">
                  <a:pos x="47" y="8"/>
                </a:cxn>
                <a:cxn ang="0">
                  <a:pos x="34" y="5"/>
                </a:cxn>
                <a:cxn ang="0">
                  <a:pos x="20" y="8"/>
                </a:cxn>
                <a:cxn ang="0">
                  <a:pos x="47" y="59"/>
                </a:cxn>
                <a:cxn ang="0">
                  <a:pos x="40" y="52"/>
                </a:cxn>
                <a:cxn ang="0">
                  <a:pos x="34" y="53"/>
                </a:cxn>
                <a:cxn ang="0">
                  <a:pos x="27" y="52"/>
                </a:cxn>
                <a:cxn ang="0">
                  <a:pos x="20" y="59"/>
                </a:cxn>
                <a:cxn ang="0">
                  <a:pos x="34" y="63"/>
                </a:cxn>
                <a:cxn ang="0">
                  <a:pos x="47" y="59"/>
                </a:cxn>
                <a:cxn ang="0">
                  <a:pos x="60" y="47"/>
                </a:cxn>
                <a:cxn ang="0">
                  <a:pos x="63" y="34"/>
                </a:cxn>
                <a:cxn ang="0">
                  <a:pos x="60" y="20"/>
                </a:cxn>
                <a:cxn ang="0">
                  <a:pos x="52" y="27"/>
                </a:cxn>
                <a:cxn ang="0">
                  <a:pos x="53" y="34"/>
                </a:cxn>
                <a:cxn ang="0">
                  <a:pos x="52" y="40"/>
                </a:cxn>
                <a:cxn ang="0">
                  <a:pos x="60" y="47"/>
                </a:cxn>
              </a:cxnLst>
              <a:rect l="0" t="0" r="r" b="b"/>
              <a:pathLst>
                <a:path w="68" h="68">
                  <a:moveTo>
                    <a:pt x="68" y="34"/>
                  </a:moveTo>
                  <a:cubicBezTo>
                    <a:pt x="68" y="52"/>
                    <a:pt x="53" y="68"/>
                    <a:pt x="34" y="68"/>
                  </a:cubicBezTo>
                  <a:cubicBezTo>
                    <a:pt x="15" y="68"/>
                    <a:pt x="0" y="52"/>
                    <a:pt x="0" y="34"/>
                  </a:cubicBezTo>
                  <a:cubicBezTo>
                    <a:pt x="0" y="15"/>
                    <a:pt x="15" y="0"/>
                    <a:pt x="34" y="0"/>
                  </a:cubicBezTo>
                  <a:cubicBezTo>
                    <a:pt x="53" y="0"/>
                    <a:pt x="68" y="15"/>
                    <a:pt x="68" y="34"/>
                  </a:cubicBezTo>
                  <a:close/>
                  <a:moveTo>
                    <a:pt x="15" y="40"/>
                  </a:moveTo>
                  <a:cubicBezTo>
                    <a:pt x="15" y="38"/>
                    <a:pt x="14" y="36"/>
                    <a:pt x="14" y="34"/>
                  </a:cubicBezTo>
                  <a:cubicBezTo>
                    <a:pt x="14" y="31"/>
                    <a:pt x="15" y="29"/>
                    <a:pt x="15" y="27"/>
                  </a:cubicBezTo>
                  <a:cubicBezTo>
                    <a:pt x="8" y="20"/>
                    <a:pt x="8" y="20"/>
                    <a:pt x="8" y="20"/>
                  </a:cubicBezTo>
                  <a:cubicBezTo>
                    <a:pt x="6" y="24"/>
                    <a:pt x="5" y="29"/>
                    <a:pt x="5" y="34"/>
                  </a:cubicBezTo>
                  <a:cubicBezTo>
                    <a:pt x="5" y="39"/>
                    <a:pt x="6" y="43"/>
                    <a:pt x="8" y="47"/>
                  </a:cubicBezTo>
                  <a:lnTo>
                    <a:pt x="15" y="40"/>
                  </a:lnTo>
                  <a:close/>
                  <a:moveTo>
                    <a:pt x="48" y="34"/>
                  </a:moveTo>
                  <a:cubicBezTo>
                    <a:pt x="48" y="26"/>
                    <a:pt x="42" y="19"/>
                    <a:pt x="34" y="19"/>
                  </a:cubicBezTo>
                  <a:cubicBezTo>
                    <a:pt x="26" y="19"/>
                    <a:pt x="19" y="26"/>
                    <a:pt x="19" y="34"/>
                  </a:cubicBezTo>
                  <a:cubicBezTo>
                    <a:pt x="19" y="42"/>
                    <a:pt x="26" y="48"/>
                    <a:pt x="34" y="48"/>
                  </a:cubicBezTo>
                  <a:cubicBezTo>
                    <a:pt x="42" y="48"/>
                    <a:pt x="48" y="42"/>
                    <a:pt x="48" y="34"/>
                  </a:cubicBezTo>
                  <a:close/>
                  <a:moveTo>
                    <a:pt x="20" y="8"/>
                  </a:moveTo>
                  <a:cubicBezTo>
                    <a:pt x="27" y="15"/>
                    <a:pt x="27" y="15"/>
                    <a:pt x="27" y="15"/>
                  </a:cubicBezTo>
                  <a:cubicBezTo>
                    <a:pt x="29" y="15"/>
                    <a:pt x="32" y="14"/>
                    <a:pt x="34" y="14"/>
                  </a:cubicBezTo>
                  <a:cubicBezTo>
                    <a:pt x="36" y="14"/>
                    <a:pt x="38" y="15"/>
                    <a:pt x="40" y="15"/>
                  </a:cubicBezTo>
                  <a:cubicBezTo>
                    <a:pt x="47" y="8"/>
                    <a:pt x="47" y="8"/>
                    <a:pt x="47" y="8"/>
                  </a:cubicBezTo>
                  <a:cubicBezTo>
                    <a:pt x="43" y="6"/>
                    <a:pt x="39" y="5"/>
                    <a:pt x="34" y="5"/>
                  </a:cubicBezTo>
                  <a:cubicBezTo>
                    <a:pt x="29" y="5"/>
                    <a:pt x="24" y="6"/>
                    <a:pt x="20" y="8"/>
                  </a:cubicBezTo>
                  <a:close/>
                  <a:moveTo>
                    <a:pt x="47" y="59"/>
                  </a:moveTo>
                  <a:cubicBezTo>
                    <a:pt x="40" y="52"/>
                    <a:pt x="40" y="52"/>
                    <a:pt x="40" y="52"/>
                  </a:cubicBezTo>
                  <a:cubicBezTo>
                    <a:pt x="38" y="53"/>
                    <a:pt x="36" y="53"/>
                    <a:pt x="34" y="53"/>
                  </a:cubicBezTo>
                  <a:cubicBezTo>
                    <a:pt x="32" y="53"/>
                    <a:pt x="29" y="53"/>
                    <a:pt x="27" y="52"/>
                  </a:cubicBezTo>
                  <a:cubicBezTo>
                    <a:pt x="20" y="59"/>
                    <a:pt x="20" y="59"/>
                    <a:pt x="20" y="59"/>
                  </a:cubicBezTo>
                  <a:cubicBezTo>
                    <a:pt x="24" y="62"/>
                    <a:pt x="29" y="63"/>
                    <a:pt x="34" y="63"/>
                  </a:cubicBezTo>
                  <a:cubicBezTo>
                    <a:pt x="39" y="63"/>
                    <a:pt x="43" y="62"/>
                    <a:pt x="47" y="59"/>
                  </a:cubicBezTo>
                  <a:close/>
                  <a:moveTo>
                    <a:pt x="60" y="47"/>
                  </a:moveTo>
                  <a:cubicBezTo>
                    <a:pt x="62" y="43"/>
                    <a:pt x="63" y="39"/>
                    <a:pt x="63" y="34"/>
                  </a:cubicBezTo>
                  <a:cubicBezTo>
                    <a:pt x="63" y="29"/>
                    <a:pt x="62" y="24"/>
                    <a:pt x="60" y="20"/>
                  </a:cubicBezTo>
                  <a:cubicBezTo>
                    <a:pt x="52" y="27"/>
                    <a:pt x="52" y="27"/>
                    <a:pt x="52" y="27"/>
                  </a:cubicBezTo>
                  <a:cubicBezTo>
                    <a:pt x="53" y="29"/>
                    <a:pt x="53" y="32"/>
                    <a:pt x="53" y="34"/>
                  </a:cubicBezTo>
                  <a:cubicBezTo>
                    <a:pt x="53" y="36"/>
                    <a:pt x="53" y="38"/>
                    <a:pt x="52" y="40"/>
                  </a:cubicBezTo>
                  <a:lnTo>
                    <a:pt x="60" y="47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32" name="TextBox 49"/>
            <p:cNvSpPr txBox="1"/>
            <p:nvPr/>
          </p:nvSpPr>
          <p:spPr>
            <a:xfrm>
              <a:off x="7482115" y="3113832"/>
              <a:ext cx="2549181" cy="388226"/>
            </a:xfrm>
            <a:prstGeom prst="rect">
              <a:avLst/>
            </a:prstGeom>
            <a:noFill/>
          </p:spPr>
          <p:txBody>
            <a:bodyPr wrap="none" lIns="0" tIns="0" rIns="0" bIns="0" anchor="b" anchorCtr="1">
              <a:normAutofit/>
            </a:bodyPr>
            <a:lstStyle/>
            <a:p>
              <a:pPr algn="ctr"/>
              <a:r>
                <a:rPr lang="zh-CN" altLang="en-US" sz="1600" b="1" dirty="0">
                  <a:solidFill>
                    <a:schemeClr val="accent3">
                      <a:lumMod val="100000"/>
                    </a:schemeClr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3">
                    <a:lumMod val="100000"/>
                  </a:schemeClr>
                </a:solidFill>
              </a:endParaRPr>
            </a:p>
          </p:txBody>
        </p:sp>
        <p:sp>
          <p:nvSpPr>
            <p:cNvPr id="33" name="TextBox 50"/>
            <p:cNvSpPr txBox="1"/>
            <p:nvPr/>
          </p:nvSpPr>
          <p:spPr>
            <a:xfrm>
              <a:off x="7482115" y="3502057"/>
              <a:ext cx="2549181" cy="694293"/>
            </a:xfrm>
            <a:prstGeom prst="rect">
              <a:avLst/>
            </a:prstGeom>
          </p:spPr>
          <p:txBody>
            <a:bodyPr vert="horz" wrap="square" lIns="0" tIns="72000" rIns="0" bIns="0" anchor="t" anchorCtr="1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  <a:t>请替换文字内容复制你的内容到此 </a:t>
              </a:r>
              <a:b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</a:br>
              <a:endParaRPr lang="zh-CN" altLang="en-US" sz="1050" dirty="0">
                <a:solidFill>
                  <a:schemeClr val="dk1">
                    <a:lumMod val="100000"/>
                  </a:schemeClr>
                </a:solidFill>
              </a:endParaRPr>
            </a:p>
          </p:txBody>
        </p:sp>
      </p:grpSp>
      <p:grpSp>
        <p:nvGrpSpPr>
          <p:cNvPr id="39" name="千图PPT彼岸天：ID 8661124库_组合 38"/>
          <p:cNvGrpSpPr/>
          <p:nvPr>
            <p:custDataLst>
              <p:tags r:id="rId3"/>
            </p:custDataLst>
          </p:nvPr>
        </p:nvGrpSpPr>
        <p:grpSpPr>
          <a:xfrm>
            <a:off x="5451443" y="4480982"/>
            <a:ext cx="4637660" cy="1635656"/>
            <a:chOff x="5451443" y="4480982"/>
            <a:chExt cx="4637660" cy="1635656"/>
          </a:xfrm>
        </p:grpSpPr>
        <p:sp>
          <p:nvSpPr>
            <p:cNvPr id="13" name="Freeform: Shape 12"/>
            <p:cNvSpPr/>
            <p:nvPr/>
          </p:nvSpPr>
          <p:spPr>
            <a:xfrm>
              <a:off x="5451443" y="4708263"/>
              <a:ext cx="1443014" cy="1408375"/>
            </a:xfrm>
            <a:custGeom>
              <a:avLst/>
              <a:gdLst>
                <a:gd name="connsiteX0" fmla="*/ 2178424 w 2178424"/>
                <a:gd name="connsiteY0" fmla="*/ 0 h 2017059"/>
                <a:gd name="connsiteX1" fmla="*/ 376518 w 2178424"/>
                <a:gd name="connsiteY1" fmla="*/ 968189 h 2017059"/>
                <a:gd name="connsiteX2" fmla="*/ 35859 w 2178424"/>
                <a:gd name="connsiteY2" fmla="*/ 1129553 h 2017059"/>
                <a:gd name="connsiteX3" fmla="*/ 0 w 2178424"/>
                <a:gd name="connsiteY3" fmla="*/ 2017059 h 2017059"/>
                <a:gd name="connsiteX4" fmla="*/ 2169459 w 2178424"/>
                <a:gd name="connsiteY4" fmla="*/ 959224 h 2017059"/>
                <a:gd name="connsiteX5" fmla="*/ 2178424 w 2178424"/>
                <a:gd name="connsiteY5" fmla="*/ 0 h 2017059"/>
                <a:gd name="connsiteX0-1" fmla="*/ 2178424 w 2178424"/>
                <a:gd name="connsiteY0-2" fmla="*/ 0 h 2017059"/>
                <a:gd name="connsiteX1-3" fmla="*/ 376518 w 2178424"/>
                <a:gd name="connsiteY1-4" fmla="*/ 968189 h 2017059"/>
                <a:gd name="connsiteX2-5" fmla="*/ 3812 w 2178424"/>
                <a:gd name="connsiteY2-6" fmla="*/ 1123144 h 2017059"/>
                <a:gd name="connsiteX3-7" fmla="*/ 0 w 2178424"/>
                <a:gd name="connsiteY3-8" fmla="*/ 2017059 h 2017059"/>
                <a:gd name="connsiteX4-9" fmla="*/ 2169459 w 2178424"/>
                <a:gd name="connsiteY4-10" fmla="*/ 959224 h 2017059"/>
                <a:gd name="connsiteX5-11" fmla="*/ 2178424 w 2178424"/>
                <a:gd name="connsiteY5-12" fmla="*/ 0 h 2017059"/>
                <a:gd name="connsiteX0-13" fmla="*/ 2174933 w 2174933"/>
                <a:gd name="connsiteY0-14" fmla="*/ 0 h 2083289"/>
                <a:gd name="connsiteX1-15" fmla="*/ 373027 w 2174933"/>
                <a:gd name="connsiteY1-16" fmla="*/ 968189 h 2083289"/>
                <a:gd name="connsiteX2-17" fmla="*/ 321 w 2174933"/>
                <a:gd name="connsiteY2-18" fmla="*/ 1123144 h 2083289"/>
                <a:gd name="connsiteX3-19" fmla="*/ 782 w 2174933"/>
                <a:gd name="connsiteY3-20" fmla="*/ 2083289 h 2083289"/>
                <a:gd name="connsiteX4-21" fmla="*/ 2165968 w 2174933"/>
                <a:gd name="connsiteY4-22" fmla="*/ 959224 h 2083289"/>
                <a:gd name="connsiteX5-23" fmla="*/ 2174933 w 2174933"/>
                <a:gd name="connsiteY5-24" fmla="*/ 0 h 2083289"/>
                <a:gd name="connsiteX0-25" fmla="*/ 2174933 w 2174933"/>
                <a:gd name="connsiteY0-26" fmla="*/ 0 h 2083289"/>
                <a:gd name="connsiteX1-27" fmla="*/ 321 w 2174933"/>
                <a:gd name="connsiteY1-28" fmla="*/ 1123144 h 2083289"/>
                <a:gd name="connsiteX2-29" fmla="*/ 782 w 2174933"/>
                <a:gd name="connsiteY2-30" fmla="*/ 2083289 h 2083289"/>
                <a:gd name="connsiteX3-31" fmla="*/ 2165968 w 2174933"/>
                <a:gd name="connsiteY3-32" fmla="*/ 959224 h 2083289"/>
                <a:gd name="connsiteX4-33" fmla="*/ 2174933 w 2174933"/>
                <a:gd name="connsiteY4-34" fmla="*/ 0 h 2083289"/>
                <a:gd name="connsiteX0-35" fmla="*/ 2174933 w 2179359"/>
                <a:gd name="connsiteY0-36" fmla="*/ 0 h 2083289"/>
                <a:gd name="connsiteX1-37" fmla="*/ 321 w 2179359"/>
                <a:gd name="connsiteY1-38" fmla="*/ 1123144 h 2083289"/>
                <a:gd name="connsiteX2-39" fmla="*/ 782 w 2179359"/>
                <a:gd name="connsiteY2-40" fmla="*/ 2083289 h 2083289"/>
                <a:gd name="connsiteX3-41" fmla="*/ 2178787 w 2179359"/>
                <a:gd name="connsiteY3-42" fmla="*/ 978452 h 2083289"/>
                <a:gd name="connsiteX4-43" fmla="*/ 2174933 w 2179359"/>
                <a:gd name="connsiteY4-44" fmla="*/ 0 h 2083289"/>
                <a:gd name="connsiteX0-45" fmla="*/ 2174933 w 2179359"/>
                <a:gd name="connsiteY0-46" fmla="*/ 0 h 2083289"/>
                <a:gd name="connsiteX1-47" fmla="*/ 321 w 2179359"/>
                <a:gd name="connsiteY1-48" fmla="*/ 1123144 h 2083289"/>
                <a:gd name="connsiteX2-49" fmla="*/ 782 w 2179359"/>
                <a:gd name="connsiteY2-50" fmla="*/ 2083289 h 2083289"/>
                <a:gd name="connsiteX3-51" fmla="*/ 2178787 w 2179359"/>
                <a:gd name="connsiteY3-52" fmla="*/ 978452 h 2083289"/>
                <a:gd name="connsiteX4-53" fmla="*/ 2174933 w 2179359"/>
                <a:gd name="connsiteY4-54" fmla="*/ 0 h 2083289"/>
                <a:gd name="connsiteX0-55" fmla="*/ 2174933 w 2175427"/>
                <a:gd name="connsiteY0-56" fmla="*/ 0 h 2083289"/>
                <a:gd name="connsiteX1-57" fmla="*/ 321 w 2175427"/>
                <a:gd name="connsiteY1-58" fmla="*/ 1123144 h 2083289"/>
                <a:gd name="connsiteX2-59" fmla="*/ 782 w 2175427"/>
                <a:gd name="connsiteY2-60" fmla="*/ 2083289 h 2083289"/>
                <a:gd name="connsiteX3-61" fmla="*/ 2174514 w 2175427"/>
                <a:gd name="connsiteY3-62" fmla="*/ 976315 h 2083289"/>
                <a:gd name="connsiteX4-63" fmla="*/ 2174933 w 2175427"/>
                <a:gd name="connsiteY4-64" fmla="*/ 0 h 2083289"/>
                <a:gd name="connsiteX0-65" fmla="*/ 2183898 w 2183898"/>
                <a:gd name="connsiteY0-66" fmla="*/ 0 h 2074324"/>
                <a:gd name="connsiteX1-67" fmla="*/ 321 w 2183898"/>
                <a:gd name="connsiteY1-68" fmla="*/ 1114179 h 2074324"/>
                <a:gd name="connsiteX2-69" fmla="*/ 782 w 2183898"/>
                <a:gd name="connsiteY2-70" fmla="*/ 2074324 h 2074324"/>
                <a:gd name="connsiteX3-71" fmla="*/ 2174514 w 2183898"/>
                <a:gd name="connsiteY3-72" fmla="*/ 967350 h 2074324"/>
                <a:gd name="connsiteX4-73" fmla="*/ 2183898 w 2183898"/>
                <a:gd name="connsiteY4-74" fmla="*/ 0 h 2074324"/>
              </a:gdLst>
              <a:ahLst/>
              <a:cxnLst>
                <a:cxn ang="0">
                  <a:pos x="connsiteX0-1" y="connsiteY0-2"/>
                </a:cxn>
                <a:cxn ang="0">
                  <a:pos x="connsiteX1-3" y="connsiteY1-4"/>
                </a:cxn>
                <a:cxn ang="0">
                  <a:pos x="connsiteX2-5" y="connsiteY2-6"/>
                </a:cxn>
                <a:cxn ang="0">
                  <a:pos x="connsiteX3-7" y="connsiteY3-8"/>
                </a:cxn>
                <a:cxn ang="0">
                  <a:pos x="connsiteX4-9" y="connsiteY4-10"/>
                </a:cxn>
              </a:cxnLst>
              <a:rect l="l" t="t" r="r" b="b"/>
              <a:pathLst>
                <a:path w="2183898" h="2074324">
                  <a:moveTo>
                    <a:pt x="2183898" y="0"/>
                  </a:moveTo>
                  <a:lnTo>
                    <a:pt x="321" y="1114179"/>
                  </a:lnTo>
                  <a:cubicBezTo>
                    <a:pt x="-950" y="1412151"/>
                    <a:pt x="2053" y="1776352"/>
                    <a:pt x="782" y="2074324"/>
                  </a:cubicBezTo>
                  <a:lnTo>
                    <a:pt x="2174514" y="967350"/>
                  </a:lnTo>
                  <a:cubicBezTo>
                    <a:pt x="2177502" y="647609"/>
                    <a:pt x="2180910" y="319741"/>
                    <a:pt x="218389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4" name="Rectangle 13"/>
            <p:cNvSpPr/>
            <p:nvPr/>
          </p:nvSpPr>
          <p:spPr>
            <a:xfrm>
              <a:off x="6885966" y="4708134"/>
              <a:ext cx="653956" cy="658850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9" name="Speech Bubble: Oval 19"/>
            <p:cNvSpPr/>
            <p:nvPr/>
          </p:nvSpPr>
          <p:spPr>
            <a:xfrm>
              <a:off x="7003235" y="4914344"/>
              <a:ext cx="355164" cy="220290"/>
            </a:xfrm>
            <a:prstGeom prst="wedgeEllipseCallout">
              <a:avLst>
                <a:gd name="adj1" fmla="val -20833"/>
                <a:gd name="adj2" fmla="val 66581"/>
              </a:avLst>
            </a:prstGeom>
            <a:solidFill>
              <a:schemeClr val="bg1">
                <a:lumMod val="85000"/>
              </a:schemeClr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20" name="Speech Bubble: Oval 20"/>
            <p:cNvSpPr/>
            <p:nvPr/>
          </p:nvSpPr>
          <p:spPr>
            <a:xfrm>
              <a:off x="7070101" y="4912096"/>
              <a:ext cx="355164" cy="220290"/>
            </a:xfrm>
            <a:prstGeom prst="wedgeEllipseCallout">
              <a:avLst>
                <a:gd name="adj1" fmla="val 36129"/>
                <a:gd name="adj2" fmla="val 68622"/>
              </a:avLst>
            </a:prstGeom>
            <a:solidFill>
              <a:schemeClr val="bg1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30" name="TextBox 52"/>
            <p:cNvSpPr txBox="1"/>
            <p:nvPr/>
          </p:nvSpPr>
          <p:spPr>
            <a:xfrm>
              <a:off x="7539922" y="4480982"/>
              <a:ext cx="2549181" cy="388226"/>
            </a:xfrm>
            <a:prstGeom prst="rect">
              <a:avLst/>
            </a:prstGeom>
            <a:noFill/>
          </p:spPr>
          <p:txBody>
            <a:bodyPr wrap="none" lIns="0" tIns="0" rIns="0" bIns="0" anchor="b" anchorCtr="1">
              <a:normAutofit/>
            </a:bodyPr>
            <a:lstStyle/>
            <a:p>
              <a:pPr algn="ctr"/>
              <a:r>
                <a:rPr lang="zh-CN" altLang="en-US" sz="1600" b="1" dirty="0">
                  <a:solidFill>
                    <a:schemeClr val="accent5">
                      <a:lumMod val="100000"/>
                    </a:schemeClr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5">
                    <a:lumMod val="100000"/>
                  </a:schemeClr>
                </a:solidFill>
              </a:endParaRPr>
            </a:p>
          </p:txBody>
        </p:sp>
        <p:sp>
          <p:nvSpPr>
            <p:cNvPr id="31" name="TextBox 53"/>
            <p:cNvSpPr txBox="1"/>
            <p:nvPr/>
          </p:nvSpPr>
          <p:spPr>
            <a:xfrm>
              <a:off x="7539922" y="4869207"/>
              <a:ext cx="2549181" cy="694293"/>
            </a:xfrm>
            <a:prstGeom prst="rect">
              <a:avLst/>
            </a:prstGeom>
          </p:spPr>
          <p:txBody>
            <a:bodyPr vert="horz" wrap="square" lIns="0" tIns="72000" rIns="0" bIns="0" anchor="t" anchorCtr="1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  <a:t>请替换文字内容复制你的内容到此 </a:t>
              </a:r>
              <a:b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</a:br>
              <a:endParaRPr lang="zh-CN" altLang="en-US" sz="1050" dirty="0">
                <a:solidFill>
                  <a:schemeClr val="dk1">
                    <a:lumMod val="100000"/>
                  </a:schemeClr>
                </a:solidFill>
              </a:endParaRPr>
            </a:p>
          </p:txBody>
        </p:sp>
      </p:grpSp>
      <p:grpSp>
        <p:nvGrpSpPr>
          <p:cNvPr id="36" name="千图PPT彼岸天：ID 8661124库_组合 35"/>
          <p:cNvGrpSpPr/>
          <p:nvPr>
            <p:custDataLst>
              <p:tags r:id="rId4"/>
            </p:custDataLst>
          </p:nvPr>
        </p:nvGrpSpPr>
        <p:grpSpPr>
          <a:xfrm>
            <a:off x="2195780" y="1979241"/>
            <a:ext cx="4624627" cy="1675850"/>
            <a:chOff x="2195780" y="1979241"/>
            <a:chExt cx="4624627" cy="1675850"/>
          </a:xfrm>
        </p:grpSpPr>
        <p:sp>
          <p:nvSpPr>
            <p:cNvPr id="6" name="Freeform: Shape 5"/>
            <p:cNvSpPr/>
            <p:nvPr/>
          </p:nvSpPr>
          <p:spPr>
            <a:xfrm>
              <a:off x="5377393" y="1979241"/>
              <a:ext cx="1443014" cy="1408377"/>
            </a:xfrm>
            <a:custGeom>
              <a:avLst/>
              <a:gdLst>
                <a:gd name="connsiteX0" fmla="*/ 2178424 w 2178424"/>
                <a:gd name="connsiteY0" fmla="*/ 0 h 2017059"/>
                <a:gd name="connsiteX1" fmla="*/ 376518 w 2178424"/>
                <a:gd name="connsiteY1" fmla="*/ 968189 h 2017059"/>
                <a:gd name="connsiteX2" fmla="*/ 35859 w 2178424"/>
                <a:gd name="connsiteY2" fmla="*/ 1129553 h 2017059"/>
                <a:gd name="connsiteX3" fmla="*/ 0 w 2178424"/>
                <a:gd name="connsiteY3" fmla="*/ 2017059 h 2017059"/>
                <a:gd name="connsiteX4" fmla="*/ 2169459 w 2178424"/>
                <a:gd name="connsiteY4" fmla="*/ 959224 h 2017059"/>
                <a:gd name="connsiteX5" fmla="*/ 2178424 w 2178424"/>
                <a:gd name="connsiteY5" fmla="*/ 0 h 2017059"/>
                <a:gd name="connsiteX0-1" fmla="*/ 2178424 w 2178424"/>
                <a:gd name="connsiteY0-2" fmla="*/ 0 h 2017059"/>
                <a:gd name="connsiteX1-3" fmla="*/ 376518 w 2178424"/>
                <a:gd name="connsiteY1-4" fmla="*/ 968189 h 2017059"/>
                <a:gd name="connsiteX2-5" fmla="*/ 3812 w 2178424"/>
                <a:gd name="connsiteY2-6" fmla="*/ 1123144 h 2017059"/>
                <a:gd name="connsiteX3-7" fmla="*/ 0 w 2178424"/>
                <a:gd name="connsiteY3-8" fmla="*/ 2017059 h 2017059"/>
                <a:gd name="connsiteX4-9" fmla="*/ 2169459 w 2178424"/>
                <a:gd name="connsiteY4-10" fmla="*/ 959224 h 2017059"/>
                <a:gd name="connsiteX5-11" fmla="*/ 2178424 w 2178424"/>
                <a:gd name="connsiteY5-12" fmla="*/ 0 h 2017059"/>
                <a:gd name="connsiteX0-13" fmla="*/ 2174933 w 2174933"/>
                <a:gd name="connsiteY0-14" fmla="*/ 0 h 2083289"/>
                <a:gd name="connsiteX1-15" fmla="*/ 373027 w 2174933"/>
                <a:gd name="connsiteY1-16" fmla="*/ 968189 h 2083289"/>
                <a:gd name="connsiteX2-17" fmla="*/ 321 w 2174933"/>
                <a:gd name="connsiteY2-18" fmla="*/ 1123144 h 2083289"/>
                <a:gd name="connsiteX3-19" fmla="*/ 782 w 2174933"/>
                <a:gd name="connsiteY3-20" fmla="*/ 2083289 h 2083289"/>
                <a:gd name="connsiteX4-21" fmla="*/ 2165968 w 2174933"/>
                <a:gd name="connsiteY4-22" fmla="*/ 959224 h 2083289"/>
                <a:gd name="connsiteX5-23" fmla="*/ 2174933 w 2174933"/>
                <a:gd name="connsiteY5-24" fmla="*/ 0 h 2083289"/>
                <a:gd name="connsiteX0-25" fmla="*/ 2174933 w 2174933"/>
                <a:gd name="connsiteY0-26" fmla="*/ 0 h 2083289"/>
                <a:gd name="connsiteX1-27" fmla="*/ 321 w 2174933"/>
                <a:gd name="connsiteY1-28" fmla="*/ 1123144 h 2083289"/>
                <a:gd name="connsiteX2-29" fmla="*/ 782 w 2174933"/>
                <a:gd name="connsiteY2-30" fmla="*/ 2083289 h 2083289"/>
                <a:gd name="connsiteX3-31" fmla="*/ 2165968 w 2174933"/>
                <a:gd name="connsiteY3-32" fmla="*/ 959224 h 2083289"/>
                <a:gd name="connsiteX4-33" fmla="*/ 2174933 w 2174933"/>
                <a:gd name="connsiteY4-34" fmla="*/ 0 h 2083289"/>
                <a:gd name="connsiteX0-35" fmla="*/ 2174933 w 2179359"/>
                <a:gd name="connsiteY0-36" fmla="*/ 0 h 2083289"/>
                <a:gd name="connsiteX1-37" fmla="*/ 321 w 2179359"/>
                <a:gd name="connsiteY1-38" fmla="*/ 1123144 h 2083289"/>
                <a:gd name="connsiteX2-39" fmla="*/ 782 w 2179359"/>
                <a:gd name="connsiteY2-40" fmla="*/ 2083289 h 2083289"/>
                <a:gd name="connsiteX3-41" fmla="*/ 2178787 w 2179359"/>
                <a:gd name="connsiteY3-42" fmla="*/ 978452 h 2083289"/>
                <a:gd name="connsiteX4-43" fmla="*/ 2174933 w 2179359"/>
                <a:gd name="connsiteY4-44" fmla="*/ 0 h 2083289"/>
                <a:gd name="connsiteX0-45" fmla="*/ 2174933 w 2179359"/>
                <a:gd name="connsiteY0-46" fmla="*/ 0 h 2083289"/>
                <a:gd name="connsiteX1-47" fmla="*/ 321 w 2179359"/>
                <a:gd name="connsiteY1-48" fmla="*/ 1123144 h 2083289"/>
                <a:gd name="connsiteX2-49" fmla="*/ 782 w 2179359"/>
                <a:gd name="connsiteY2-50" fmla="*/ 2083289 h 2083289"/>
                <a:gd name="connsiteX3-51" fmla="*/ 2178787 w 2179359"/>
                <a:gd name="connsiteY3-52" fmla="*/ 978452 h 2083289"/>
                <a:gd name="connsiteX4-53" fmla="*/ 2174933 w 2179359"/>
                <a:gd name="connsiteY4-54" fmla="*/ 0 h 2083289"/>
                <a:gd name="connsiteX0-55" fmla="*/ 2174933 w 2175427"/>
                <a:gd name="connsiteY0-56" fmla="*/ 0 h 2083289"/>
                <a:gd name="connsiteX1-57" fmla="*/ 321 w 2175427"/>
                <a:gd name="connsiteY1-58" fmla="*/ 1123144 h 2083289"/>
                <a:gd name="connsiteX2-59" fmla="*/ 782 w 2175427"/>
                <a:gd name="connsiteY2-60" fmla="*/ 2083289 h 2083289"/>
                <a:gd name="connsiteX3-61" fmla="*/ 2174514 w 2175427"/>
                <a:gd name="connsiteY3-62" fmla="*/ 976315 h 2083289"/>
                <a:gd name="connsiteX4-63" fmla="*/ 2174933 w 2175427"/>
                <a:gd name="connsiteY4-64" fmla="*/ 0 h 2083289"/>
                <a:gd name="connsiteX0-65" fmla="*/ 2183898 w 2183898"/>
                <a:gd name="connsiteY0-66" fmla="*/ 0 h 2074324"/>
                <a:gd name="connsiteX1-67" fmla="*/ 321 w 2183898"/>
                <a:gd name="connsiteY1-68" fmla="*/ 1114179 h 2074324"/>
                <a:gd name="connsiteX2-69" fmla="*/ 782 w 2183898"/>
                <a:gd name="connsiteY2-70" fmla="*/ 2074324 h 2074324"/>
                <a:gd name="connsiteX3-71" fmla="*/ 2174514 w 2183898"/>
                <a:gd name="connsiteY3-72" fmla="*/ 967350 h 2074324"/>
                <a:gd name="connsiteX4-73" fmla="*/ 2183898 w 2183898"/>
                <a:gd name="connsiteY4-74" fmla="*/ 0 h 2074324"/>
              </a:gdLst>
              <a:ahLst/>
              <a:cxnLst>
                <a:cxn ang="0">
                  <a:pos x="connsiteX0-1" y="connsiteY0-2"/>
                </a:cxn>
                <a:cxn ang="0">
                  <a:pos x="connsiteX1-3" y="connsiteY1-4"/>
                </a:cxn>
                <a:cxn ang="0">
                  <a:pos x="connsiteX2-5" y="connsiteY2-6"/>
                </a:cxn>
                <a:cxn ang="0">
                  <a:pos x="connsiteX3-7" y="connsiteY3-8"/>
                </a:cxn>
                <a:cxn ang="0">
                  <a:pos x="connsiteX4-9" y="connsiteY4-10"/>
                </a:cxn>
              </a:cxnLst>
              <a:rect l="l" t="t" r="r" b="b"/>
              <a:pathLst>
                <a:path w="2183898" h="2074324">
                  <a:moveTo>
                    <a:pt x="2183898" y="0"/>
                  </a:moveTo>
                  <a:lnTo>
                    <a:pt x="321" y="1114179"/>
                  </a:lnTo>
                  <a:cubicBezTo>
                    <a:pt x="-950" y="1412151"/>
                    <a:pt x="2053" y="1776352"/>
                    <a:pt x="782" y="2074324"/>
                  </a:cubicBezTo>
                  <a:lnTo>
                    <a:pt x="2174514" y="967350"/>
                  </a:lnTo>
                  <a:cubicBezTo>
                    <a:pt x="2177502" y="647609"/>
                    <a:pt x="2180910" y="319741"/>
                    <a:pt x="2183898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7" name="Rectangle 6"/>
            <p:cNvSpPr/>
            <p:nvPr/>
          </p:nvSpPr>
          <p:spPr>
            <a:xfrm>
              <a:off x="4744961" y="2732494"/>
              <a:ext cx="641182" cy="658849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8" name="Freeform: Shape 17"/>
            <p:cNvSpPr/>
            <p:nvPr/>
          </p:nvSpPr>
          <p:spPr bwMode="auto">
            <a:xfrm>
              <a:off x="4930138" y="2923439"/>
              <a:ext cx="295673" cy="276960"/>
            </a:xfrm>
            <a:custGeom>
              <a:avLst/>
              <a:gdLst/>
              <a:ahLst/>
              <a:cxnLst>
                <a:cxn ang="0">
                  <a:pos x="13" y="39"/>
                </a:cxn>
                <a:cxn ang="0">
                  <a:pos x="8" y="39"/>
                </a:cxn>
                <a:cxn ang="0">
                  <a:pos x="0" y="33"/>
                </a:cxn>
                <a:cxn ang="0">
                  <a:pos x="5" y="19"/>
                </a:cxn>
                <a:cxn ang="0">
                  <a:pos x="15" y="22"/>
                </a:cxn>
                <a:cxn ang="0">
                  <a:pos x="20" y="21"/>
                </a:cxn>
                <a:cxn ang="0">
                  <a:pos x="20" y="24"/>
                </a:cxn>
                <a:cxn ang="0">
                  <a:pos x="23" y="34"/>
                </a:cxn>
                <a:cxn ang="0">
                  <a:pos x="13" y="39"/>
                </a:cxn>
                <a:cxn ang="0">
                  <a:pos x="15" y="19"/>
                </a:cxn>
                <a:cxn ang="0">
                  <a:pos x="5" y="9"/>
                </a:cxn>
                <a:cxn ang="0">
                  <a:pos x="15" y="0"/>
                </a:cxn>
                <a:cxn ang="0">
                  <a:pos x="25" y="9"/>
                </a:cxn>
                <a:cxn ang="0">
                  <a:pos x="15" y="19"/>
                </a:cxn>
                <a:cxn ang="0">
                  <a:pos x="53" y="68"/>
                </a:cxn>
                <a:cxn ang="0">
                  <a:pos x="20" y="68"/>
                </a:cxn>
                <a:cxn ang="0">
                  <a:pos x="10" y="58"/>
                </a:cxn>
                <a:cxn ang="0">
                  <a:pos x="23" y="36"/>
                </a:cxn>
                <a:cxn ang="0">
                  <a:pos x="37" y="41"/>
                </a:cxn>
                <a:cxn ang="0">
                  <a:pos x="50" y="36"/>
                </a:cxn>
                <a:cxn ang="0">
                  <a:pos x="64" y="58"/>
                </a:cxn>
                <a:cxn ang="0">
                  <a:pos x="53" y="68"/>
                </a:cxn>
                <a:cxn ang="0">
                  <a:pos x="37" y="39"/>
                </a:cxn>
                <a:cxn ang="0">
                  <a:pos x="22" y="24"/>
                </a:cxn>
                <a:cxn ang="0">
                  <a:pos x="37" y="9"/>
                </a:cxn>
                <a:cxn ang="0">
                  <a:pos x="51" y="24"/>
                </a:cxn>
                <a:cxn ang="0">
                  <a:pos x="37" y="39"/>
                </a:cxn>
                <a:cxn ang="0">
                  <a:pos x="59" y="19"/>
                </a:cxn>
                <a:cxn ang="0">
                  <a:pos x="49" y="9"/>
                </a:cxn>
                <a:cxn ang="0">
                  <a:pos x="59" y="0"/>
                </a:cxn>
                <a:cxn ang="0">
                  <a:pos x="68" y="9"/>
                </a:cxn>
                <a:cxn ang="0">
                  <a:pos x="59" y="19"/>
                </a:cxn>
                <a:cxn ang="0">
                  <a:pos x="66" y="39"/>
                </a:cxn>
                <a:cxn ang="0">
                  <a:pos x="61" y="39"/>
                </a:cxn>
                <a:cxn ang="0">
                  <a:pos x="51" y="34"/>
                </a:cxn>
                <a:cxn ang="0">
                  <a:pos x="54" y="24"/>
                </a:cxn>
                <a:cxn ang="0">
                  <a:pos x="54" y="21"/>
                </a:cxn>
                <a:cxn ang="0">
                  <a:pos x="59" y="22"/>
                </a:cxn>
                <a:cxn ang="0">
                  <a:pos x="69" y="19"/>
                </a:cxn>
                <a:cxn ang="0">
                  <a:pos x="73" y="33"/>
                </a:cxn>
                <a:cxn ang="0">
                  <a:pos x="66" y="39"/>
                </a:cxn>
              </a:cxnLst>
              <a:rect l="0" t="0" r="r" b="b"/>
              <a:pathLst>
                <a:path w="73" h="68">
                  <a:moveTo>
                    <a:pt x="13" y="39"/>
                  </a:moveTo>
                  <a:cubicBezTo>
                    <a:pt x="8" y="39"/>
                    <a:pt x="8" y="39"/>
                    <a:pt x="8" y="39"/>
                  </a:cubicBezTo>
                  <a:cubicBezTo>
                    <a:pt x="4" y="39"/>
                    <a:pt x="0" y="37"/>
                    <a:pt x="0" y="33"/>
                  </a:cubicBezTo>
                  <a:cubicBezTo>
                    <a:pt x="0" y="29"/>
                    <a:pt x="0" y="19"/>
                    <a:pt x="5" y="19"/>
                  </a:cubicBezTo>
                  <a:cubicBezTo>
                    <a:pt x="6" y="19"/>
                    <a:pt x="10" y="22"/>
                    <a:pt x="15" y="22"/>
                  </a:cubicBezTo>
                  <a:cubicBezTo>
                    <a:pt x="17" y="22"/>
                    <a:pt x="18" y="22"/>
                    <a:pt x="20" y="21"/>
                  </a:cubicBezTo>
                  <a:cubicBezTo>
                    <a:pt x="20" y="22"/>
                    <a:pt x="20" y="23"/>
                    <a:pt x="20" y="24"/>
                  </a:cubicBezTo>
                  <a:cubicBezTo>
                    <a:pt x="20" y="27"/>
                    <a:pt x="21" y="31"/>
                    <a:pt x="23" y="34"/>
                  </a:cubicBezTo>
                  <a:cubicBezTo>
                    <a:pt x="19" y="34"/>
                    <a:pt x="15" y="36"/>
                    <a:pt x="13" y="39"/>
                  </a:cubicBezTo>
                  <a:close/>
                  <a:moveTo>
                    <a:pt x="15" y="19"/>
                  </a:moveTo>
                  <a:cubicBezTo>
                    <a:pt x="10" y="19"/>
                    <a:pt x="5" y="15"/>
                    <a:pt x="5" y="9"/>
                  </a:cubicBezTo>
                  <a:cubicBezTo>
                    <a:pt x="5" y="4"/>
                    <a:pt x="10" y="0"/>
                    <a:pt x="15" y="0"/>
                  </a:cubicBezTo>
                  <a:cubicBezTo>
                    <a:pt x="20" y="0"/>
                    <a:pt x="25" y="4"/>
                    <a:pt x="25" y="9"/>
                  </a:cubicBezTo>
                  <a:cubicBezTo>
                    <a:pt x="25" y="15"/>
                    <a:pt x="20" y="19"/>
                    <a:pt x="15" y="19"/>
                  </a:cubicBezTo>
                  <a:close/>
                  <a:moveTo>
                    <a:pt x="53" y="68"/>
                  </a:moveTo>
                  <a:cubicBezTo>
                    <a:pt x="20" y="68"/>
                    <a:pt x="20" y="68"/>
                    <a:pt x="20" y="68"/>
                  </a:cubicBezTo>
                  <a:cubicBezTo>
                    <a:pt x="14" y="68"/>
                    <a:pt x="10" y="64"/>
                    <a:pt x="10" y="58"/>
                  </a:cubicBezTo>
                  <a:cubicBezTo>
                    <a:pt x="10" y="49"/>
                    <a:pt x="12" y="36"/>
                    <a:pt x="23" y="36"/>
                  </a:cubicBezTo>
                  <a:cubicBezTo>
                    <a:pt x="25" y="36"/>
                    <a:pt x="29" y="41"/>
                    <a:pt x="37" y="41"/>
                  </a:cubicBezTo>
                  <a:cubicBezTo>
                    <a:pt x="44" y="41"/>
                    <a:pt x="49" y="36"/>
                    <a:pt x="50" y="36"/>
                  </a:cubicBezTo>
                  <a:cubicBezTo>
                    <a:pt x="62" y="36"/>
                    <a:pt x="64" y="49"/>
                    <a:pt x="64" y="58"/>
                  </a:cubicBezTo>
                  <a:cubicBezTo>
                    <a:pt x="64" y="64"/>
                    <a:pt x="60" y="68"/>
                    <a:pt x="53" y="68"/>
                  </a:cubicBezTo>
                  <a:close/>
                  <a:moveTo>
                    <a:pt x="37" y="39"/>
                  </a:moveTo>
                  <a:cubicBezTo>
                    <a:pt x="29" y="39"/>
                    <a:pt x="22" y="32"/>
                    <a:pt x="22" y="24"/>
                  </a:cubicBezTo>
                  <a:cubicBezTo>
                    <a:pt x="22" y="16"/>
                    <a:pt x="29" y="9"/>
                    <a:pt x="37" y="9"/>
                  </a:cubicBezTo>
                  <a:cubicBezTo>
                    <a:pt x="45" y="9"/>
                    <a:pt x="51" y="16"/>
                    <a:pt x="51" y="24"/>
                  </a:cubicBezTo>
                  <a:cubicBezTo>
                    <a:pt x="51" y="32"/>
                    <a:pt x="45" y="39"/>
                    <a:pt x="37" y="39"/>
                  </a:cubicBezTo>
                  <a:close/>
                  <a:moveTo>
                    <a:pt x="59" y="19"/>
                  </a:moveTo>
                  <a:cubicBezTo>
                    <a:pt x="53" y="19"/>
                    <a:pt x="49" y="15"/>
                    <a:pt x="49" y="9"/>
                  </a:cubicBezTo>
                  <a:cubicBezTo>
                    <a:pt x="49" y="4"/>
                    <a:pt x="53" y="0"/>
                    <a:pt x="59" y="0"/>
                  </a:cubicBezTo>
                  <a:cubicBezTo>
                    <a:pt x="64" y="0"/>
                    <a:pt x="68" y="4"/>
                    <a:pt x="68" y="9"/>
                  </a:cubicBezTo>
                  <a:cubicBezTo>
                    <a:pt x="68" y="15"/>
                    <a:pt x="64" y="19"/>
                    <a:pt x="59" y="19"/>
                  </a:cubicBezTo>
                  <a:close/>
                  <a:moveTo>
                    <a:pt x="66" y="39"/>
                  </a:moveTo>
                  <a:cubicBezTo>
                    <a:pt x="61" y="39"/>
                    <a:pt x="61" y="39"/>
                    <a:pt x="61" y="39"/>
                  </a:cubicBezTo>
                  <a:cubicBezTo>
                    <a:pt x="58" y="36"/>
                    <a:pt x="55" y="34"/>
                    <a:pt x="51" y="34"/>
                  </a:cubicBezTo>
                  <a:cubicBezTo>
                    <a:pt x="53" y="31"/>
                    <a:pt x="54" y="27"/>
                    <a:pt x="54" y="24"/>
                  </a:cubicBezTo>
                  <a:cubicBezTo>
                    <a:pt x="54" y="23"/>
                    <a:pt x="54" y="22"/>
                    <a:pt x="54" y="21"/>
                  </a:cubicBezTo>
                  <a:cubicBezTo>
                    <a:pt x="55" y="22"/>
                    <a:pt x="57" y="22"/>
                    <a:pt x="59" y="22"/>
                  </a:cubicBezTo>
                  <a:cubicBezTo>
                    <a:pt x="64" y="22"/>
                    <a:pt x="68" y="19"/>
                    <a:pt x="69" y="19"/>
                  </a:cubicBezTo>
                  <a:cubicBezTo>
                    <a:pt x="73" y="19"/>
                    <a:pt x="73" y="29"/>
                    <a:pt x="73" y="33"/>
                  </a:cubicBezTo>
                  <a:cubicBezTo>
                    <a:pt x="73" y="37"/>
                    <a:pt x="70" y="39"/>
                    <a:pt x="66" y="39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8" name="TextBox 55"/>
            <p:cNvSpPr txBox="1"/>
            <p:nvPr/>
          </p:nvSpPr>
          <p:spPr>
            <a:xfrm>
              <a:off x="2195780" y="2572573"/>
              <a:ext cx="2549181" cy="388226"/>
            </a:xfrm>
            <a:prstGeom prst="rect">
              <a:avLst/>
            </a:prstGeom>
            <a:noFill/>
          </p:spPr>
          <p:txBody>
            <a:bodyPr wrap="none" lIns="0" tIns="0" rIns="0" bIns="0" anchor="b" anchorCtr="1">
              <a:normAutofit/>
            </a:bodyPr>
            <a:lstStyle/>
            <a:p>
              <a:pPr algn="ctr"/>
              <a:r>
                <a:rPr lang="zh-CN" altLang="en-US" sz="1600" b="1" dirty="0">
                  <a:solidFill>
                    <a:schemeClr val="accent4">
                      <a:lumMod val="100000"/>
                    </a:schemeClr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4">
                    <a:lumMod val="100000"/>
                  </a:schemeClr>
                </a:solidFill>
              </a:endParaRPr>
            </a:p>
          </p:txBody>
        </p:sp>
        <p:sp>
          <p:nvSpPr>
            <p:cNvPr id="29" name="TextBox 56"/>
            <p:cNvSpPr txBox="1"/>
            <p:nvPr/>
          </p:nvSpPr>
          <p:spPr>
            <a:xfrm>
              <a:off x="2195780" y="2960798"/>
              <a:ext cx="2549181" cy="694293"/>
            </a:xfrm>
            <a:prstGeom prst="rect">
              <a:avLst/>
            </a:prstGeom>
          </p:spPr>
          <p:txBody>
            <a:bodyPr vert="horz" wrap="square" lIns="0" tIns="72000" rIns="0" bIns="0" anchor="t" anchorCtr="1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  <a:t>请替换文字内容复制你的内容到此 </a:t>
              </a:r>
              <a:b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</a:br>
              <a:endParaRPr lang="zh-CN" altLang="en-US" sz="1050" dirty="0">
                <a:solidFill>
                  <a:schemeClr val="dk1">
                    <a:lumMod val="100000"/>
                  </a:schemeClr>
                </a:solidFill>
              </a:endParaRPr>
            </a:p>
          </p:txBody>
        </p:sp>
      </p:grpSp>
      <p:grpSp>
        <p:nvGrpSpPr>
          <p:cNvPr id="38" name="千图PPT彼岸天：ID 8661124库_组合 37"/>
          <p:cNvGrpSpPr/>
          <p:nvPr>
            <p:custDataLst>
              <p:tags r:id="rId5"/>
            </p:custDataLst>
          </p:nvPr>
        </p:nvGrpSpPr>
        <p:grpSpPr>
          <a:xfrm>
            <a:off x="2232865" y="3939723"/>
            <a:ext cx="4660209" cy="1534952"/>
            <a:chOff x="2232865" y="3939723"/>
            <a:chExt cx="4660209" cy="1534952"/>
          </a:xfrm>
        </p:grpSpPr>
        <p:sp>
          <p:nvSpPr>
            <p:cNvPr id="11" name="Freeform: Shape 10"/>
            <p:cNvSpPr/>
            <p:nvPr/>
          </p:nvSpPr>
          <p:spPr>
            <a:xfrm rot="20951917">
              <a:off x="5420952" y="3961759"/>
              <a:ext cx="1472122" cy="1512916"/>
            </a:xfrm>
            <a:custGeom>
              <a:avLst/>
              <a:gdLst>
                <a:gd name="connsiteX0" fmla="*/ 1912776 w 1931437"/>
                <a:gd name="connsiteY0" fmla="*/ 2118049 h 2118049"/>
                <a:gd name="connsiteX1" fmla="*/ 0 w 1931437"/>
                <a:gd name="connsiteY1" fmla="*/ 942392 h 2118049"/>
                <a:gd name="connsiteX2" fmla="*/ 167951 w 1931437"/>
                <a:gd name="connsiteY2" fmla="*/ 0 h 2118049"/>
                <a:gd name="connsiteX3" fmla="*/ 1931437 w 1931437"/>
                <a:gd name="connsiteY3" fmla="*/ 1147666 h 2118049"/>
                <a:gd name="connsiteX4" fmla="*/ 1931437 w 1931437"/>
                <a:gd name="connsiteY4" fmla="*/ 1147666 h 2118049"/>
                <a:gd name="connsiteX5" fmla="*/ 1912776 w 1931437"/>
                <a:gd name="connsiteY5" fmla="*/ 2118049 h 2118049"/>
                <a:gd name="connsiteX0-1" fmla="*/ 1928818 w 1931437"/>
                <a:gd name="connsiteY0-2" fmla="*/ 2120722 h 2120722"/>
                <a:gd name="connsiteX1-3" fmla="*/ 0 w 1931437"/>
                <a:gd name="connsiteY1-4" fmla="*/ 942392 h 2120722"/>
                <a:gd name="connsiteX2-5" fmla="*/ 167951 w 1931437"/>
                <a:gd name="connsiteY2-6" fmla="*/ 0 h 2120722"/>
                <a:gd name="connsiteX3-7" fmla="*/ 1931437 w 1931437"/>
                <a:gd name="connsiteY3-8" fmla="*/ 1147666 h 2120722"/>
                <a:gd name="connsiteX4-9" fmla="*/ 1931437 w 1931437"/>
                <a:gd name="connsiteY4-10" fmla="*/ 1147666 h 2120722"/>
                <a:gd name="connsiteX5-11" fmla="*/ 1928818 w 1931437"/>
                <a:gd name="connsiteY5-12" fmla="*/ 2120722 h 2120722"/>
                <a:gd name="connsiteX0-13" fmla="*/ 1928818 w 2006213"/>
                <a:gd name="connsiteY0-14" fmla="*/ 2120722 h 2120722"/>
                <a:gd name="connsiteX1-15" fmla="*/ 0 w 2006213"/>
                <a:gd name="connsiteY1-16" fmla="*/ 942392 h 2120722"/>
                <a:gd name="connsiteX2-17" fmla="*/ 167951 w 2006213"/>
                <a:gd name="connsiteY2-18" fmla="*/ 0 h 2120722"/>
                <a:gd name="connsiteX3-19" fmla="*/ 1931437 w 2006213"/>
                <a:gd name="connsiteY3-20" fmla="*/ 1147666 h 2120722"/>
                <a:gd name="connsiteX4-21" fmla="*/ 2006213 w 2006213"/>
                <a:gd name="connsiteY4-22" fmla="*/ 1205350 h 2120722"/>
                <a:gd name="connsiteX5-23" fmla="*/ 1928818 w 2006213"/>
                <a:gd name="connsiteY5-24" fmla="*/ 2120722 h 2120722"/>
                <a:gd name="connsiteX0-25" fmla="*/ 1928818 w 2006213"/>
                <a:gd name="connsiteY0-26" fmla="*/ 2120722 h 2120722"/>
                <a:gd name="connsiteX1-27" fmla="*/ 0 w 2006213"/>
                <a:gd name="connsiteY1-28" fmla="*/ 942392 h 2120722"/>
                <a:gd name="connsiteX2-29" fmla="*/ 167951 w 2006213"/>
                <a:gd name="connsiteY2-30" fmla="*/ 0 h 2120722"/>
                <a:gd name="connsiteX3-31" fmla="*/ 2006213 w 2006213"/>
                <a:gd name="connsiteY3-32" fmla="*/ 1205350 h 2120722"/>
                <a:gd name="connsiteX4-33" fmla="*/ 1928818 w 2006213"/>
                <a:gd name="connsiteY4-34" fmla="*/ 2120722 h 2120722"/>
                <a:gd name="connsiteX0-35" fmla="*/ 2001458 w 2006213"/>
                <a:gd name="connsiteY0-36" fmla="*/ 2171996 h 2171996"/>
                <a:gd name="connsiteX1-37" fmla="*/ 0 w 2006213"/>
                <a:gd name="connsiteY1-38" fmla="*/ 942392 h 2171996"/>
                <a:gd name="connsiteX2-39" fmla="*/ 167951 w 2006213"/>
                <a:gd name="connsiteY2-40" fmla="*/ 0 h 2171996"/>
                <a:gd name="connsiteX3-41" fmla="*/ 2006213 w 2006213"/>
                <a:gd name="connsiteY3-42" fmla="*/ 1205350 h 2171996"/>
                <a:gd name="connsiteX4-43" fmla="*/ 2001458 w 2006213"/>
                <a:gd name="connsiteY4-44" fmla="*/ 2171996 h 2171996"/>
                <a:gd name="connsiteX0-45" fmla="*/ 2001458 w 2004076"/>
                <a:gd name="connsiteY0-46" fmla="*/ 2171996 h 2171996"/>
                <a:gd name="connsiteX1-47" fmla="*/ 0 w 2004076"/>
                <a:gd name="connsiteY1-48" fmla="*/ 942392 h 2171996"/>
                <a:gd name="connsiteX2-49" fmla="*/ 167951 w 2004076"/>
                <a:gd name="connsiteY2-50" fmla="*/ 0 h 2171996"/>
                <a:gd name="connsiteX3-51" fmla="*/ 2004076 w 2004076"/>
                <a:gd name="connsiteY3-52" fmla="*/ 1207487 h 2171996"/>
                <a:gd name="connsiteX4-53" fmla="*/ 2001458 w 2004076"/>
                <a:gd name="connsiteY4-54" fmla="*/ 2171996 h 2171996"/>
                <a:gd name="connsiteX0-55" fmla="*/ 2001458 w 2170113"/>
                <a:gd name="connsiteY0-56" fmla="*/ 2171996 h 2171996"/>
                <a:gd name="connsiteX1-57" fmla="*/ 0 w 2170113"/>
                <a:gd name="connsiteY1-58" fmla="*/ 942392 h 2171996"/>
                <a:gd name="connsiteX2-59" fmla="*/ 167951 w 2170113"/>
                <a:gd name="connsiteY2-60" fmla="*/ 0 h 2171996"/>
                <a:gd name="connsiteX3-61" fmla="*/ 2170113 w 2170113"/>
                <a:gd name="connsiteY3-62" fmla="*/ 1293922 h 2171996"/>
                <a:gd name="connsiteX4-63" fmla="*/ 2001458 w 2170113"/>
                <a:gd name="connsiteY4-64" fmla="*/ 2171996 h 2171996"/>
                <a:gd name="connsiteX0-65" fmla="*/ 1994738 w 2170113"/>
                <a:gd name="connsiteY0-66" fmla="*/ 2207220 h 2207220"/>
                <a:gd name="connsiteX1-67" fmla="*/ 0 w 2170113"/>
                <a:gd name="connsiteY1-68" fmla="*/ 942392 h 2207220"/>
                <a:gd name="connsiteX2-69" fmla="*/ 167951 w 2170113"/>
                <a:gd name="connsiteY2-70" fmla="*/ 0 h 2207220"/>
                <a:gd name="connsiteX3-71" fmla="*/ 2170113 w 2170113"/>
                <a:gd name="connsiteY3-72" fmla="*/ 1293922 h 2207220"/>
                <a:gd name="connsiteX4-73" fmla="*/ 1994738 w 2170113"/>
                <a:gd name="connsiteY4-74" fmla="*/ 2207220 h 2207220"/>
                <a:gd name="connsiteX0-75" fmla="*/ 1994738 w 2170113"/>
                <a:gd name="connsiteY0-76" fmla="*/ 2207220 h 2207220"/>
                <a:gd name="connsiteX1-77" fmla="*/ 0 w 2170113"/>
                <a:gd name="connsiteY1-78" fmla="*/ 942392 h 2207220"/>
                <a:gd name="connsiteX2-79" fmla="*/ 167951 w 2170113"/>
                <a:gd name="connsiteY2-80" fmla="*/ 0 h 2207220"/>
                <a:gd name="connsiteX3-81" fmla="*/ 2170113 w 2170113"/>
                <a:gd name="connsiteY3-82" fmla="*/ 1293922 h 2207220"/>
                <a:gd name="connsiteX4-83" fmla="*/ 1994738 w 2170113"/>
                <a:gd name="connsiteY4-84" fmla="*/ 2207220 h 2207220"/>
                <a:gd name="connsiteX0-85" fmla="*/ 1994738 w 2170113"/>
                <a:gd name="connsiteY0-86" fmla="*/ 2207220 h 2207220"/>
                <a:gd name="connsiteX1-87" fmla="*/ 0 w 2170113"/>
                <a:gd name="connsiteY1-88" fmla="*/ 942392 h 2207220"/>
                <a:gd name="connsiteX2-89" fmla="*/ 167951 w 2170113"/>
                <a:gd name="connsiteY2-90" fmla="*/ 0 h 2207220"/>
                <a:gd name="connsiteX3-91" fmla="*/ 2170113 w 2170113"/>
                <a:gd name="connsiteY3-92" fmla="*/ 1293922 h 2207220"/>
                <a:gd name="connsiteX4-93" fmla="*/ 1994738 w 2170113"/>
                <a:gd name="connsiteY4-94" fmla="*/ 2207220 h 2207220"/>
                <a:gd name="connsiteX0-95" fmla="*/ 1994738 w 2170113"/>
                <a:gd name="connsiteY0-96" fmla="*/ 2207220 h 2207220"/>
                <a:gd name="connsiteX1-97" fmla="*/ 0 w 2170113"/>
                <a:gd name="connsiteY1-98" fmla="*/ 942392 h 2207220"/>
                <a:gd name="connsiteX2-99" fmla="*/ 167951 w 2170113"/>
                <a:gd name="connsiteY2-100" fmla="*/ 0 h 2207220"/>
                <a:gd name="connsiteX3-101" fmla="*/ 2170113 w 2170113"/>
                <a:gd name="connsiteY3-102" fmla="*/ 1293922 h 2207220"/>
                <a:gd name="connsiteX4-103" fmla="*/ 1994738 w 2170113"/>
                <a:gd name="connsiteY4-104" fmla="*/ 2207220 h 2207220"/>
                <a:gd name="connsiteX0-105" fmla="*/ 1994738 w 2170113"/>
                <a:gd name="connsiteY0-106" fmla="*/ 2207220 h 2207220"/>
                <a:gd name="connsiteX1-107" fmla="*/ 0 w 2170113"/>
                <a:gd name="connsiteY1-108" fmla="*/ 942392 h 2207220"/>
                <a:gd name="connsiteX2-109" fmla="*/ 167951 w 2170113"/>
                <a:gd name="connsiteY2-110" fmla="*/ 0 h 2207220"/>
                <a:gd name="connsiteX3-111" fmla="*/ 2170113 w 2170113"/>
                <a:gd name="connsiteY3-112" fmla="*/ 1293922 h 2207220"/>
                <a:gd name="connsiteX4-113" fmla="*/ 1994738 w 2170113"/>
                <a:gd name="connsiteY4-114" fmla="*/ 2207220 h 2207220"/>
                <a:gd name="connsiteX0-115" fmla="*/ 2007309 w 2170113"/>
                <a:gd name="connsiteY0-116" fmla="*/ 2236998 h 2236998"/>
                <a:gd name="connsiteX1-117" fmla="*/ 0 w 2170113"/>
                <a:gd name="connsiteY1-118" fmla="*/ 942392 h 2236998"/>
                <a:gd name="connsiteX2-119" fmla="*/ 167951 w 2170113"/>
                <a:gd name="connsiteY2-120" fmla="*/ 0 h 2236998"/>
                <a:gd name="connsiteX3-121" fmla="*/ 2170113 w 2170113"/>
                <a:gd name="connsiteY3-122" fmla="*/ 1293922 h 2236998"/>
                <a:gd name="connsiteX4-123" fmla="*/ 2007309 w 2170113"/>
                <a:gd name="connsiteY4-124" fmla="*/ 2236998 h 2236998"/>
                <a:gd name="connsiteX0-125" fmla="*/ 2007309 w 2162988"/>
                <a:gd name="connsiteY0-126" fmla="*/ 2236998 h 2236998"/>
                <a:gd name="connsiteX1-127" fmla="*/ 0 w 2162988"/>
                <a:gd name="connsiteY1-128" fmla="*/ 942392 h 2236998"/>
                <a:gd name="connsiteX2-129" fmla="*/ 167951 w 2162988"/>
                <a:gd name="connsiteY2-130" fmla="*/ 0 h 2236998"/>
                <a:gd name="connsiteX3-131" fmla="*/ 2162988 w 2162988"/>
                <a:gd name="connsiteY3-132" fmla="*/ 1283436 h 2236998"/>
                <a:gd name="connsiteX4-133" fmla="*/ 2007309 w 2162988"/>
                <a:gd name="connsiteY4-134" fmla="*/ 2236998 h 2236998"/>
                <a:gd name="connsiteX0-135" fmla="*/ 2007309 w 2183960"/>
                <a:gd name="connsiteY0-136" fmla="*/ 2236998 h 2236998"/>
                <a:gd name="connsiteX1-137" fmla="*/ 0 w 2183960"/>
                <a:gd name="connsiteY1-138" fmla="*/ 942392 h 2236998"/>
                <a:gd name="connsiteX2-139" fmla="*/ 167951 w 2183960"/>
                <a:gd name="connsiteY2-140" fmla="*/ 0 h 2236998"/>
                <a:gd name="connsiteX3-141" fmla="*/ 2183960 w 2183960"/>
                <a:gd name="connsiteY3-142" fmla="*/ 1269183 h 2236998"/>
                <a:gd name="connsiteX4-143" fmla="*/ 2007309 w 2183960"/>
                <a:gd name="connsiteY4-144" fmla="*/ 2236998 h 2236998"/>
                <a:gd name="connsiteX0-145" fmla="*/ 2007309 w 2183088"/>
                <a:gd name="connsiteY0-146" fmla="*/ 2236998 h 2236998"/>
                <a:gd name="connsiteX1-147" fmla="*/ 0 w 2183088"/>
                <a:gd name="connsiteY1-148" fmla="*/ 942392 h 2236998"/>
                <a:gd name="connsiteX2-149" fmla="*/ 167951 w 2183088"/>
                <a:gd name="connsiteY2-150" fmla="*/ 0 h 2236998"/>
                <a:gd name="connsiteX3-151" fmla="*/ 2183088 w 2183088"/>
                <a:gd name="connsiteY3-152" fmla="*/ 1273755 h 2236998"/>
                <a:gd name="connsiteX4-153" fmla="*/ 2007309 w 2183088"/>
                <a:gd name="connsiteY4-154" fmla="*/ 2236998 h 2236998"/>
                <a:gd name="connsiteX0-155" fmla="*/ 2010466 w 2183088"/>
                <a:gd name="connsiteY0-156" fmla="*/ 2232864 h 2232864"/>
                <a:gd name="connsiteX1-157" fmla="*/ 0 w 2183088"/>
                <a:gd name="connsiteY1-158" fmla="*/ 942392 h 2232864"/>
                <a:gd name="connsiteX2-159" fmla="*/ 167951 w 2183088"/>
                <a:gd name="connsiteY2-160" fmla="*/ 0 h 2232864"/>
                <a:gd name="connsiteX3-161" fmla="*/ 2183088 w 2183088"/>
                <a:gd name="connsiteY3-162" fmla="*/ 1273755 h 2232864"/>
                <a:gd name="connsiteX4-163" fmla="*/ 2010466 w 2183088"/>
                <a:gd name="connsiteY4-164" fmla="*/ 2232864 h 2232864"/>
                <a:gd name="connsiteX0-165" fmla="*/ 2011338 w 2183088"/>
                <a:gd name="connsiteY0-166" fmla="*/ 2228294 h 2228294"/>
                <a:gd name="connsiteX1-167" fmla="*/ 0 w 2183088"/>
                <a:gd name="connsiteY1-168" fmla="*/ 942392 h 2228294"/>
                <a:gd name="connsiteX2-169" fmla="*/ 167951 w 2183088"/>
                <a:gd name="connsiteY2-170" fmla="*/ 0 h 2228294"/>
                <a:gd name="connsiteX3-171" fmla="*/ 2183088 w 2183088"/>
                <a:gd name="connsiteY3-172" fmla="*/ 1273755 h 2228294"/>
                <a:gd name="connsiteX4-173" fmla="*/ 2011338 w 2183088"/>
                <a:gd name="connsiteY4-174" fmla="*/ 2228294 h 2228294"/>
                <a:gd name="connsiteX0-175" fmla="*/ 2011338 w 2181780"/>
                <a:gd name="connsiteY0-176" fmla="*/ 2228294 h 2228294"/>
                <a:gd name="connsiteX1-177" fmla="*/ 0 w 2181780"/>
                <a:gd name="connsiteY1-178" fmla="*/ 942392 h 2228294"/>
                <a:gd name="connsiteX2-179" fmla="*/ 167951 w 2181780"/>
                <a:gd name="connsiteY2-180" fmla="*/ 0 h 2228294"/>
                <a:gd name="connsiteX3-181" fmla="*/ 2181780 w 2181780"/>
                <a:gd name="connsiteY3-182" fmla="*/ 1280612 h 2228294"/>
                <a:gd name="connsiteX4-183" fmla="*/ 2011338 w 2181780"/>
                <a:gd name="connsiteY4-184" fmla="*/ 2228294 h 2228294"/>
                <a:gd name="connsiteX0-185" fmla="*/ 2011338 w 2181780"/>
                <a:gd name="connsiteY0-186" fmla="*/ 2228294 h 2228294"/>
                <a:gd name="connsiteX1-187" fmla="*/ 0 w 2181780"/>
                <a:gd name="connsiteY1-188" fmla="*/ 942392 h 2228294"/>
                <a:gd name="connsiteX2-189" fmla="*/ 167951 w 2181780"/>
                <a:gd name="connsiteY2-190" fmla="*/ 0 h 2228294"/>
                <a:gd name="connsiteX3-191" fmla="*/ 2181780 w 2181780"/>
                <a:gd name="connsiteY3-192" fmla="*/ 1280612 h 2228294"/>
                <a:gd name="connsiteX4-193" fmla="*/ 2011338 w 2181780"/>
                <a:gd name="connsiteY4-194" fmla="*/ 2228294 h 2228294"/>
                <a:gd name="connsiteX0-195" fmla="*/ 2011338 w 2181780"/>
                <a:gd name="connsiteY0-196" fmla="*/ 2228294 h 2228294"/>
                <a:gd name="connsiteX1-197" fmla="*/ 0 w 2181780"/>
                <a:gd name="connsiteY1-198" fmla="*/ 942392 h 2228294"/>
                <a:gd name="connsiteX2-199" fmla="*/ 167951 w 2181780"/>
                <a:gd name="connsiteY2-200" fmla="*/ 0 h 2228294"/>
                <a:gd name="connsiteX3-201" fmla="*/ 2181780 w 2181780"/>
                <a:gd name="connsiteY3-202" fmla="*/ 1280612 h 2228294"/>
                <a:gd name="connsiteX4-203" fmla="*/ 2011338 w 2181780"/>
                <a:gd name="connsiteY4-204" fmla="*/ 2228294 h 2228294"/>
                <a:gd name="connsiteX0-205" fmla="*/ 2011338 w 2130627"/>
                <a:gd name="connsiteY0-206" fmla="*/ 2228294 h 2228294"/>
                <a:gd name="connsiteX1-207" fmla="*/ 0 w 2130627"/>
                <a:gd name="connsiteY1-208" fmla="*/ 942392 h 2228294"/>
                <a:gd name="connsiteX2-209" fmla="*/ 167951 w 2130627"/>
                <a:gd name="connsiteY2-210" fmla="*/ 0 h 2228294"/>
                <a:gd name="connsiteX3-211" fmla="*/ 2130627 w 2130627"/>
                <a:gd name="connsiteY3-212" fmla="*/ 1275590 h 2228294"/>
                <a:gd name="connsiteX4-213" fmla="*/ 2011338 w 2130627"/>
                <a:gd name="connsiteY4-214" fmla="*/ 2228294 h 2228294"/>
                <a:gd name="connsiteX0-215" fmla="*/ 2011338 w 2193644"/>
                <a:gd name="connsiteY0-216" fmla="*/ 2228294 h 2228294"/>
                <a:gd name="connsiteX1-217" fmla="*/ 0 w 2193644"/>
                <a:gd name="connsiteY1-218" fmla="*/ 942392 h 2228294"/>
                <a:gd name="connsiteX2-219" fmla="*/ 167951 w 2193644"/>
                <a:gd name="connsiteY2-220" fmla="*/ 0 h 2228294"/>
                <a:gd name="connsiteX3-221" fmla="*/ 2193644 w 2193644"/>
                <a:gd name="connsiteY3-222" fmla="*/ 1280506 h 2228294"/>
                <a:gd name="connsiteX4-223" fmla="*/ 2011338 w 2193644"/>
                <a:gd name="connsiteY4-224" fmla="*/ 2228294 h 2228294"/>
                <a:gd name="connsiteX0-225" fmla="*/ 2011338 w 2223525"/>
                <a:gd name="connsiteY0-226" fmla="*/ 2228294 h 2228294"/>
                <a:gd name="connsiteX1-227" fmla="*/ 0 w 2223525"/>
                <a:gd name="connsiteY1-228" fmla="*/ 942392 h 2228294"/>
                <a:gd name="connsiteX2-229" fmla="*/ 167951 w 2223525"/>
                <a:gd name="connsiteY2-230" fmla="*/ 0 h 2228294"/>
                <a:gd name="connsiteX3-231" fmla="*/ 2223525 w 2223525"/>
                <a:gd name="connsiteY3-232" fmla="*/ 1286066 h 2228294"/>
                <a:gd name="connsiteX4-233" fmla="*/ 2011338 w 2223525"/>
                <a:gd name="connsiteY4-234" fmla="*/ 2228294 h 2228294"/>
              </a:gdLst>
              <a:ahLst/>
              <a:cxnLst>
                <a:cxn ang="0">
                  <a:pos x="connsiteX0-1" y="connsiteY0-2"/>
                </a:cxn>
                <a:cxn ang="0">
                  <a:pos x="connsiteX1-3" y="connsiteY1-4"/>
                </a:cxn>
                <a:cxn ang="0">
                  <a:pos x="connsiteX2-5" y="connsiteY2-6"/>
                </a:cxn>
                <a:cxn ang="0">
                  <a:pos x="connsiteX3-7" y="connsiteY3-8"/>
                </a:cxn>
                <a:cxn ang="0">
                  <a:pos x="connsiteX4-9" y="connsiteY4-10"/>
                </a:cxn>
              </a:cxnLst>
              <a:rect l="l" t="t" r="r" b="b"/>
              <a:pathLst>
                <a:path w="2223525" h="2228294">
                  <a:moveTo>
                    <a:pt x="2011338" y="2228294"/>
                  </a:moveTo>
                  <a:lnTo>
                    <a:pt x="0" y="942392"/>
                  </a:lnTo>
                  <a:lnTo>
                    <a:pt x="167951" y="0"/>
                  </a:lnTo>
                  <a:lnTo>
                    <a:pt x="2223525" y="1286066"/>
                  </a:lnTo>
                  <a:lnTo>
                    <a:pt x="2011338" y="2228294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2" name="Rectangle 11"/>
            <p:cNvSpPr/>
            <p:nvPr/>
          </p:nvSpPr>
          <p:spPr>
            <a:xfrm>
              <a:off x="4782046" y="4085609"/>
              <a:ext cx="641182" cy="658850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7" name="Freeform: Shape 16"/>
            <p:cNvSpPr/>
            <p:nvPr/>
          </p:nvSpPr>
          <p:spPr bwMode="auto">
            <a:xfrm>
              <a:off x="4951321" y="4214170"/>
              <a:ext cx="289123" cy="422393"/>
            </a:xfrm>
            <a:custGeom>
              <a:avLst/>
              <a:gdLst/>
              <a:ahLst/>
              <a:cxnLst>
                <a:cxn ang="0">
                  <a:pos x="35" y="0"/>
                </a:cxn>
                <a:cxn ang="0">
                  <a:pos x="0" y="35"/>
                </a:cxn>
                <a:cxn ang="0">
                  <a:pos x="16" y="74"/>
                </a:cxn>
                <a:cxn ang="0">
                  <a:pos x="35" y="102"/>
                </a:cxn>
                <a:cxn ang="0">
                  <a:pos x="54" y="74"/>
                </a:cxn>
                <a:cxn ang="0">
                  <a:pos x="70" y="35"/>
                </a:cxn>
                <a:cxn ang="0">
                  <a:pos x="35" y="0"/>
                </a:cxn>
                <a:cxn ang="0">
                  <a:pos x="43" y="87"/>
                </a:cxn>
                <a:cxn ang="0">
                  <a:pos x="27" y="89"/>
                </a:cxn>
                <a:cxn ang="0">
                  <a:pos x="26" y="83"/>
                </a:cxn>
                <a:cxn ang="0">
                  <a:pos x="26" y="83"/>
                </a:cxn>
                <a:cxn ang="0">
                  <a:pos x="45" y="80"/>
                </a:cxn>
                <a:cxn ang="0">
                  <a:pos x="44" y="83"/>
                </a:cxn>
                <a:cxn ang="0">
                  <a:pos x="43" y="87"/>
                </a:cxn>
                <a:cxn ang="0">
                  <a:pos x="25" y="79"/>
                </a:cxn>
                <a:cxn ang="0">
                  <a:pos x="23" y="73"/>
                </a:cxn>
                <a:cxn ang="0">
                  <a:pos x="47" y="73"/>
                </a:cxn>
                <a:cxn ang="0">
                  <a:pos x="46" y="77"/>
                </a:cxn>
                <a:cxn ang="0">
                  <a:pos x="25" y="79"/>
                </a:cxn>
                <a:cxn ang="0">
                  <a:pos x="35" y="96"/>
                </a:cxn>
                <a:cxn ang="0">
                  <a:pos x="29" y="92"/>
                </a:cxn>
                <a:cxn ang="0">
                  <a:pos x="42" y="90"/>
                </a:cxn>
                <a:cxn ang="0">
                  <a:pos x="35" y="96"/>
                </a:cxn>
                <a:cxn ang="0">
                  <a:pos x="50" y="67"/>
                </a:cxn>
                <a:cxn ang="0">
                  <a:pos x="20" y="67"/>
                </a:cxn>
                <a:cxn ang="0">
                  <a:pos x="15" y="57"/>
                </a:cxn>
                <a:cxn ang="0">
                  <a:pos x="6" y="35"/>
                </a:cxn>
                <a:cxn ang="0">
                  <a:pos x="35" y="6"/>
                </a:cxn>
                <a:cxn ang="0">
                  <a:pos x="64" y="35"/>
                </a:cxn>
                <a:cxn ang="0">
                  <a:pos x="55" y="57"/>
                </a:cxn>
                <a:cxn ang="0">
                  <a:pos x="50" y="67"/>
                </a:cxn>
                <a:cxn ang="0">
                  <a:pos x="50" y="67"/>
                </a:cxn>
                <a:cxn ang="0">
                  <a:pos x="50" y="67"/>
                </a:cxn>
              </a:cxnLst>
              <a:rect l="0" t="0" r="r" b="b"/>
              <a:pathLst>
                <a:path w="70" h="102">
                  <a:moveTo>
                    <a:pt x="35" y="0"/>
                  </a:moveTo>
                  <a:cubicBezTo>
                    <a:pt x="16" y="0"/>
                    <a:pt x="0" y="16"/>
                    <a:pt x="0" y="35"/>
                  </a:cubicBezTo>
                  <a:cubicBezTo>
                    <a:pt x="0" y="48"/>
                    <a:pt x="12" y="62"/>
                    <a:pt x="16" y="74"/>
                  </a:cubicBezTo>
                  <a:cubicBezTo>
                    <a:pt x="22" y="91"/>
                    <a:pt x="22" y="102"/>
                    <a:pt x="35" y="102"/>
                  </a:cubicBezTo>
                  <a:cubicBezTo>
                    <a:pt x="49" y="102"/>
                    <a:pt x="48" y="92"/>
                    <a:pt x="54" y="74"/>
                  </a:cubicBezTo>
                  <a:cubicBezTo>
                    <a:pt x="58" y="62"/>
                    <a:pt x="70" y="48"/>
                    <a:pt x="70" y="35"/>
                  </a:cubicBezTo>
                  <a:cubicBezTo>
                    <a:pt x="70" y="16"/>
                    <a:pt x="54" y="0"/>
                    <a:pt x="35" y="0"/>
                  </a:cubicBezTo>
                  <a:close/>
                  <a:moveTo>
                    <a:pt x="43" y="87"/>
                  </a:moveTo>
                  <a:cubicBezTo>
                    <a:pt x="27" y="89"/>
                    <a:pt x="27" y="89"/>
                    <a:pt x="27" y="89"/>
                  </a:cubicBezTo>
                  <a:cubicBezTo>
                    <a:pt x="27" y="87"/>
                    <a:pt x="26" y="85"/>
                    <a:pt x="26" y="83"/>
                  </a:cubicBezTo>
                  <a:cubicBezTo>
                    <a:pt x="26" y="83"/>
                    <a:pt x="26" y="83"/>
                    <a:pt x="26" y="83"/>
                  </a:cubicBezTo>
                  <a:cubicBezTo>
                    <a:pt x="45" y="80"/>
                    <a:pt x="45" y="80"/>
                    <a:pt x="45" y="80"/>
                  </a:cubicBezTo>
                  <a:cubicBezTo>
                    <a:pt x="45" y="81"/>
                    <a:pt x="45" y="82"/>
                    <a:pt x="44" y="83"/>
                  </a:cubicBezTo>
                  <a:cubicBezTo>
                    <a:pt x="44" y="84"/>
                    <a:pt x="44" y="86"/>
                    <a:pt x="43" y="87"/>
                  </a:cubicBezTo>
                  <a:close/>
                  <a:moveTo>
                    <a:pt x="25" y="79"/>
                  </a:moveTo>
                  <a:cubicBezTo>
                    <a:pt x="24" y="78"/>
                    <a:pt x="23" y="76"/>
                    <a:pt x="23" y="73"/>
                  </a:cubicBezTo>
                  <a:cubicBezTo>
                    <a:pt x="47" y="73"/>
                    <a:pt x="47" y="73"/>
                    <a:pt x="47" y="73"/>
                  </a:cubicBezTo>
                  <a:cubicBezTo>
                    <a:pt x="47" y="75"/>
                    <a:pt x="47" y="76"/>
                    <a:pt x="46" y="77"/>
                  </a:cubicBezTo>
                  <a:lnTo>
                    <a:pt x="25" y="79"/>
                  </a:lnTo>
                  <a:close/>
                  <a:moveTo>
                    <a:pt x="35" y="96"/>
                  </a:moveTo>
                  <a:cubicBezTo>
                    <a:pt x="32" y="96"/>
                    <a:pt x="30" y="95"/>
                    <a:pt x="29" y="92"/>
                  </a:cubicBezTo>
                  <a:cubicBezTo>
                    <a:pt x="42" y="90"/>
                    <a:pt x="42" y="90"/>
                    <a:pt x="42" y="90"/>
                  </a:cubicBezTo>
                  <a:cubicBezTo>
                    <a:pt x="40" y="95"/>
                    <a:pt x="39" y="96"/>
                    <a:pt x="35" y="96"/>
                  </a:cubicBezTo>
                  <a:close/>
                  <a:moveTo>
                    <a:pt x="50" y="67"/>
                  </a:moveTo>
                  <a:cubicBezTo>
                    <a:pt x="20" y="67"/>
                    <a:pt x="20" y="67"/>
                    <a:pt x="20" y="67"/>
                  </a:cubicBezTo>
                  <a:cubicBezTo>
                    <a:pt x="19" y="64"/>
                    <a:pt x="17" y="60"/>
                    <a:pt x="15" y="57"/>
                  </a:cubicBezTo>
                  <a:cubicBezTo>
                    <a:pt x="11" y="49"/>
                    <a:pt x="6" y="41"/>
                    <a:pt x="6" y="35"/>
                  </a:cubicBezTo>
                  <a:cubicBezTo>
                    <a:pt x="6" y="19"/>
                    <a:pt x="19" y="6"/>
                    <a:pt x="35" y="6"/>
                  </a:cubicBezTo>
                  <a:cubicBezTo>
                    <a:pt x="51" y="6"/>
                    <a:pt x="64" y="19"/>
                    <a:pt x="64" y="35"/>
                  </a:cubicBezTo>
                  <a:cubicBezTo>
                    <a:pt x="64" y="41"/>
                    <a:pt x="60" y="49"/>
                    <a:pt x="55" y="57"/>
                  </a:cubicBezTo>
                  <a:cubicBezTo>
                    <a:pt x="53" y="60"/>
                    <a:pt x="52" y="64"/>
                    <a:pt x="50" y="67"/>
                  </a:cubicBezTo>
                  <a:close/>
                  <a:moveTo>
                    <a:pt x="50" y="67"/>
                  </a:moveTo>
                  <a:cubicBezTo>
                    <a:pt x="50" y="67"/>
                    <a:pt x="50" y="67"/>
                    <a:pt x="50" y="67"/>
                  </a:cubicBezTo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6" name="TextBox 58"/>
            <p:cNvSpPr txBox="1"/>
            <p:nvPr/>
          </p:nvSpPr>
          <p:spPr>
            <a:xfrm>
              <a:off x="2232865" y="3939723"/>
              <a:ext cx="2549181" cy="388226"/>
            </a:xfrm>
            <a:prstGeom prst="rect">
              <a:avLst/>
            </a:prstGeom>
            <a:noFill/>
          </p:spPr>
          <p:txBody>
            <a:bodyPr wrap="none" lIns="0" tIns="0" rIns="0" bIns="0" anchor="b" anchorCtr="1">
              <a:normAutofit/>
            </a:bodyPr>
            <a:lstStyle/>
            <a:p>
              <a:pPr algn="ctr"/>
              <a:r>
                <a:rPr lang="zh-CN" altLang="en-US" sz="1600" b="1" dirty="0">
                  <a:solidFill>
                    <a:schemeClr val="accent1">
                      <a:lumMod val="100000"/>
                    </a:schemeClr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1">
                    <a:lumMod val="100000"/>
                  </a:schemeClr>
                </a:solidFill>
              </a:endParaRPr>
            </a:p>
          </p:txBody>
        </p:sp>
        <p:sp>
          <p:nvSpPr>
            <p:cNvPr id="27" name="TextBox 59"/>
            <p:cNvSpPr txBox="1"/>
            <p:nvPr/>
          </p:nvSpPr>
          <p:spPr>
            <a:xfrm>
              <a:off x="2232865" y="4327948"/>
              <a:ext cx="2549181" cy="694293"/>
            </a:xfrm>
            <a:prstGeom prst="rect">
              <a:avLst/>
            </a:prstGeom>
          </p:spPr>
          <p:txBody>
            <a:bodyPr vert="horz" wrap="square" lIns="0" tIns="72000" rIns="0" bIns="0" anchor="t" anchorCtr="1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  <a:t>请替换文字内容复制你的内容到此 </a:t>
              </a:r>
              <a:b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</a:br>
              <a:endParaRPr lang="zh-CN" altLang="en-US" sz="1050" dirty="0">
                <a:solidFill>
                  <a:schemeClr val="dk1">
                    <a:lumMod val="100000"/>
                  </a:schemeClr>
                </a:solidFill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switch dir="r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千图PPT彼岸天：ID 8661124库_组合 25"/>
          <p:cNvGrpSpPr/>
          <p:nvPr>
            <p:custDataLst>
              <p:tags r:id="rId1"/>
            </p:custDataLst>
          </p:nvPr>
        </p:nvGrpSpPr>
        <p:grpSpPr>
          <a:xfrm>
            <a:off x="1217757" y="2168859"/>
            <a:ext cx="9756491" cy="2202805"/>
            <a:chOff x="899517" y="1615678"/>
            <a:chExt cx="7344371" cy="1658201"/>
          </a:xfrm>
        </p:grpSpPr>
        <p:sp>
          <p:nvSpPr>
            <p:cNvPr id="8" name="Freeform: Shape 1"/>
            <p:cNvSpPr/>
            <p:nvPr/>
          </p:nvSpPr>
          <p:spPr bwMode="auto">
            <a:xfrm flipH="1">
              <a:off x="899518" y="1615678"/>
              <a:ext cx="1482328" cy="586383"/>
            </a:xfrm>
            <a:custGeom>
              <a:avLst/>
              <a:gdLst>
                <a:gd name="T0" fmla="*/ 1976438 w 21600"/>
                <a:gd name="T1" fmla="*/ 781844 h 21600"/>
                <a:gd name="T2" fmla="*/ 1976438 w 21600"/>
                <a:gd name="T3" fmla="*/ 781844 h 21600"/>
                <a:gd name="T4" fmla="*/ 1976438 w 21600"/>
                <a:gd name="T5" fmla="*/ 781844 h 21600"/>
                <a:gd name="T6" fmla="*/ 1976438 w 21600"/>
                <a:gd name="T7" fmla="*/ 78184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8188"/>
                  </a:lnTo>
                  <a:lnTo>
                    <a:pt x="21599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" name="Freeform: Shape 2"/>
            <p:cNvSpPr/>
            <p:nvPr/>
          </p:nvSpPr>
          <p:spPr bwMode="auto">
            <a:xfrm>
              <a:off x="1860947" y="1615678"/>
              <a:ext cx="520899" cy="586383"/>
            </a:xfrm>
            <a:custGeom>
              <a:avLst/>
              <a:gdLst>
                <a:gd name="T0" fmla="*/ 694532 w 21600"/>
                <a:gd name="T1" fmla="*/ 781844 h 21600"/>
                <a:gd name="T2" fmla="*/ 694532 w 21600"/>
                <a:gd name="T3" fmla="*/ 781844 h 21600"/>
                <a:gd name="T4" fmla="*/ 694532 w 21600"/>
                <a:gd name="T5" fmla="*/ 781844 h 21600"/>
                <a:gd name="T6" fmla="*/ 694532 w 21600"/>
                <a:gd name="T7" fmla="*/ 78184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0"/>
                  </a:moveTo>
                  <a:lnTo>
                    <a:pt x="0" y="2877"/>
                  </a:lnTo>
                  <a:lnTo>
                    <a:pt x="0" y="21600"/>
                  </a:lnTo>
                  <a:lnTo>
                    <a:pt x="21600" y="21600"/>
                  </a:lnTo>
                  <a:lnTo>
                    <a:pt x="21600" y="0"/>
                  </a:ln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" name="Freeform: Shape 3"/>
            <p:cNvSpPr/>
            <p:nvPr/>
          </p:nvSpPr>
          <p:spPr bwMode="auto">
            <a:xfrm>
              <a:off x="899517" y="2332435"/>
              <a:ext cx="1423392" cy="9414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square" lIns="0" tIns="0" rIns="0" bIns="0" anchor="t" anchorCtr="0">
              <a:normAutofit/>
            </a:bodyPr>
            <a:lstStyle/>
            <a:p>
              <a:pPr defTabSz="309245">
                <a:lnSpc>
                  <a:spcPct val="120000"/>
                </a:lnSpc>
                <a:defRPr/>
              </a:pPr>
              <a:r>
                <a:rPr lang="zh-CN" altLang="en-US" sz="900" dirty="0">
                  <a:solidFill>
                    <a:srgbClr val="4D4E4C"/>
                  </a:solidFill>
                </a:rPr>
                <a:t>请替换文字内容复制你的内容到</a:t>
              </a:r>
              <a:r>
                <a:rPr lang="zh-CN" altLang="en-US" sz="900" dirty="0" smtClean="0">
                  <a:solidFill>
                    <a:srgbClr val="4D4E4C"/>
                  </a:solidFill>
                </a:rPr>
                <a:t>此</a:t>
              </a:r>
              <a:br>
                <a:rPr lang="zh-CN" altLang="en-US" sz="900" dirty="0">
                  <a:solidFill>
                    <a:srgbClr val="4D4E4C"/>
                  </a:solidFill>
                </a:rPr>
              </a:br>
              <a:r>
                <a:rPr lang="zh-CN" altLang="en-US" sz="900" dirty="0">
                  <a:solidFill>
                    <a:srgbClr val="4D4E4C"/>
                  </a:solidFill>
                </a:rPr>
                <a:t>如需更改请在（设置形状格式）菜单下（文本选项）中调整。</a:t>
              </a:r>
              <a:endParaRPr lang="zh-CN" altLang="en-US" sz="900" dirty="0">
                <a:solidFill>
                  <a:srgbClr val="4D4E4C"/>
                </a:solidFill>
              </a:endParaRPr>
            </a:p>
          </p:txBody>
        </p:sp>
        <p:sp>
          <p:nvSpPr>
            <p:cNvPr id="11" name="Freeform: Shape 4"/>
            <p:cNvSpPr/>
            <p:nvPr/>
          </p:nvSpPr>
          <p:spPr bwMode="auto">
            <a:xfrm>
              <a:off x="1022747" y="1909167"/>
              <a:ext cx="759024" cy="20002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algn="l">
                <a:defRPr/>
              </a:pPr>
              <a:r>
                <a:rPr lang="zh-CN" altLang="en-US" sz="12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200" b="1" dirty="0">
                <a:solidFill>
                  <a:srgbClr val="FFFFFF"/>
                </a:solidFill>
              </a:endParaRPr>
            </a:p>
          </p:txBody>
        </p:sp>
        <p:sp>
          <p:nvSpPr>
            <p:cNvPr id="12" name="Freeform: Shape 5"/>
            <p:cNvSpPr/>
            <p:nvPr/>
          </p:nvSpPr>
          <p:spPr bwMode="auto">
            <a:xfrm flipH="1">
              <a:off x="2855119" y="1615678"/>
              <a:ext cx="1482328" cy="586383"/>
            </a:xfrm>
            <a:custGeom>
              <a:avLst/>
              <a:gdLst>
                <a:gd name="T0" fmla="*/ 1976438 w 21600"/>
                <a:gd name="T1" fmla="*/ 781844 h 21600"/>
                <a:gd name="T2" fmla="*/ 1976438 w 21600"/>
                <a:gd name="T3" fmla="*/ 781844 h 21600"/>
                <a:gd name="T4" fmla="*/ 1976438 w 21600"/>
                <a:gd name="T5" fmla="*/ 781844 h 21600"/>
                <a:gd name="T6" fmla="*/ 1976438 w 21600"/>
                <a:gd name="T7" fmla="*/ 78184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8188"/>
                  </a:lnTo>
                  <a:lnTo>
                    <a:pt x="21599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" name="Freeform: Shape 6"/>
            <p:cNvSpPr/>
            <p:nvPr/>
          </p:nvSpPr>
          <p:spPr bwMode="auto">
            <a:xfrm>
              <a:off x="3816549" y="1615678"/>
              <a:ext cx="520898" cy="586383"/>
            </a:xfrm>
            <a:custGeom>
              <a:avLst/>
              <a:gdLst>
                <a:gd name="T0" fmla="*/ 694531 w 21600"/>
                <a:gd name="T1" fmla="*/ 781844 h 21600"/>
                <a:gd name="T2" fmla="*/ 694531 w 21600"/>
                <a:gd name="T3" fmla="*/ 781844 h 21600"/>
                <a:gd name="T4" fmla="*/ 694531 w 21600"/>
                <a:gd name="T5" fmla="*/ 781844 h 21600"/>
                <a:gd name="T6" fmla="*/ 694531 w 21600"/>
                <a:gd name="T7" fmla="*/ 78184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0"/>
                  </a:moveTo>
                  <a:lnTo>
                    <a:pt x="0" y="2877"/>
                  </a:lnTo>
                  <a:lnTo>
                    <a:pt x="0" y="21600"/>
                  </a:lnTo>
                  <a:lnTo>
                    <a:pt x="21600" y="21600"/>
                  </a:lnTo>
                  <a:lnTo>
                    <a:pt x="21600" y="0"/>
                  </a:ln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" name="Freeform: Shape 7"/>
            <p:cNvSpPr/>
            <p:nvPr/>
          </p:nvSpPr>
          <p:spPr bwMode="auto">
            <a:xfrm>
              <a:off x="2978349" y="1909167"/>
              <a:ext cx="759023" cy="20002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algn="l">
                <a:defRPr/>
              </a:pPr>
              <a:r>
                <a:rPr lang="zh-CN" altLang="en-US" sz="12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200" b="1" dirty="0">
                <a:solidFill>
                  <a:srgbClr val="FFFFFF"/>
                </a:solidFill>
              </a:endParaRPr>
            </a:p>
          </p:txBody>
        </p:sp>
        <p:sp>
          <p:nvSpPr>
            <p:cNvPr id="15" name="Freeform: Shape 8"/>
            <p:cNvSpPr/>
            <p:nvPr/>
          </p:nvSpPr>
          <p:spPr bwMode="auto">
            <a:xfrm flipH="1">
              <a:off x="4810721" y="1615678"/>
              <a:ext cx="1482328" cy="586383"/>
            </a:xfrm>
            <a:custGeom>
              <a:avLst/>
              <a:gdLst>
                <a:gd name="T0" fmla="*/ 1976438 w 21600"/>
                <a:gd name="T1" fmla="*/ 781844 h 21600"/>
                <a:gd name="T2" fmla="*/ 1976438 w 21600"/>
                <a:gd name="T3" fmla="*/ 781844 h 21600"/>
                <a:gd name="T4" fmla="*/ 1976438 w 21600"/>
                <a:gd name="T5" fmla="*/ 781844 h 21600"/>
                <a:gd name="T6" fmla="*/ 1976438 w 21600"/>
                <a:gd name="T7" fmla="*/ 78184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8188"/>
                  </a:lnTo>
                  <a:lnTo>
                    <a:pt x="21599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6" name="Freeform: Shape 9"/>
            <p:cNvSpPr/>
            <p:nvPr/>
          </p:nvSpPr>
          <p:spPr bwMode="auto">
            <a:xfrm>
              <a:off x="5772150" y="1615678"/>
              <a:ext cx="520899" cy="586383"/>
            </a:xfrm>
            <a:custGeom>
              <a:avLst/>
              <a:gdLst>
                <a:gd name="T0" fmla="*/ 694532 w 21600"/>
                <a:gd name="T1" fmla="*/ 781844 h 21600"/>
                <a:gd name="T2" fmla="*/ 694532 w 21600"/>
                <a:gd name="T3" fmla="*/ 781844 h 21600"/>
                <a:gd name="T4" fmla="*/ 694532 w 21600"/>
                <a:gd name="T5" fmla="*/ 781844 h 21600"/>
                <a:gd name="T6" fmla="*/ 694532 w 21600"/>
                <a:gd name="T7" fmla="*/ 78184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0"/>
                  </a:moveTo>
                  <a:lnTo>
                    <a:pt x="0" y="2877"/>
                  </a:lnTo>
                  <a:lnTo>
                    <a:pt x="0" y="21600"/>
                  </a:lnTo>
                  <a:lnTo>
                    <a:pt x="21600" y="21600"/>
                  </a:lnTo>
                  <a:lnTo>
                    <a:pt x="21600" y="0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7" name="Freeform: Shape 10"/>
            <p:cNvSpPr/>
            <p:nvPr/>
          </p:nvSpPr>
          <p:spPr bwMode="auto">
            <a:xfrm>
              <a:off x="4933950" y="1909167"/>
              <a:ext cx="759024" cy="20002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algn="l">
                <a:defRPr/>
              </a:pPr>
              <a:r>
                <a:rPr lang="zh-CN" altLang="en-US" sz="12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200" b="1" dirty="0">
                <a:solidFill>
                  <a:srgbClr val="FFFFFF"/>
                </a:solidFill>
              </a:endParaRPr>
            </a:p>
          </p:txBody>
        </p:sp>
        <p:sp>
          <p:nvSpPr>
            <p:cNvPr id="18" name="Freeform: Shape 11"/>
            <p:cNvSpPr/>
            <p:nvPr/>
          </p:nvSpPr>
          <p:spPr bwMode="auto">
            <a:xfrm flipH="1">
              <a:off x="6761560" y="1615678"/>
              <a:ext cx="1482328" cy="586383"/>
            </a:xfrm>
            <a:custGeom>
              <a:avLst/>
              <a:gdLst>
                <a:gd name="T0" fmla="*/ 1976438 w 21600"/>
                <a:gd name="T1" fmla="*/ 781844 h 21600"/>
                <a:gd name="T2" fmla="*/ 1976438 w 21600"/>
                <a:gd name="T3" fmla="*/ 781844 h 21600"/>
                <a:gd name="T4" fmla="*/ 1976438 w 21600"/>
                <a:gd name="T5" fmla="*/ 781844 h 21600"/>
                <a:gd name="T6" fmla="*/ 1976438 w 21600"/>
                <a:gd name="T7" fmla="*/ 78184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8188"/>
                  </a:lnTo>
                  <a:lnTo>
                    <a:pt x="21599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9" name="Freeform: Shape 12"/>
            <p:cNvSpPr/>
            <p:nvPr/>
          </p:nvSpPr>
          <p:spPr bwMode="auto">
            <a:xfrm>
              <a:off x="7722989" y="1615678"/>
              <a:ext cx="520898" cy="586383"/>
            </a:xfrm>
            <a:custGeom>
              <a:avLst/>
              <a:gdLst>
                <a:gd name="T0" fmla="*/ 694531 w 21600"/>
                <a:gd name="T1" fmla="*/ 781844 h 21600"/>
                <a:gd name="T2" fmla="*/ 694531 w 21600"/>
                <a:gd name="T3" fmla="*/ 781844 h 21600"/>
                <a:gd name="T4" fmla="*/ 694531 w 21600"/>
                <a:gd name="T5" fmla="*/ 781844 h 21600"/>
                <a:gd name="T6" fmla="*/ 694531 w 21600"/>
                <a:gd name="T7" fmla="*/ 78184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0"/>
                  </a:moveTo>
                  <a:lnTo>
                    <a:pt x="0" y="2877"/>
                  </a:lnTo>
                  <a:lnTo>
                    <a:pt x="0" y="21600"/>
                  </a:lnTo>
                  <a:lnTo>
                    <a:pt x="21600" y="21600"/>
                  </a:lnTo>
                  <a:lnTo>
                    <a:pt x="21600" y="0"/>
                  </a:ln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20" name="Freeform: Shape 13"/>
            <p:cNvSpPr/>
            <p:nvPr/>
          </p:nvSpPr>
          <p:spPr bwMode="auto">
            <a:xfrm>
              <a:off x="6884789" y="1909167"/>
              <a:ext cx="759023" cy="20002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algn="l">
                <a:defRPr/>
              </a:pPr>
              <a:r>
                <a:rPr lang="zh-CN" altLang="en-US" sz="1200" b="1" dirty="0">
                  <a:solidFill>
                    <a:srgbClr val="FFFFFF"/>
                  </a:solidFill>
                </a:rPr>
                <a:t>输入标题文本</a:t>
              </a:r>
              <a:endParaRPr lang="zh-CN" altLang="en-US" sz="1200" b="1" dirty="0">
                <a:solidFill>
                  <a:srgbClr val="FFFFFF"/>
                </a:solidFill>
              </a:endParaRPr>
            </a:p>
          </p:txBody>
        </p:sp>
        <p:sp>
          <p:nvSpPr>
            <p:cNvPr id="21" name="Freeform: Shape 14"/>
            <p:cNvSpPr/>
            <p:nvPr/>
          </p:nvSpPr>
          <p:spPr bwMode="auto">
            <a:xfrm>
              <a:off x="899517" y="3073002"/>
              <a:ext cx="1482328" cy="20002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algn="l">
                <a:defRPr/>
              </a:pPr>
              <a:r>
                <a:rPr lang="en-US" sz="1600" b="1"/>
                <a:t>+ 230.500</a:t>
              </a:r>
              <a:endParaRPr lang="en-US" sz="1600" b="1"/>
            </a:p>
          </p:txBody>
        </p:sp>
        <p:sp>
          <p:nvSpPr>
            <p:cNvPr id="22" name="Freeform: Shape 15"/>
            <p:cNvSpPr/>
            <p:nvPr/>
          </p:nvSpPr>
          <p:spPr bwMode="auto">
            <a:xfrm>
              <a:off x="2855119" y="3073002"/>
              <a:ext cx="1482328" cy="20002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algn="l">
                <a:defRPr/>
              </a:pPr>
              <a:r>
                <a:rPr lang="en-US" sz="1600" b="1"/>
                <a:t>+ 56.370</a:t>
              </a:r>
              <a:endParaRPr lang="en-US" sz="1600" b="1"/>
            </a:p>
          </p:txBody>
        </p:sp>
        <p:sp>
          <p:nvSpPr>
            <p:cNvPr id="23" name="Freeform: Shape 16"/>
            <p:cNvSpPr/>
            <p:nvPr/>
          </p:nvSpPr>
          <p:spPr bwMode="auto">
            <a:xfrm>
              <a:off x="4810721" y="3073002"/>
              <a:ext cx="1482328" cy="20002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lIns="0" tIns="0" rIns="0" bIns="0" anchor="ctr">
              <a:normAutofit/>
            </a:bodyPr>
            <a:lstStyle/>
            <a:p>
              <a:pPr algn="l">
                <a:defRPr/>
              </a:pPr>
              <a:r>
                <a:rPr lang="en-US" sz="1600" b="1"/>
                <a:t>+ 11.980.500</a:t>
              </a:r>
              <a:endParaRPr lang="en-US" sz="1600" b="1"/>
            </a:p>
          </p:txBody>
        </p:sp>
        <p:sp>
          <p:nvSpPr>
            <p:cNvPr id="24" name="Freeform: Shape 17"/>
            <p:cNvSpPr/>
            <p:nvPr/>
          </p:nvSpPr>
          <p:spPr bwMode="auto">
            <a:xfrm>
              <a:off x="6761558" y="3073002"/>
              <a:ext cx="1482328" cy="20002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algn="l">
                <a:defRPr/>
              </a:pPr>
              <a:r>
                <a:rPr lang="en-US" sz="1600" b="1"/>
                <a:t>+ 84.230</a:t>
              </a:r>
              <a:endParaRPr lang="en-US" sz="1600" b="1"/>
            </a:p>
          </p:txBody>
        </p:sp>
        <p:sp>
          <p:nvSpPr>
            <p:cNvPr id="25" name="Freeform: Shape 18"/>
            <p:cNvSpPr/>
            <p:nvPr/>
          </p:nvSpPr>
          <p:spPr bwMode="auto">
            <a:xfrm>
              <a:off x="2021086" y="1846660"/>
              <a:ext cx="200620" cy="198834"/>
            </a:xfrm>
            <a:custGeom>
              <a:avLst/>
              <a:gdLst>
                <a:gd name="T0" fmla="*/ 267494 w 21600"/>
                <a:gd name="T1" fmla="*/ 265113 h 21600"/>
                <a:gd name="T2" fmla="*/ 267494 w 21600"/>
                <a:gd name="T3" fmla="*/ 265113 h 21600"/>
                <a:gd name="T4" fmla="*/ 267494 w 21600"/>
                <a:gd name="T5" fmla="*/ 265113 h 21600"/>
                <a:gd name="T6" fmla="*/ 267494 w 21600"/>
                <a:gd name="T7" fmla="*/ 265113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9821" y="21405"/>
                  </a:moveTo>
                  <a:cubicBezTo>
                    <a:pt x="9821" y="16015"/>
                    <a:pt x="5524" y="11401"/>
                    <a:pt x="153" y="11401"/>
                  </a:cubicBezTo>
                  <a:lnTo>
                    <a:pt x="153" y="7717"/>
                  </a:lnTo>
                  <a:cubicBezTo>
                    <a:pt x="7251" y="7717"/>
                    <a:pt x="13658" y="12796"/>
                    <a:pt x="13658" y="21405"/>
                  </a:cubicBezTo>
                  <a:cubicBezTo>
                    <a:pt x="13658" y="21405"/>
                    <a:pt x="9821" y="21405"/>
                    <a:pt x="9821" y="21405"/>
                  </a:cubicBezTo>
                  <a:close/>
                  <a:moveTo>
                    <a:pt x="17417" y="21405"/>
                  </a:moveTo>
                  <a:cubicBezTo>
                    <a:pt x="17417" y="12098"/>
                    <a:pt x="9399" y="3994"/>
                    <a:pt x="153" y="3994"/>
                  </a:cubicBezTo>
                  <a:lnTo>
                    <a:pt x="153" y="0"/>
                  </a:lnTo>
                  <a:cubicBezTo>
                    <a:pt x="11509" y="0"/>
                    <a:pt x="21600" y="8725"/>
                    <a:pt x="21600" y="21405"/>
                  </a:cubicBezTo>
                  <a:cubicBezTo>
                    <a:pt x="21600" y="21405"/>
                    <a:pt x="17417" y="21405"/>
                    <a:pt x="17417" y="21405"/>
                  </a:cubicBezTo>
                  <a:close/>
                  <a:moveTo>
                    <a:pt x="2801" y="21599"/>
                  </a:moveTo>
                  <a:cubicBezTo>
                    <a:pt x="1266" y="21599"/>
                    <a:pt x="0" y="20359"/>
                    <a:pt x="0" y="18769"/>
                  </a:cubicBezTo>
                  <a:cubicBezTo>
                    <a:pt x="0" y="17217"/>
                    <a:pt x="1266" y="15937"/>
                    <a:pt x="2801" y="15937"/>
                  </a:cubicBezTo>
                  <a:cubicBezTo>
                    <a:pt x="4335" y="15937"/>
                    <a:pt x="5640" y="17217"/>
                    <a:pt x="5640" y="18769"/>
                  </a:cubicBezTo>
                  <a:cubicBezTo>
                    <a:pt x="5640" y="20359"/>
                    <a:pt x="4335" y="21599"/>
                    <a:pt x="2801" y="2159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26" name="Freeform: Shape 19"/>
            <p:cNvSpPr/>
            <p:nvPr/>
          </p:nvSpPr>
          <p:spPr bwMode="auto">
            <a:xfrm>
              <a:off x="3980259" y="1840111"/>
              <a:ext cx="193477" cy="211931"/>
            </a:xfrm>
            <a:custGeom>
              <a:avLst/>
              <a:gdLst>
                <a:gd name="T0" fmla="*/ 257969 w 21600"/>
                <a:gd name="T1" fmla="*/ 282575 h 21600"/>
                <a:gd name="T2" fmla="*/ 257969 w 21600"/>
                <a:gd name="T3" fmla="*/ 282575 h 21600"/>
                <a:gd name="T4" fmla="*/ 257969 w 21600"/>
                <a:gd name="T5" fmla="*/ 282575 h 21600"/>
                <a:gd name="T6" fmla="*/ 257969 w 21600"/>
                <a:gd name="T7" fmla="*/ 282575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21599"/>
                  </a:moveTo>
                  <a:lnTo>
                    <a:pt x="15882" y="21599"/>
                  </a:lnTo>
                  <a:lnTo>
                    <a:pt x="15882" y="0"/>
                  </a:lnTo>
                  <a:lnTo>
                    <a:pt x="21600" y="0"/>
                  </a:lnTo>
                  <a:cubicBezTo>
                    <a:pt x="21600" y="0"/>
                    <a:pt x="21600" y="21599"/>
                    <a:pt x="21600" y="21599"/>
                  </a:cubicBezTo>
                  <a:close/>
                  <a:moveTo>
                    <a:pt x="13658" y="21599"/>
                  </a:moveTo>
                  <a:lnTo>
                    <a:pt x="7941" y="21599"/>
                  </a:lnTo>
                  <a:lnTo>
                    <a:pt x="7941" y="9983"/>
                  </a:lnTo>
                  <a:lnTo>
                    <a:pt x="13658" y="9983"/>
                  </a:lnTo>
                  <a:cubicBezTo>
                    <a:pt x="13658" y="9983"/>
                    <a:pt x="13658" y="21599"/>
                    <a:pt x="13658" y="21599"/>
                  </a:cubicBezTo>
                  <a:close/>
                  <a:moveTo>
                    <a:pt x="5717" y="21599"/>
                  </a:moveTo>
                  <a:lnTo>
                    <a:pt x="0" y="21599"/>
                  </a:lnTo>
                  <a:lnTo>
                    <a:pt x="0" y="5989"/>
                  </a:lnTo>
                  <a:lnTo>
                    <a:pt x="5717" y="5989"/>
                  </a:lnTo>
                  <a:cubicBezTo>
                    <a:pt x="5717" y="5989"/>
                    <a:pt x="5717" y="21599"/>
                    <a:pt x="5717" y="2159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27" name="Freeform: Shape 20"/>
            <p:cNvSpPr/>
            <p:nvPr/>
          </p:nvSpPr>
          <p:spPr bwMode="auto">
            <a:xfrm>
              <a:off x="5932289" y="1846659"/>
              <a:ext cx="218480" cy="219075"/>
            </a:xfrm>
            <a:custGeom>
              <a:avLst/>
              <a:gdLst>
                <a:gd name="T0" fmla="*/ 291306 w 21600"/>
                <a:gd name="T1" fmla="*/ 292100 h 21600"/>
                <a:gd name="T2" fmla="*/ 291306 w 21600"/>
                <a:gd name="T3" fmla="*/ 292100 h 21600"/>
                <a:gd name="T4" fmla="*/ 291306 w 21600"/>
                <a:gd name="T5" fmla="*/ 292100 h 21600"/>
                <a:gd name="T6" fmla="*/ 291306 w 21600"/>
                <a:gd name="T7" fmla="*/ 292100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12277" y="9427"/>
                  </a:moveTo>
                  <a:lnTo>
                    <a:pt x="12277" y="0"/>
                  </a:lnTo>
                  <a:cubicBezTo>
                    <a:pt x="17448" y="0"/>
                    <a:pt x="21599" y="4151"/>
                    <a:pt x="21599" y="9322"/>
                  </a:cubicBezTo>
                  <a:cubicBezTo>
                    <a:pt x="21599" y="9357"/>
                    <a:pt x="21599" y="9392"/>
                    <a:pt x="21599" y="9427"/>
                  </a:cubicBezTo>
                  <a:cubicBezTo>
                    <a:pt x="21599" y="9427"/>
                    <a:pt x="12277" y="9427"/>
                    <a:pt x="12277" y="9427"/>
                  </a:cubicBezTo>
                  <a:close/>
                  <a:moveTo>
                    <a:pt x="18680" y="12382"/>
                  </a:moveTo>
                  <a:cubicBezTo>
                    <a:pt x="18680" y="12312"/>
                    <a:pt x="18680" y="12276"/>
                    <a:pt x="18680" y="12276"/>
                  </a:cubicBezTo>
                  <a:cubicBezTo>
                    <a:pt x="18680" y="17448"/>
                    <a:pt x="14493" y="21599"/>
                    <a:pt x="9322" y="21599"/>
                  </a:cubicBezTo>
                  <a:cubicBezTo>
                    <a:pt x="4151" y="21599"/>
                    <a:pt x="0" y="17448"/>
                    <a:pt x="0" y="12276"/>
                  </a:cubicBezTo>
                  <a:cubicBezTo>
                    <a:pt x="0" y="7105"/>
                    <a:pt x="4151" y="2919"/>
                    <a:pt x="9322" y="2919"/>
                  </a:cubicBezTo>
                  <a:lnTo>
                    <a:pt x="9322" y="12382"/>
                  </a:lnTo>
                  <a:cubicBezTo>
                    <a:pt x="9322" y="12382"/>
                    <a:pt x="18680" y="12382"/>
                    <a:pt x="18680" y="1238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28" name="Freeform: Shape 21"/>
            <p:cNvSpPr/>
            <p:nvPr/>
          </p:nvSpPr>
          <p:spPr bwMode="auto">
            <a:xfrm>
              <a:off x="7890868" y="1849041"/>
              <a:ext cx="203001" cy="216694"/>
            </a:xfrm>
            <a:custGeom>
              <a:avLst/>
              <a:gdLst>
                <a:gd name="T0" fmla="*/ 270669 w 21600"/>
                <a:gd name="T1" fmla="*/ 288925 h 21600"/>
                <a:gd name="T2" fmla="*/ 270669 w 21600"/>
                <a:gd name="T3" fmla="*/ 288925 h 21600"/>
                <a:gd name="T4" fmla="*/ 270669 w 21600"/>
                <a:gd name="T5" fmla="*/ 288925 h 21600"/>
                <a:gd name="T6" fmla="*/ 270669 w 21600"/>
                <a:gd name="T7" fmla="*/ 288925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9072" y="16413"/>
                  </a:moveTo>
                  <a:cubicBezTo>
                    <a:pt x="9072" y="16199"/>
                    <a:pt x="10249" y="16164"/>
                    <a:pt x="10781" y="16164"/>
                  </a:cubicBezTo>
                  <a:cubicBezTo>
                    <a:pt x="12109" y="16164"/>
                    <a:pt x="12489" y="16271"/>
                    <a:pt x="12489" y="16413"/>
                  </a:cubicBezTo>
                  <a:cubicBezTo>
                    <a:pt x="12489" y="17408"/>
                    <a:pt x="11730" y="18189"/>
                    <a:pt x="10781" y="18189"/>
                  </a:cubicBezTo>
                  <a:cubicBezTo>
                    <a:pt x="9831" y="18189"/>
                    <a:pt x="9072" y="17408"/>
                    <a:pt x="9072" y="16413"/>
                  </a:cubicBezTo>
                  <a:close/>
                  <a:moveTo>
                    <a:pt x="19360" y="17265"/>
                  </a:moveTo>
                  <a:cubicBezTo>
                    <a:pt x="17804" y="15525"/>
                    <a:pt x="13779" y="15170"/>
                    <a:pt x="10781" y="15170"/>
                  </a:cubicBezTo>
                  <a:cubicBezTo>
                    <a:pt x="7820" y="15170"/>
                    <a:pt x="3757" y="15525"/>
                    <a:pt x="2201" y="17265"/>
                  </a:cubicBezTo>
                  <a:cubicBezTo>
                    <a:pt x="3757" y="19006"/>
                    <a:pt x="7820" y="19433"/>
                    <a:pt x="10781" y="19397"/>
                  </a:cubicBezTo>
                  <a:cubicBezTo>
                    <a:pt x="13779" y="19397"/>
                    <a:pt x="17804" y="19042"/>
                    <a:pt x="19360" y="17265"/>
                  </a:cubicBezTo>
                  <a:close/>
                  <a:moveTo>
                    <a:pt x="21599" y="17976"/>
                  </a:moveTo>
                  <a:cubicBezTo>
                    <a:pt x="21599" y="20463"/>
                    <a:pt x="14805" y="21600"/>
                    <a:pt x="10781" y="21600"/>
                  </a:cubicBezTo>
                  <a:cubicBezTo>
                    <a:pt x="6756" y="21600"/>
                    <a:pt x="0" y="20463"/>
                    <a:pt x="0" y="17976"/>
                  </a:cubicBezTo>
                  <a:cubicBezTo>
                    <a:pt x="0" y="17585"/>
                    <a:pt x="151" y="17230"/>
                    <a:pt x="455" y="16910"/>
                  </a:cubicBezTo>
                  <a:cubicBezTo>
                    <a:pt x="4138" y="9841"/>
                    <a:pt x="3188" y="6536"/>
                    <a:pt x="5200" y="3908"/>
                  </a:cubicBezTo>
                  <a:cubicBezTo>
                    <a:pt x="6111" y="2735"/>
                    <a:pt x="7175" y="1989"/>
                    <a:pt x="8882" y="1634"/>
                  </a:cubicBezTo>
                  <a:cubicBezTo>
                    <a:pt x="8959" y="710"/>
                    <a:pt x="9756" y="0"/>
                    <a:pt x="10781" y="0"/>
                  </a:cubicBezTo>
                  <a:cubicBezTo>
                    <a:pt x="11768" y="0"/>
                    <a:pt x="12603" y="710"/>
                    <a:pt x="12679" y="1634"/>
                  </a:cubicBezTo>
                  <a:cubicBezTo>
                    <a:pt x="14387" y="1989"/>
                    <a:pt x="15450" y="2735"/>
                    <a:pt x="16361" y="3908"/>
                  </a:cubicBezTo>
                  <a:cubicBezTo>
                    <a:pt x="18372" y="6536"/>
                    <a:pt x="17424" y="9841"/>
                    <a:pt x="21106" y="16910"/>
                  </a:cubicBezTo>
                  <a:cubicBezTo>
                    <a:pt x="21409" y="17230"/>
                    <a:pt x="21599" y="17585"/>
                    <a:pt x="21599" y="1797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29" name="Freeform: Shape 22"/>
            <p:cNvSpPr/>
            <p:nvPr/>
          </p:nvSpPr>
          <p:spPr bwMode="auto">
            <a:xfrm>
              <a:off x="2855119" y="2332435"/>
              <a:ext cx="1423392" cy="9414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square" lIns="0" tIns="0" rIns="0" bIns="0" anchor="t" anchorCtr="0">
              <a:normAutofit/>
            </a:bodyPr>
            <a:lstStyle/>
            <a:p>
              <a:pPr defTabSz="309245">
                <a:lnSpc>
                  <a:spcPct val="120000"/>
                </a:lnSpc>
                <a:defRPr/>
              </a:pPr>
              <a:r>
                <a:rPr lang="zh-CN" altLang="en-US" sz="900" dirty="0">
                  <a:solidFill>
                    <a:srgbClr val="4D4E4C"/>
                  </a:solidFill>
                </a:rPr>
                <a:t>请替换文字内容复制你的内容到</a:t>
              </a:r>
              <a:r>
                <a:rPr lang="zh-CN" altLang="en-US" sz="900" dirty="0" smtClean="0">
                  <a:solidFill>
                    <a:srgbClr val="4D4E4C"/>
                  </a:solidFill>
                </a:rPr>
                <a:t>此</a:t>
              </a:r>
              <a:br>
                <a:rPr lang="zh-CN" altLang="en-US" sz="900" dirty="0">
                  <a:solidFill>
                    <a:srgbClr val="4D4E4C"/>
                  </a:solidFill>
                </a:rPr>
              </a:br>
              <a:r>
                <a:rPr lang="zh-CN" altLang="en-US" sz="900" dirty="0">
                  <a:solidFill>
                    <a:srgbClr val="4D4E4C"/>
                  </a:solidFill>
                </a:rPr>
                <a:t>如需更改请在（设置形状格式）菜单下（文本选项）中调整。</a:t>
              </a:r>
              <a:endParaRPr lang="zh-CN" altLang="en-US" sz="900" dirty="0">
                <a:solidFill>
                  <a:srgbClr val="4D4E4C"/>
                </a:solidFill>
              </a:endParaRPr>
            </a:p>
          </p:txBody>
        </p:sp>
        <p:sp>
          <p:nvSpPr>
            <p:cNvPr id="30" name="Freeform: Shape 23"/>
            <p:cNvSpPr/>
            <p:nvPr/>
          </p:nvSpPr>
          <p:spPr bwMode="auto">
            <a:xfrm>
              <a:off x="4810721" y="2332435"/>
              <a:ext cx="1423392" cy="9414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square" lIns="0" tIns="0" rIns="0" bIns="0" anchor="t" anchorCtr="0">
              <a:normAutofit/>
            </a:bodyPr>
            <a:lstStyle/>
            <a:p>
              <a:pPr defTabSz="309245">
                <a:lnSpc>
                  <a:spcPct val="120000"/>
                </a:lnSpc>
                <a:defRPr/>
              </a:pPr>
              <a:r>
                <a:rPr lang="zh-CN" altLang="en-US" sz="900" dirty="0">
                  <a:solidFill>
                    <a:srgbClr val="4D4E4C"/>
                  </a:solidFill>
                </a:rPr>
                <a:t>请替换文字内容复制你的内容到</a:t>
              </a:r>
              <a:r>
                <a:rPr lang="zh-CN" altLang="en-US" sz="900" dirty="0" smtClean="0">
                  <a:solidFill>
                    <a:srgbClr val="4D4E4C"/>
                  </a:solidFill>
                </a:rPr>
                <a:t>此</a:t>
              </a:r>
              <a:br>
                <a:rPr lang="zh-CN" altLang="en-US" sz="900" dirty="0">
                  <a:solidFill>
                    <a:srgbClr val="4D4E4C"/>
                  </a:solidFill>
                </a:rPr>
              </a:br>
              <a:r>
                <a:rPr lang="zh-CN" altLang="en-US" sz="900" dirty="0">
                  <a:solidFill>
                    <a:srgbClr val="4D4E4C"/>
                  </a:solidFill>
                </a:rPr>
                <a:t>如需更改请在（设置形状格式）菜单下（文本选项）中调整。</a:t>
              </a:r>
              <a:endParaRPr lang="zh-CN" altLang="en-US" sz="900" dirty="0">
                <a:solidFill>
                  <a:srgbClr val="4D4E4C"/>
                </a:solidFill>
              </a:endParaRPr>
            </a:p>
          </p:txBody>
        </p:sp>
        <p:sp>
          <p:nvSpPr>
            <p:cNvPr id="31" name="Freeform: Shape 24"/>
            <p:cNvSpPr/>
            <p:nvPr/>
          </p:nvSpPr>
          <p:spPr bwMode="auto">
            <a:xfrm>
              <a:off x="6766322" y="2332435"/>
              <a:ext cx="1423392" cy="9414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</p:spPr>
          <p:txBody>
            <a:bodyPr wrap="square" lIns="0" tIns="0" rIns="0" bIns="0" anchor="t" anchorCtr="0">
              <a:normAutofit/>
            </a:bodyPr>
            <a:lstStyle/>
            <a:p>
              <a:pPr defTabSz="309245">
                <a:lnSpc>
                  <a:spcPct val="120000"/>
                </a:lnSpc>
                <a:defRPr/>
              </a:pPr>
              <a:r>
                <a:rPr lang="zh-CN" altLang="en-US" sz="900" dirty="0">
                  <a:solidFill>
                    <a:srgbClr val="4D4E4C"/>
                  </a:solidFill>
                </a:rPr>
                <a:t>请替换文字内容复制你的内容到</a:t>
              </a:r>
              <a:r>
                <a:rPr lang="zh-CN" altLang="en-US" sz="900" dirty="0" smtClean="0">
                  <a:solidFill>
                    <a:srgbClr val="4D4E4C"/>
                  </a:solidFill>
                </a:rPr>
                <a:t>此</a:t>
              </a:r>
              <a:br>
                <a:rPr lang="zh-CN" altLang="en-US" sz="900" dirty="0">
                  <a:solidFill>
                    <a:srgbClr val="4D4E4C"/>
                  </a:solidFill>
                </a:rPr>
              </a:br>
              <a:r>
                <a:rPr lang="zh-CN" altLang="en-US" sz="900" dirty="0">
                  <a:solidFill>
                    <a:srgbClr val="4D4E4C"/>
                  </a:solidFill>
                </a:rPr>
                <a:t>如需更改请在（设置形状格式）菜单下（文本选项）中调整。</a:t>
              </a:r>
              <a:endParaRPr lang="zh-CN" altLang="en-US" sz="900" dirty="0">
                <a:solidFill>
                  <a:srgbClr val="4D4E4C"/>
                </a:solidFill>
              </a:endParaRPr>
            </a:p>
          </p:txBody>
        </p:sp>
      </p:grpSp>
      <p:cxnSp>
        <p:nvCxnSpPr>
          <p:cNvPr id="5" name="千图PPT彼岸天：ID 8661124库_直接连接符 27"/>
          <p:cNvCxnSpPr/>
          <p:nvPr>
            <p:custDataLst>
              <p:tags r:id="rId2"/>
            </p:custDataLst>
          </p:nvPr>
        </p:nvCxnSpPr>
        <p:spPr>
          <a:xfrm>
            <a:off x="3467710" y="3032956"/>
            <a:ext cx="0" cy="2016224"/>
          </a:xfrm>
          <a:prstGeom prst="line">
            <a:avLst/>
          </a:prstGeom>
          <a:ln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" name="千图PPT彼岸天：ID 8661124库_直接连接符 28"/>
          <p:cNvCxnSpPr/>
          <p:nvPr>
            <p:custDataLst>
              <p:tags r:id="rId3"/>
            </p:custDataLst>
          </p:nvPr>
        </p:nvCxnSpPr>
        <p:spPr>
          <a:xfrm>
            <a:off x="6096003" y="3032956"/>
            <a:ext cx="0" cy="2016224"/>
          </a:xfrm>
          <a:prstGeom prst="line">
            <a:avLst/>
          </a:prstGeom>
          <a:ln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" name="千图PPT彼岸天：ID 8661124库_直接连接符 29"/>
          <p:cNvCxnSpPr/>
          <p:nvPr>
            <p:custDataLst>
              <p:tags r:id="rId4"/>
            </p:custDataLst>
          </p:nvPr>
        </p:nvCxnSpPr>
        <p:spPr>
          <a:xfrm>
            <a:off x="8724295" y="3032956"/>
            <a:ext cx="0" cy="2016224"/>
          </a:xfrm>
          <a:prstGeom prst="line">
            <a:avLst/>
          </a:prstGeom>
          <a:ln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switch dir="r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500"/>
                            </p:stCondLst>
                            <p:childTnLst>
                              <p:par>
                                <p:cTn id="13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A_文本框 12"/>
          <p:cNvSpPr txBox="1"/>
          <p:nvPr>
            <p:custDataLst>
              <p:tags r:id="rId1"/>
            </p:custDataLst>
          </p:nvPr>
        </p:nvSpPr>
        <p:spPr>
          <a:xfrm>
            <a:off x="2438252" y="1445566"/>
            <a:ext cx="1877437" cy="769441"/>
          </a:xfrm>
          <a:prstGeom prst="rect">
            <a:avLst/>
          </a:prstGeom>
          <a:noFill/>
        </p:spPr>
        <p:txBody>
          <a:bodyPr wrap="none" rtlCol="0">
            <a:noAutofit/>
          </a:bodyPr>
          <a:lstStyle>
            <a:defPPr>
              <a:defRPr lang="zh-CN"/>
            </a:defPPr>
            <a:lvl1pPr>
              <a:defRPr sz="4000">
                <a:solidFill>
                  <a:schemeClr val="bg1">
                    <a:lumMod val="65000"/>
                  </a:schemeClr>
                </a:solidFill>
                <a:latin typeface="华文新魏" panose="02010800040101010101" pitchFamily="2" charset="-122"/>
                <a:ea typeface="华文新魏" panose="02010800040101010101" pitchFamily="2" charset="-122"/>
              </a:defRPr>
            </a:lvl1pPr>
          </a:lstStyle>
          <a:p>
            <a:pPr algn="ctr">
              <a:defRPr/>
            </a:pPr>
            <a:r>
              <a:rPr lang="zh-CN" altLang="en-US" sz="4400" b="1" kern="0" dirty="0">
                <a:solidFill>
                  <a:srgbClr val="96252C"/>
                </a:solidFill>
              </a:rPr>
              <a:t>第三章</a:t>
            </a:r>
            <a:endParaRPr lang="zh-CN" altLang="en-US" sz="4400" b="1" kern="0" dirty="0">
              <a:solidFill>
                <a:srgbClr val="96252C"/>
              </a:solidFill>
            </a:endParaRPr>
          </a:p>
        </p:txBody>
      </p:sp>
      <p:sp>
        <p:nvSpPr>
          <p:cNvPr id="3" name="PA_文本框 18"/>
          <p:cNvSpPr txBox="1"/>
          <p:nvPr>
            <p:custDataLst>
              <p:tags r:id="rId2"/>
            </p:custDataLst>
          </p:nvPr>
        </p:nvSpPr>
        <p:spPr>
          <a:xfrm>
            <a:off x="2438252" y="2311400"/>
            <a:ext cx="3351448" cy="1772793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pPr>
              <a:lnSpc>
                <a:spcPct val="130000"/>
              </a:lnSpc>
            </a:pPr>
            <a:r>
              <a:rPr lang="zh-CN" altLang="en-US" sz="2000" dirty="0">
                <a:solidFill>
                  <a:schemeClr val="tx1">
                    <a:lumMod val="95000"/>
                  </a:schemeClr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rPr>
              <a:t>您的内容请写在这里您的内容请写在这里您的内容</a:t>
            </a:r>
            <a:endParaRPr lang="zh-CN" altLang="en-US" sz="2000" dirty="0">
              <a:solidFill>
                <a:schemeClr val="tx1">
                  <a:lumMod val="95000"/>
                </a:schemeClr>
              </a:solidFill>
              <a:latin typeface="腾祥铁山楷书简繁合集" panose="01010104010101010101" pitchFamily="2" charset="-122"/>
              <a:ea typeface="腾祥铁山楷书简繁合集" panose="01010104010101010101" pitchFamily="2" charset="-122"/>
            </a:endParaRPr>
          </a:p>
        </p:txBody>
      </p:sp>
      <p:sp>
        <p:nvSpPr>
          <p:cNvPr id="4" name="PA_文本框 19"/>
          <p:cNvSpPr txBox="1"/>
          <p:nvPr>
            <p:custDataLst>
              <p:tags r:id="rId3"/>
            </p:custDataLst>
          </p:nvPr>
        </p:nvSpPr>
        <p:spPr>
          <a:xfrm rot="5400000">
            <a:off x="407944" y="2111343"/>
            <a:ext cx="2855052" cy="707886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r>
              <a:rPr lang="en-US" altLang="zh-CN" sz="3600" dirty="0">
                <a:solidFill>
                  <a:srgbClr val="EC992A"/>
                </a:solidFill>
                <a:latin typeface="Baskerville Old Face" panose="02020602080505020303" pitchFamily="18" charset="0"/>
              </a:rPr>
              <a:t>PART ONE</a:t>
            </a:r>
            <a:endParaRPr lang="zh-CN" altLang="en-US" sz="3600" dirty="0">
              <a:solidFill>
                <a:srgbClr val="EC992A"/>
              </a:solidFill>
              <a:latin typeface="Baskerville Old Face" panose="02020602080505020303" pitchFamily="18" charset="0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900" advClick="0" advTm="5000">
        <p14:warp dir="in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3" grpId="0"/>
      <p:bldP spid="4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千图PPT彼岸天：ID 8661124库_组合 75"/>
          <p:cNvGrpSpPr/>
          <p:nvPr>
            <p:custDataLst>
              <p:tags r:id="rId1"/>
            </p:custDataLst>
          </p:nvPr>
        </p:nvGrpSpPr>
        <p:grpSpPr>
          <a:xfrm>
            <a:off x="3851085" y="1736812"/>
            <a:ext cx="4601682" cy="5124364"/>
            <a:chOff x="3851085" y="1736812"/>
            <a:chExt cx="4601682" cy="5124364"/>
          </a:xfrm>
        </p:grpSpPr>
        <p:sp>
          <p:nvSpPr>
            <p:cNvPr id="15" name="Freeform: Shape 3"/>
            <p:cNvSpPr/>
            <p:nvPr/>
          </p:nvSpPr>
          <p:spPr bwMode="auto">
            <a:xfrm>
              <a:off x="3974332" y="1971425"/>
              <a:ext cx="4478435" cy="4889751"/>
            </a:xfrm>
            <a:custGeom>
              <a:avLst/>
              <a:gdLst>
                <a:gd name="T0" fmla="*/ 1245 w 1274"/>
                <a:gd name="T1" fmla="*/ 763 h 1391"/>
                <a:gd name="T2" fmla="*/ 1247 w 1274"/>
                <a:gd name="T3" fmla="*/ 763 h 1391"/>
                <a:gd name="T4" fmla="*/ 1167 w 1274"/>
                <a:gd name="T5" fmla="*/ 762 h 1391"/>
                <a:gd name="T6" fmla="*/ 987 w 1274"/>
                <a:gd name="T7" fmla="*/ 894 h 1391"/>
                <a:gd name="T8" fmla="*/ 671 w 1274"/>
                <a:gd name="T9" fmla="*/ 1090 h 1391"/>
                <a:gd name="T10" fmla="*/ 609 w 1274"/>
                <a:gd name="T11" fmla="*/ 631 h 1391"/>
                <a:gd name="T12" fmla="*/ 613 w 1274"/>
                <a:gd name="T13" fmla="*/ 591 h 1391"/>
                <a:gd name="T14" fmla="*/ 858 w 1274"/>
                <a:gd name="T15" fmla="*/ 496 h 1391"/>
                <a:gd name="T16" fmla="*/ 866 w 1274"/>
                <a:gd name="T17" fmla="*/ 488 h 1391"/>
                <a:gd name="T18" fmla="*/ 866 w 1274"/>
                <a:gd name="T19" fmla="*/ 488 h 1391"/>
                <a:gd name="T20" fmla="*/ 940 w 1274"/>
                <a:gd name="T21" fmla="*/ 378 h 1391"/>
                <a:gd name="T22" fmla="*/ 1106 w 1274"/>
                <a:gd name="T23" fmla="*/ 244 h 1391"/>
                <a:gd name="T24" fmla="*/ 1191 w 1274"/>
                <a:gd name="T25" fmla="*/ 245 h 1391"/>
                <a:gd name="T26" fmla="*/ 1106 w 1274"/>
                <a:gd name="T27" fmla="*/ 244 h 1391"/>
                <a:gd name="T28" fmla="*/ 1106 w 1274"/>
                <a:gd name="T29" fmla="*/ 244 h 1391"/>
                <a:gd name="T30" fmla="*/ 926 w 1274"/>
                <a:gd name="T31" fmla="*/ 376 h 1391"/>
                <a:gd name="T32" fmla="*/ 616 w 1274"/>
                <a:gd name="T33" fmla="*/ 570 h 1391"/>
                <a:gd name="T34" fmla="*/ 887 w 1274"/>
                <a:gd name="T35" fmla="*/ 0 h 1391"/>
                <a:gd name="T36" fmla="*/ 674 w 1274"/>
                <a:gd name="T37" fmla="*/ 334 h 1391"/>
                <a:gd name="T38" fmla="*/ 670 w 1274"/>
                <a:gd name="T39" fmla="*/ 343 h 1391"/>
                <a:gd name="T40" fmla="*/ 584 w 1274"/>
                <a:gd name="T41" fmla="*/ 700 h 1391"/>
                <a:gd name="T42" fmla="*/ 586 w 1274"/>
                <a:gd name="T43" fmla="*/ 760 h 1391"/>
                <a:gd name="T44" fmla="*/ 304 w 1274"/>
                <a:gd name="T45" fmla="*/ 583 h 1391"/>
                <a:gd name="T46" fmla="*/ 116 w 1274"/>
                <a:gd name="T47" fmla="*/ 332 h 1391"/>
                <a:gd name="T48" fmla="*/ 46 w 1274"/>
                <a:gd name="T49" fmla="*/ 330 h 1391"/>
                <a:gd name="T50" fmla="*/ 115 w 1274"/>
                <a:gd name="T51" fmla="*/ 332 h 1391"/>
                <a:gd name="T52" fmla="*/ 224 w 1274"/>
                <a:gd name="T53" fmla="*/ 450 h 1391"/>
                <a:gd name="T54" fmla="*/ 302 w 1274"/>
                <a:gd name="T55" fmla="*/ 607 h 1391"/>
                <a:gd name="T56" fmla="*/ 0 w 1274"/>
                <a:gd name="T57" fmla="*/ 558 h 1391"/>
                <a:gd name="T58" fmla="*/ 314 w 1274"/>
                <a:gd name="T59" fmla="*/ 621 h 1391"/>
                <a:gd name="T60" fmla="*/ 589 w 1274"/>
                <a:gd name="T61" fmla="*/ 797 h 1391"/>
                <a:gd name="T62" fmla="*/ 605 w 1274"/>
                <a:gd name="T63" fmla="*/ 1055 h 1391"/>
                <a:gd name="T64" fmla="*/ 602 w 1274"/>
                <a:gd name="T65" fmla="*/ 1101 h 1391"/>
                <a:gd name="T66" fmla="*/ 361 w 1274"/>
                <a:gd name="T67" fmla="*/ 995 h 1391"/>
                <a:gd name="T68" fmla="*/ 198 w 1274"/>
                <a:gd name="T69" fmla="*/ 843 h 1391"/>
                <a:gd name="T70" fmla="*/ 144 w 1274"/>
                <a:gd name="T71" fmla="*/ 843 h 1391"/>
                <a:gd name="T72" fmla="*/ 204 w 1274"/>
                <a:gd name="T73" fmla="*/ 845 h 1391"/>
                <a:gd name="T74" fmla="*/ 293 w 1274"/>
                <a:gd name="T75" fmla="*/ 915 h 1391"/>
                <a:gd name="T76" fmla="*/ 601 w 1274"/>
                <a:gd name="T77" fmla="*/ 1122 h 1391"/>
                <a:gd name="T78" fmla="*/ 527 w 1274"/>
                <a:gd name="T79" fmla="*/ 1391 h 1391"/>
                <a:gd name="T80" fmla="*/ 744 w 1274"/>
                <a:gd name="T81" fmla="*/ 1387 h 1391"/>
                <a:gd name="T82" fmla="*/ 675 w 1274"/>
                <a:gd name="T83" fmla="*/ 1109 h 1391"/>
                <a:gd name="T84" fmla="*/ 919 w 1274"/>
                <a:gd name="T85" fmla="*/ 1014 h 1391"/>
                <a:gd name="T86" fmla="*/ 919 w 1274"/>
                <a:gd name="T87" fmla="*/ 1014 h 1391"/>
                <a:gd name="T88" fmla="*/ 927 w 1274"/>
                <a:gd name="T89" fmla="*/ 1006 h 1391"/>
                <a:gd name="T90" fmla="*/ 927 w 1274"/>
                <a:gd name="T91" fmla="*/ 1006 h 1391"/>
                <a:gd name="T92" fmla="*/ 1001 w 1274"/>
                <a:gd name="T93" fmla="*/ 896 h 1391"/>
                <a:gd name="T94" fmla="*/ 1165 w 1274"/>
                <a:gd name="T95" fmla="*/ 762 h 1391"/>
                <a:gd name="T96" fmla="*/ 1248 w 1274"/>
                <a:gd name="T97" fmla="*/ 764 h 1391"/>
                <a:gd name="T98" fmla="*/ 1274 w 1274"/>
                <a:gd name="T99" fmla="*/ 769 h 1391"/>
                <a:gd name="T100" fmla="*/ 1245 w 1274"/>
                <a:gd name="T101" fmla="*/ 763 h 1391"/>
                <a:gd name="T102" fmla="*/ 616 w 1274"/>
                <a:gd name="T103" fmla="*/ 570 h 1391"/>
                <a:gd name="T104" fmla="*/ 613 w 1274"/>
                <a:gd name="T105" fmla="*/ 590 h 1391"/>
                <a:gd name="T106" fmla="*/ 616 w 1274"/>
                <a:gd name="T107" fmla="*/ 570 h 1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274" h="1391">
                  <a:moveTo>
                    <a:pt x="1245" y="763"/>
                  </a:moveTo>
                  <a:cubicBezTo>
                    <a:pt x="1246" y="763"/>
                    <a:pt x="1247" y="763"/>
                    <a:pt x="1247" y="763"/>
                  </a:cubicBezTo>
                  <a:cubicBezTo>
                    <a:pt x="1217" y="759"/>
                    <a:pt x="1190" y="759"/>
                    <a:pt x="1167" y="762"/>
                  </a:cubicBezTo>
                  <a:cubicBezTo>
                    <a:pt x="1103" y="770"/>
                    <a:pt x="1029" y="801"/>
                    <a:pt x="987" y="894"/>
                  </a:cubicBezTo>
                  <a:cubicBezTo>
                    <a:pt x="987" y="894"/>
                    <a:pt x="924" y="1058"/>
                    <a:pt x="671" y="1090"/>
                  </a:cubicBezTo>
                  <a:cubicBezTo>
                    <a:pt x="638" y="939"/>
                    <a:pt x="613" y="786"/>
                    <a:pt x="609" y="631"/>
                  </a:cubicBezTo>
                  <a:cubicBezTo>
                    <a:pt x="610" y="617"/>
                    <a:pt x="611" y="604"/>
                    <a:pt x="613" y="591"/>
                  </a:cubicBezTo>
                  <a:cubicBezTo>
                    <a:pt x="614" y="591"/>
                    <a:pt x="750" y="599"/>
                    <a:pt x="858" y="496"/>
                  </a:cubicBezTo>
                  <a:cubicBezTo>
                    <a:pt x="858" y="496"/>
                    <a:pt x="1073" y="464"/>
                    <a:pt x="866" y="488"/>
                  </a:cubicBezTo>
                  <a:cubicBezTo>
                    <a:pt x="866" y="488"/>
                    <a:pt x="866" y="488"/>
                    <a:pt x="866" y="488"/>
                  </a:cubicBezTo>
                  <a:cubicBezTo>
                    <a:pt x="894" y="460"/>
                    <a:pt x="919" y="424"/>
                    <a:pt x="940" y="378"/>
                  </a:cubicBezTo>
                  <a:cubicBezTo>
                    <a:pt x="940" y="378"/>
                    <a:pt x="978" y="263"/>
                    <a:pt x="1106" y="244"/>
                  </a:cubicBezTo>
                  <a:cubicBezTo>
                    <a:pt x="1140" y="239"/>
                    <a:pt x="1170" y="242"/>
                    <a:pt x="1191" y="245"/>
                  </a:cubicBezTo>
                  <a:cubicBezTo>
                    <a:pt x="1159" y="240"/>
                    <a:pt x="1131" y="240"/>
                    <a:pt x="1106" y="244"/>
                  </a:cubicBezTo>
                  <a:cubicBezTo>
                    <a:pt x="1106" y="244"/>
                    <a:pt x="1106" y="244"/>
                    <a:pt x="1106" y="244"/>
                  </a:cubicBezTo>
                  <a:cubicBezTo>
                    <a:pt x="1043" y="251"/>
                    <a:pt x="969" y="283"/>
                    <a:pt x="926" y="376"/>
                  </a:cubicBezTo>
                  <a:cubicBezTo>
                    <a:pt x="926" y="376"/>
                    <a:pt x="870" y="538"/>
                    <a:pt x="616" y="570"/>
                  </a:cubicBezTo>
                  <a:cubicBezTo>
                    <a:pt x="651" y="368"/>
                    <a:pt x="765" y="156"/>
                    <a:pt x="887" y="0"/>
                  </a:cubicBezTo>
                  <a:cubicBezTo>
                    <a:pt x="810" y="98"/>
                    <a:pt x="731" y="213"/>
                    <a:pt x="674" y="334"/>
                  </a:cubicBezTo>
                  <a:cubicBezTo>
                    <a:pt x="612" y="229"/>
                    <a:pt x="670" y="343"/>
                    <a:pt x="670" y="343"/>
                  </a:cubicBezTo>
                  <a:cubicBezTo>
                    <a:pt x="616" y="458"/>
                    <a:pt x="582" y="580"/>
                    <a:pt x="584" y="700"/>
                  </a:cubicBezTo>
                  <a:cubicBezTo>
                    <a:pt x="584" y="720"/>
                    <a:pt x="585" y="740"/>
                    <a:pt x="586" y="760"/>
                  </a:cubicBezTo>
                  <a:cubicBezTo>
                    <a:pt x="586" y="760"/>
                    <a:pt x="462" y="751"/>
                    <a:pt x="304" y="583"/>
                  </a:cubicBezTo>
                  <a:cubicBezTo>
                    <a:pt x="232" y="491"/>
                    <a:pt x="225" y="359"/>
                    <a:pt x="116" y="332"/>
                  </a:cubicBezTo>
                  <a:cubicBezTo>
                    <a:pt x="95" y="326"/>
                    <a:pt x="71" y="325"/>
                    <a:pt x="46" y="330"/>
                  </a:cubicBezTo>
                  <a:cubicBezTo>
                    <a:pt x="73" y="327"/>
                    <a:pt x="96" y="328"/>
                    <a:pt x="115" y="332"/>
                  </a:cubicBezTo>
                  <a:cubicBezTo>
                    <a:pt x="164" y="347"/>
                    <a:pt x="201" y="390"/>
                    <a:pt x="224" y="450"/>
                  </a:cubicBezTo>
                  <a:cubicBezTo>
                    <a:pt x="224" y="450"/>
                    <a:pt x="235" y="523"/>
                    <a:pt x="302" y="607"/>
                  </a:cubicBezTo>
                  <a:cubicBezTo>
                    <a:pt x="282" y="614"/>
                    <a:pt x="132" y="662"/>
                    <a:pt x="0" y="558"/>
                  </a:cubicBezTo>
                  <a:cubicBezTo>
                    <a:pt x="0" y="558"/>
                    <a:pt x="131" y="671"/>
                    <a:pt x="314" y="621"/>
                  </a:cubicBezTo>
                  <a:cubicBezTo>
                    <a:pt x="368" y="684"/>
                    <a:pt x="454" y="751"/>
                    <a:pt x="589" y="797"/>
                  </a:cubicBezTo>
                  <a:cubicBezTo>
                    <a:pt x="597" y="883"/>
                    <a:pt x="609" y="968"/>
                    <a:pt x="605" y="1055"/>
                  </a:cubicBezTo>
                  <a:cubicBezTo>
                    <a:pt x="604" y="1072"/>
                    <a:pt x="603" y="1087"/>
                    <a:pt x="602" y="1101"/>
                  </a:cubicBezTo>
                  <a:cubicBezTo>
                    <a:pt x="587" y="1100"/>
                    <a:pt x="486" y="1088"/>
                    <a:pt x="361" y="995"/>
                  </a:cubicBezTo>
                  <a:cubicBezTo>
                    <a:pt x="299" y="939"/>
                    <a:pt x="294" y="859"/>
                    <a:pt x="198" y="843"/>
                  </a:cubicBezTo>
                  <a:cubicBezTo>
                    <a:pt x="200" y="844"/>
                    <a:pt x="165" y="841"/>
                    <a:pt x="144" y="843"/>
                  </a:cubicBezTo>
                  <a:cubicBezTo>
                    <a:pt x="167" y="842"/>
                    <a:pt x="187" y="843"/>
                    <a:pt x="204" y="845"/>
                  </a:cubicBezTo>
                  <a:cubicBezTo>
                    <a:pt x="244" y="855"/>
                    <a:pt x="274" y="880"/>
                    <a:pt x="293" y="915"/>
                  </a:cubicBezTo>
                  <a:cubicBezTo>
                    <a:pt x="293" y="915"/>
                    <a:pt x="323" y="1054"/>
                    <a:pt x="601" y="1122"/>
                  </a:cubicBezTo>
                  <a:cubicBezTo>
                    <a:pt x="593" y="1229"/>
                    <a:pt x="579" y="1263"/>
                    <a:pt x="527" y="1391"/>
                  </a:cubicBezTo>
                  <a:cubicBezTo>
                    <a:pt x="527" y="1391"/>
                    <a:pt x="555" y="1387"/>
                    <a:pt x="744" y="1387"/>
                  </a:cubicBezTo>
                  <a:cubicBezTo>
                    <a:pt x="720" y="1295"/>
                    <a:pt x="696" y="1202"/>
                    <a:pt x="675" y="1109"/>
                  </a:cubicBezTo>
                  <a:cubicBezTo>
                    <a:pt x="688" y="1109"/>
                    <a:pt x="816" y="1112"/>
                    <a:pt x="919" y="1014"/>
                  </a:cubicBezTo>
                  <a:cubicBezTo>
                    <a:pt x="919" y="1014"/>
                    <a:pt x="919" y="1014"/>
                    <a:pt x="919" y="1014"/>
                  </a:cubicBezTo>
                  <a:cubicBezTo>
                    <a:pt x="919" y="1014"/>
                    <a:pt x="1134" y="982"/>
                    <a:pt x="927" y="1006"/>
                  </a:cubicBezTo>
                  <a:cubicBezTo>
                    <a:pt x="927" y="1006"/>
                    <a:pt x="927" y="1006"/>
                    <a:pt x="927" y="1006"/>
                  </a:cubicBezTo>
                  <a:cubicBezTo>
                    <a:pt x="955" y="978"/>
                    <a:pt x="980" y="942"/>
                    <a:pt x="1001" y="896"/>
                  </a:cubicBezTo>
                  <a:cubicBezTo>
                    <a:pt x="1001" y="896"/>
                    <a:pt x="1039" y="782"/>
                    <a:pt x="1165" y="762"/>
                  </a:cubicBezTo>
                  <a:cubicBezTo>
                    <a:pt x="1198" y="758"/>
                    <a:pt x="1227" y="761"/>
                    <a:pt x="1248" y="764"/>
                  </a:cubicBezTo>
                  <a:cubicBezTo>
                    <a:pt x="1255" y="765"/>
                    <a:pt x="1263" y="766"/>
                    <a:pt x="1274" y="769"/>
                  </a:cubicBezTo>
                  <a:cubicBezTo>
                    <a:pt x="1274" y="769"/>
                    <a:pt x="1263" y="766"/>
                    <a:pt x="1245" y="763"/>
                  </a:cubicBezTo>
                  <a:close/>
                  <a:moveTo>
                    <a:pt x="616" y="570"/>
                  </a:moveTo>
                  <a:cubicBezTo>
                    <a:pt x="613" y="590"/>
                    <a:pt x="613" y="590"/>
                    <a:pt x="613" y="590"/>
                  </a:cubicBezTo>
                  <a:cubicBezTo>
                    <a:pt x="614" y="583"/>
                    <a:pt x="615" y="577"/>
                    <a:pt x="616" y="570"/>
                  </a:cubicBezTo>
                  <a:close/>
                </a:path>
              </a:pathLst>
            </a:cu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6" name="Oval 4"/>
            <p:cNvSpPr/>
            <p:nvPr/>
          </p:nvSpPr>
          <p:spPr bwMode="auto">
            <a:xfrm>
              <a:off x="6174942" y="4094821"/>
              <a:ext cx="720173" cy="721658"/>
            </a:xfrm>
            <a:prstGeom prst="ellipse">
              <a:avLst/>
            </a:prstGeom>
            <a:solidFill>
              <a:schemeClr val="accent1">
                <a:alpha val="46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7" name="Oval 5"/>
            <p:cNvSpPr/>
            <p:nvPr/>
          </p:nvSpPr>
          <p:spPr bwMode="auto">
            <a:xfrm>
              <a:off x="6990147" y="2650020"/>
              <a:ext cx="310343" cy="310343"/>
            </a:xfrm>
            <a:prstGeom prst="ellipse">
              <a:avLst/>
            </a:prstGeom>
            <a:solidFill>
              <a:schemeClr val="accent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8" name="Oval 6"/>
            <p:cNvSpPr/>
            <p:nvPr/>
          </p:nvSpPr>
          <p:spPr bwMode="auto">
            <a:xfrm>
              <a:off x="4768749" y="4249250"/>
              <a:ext cx="313313" cy="313313"/>
            </a:xfrm>
            <a:prstGeom prst="ellipse">
              <a:avLst/>
            </a:prstGeom>
            <a:solidFill>
              <a:schemeClr val="accent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9" name="Oval 7"/>
            <p:cNvSpPr/>
            <p:nvPr/>
          </p:nvSpPr>
          <p:spPr bwMode="auto">
            <a:xfrm>
              <a:off x="7063047" y="4187997"/>
              <a:ext cx="313313" cy="313313"/>
            </a:xfrm>
            <a:prstGeom prst="ellipse">
              <a:avLst/>
            </a:prstGeom>
            <a:solidFill>
              <a:schemeClr val="accent5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0" name="Oval 8"/>
            <p:cNvSpPr/>
            <p:nvPr/>
          </p:nvSpPr>
          <p:spPr bwMode="auto">
            <a:xfrm>
              <a:off x="5144427" y="4516530"/>
              <a:ext cx="344495" cy="348950"/>
            </a:xfrm>
            <a:prstGeom prst="ellipse">
              <a:avLst/>
            </a:prstGeom>
            <a:solidFill>
              <a:schemeClr val="accent3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1" name="Oval 9"/>
            <p:cNvSpPr/>
            <p:nvPr/>
          </p:nvSpPr>
          <p:spPr bwMode="auto">
            <a:xfrm>
              <a:off x="3851085" y="3824571"/>
              <a:ext cx="347465" cy="347465"/>
            </a:xfrm>
            <a:prstGeom prst="ellipse">
              <a:avLst/>
            </a:prstGeom>
            <a:solidFill>
              <a:schemeClr val="accent3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2" name="Oval 10"/>
            <p:cNvSpPr/>
            <p:nvPr/>
          </p:nvSpPr>
          <p:spPr bwMode="auto">
            <a:xfrm>
              <a:off x="6933721" y="4636806"/>
              <a:ext cx="495954" cy="498924"/>
            </a:xfrm>
            <a:prstGeom prst="ellipse">
              <a:avLst/>
            </a:prstGeom>
            <a:solidFill>
              <a:schemeClr val="accent3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3" name="Oval 11"/>
            <p:cNvSpPr/>
            <p:nvPr/>
          </p:nvSpPr>
          <p:spPr bwMode="auto">
            <a:xfrm>
              <a:off x="4905359" y="3163793"/>
              <a:ext cx="495954" cy="498924"/>
            </a:xfrm>
            <a:prstGeom prst="ellipse">
              <a:avLst/>
            </a:prstGeom>
            <a:solidFill>
              <a:schemeClr val="accent4">
                <a:alpha val="40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4" name="Oval 12"/>
            <p:cNvSpPr/>
            <p:nvPr/>
          </p:nvSpPr>
          <p:spPr bwMode="auto">
            <a:xfrm>
              <a:off x="4131730" y="4194308"/>
              <a:ext cx="390527" cy="393497"/>
            </a:xfrm>
            <a:prstGeom prst="ellipse">
              <a:avLst/>
            </a:prstGeom>
            <a:solidFill>
              <a:schemeClr val="accent2">
                <a:alpha val="47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5" name="Oval 13"/>
            <p:cNvSpPr/>
            <p:nvPr/>
          </p:nvSpPr>
          <p:spPr bwMode="auto">
            <a:xfrm>
              <a:off x="4961785" y="2109520"/>
              <a:ext cx="337071" cy="340041"/>
            </a:xfrm>
            <a:prstGeom prst="ellipse">
              <a:avLst/>
            </a:prstGeom>
            <a:solidFill>
              <a:schemeClr val="accent2">
                <a:alpha val="47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6" name="Oval 14"/>
            <p:cNvSpPr/>
            <p:nvPr/>
          </p:nvSpPr>
          <p:spPr bwMode="auto">
            <a:xfrm>
              <a:off x="4750930" y="2516380"/>
              <a:ext cx="390527" cy="393497"/>
            </a:xfrm>
            <a:prstGeom prst="ellipse">
              <a:avLst/>
            </a:prstGeom>
            <a:solidFill>
              <a:schemeClr val="accent4">
                <a:alpha val="40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7" name="Oval 15"/>
            <p:cNvSpPr/>
            <p:nvPr/>
          </p:nvSpPr>
          <p:spPr bwMode="auto">
            <a:xfrm>
              <a:off x="5306280" y="4886268"/>
              <a:ext cx="714234" cy="709779"/>
            </a:xfrm>
            <a:prstGeom prst="ellipse">
              <a:avLst/>
            </a:prstGeom>
            <a:solidFill>
              <a:schemeClr val="accent3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8" name="Oval 16"/>
            <p:cNvSpPr/>
            <p:nvPr/>
          </p:nvSpPr>
          <p:spPr bwMode="auto">
            <a:xfrm>
              <a:off x="5851236" y="3465227"/>
              <a:ext cx="179672" cy="176703"/>
            </a:xfrm>
            <a:prstGeom prst="ellipse">
              <a:avLst/>
            </a:prstGeom>
            <a:solidFill>
              <a:schemeClr val="accent5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9" name="Freeform: Shape 17"/>
            <p:cNvSpPr/>
            <p:nvPr/>
          </p:nvSpPr>
          <p:spPr bwMode="auto">
            <a:xfrm>
              <a:off x="6367978" y="2865330"/>
              <a:ext cx="791448" cy="789963"/>
            </a:xfrm>
            <a:custGeom>
              <a:avLst/>
              <a:gdLst>
                <a:gd name="T0" fmla="*/ 63 w 225"/>
                <a:gd name="T1" fmla="*/ 27 h 225"/>
                <a:gd name="T2" fmla="*/ 198 w 225"/>
                <a:gd name="T3" fmla="*/ 63 h 225"/>
                <a:gd name="T4" fmla="*/ 162 w 225"/>
                <a:gd name="T5" fmla="*/ 198 h 225"/>
                <a:gd name="T6" fmla="*/ 27 w 225"/>
                <a:gd name="T7" fmla="*/ 162 h 225"/>
                <a:gd name="T8" fmla="*/ 63 w 225"/>
                <a:gd name="T9" fmla="*/ 27 h 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5" h="225">
                  <a:moveTo>
                    <a:pt x="63" y="27"/>
                  </a:moveTo>
                  <a:cubicBezTo>
                    <a:pt x="110" y="0"/>
                    <a:pt x="170" y="16"/>
                    <a:pt x="198" y="63"/>
                  </a:cubicBezTo>
                  <a:cubicBezTo>
                    <a:pt x="225" y="110"/>
                    <a:pt x="209" y="170"/>
                    <a:pt x="162" y="198"/>
                  </a:cubicBezTo>
                  <a:cubicBezTo>
                    <a:pt x="115" y="225"/>
                    <a:pt x="55" y="209"/>
                    <a:pt x="27" y="162"/>
                  </a:cubicBezTo>
                  <a:cubicBezTo>
                    <a:pt x="0" y="115"/>
                    <a:pt x="16" y="55"/>
                    <a:pt x="63" y="27"/>
                  </a:cubicBezTo>
                  <a:close/>
                </a:path>
              </a:pathLst>
            </a:custGeom>
            <a:solidFill>
              <a:schemeClr val="accent4">
                <a:alpha val="40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30" name="Freeform: Shape 18"/>
            <p:cNvSpPr/>
            <p:nvPr/>
          </p:nvSpPr>
          <p:spPr bwMode="auto">
            <a:xfrm>
              <a:off x="5236490" y="3624110"/>
              <a:ext cx="791448" cy="786993"/>
            </a:xfrm>
            <a:custGeom>
              <a:avLst/>
              <a:gdLst>
                <a:gd name="T0" fmla="*/ 64 w 225"/>
                <a:gd name="T1" fmla="*/ 27 h 224"/>
                <a:gd name="T2" fmla="*/ 198 w 225"/>
                <a:gd name="T3" fmla="*/ 63 h 224"/>
                <a:gd name="T4" fmla="*/ 162 w 225"/>
                <a:gd name="T5" fmla="*/ 197 h 224"/>
                <a:gd name="T6" fmla="*/ 28 w 225"/>
                <a:gd name="T7" fmla="*/ 161 h 224"/>
                <a:gd name="T8" fmla="*/ 64 w 225"/>
                <a:gd name="T9" fmla="*/ 27 h 2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5" h="224">
                  <a:moveTo>
                    <a:pt x="64" y="27"/>
                  </a:moveTo>
                  <a:cubicBezTo>
                    <a:pt x="111" y="0"/>
                    <a:pt x="171" y="16"/>
                    <a:pt x="198" y="63"/>
                  </a:cubicBezTo>
                  <a:cubicBezTo>
                    <a:pt x="225" y="110"/>
                    <a:pt x="209" y="170"/>
                    <a:pt x="162" y="197"/>
                  </a:cubicBezTo>
                  <a:cubicBezTo>
                    <a:pt x="115" y="224"/>
                    <a:pt x="55" y="208"/>
                    <a:pt x="28" y="161"/>
                  </a:cubicBezTo>
                  <a:cubicBezTo>
                    <a:pt x="0" y="114"/>
                    <a:pt x="17" y="54"/>
                    <a:pt x="64" y="27"/>
                  </a:cubicBezTo>
                  <a:close/>
                </a:path>
              </a:pathLst>
            </a:custGeom>
            <a:solidFill>
              <a:schemeClr val="accent2">
                <a:alpha val="47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31" name="Freeform: Shape 19"/>
            <p:cNvSpPr/>
            <p:nvPr/>
          </p:nvSpPr>
          <p:spPr bwMode="auto">
            <a:xfrm>
              <a:off x="6241762" y="4904087"/>
              <a:ext cx="786993" cy="789963"/>
            </a:xfrm>
            <a:custGeom>
              <a:avLst/>
              <a:gdLst>
                <a:gd name="T0" fmla="*/ 63 w 224"/>
                <a:gd name="T1" fmla="*/ 27 h 225"/>
                <a:gd name="T2" fmla="*/ 197 w 224"/>
                <a:gd name="T3" fmla="*/ 63 h 225"/>
                <a:gd name="T4" fmla="*/ 161 w 224"/>
                <a:gd name="T5" fmla="*/ 198 h 225"/>
                <a:gd name="T6" fmla="*/ 27 w 224"/>
                <a:gd name="T7" fmla="*/ 162 h 225"/>
                <a:gd name="T8" fmla="*/ 63 w 224"/>
                <a:gd name="T9" fmla="*/ 27 h 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225">
                  <a:moveTo>
                    <a:pt x="63" y="27"/>
                  </a:moveTo>
                  <a:cubicBezTo>
                    <a:pt x="110" y="0"/>
                    <a:pt x="170" y="16"/>
                    <a:pt x="197" y="63"/>
                  </a:cubicBezTo>
                  <a:cubicBezTo>
                    <a:pt x="224" y="110"/>
                    <a:pt x="208" y="170"/>
                    <a:pt x="161" y="198"/>
                  </a:cubicBezTo>
                  <a:cubicBezTo>
                    <a:pt x="114" y="225"/>
                    <a:pt x="54" y="209"/>
                    <a:pt x="27" y="162"/>
                  </a:cubicBezTo>
                  <a:cubicBezTo>
                    <a:pt x="0" y="115"/>
                    <a:pt x="16" y="54"/>
                    <a:pt x="63" y="27"/>
                  </a:cubicBezTo>
                  <a:close/>
                </a:path>
              </a:pathLst>
            </a:custGeom>
            <a:solidFill>
              <a:schemeClr val="accent2">
                <a:alpha val="47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32" name="Freeform: Shape 20"/>
            <p:cNvSpPr/>
            <p:nvPr/>
          </p:nvSpPr>
          <p:spPr bwMode="auto">
            <a:xfrm>
              <a:off x="6213549" y="3578079"/>
              <a:ext cx="242038" cy="243522"/>
            </a:xfrm>
            <a:custGeom>
              <a:avLst/>
              <a:gdLst>
                <a:gd name="T0" fmla="*/ 20 w 69"/>
                <a:gd name="T1" fmla="*/ 8 h 69"/>
                <a:gd name="T2" fmla="*/ 61 w 69"/>
                <a:gd name="T3" fmla="*/ 19 h 69"/>
                <a:gd name="T4" fmla="*/ 50 w 69"/>
                <a:gd name="T5" fmla="*/ 61 h 69"/>
                <a:gd name="T6" fmla="*/ 9 w 69"/>
                <a:gd name="T7" fmla="*/ 50 h 69"/>
                <a:gd name="T8" fmla="*/ 20 w 69"/>
                <a:gd name="T9" fmla="*/ 8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9" h="69">
                  <a:moveTo>
                    <a:pt x="20" y="8"/>
                  </a:moveTo>
                  <a:cubicBezTo>
                    <a:pt x="34" y="0"/>
                    <a:pt x="53" y="5"/>
                    <a:pt x="61" y="19"/>
                  </a:cubicBezTo>
                  <a:cubicBezTo>
                    <a:pt x="69" y="34"/>
                    <a:pt x="64" y="52"/>
                    <a:pt x="50" y="61"/>
                  </a:cubicBezTo>
                  <a:cubicBezTo>
                    <a:pt x="35" y="69"/>
                    <a:pt x="17" y="64"/>
                    <a:pt x="9" y="50"/>
                  </a:cubicBezTo>
                  <a:cubicBezTo>
                    <a:pt x="0" y="35"/>
                    <a:pt x="5" y="17"/>
                    <a:pt x="20" y="8"/>
                  </a:cubicBezTo>
                  <a:close/>
                </a:path>
              </a:pathLst>
            </a:custGeom>
            <a:solidFill>
              <a:schemeClr val="accent5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33" name="Freeform: Shape 21"/>
            <p:cNvSpPr/>
            <p:nvPr/>
          </p:nvSpPr>
          <p:spPr bwMode="auto">
            <a:xfrm>
              <a:off x="6097728" y="1943212"/>
              <a:ext cx="302918" cy="305888"/>
            </a:xfrm>
            <a:custGeom>
              <a:avLst/>
              <a:gdLst>
                <a:gd name="T0" fmla="*/ 24 w 86"/>
                <a:gd name="T1" fmla="*/ 11 h 87"/>
                <a:gd name="T2" fmla="*/ 76 w 86"/>
                <a:gd name="T3" fmla="*/ 25 h 87"/>
                <a:gd name="T4" fmla="*/ 62 w 86"/>
                <a:gd name="T5" fmla="*/ 76 h 87"/>
                <a:gd name="T6" fmla="*/ 10 w 86"/>
                <a:gd name="T7" fmla="*/ 62 h 87"/>
                <a:gd name="T8" fmla="*/ 24 w 86"/>
                <a:gd name="T9" fmla="*/ 11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6" h="87">
                  <a:moveTo>
                    <a:pt x="24" y="11"/>
                  </a:moveTo>
                  <a:cubicBezTo>
                    <a:pt x="42" y="0"/>
                    <a:pt x="65" y="7"/>
                    <a:pt x="76" y="25"/>
                  </a:cubicBezTo>
                  <a:cubicBezTo>
                    <a:pt x="86" y="43"/>
                    <a:pt x="80" y="66"/>
                    <a:pt x="62" y="76"/>
                  </a:cubicBezTo>
                  <a:cubicBezTo>
                    <a:pt x="44" y="87"/>
                    <a:pt x="21" y="81"/>
                    <a:pt x="10" y="62"/>
                  </a:cubicBezTo>
                  <a:cubicBezTo>
                    <a:pt x="0" y="44"/>
                    <a:pt x="6" y="21"/>
                    <a:pt x="24" y="11"/>
                  </a:cubicBezTo>
                  <a:close/>
                </a:path>
              </a:pathLst>
            </a:custGeom>
            <a:solidFill>
              <a:schemeClr val="accent5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34" name="Group 22"/>
            <p:cNvGrpSpPr/>
            <p:nvPr/>
          </p:nvGrpSpPr>
          <p:grpSpPr>
            <a:xfrm>
              <a:off x="5218671" y="2179310"/>
              <a:ext cx="1265128" cy="1265128"/>
              <a:chOff x="5008563" y="1855788"/>
              <a:chExt cx="1352550" cy="1352550"/>
            </a:xfrm>
          </p:grpSpPr>
          <p:sp>
            <p:nvSpPr>
              <p:cNvPr id="66" name="Freeform: Shape 23"/>
              <p:cNvSpPr/>
              <p:nvPr/>
            </p:nvSpPr>
            <p:spPr bwMode="auto">
              <a:xfrm>
                <a:off x="5008563" y="1855788"/>
                <a:ext cx="1352550" cy="1352550"/>
              </a:xfrm>
              <a:custGeom>
                <a:avLst/>
                <a:gdLst>
                  <a:gd name="T0" fmla="*/ 101 w 360"/>
                  <a:gd name="T1" fmla="*/ 316 h 360"/>
                  <a:gd name="T2" fmla="*/ 43 w 360"/>
                  <a:gd name="T3" fmla="*/ 101 h 360"/>
                  <a:gd name="T4" fmla="*/ 259 w 360"/>
                  <a:gd name="T5" fmla="*/ 43 h 360"/>
                  <a:gd name="T6" fmla="*/ 316 w 360"/>
                  <a:gd name="T7" fmla="*/ 259 h 360"/>
                  <a:gd name="T8" fmla="*/ 101 w 360"/>
                  <a:gd name="T9" fmla="*/ 316 h 3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0" h="360">
                    <a:moveTo>
                      <a:pt x="101" y="316"/>
                    </a:moveTo>
                    <a:cubicBezTo>
                      <a:pt x="26" y="273"/>
                      <a:pt x="0" y="176"/>
                      <a:pt x="43" y="101"/>
                    </a:cubicBezTo>
                    <a:cubicBezTo>
                      <a:pt x="87" y="26"/>
                      <a:pt x="183" y="0"/>
                      <a:pt x="259" y="43"/>
                    </a:cubicBezTo>
                    <a:cubicBezTo>
                      <a:pt x="334" y="87"/>
                      <a:pt x="360" y="183"/>
                      <a:pt x="316" y="259"/>
                    </a:cubicBezTo>
                    <a:cubicBezTo>
                      <a:pt x="273" y="334"/>
                      <a:pt x="177" y="360"/>
                      <a:pt x="101" y="316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67" name="Group 24"/>
              <p:cNvGrpSpPr/>
              <p:nvPr/>
            </p:nvGrpSpPr>
            <p:grpSpPr>
              <a:xfrm>
                <a:off x="5364526" y="2203087"/>
                <a:ext cx="652142" cy="653257"/>
                <a:chOff x="7275629" y="3973834"/>
                <a:chExt cx="464344" cy="465138"/>
              </a:xfrm>
              <a:solidFill>
                <a:schemeClr val="bg1"/>
              </a:solidFill>
            </p:grpSpPr>
            <p:sp>
              <p:nvSpPr>
                <p:cNvPr id="68" name="Freeform: Shape 25"/>
                <p:cNvSpPr/>
                <p:nvPr/>
              </p:nvSpPr>
              <p:spPr bwMode="auto">
                <a:xfrm>
                  <a:off x="7275629" y="4017490"/>
                  <a:ext cx="423069" cy="421482"/>
                </a:xfrm>
                <a:custGeom>
                  <a:avLst/>
                  <a:gdLst>
                    <a:gd name="T0" fmla="+- 0 10849 98"/>
                    <a:gd name="T1" fmla="*/ T0 w 21502"/>
                    <a:gd name="T2" fmla="*/ 10800 h 21600"/>
                    <a:gd name="T3" fmla="+- 0 10849 98"/>
                    <a:gd name="T4" fmla="*/ T3 w 21502"/>
                    <a:gd name="T5" fmla="*/ 10800 h 21600"/>
                    <a:gd name="T6" fmla="+- 0 10849 98"/>
                    <a:gd name="T7" fmla="*/ T6 w 21502"/>
                    <a:gd name="T8" fmla="*/ 10800 h 21600"/>
                    <a:gd name="T9" fmla="+- 0 10849 98"/>
                    <a:gd name="T10" fmla="*/ T9 w 21502"/>
                    <a:gd name="T11" fmla="*/ 10800 h 21600"/>
                  </a:gdLst>
                  <a:ahLst/>
                  <a:cxnLst>
                    <a:cxn ang="0">
                      <a:pos x="T1" y="T2"/>
                    </a:cxn>
                    <a:cxn ang="0">
                      <a:pos x="T4" y="T5"/>
                    </a:cxn>
                    <a:cxn ang="0">
                      <a:pos x="T7" y="T8"/>
                    </a:cxn>
                    <a:cxn ang="0">
                      <a:pos x="T10" y="T11"/>
                    </a:cxn>
                  </a:cxnLst>
                  <a:rect l="0" t="0" r="r" b="b"/>
                  <a:pathLst>
                    <a:path w="21502" h="21600">
                      <a:moveTo>
                        <a:pt x="19917" y="7880"/>
                      </a:moveTo>
                      <a:lnTo>
                        <a:pt x="18875" y="8932"/>
                      </a:lnTo>
                      <a:cubicBezTo>
                        <a:pt x="18730" y="9079"/>
                        <a:pt x="18497" y="9079"/>
                        <a:pt x="18353" y="8932"/>
                      </a:cubicBezTo>
                      <a:lnTo>
                        <a:pt x="17048" y="7617"/>
                      </a:lnTo>
                      <a:lnTo>
                        <a:pt x="15991" y="10290"/>
                      </a:lnTo>
                      <a:lnTo>
                        <a:pt x="16080" y="10064"/>
                      </a:lnTo>
                      <a:cubicBezTo>
                        <a:pt x="13859" y="7826"/>
                        <a:pt x="11601" y="7544"/>
                        <a:pt x="9565" y="7291"/>
                      </a:cubicBezTo>
                      <a:cubicBezTo>
                        <a:pt x="8910" y="7210"/>
                        <a:pt x="8276" y="7126"/>
                        <a:pt x="7652" y="6990"/>
                      </a:cubicBezTo>
                      <a:lnTo>
                        <a:pt x="13918" y="4456"/>
                      </a:lnTo>
                      <a:lnTo>
                        <a:pt x="12652" y="3179"/>
                      </a:lnTo>
                      <a:cubicBezTo>
                        <a:pt x="12508" y="3033"/>
                        <a:pt x="12508" y="2798"/>
                        <a:pt x="12652" y="2652"/>
                      </a:cubicBezTo>
                      <a:lnTo>
                        <a:pt x="13695" y="1598"/>
                      </a:lnTo>
                      <a:cubicBezTo>
                        <a:pt x="13840" y="1453"/>
                        <a:pt x="14073" y="1453"/>
                        <a:pt x="14217" y="1598"/>
                      </a:cubicBezTo>
                      <a:lnTo>
                        <a:pt x="19917" y="7353"/>
                      </a:lnTo>
                      <a:cubicBezTo>
                        <a:pt x="20062" y="7499"/>
                        <a:pt x="20062" y="7734"/>
                        <a:pt x="19917" y="7880"/>
                      </a:cubicBezTo>
                      <a:moveTo>
                        <a:pt x="12292" y="19639"/>
                      </a:moveTo>
                      <a:cubicBezTo>
                        <a:pt x="12200" y="19872"/>
                        <a:pt x="11999" y="20044"/>
                        <a:pt x="11756" y="20095"/>
                      </a:cubicBezTo>
                      <a:cubicBezTo>
                        <a:pt x="11700" y="20106"/>
                        <a:pt x="11643" y="20111"/>
                        <a:pt x="11587" y="20110"/>
                      </a:cubicBezTo>
                      <a:cubicBezTo>
                        <a:pt x="11400" y="20105"/>
                        <a:pt x="11219" y="20030"/>
                        <a:pt x="11084" y="19892"/>
                      </a:cubicBezTo>
                      <a:lnTo>
                        <a:pt x="1692" y="10517"/>
                      </a:lnTo>
                      <a:cubicBezTo>
                        <a:pt x="1519" y="10343"/>
                        <a:pt x="1443" y="10094"/>
                        <a:pt x="1488" y="9852"/>
                      </a:cubicBezTo>
                      <a:cubicBezTo>
                        <a:pt x="1533" y="9610"/>
                        <a:pt x="1695" y="9407"/>
                        <a:pt x="1917" y="9308"/>
                      </a:cubicBezTo>
                      <a:lnTo>
                        <a:pt x="6505" y="7453"/>
                      </a:lnTo>
                      <a:cubicBezTo>
                        <a:pt x="9597" y="8490"/>
                        <a:pt x="12689" y="7491"/>
                        <a:pt x="15781" y="10821"/>
                      </a:cubicBezTo>
                      <a:cubicBezTo>
                        <a:pt x="15781" y="10821"/>
                        <a:pt x="12292" y="19639"/>
                        <a:pt x="12292" y="19639"/>
                      </a:cubicBezTo>
                      <a:close/>
                      <a:moveTo>
                        <a:pt x="15260" y="545"/>
                      </a:moveTo>
                      <a:cubicBezTo>
                        <a:pt x="14912" y="193"/>
                        <a:pt x="14449" y="0"/>
                        <a:pt x="13956" y="0"/>
                      </a:cubicBezTo>
                      <a:cubicBezTo>
                        <a:pt x="13463" y="0"/>
                        <a:pt x="13000" y="193"/>
                        <a:pt x="12651" y="546"/>
                      </a:cubicBezTo>
                      <a:lnTo>
                        <a:pt x="11610" y="1598"/>
                      </a:lnTo>
                      <a:cubicBezTo>
                        <a:pt x="11261" y="1949"/>
                        <a:pt x="11068" y="2417"/>
                        <a:pt x="11068" y="2915"/>
                      </a:cubicBezTo>
                      <a:cubicBezTo>
                        <a:pt x="11068" y="3265"/>
                        <a:pt x="11164" y="3601"/>
                        <a:pt x="11342" y="3893"/>
                      </a:cubicBezTo>
                      <a:lnTo>
                        <a:pt x="1324" y="7944"/>
                      </a:lnTo>
                      <a:cubicBezTo>
                        <a:pt x="654" y="8241"/>
                        <a:pt x="173" y="8851"/>
                        <a:pt x="38" y="9575"/>
                      </a:cubicBezTo>
                      <a:cubicBezTo>
                        <a:pt x="-98" y="10302"/>
                        <a:pt x="130" y="11048"/>
                        <a:pt x="654" y="11576"/>
                      </a:cubicBezTo>
                      <a:lnTo>
                        <a:pt x="10041" y="20946"/>
                      </a:lnTo>
                      <a:cubicBezTo>
                        <a:pt x="10445" y="21354"/>
                        <a:pt x="10982" y="21586"/>
                        <a:pt x="11549" y="21599"/>
                      </a:cubicBezTo>
                      <a:cubicBezTo>
                        <a:pt x="11562" y="21599"/>
                        <a:pt x="11593" y="21599"/>
                        <a:pt x="11605" y="21599"/>
                      </a:cubicBezTo>
                      <a:cubicBezTo>
                        <a:pt x="11754" y="21599"/>
                        <a:pt x="11906" y="21584"/>
                        <a:pt x="12056" y="21553"/>
                      </a:cubicBezTo>
                      <a:cubicBezTo>
                        <a:pt x="12789" y="21399"/>
                        <a:pt x="13390" y="20888"/>
                        <a:pt x="13662" y="20191"/>
                      </a:cubicBezTo>
                      <a:lnTo>
                        <a:pt x="17604" y="10229"/>
                      </a:lnTo>
                      <a:cubicBezTo>
                        <a:pt x="17902" y="10426"/>
                        <a:pt x="18250" y="10532"/>
                        <a:pt x="18613" y="10532"/>
                      </a:cubicBezTo>
                      <a:cubicBezTo>
                        <a:pt x="19107" y="10532"/>
                        <a:pt x="19570" y="10338"/>
                        <a:pt x="19918" y="9986"/>
                      </a:cubicBezTo>
                      <a:lnTo>
                        <a:pt x="20957" y="8937"/>
                      </a:lnTo>
                      <a:cubicBezTo>
                        <a:pt x="21308" y="8585"/>
                        <a:pt x="21502" y="8116"/>
                        <a:pt x="21502" y="7617"/>
                      </a:cubicBezTo>
                      <a:cubicBezTo>
                        <a:pt x="21502" y="7117"/>
                        <a:pt x="21308" y="6648"/>
                        <a:pt x="20961" y="6300"/>
                      </a:cubicBezTo>
                      <a:cubicBezTo>
                        <a:pt x="20961" y="6300"/>
                        <a:pt x="15260" y="545"/>
                        <a:pt x="15260" y="545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69" name="Freeform: Shape 26"/>
                <p:cNvSpPr/>
                <p:nvPr/>
              </p:nvSpPr>
              <p:spPr bwMode="auto">
                <a:xfrm>
                  <a:off x="7478829" y="4206403"/>
                  <a:ext cx="72231" cy="73025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800" y="4320"/>
                      </a:moveTo>
                      <a:cubicBezTo>
                        <a:pt x="14381" y="4320"/>
                        <a:pt x="17279" y="7222"/>
                        <a:pt x="17279" y="10800"/>
                      </a:cubicBezTo>
                      <a:cubicBezTo>
                        <a:pt x="17279" y="14377"/>
                        <a:pt x="14381" y="17279"/>
                        <a:pt x="10800" y="17279"/>
                      </a:cubicBezTo>
                      <a:cubicBezTo>
                        <a:pt x="7218" y="17279"/>
                        <a:pt x="4319" y="14377"/>
                        <a:pt x="4319" y="10800"/>
                      </a:cubicBezTo>
                      <a:cubicBezTo>
                        <a:pt x="4319" y="7222"/>
                        <a:pt x="7218" y="4320"/>
                        <a:pt x="10800" y="4320"/>
                      </a:cubicBezTo>
                      <a:moveTo>
                        <a:pt x="10800" y="21599"/>
                      </a:moveTo>
                      <a:cubicBezTo>
                        <a:pt x="16752" y="21599"/>
                        <a:pt x="21600" y="16756"/>
                        <a:pt x="21600" y="10800"/>
                      </a:cubicBezTo>
                      <a:cubicBezTo>
                        <a:pt x="21600" y="4843"/>
                        <a:pt x="16752" y="0"/>
                        <a:pt x="10800" y="0"/>
                      </a:cubicBezTo>
                      <a:cubicBezTo>
                        <a:pt x="4847" y="0"/>
                        <a:pt x="0" y="4843"/>
                        <a:pt x="0" y="10800"/>
                      </a:cubicBezTo>
                      <a:cubicBezTo>
                        <a:pt x="0" y="16756"/>
                        <a:pt x="4847" y="21599"/>
                        <a:pt x="10800" y="21599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70" name="Freeform: Shape 27"/>
                <p:cNvSpPr/>
                <p:nvPr/>
              </p:nvSpPr>
              <p:spPr bwMode="auto">
                <a:xfrm>
                  <a:off x="7667742" y="3973834"/>
                  <a:ext cx="72231" cy="73025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800" y="17279"/>
                      </a:moveTo>
                      <a:cubicBezTo>
                        <a:pt x="7218" y="17279"/>
                        <a:pt x="4320" y="14377"/>
                        <a:pt x="4320" y="10800"/>
                      </a:cubicBezTo>
                      <a:cubicBezTo>
                        <a:pt x="4320" y="7222"/>
                        <a:pt x="7218" y="4320"/>
                        <a:pt x="10800" y="4320"/>
                      </a:cubicBezTo>
                      <a:cubicBezTo>
                        <a:pt x="14381" y="4320"/>
                        <a:pt x="17280" y="7222"/>
                        <a:pt x="17280" y="10800"/>
                      </a:cubicBezTo>
                      <a:cubicBezTo>
                        <a:pt x="17280" y="14377"/>
                        <a:pt x="14381" y="17279"/>
                        <a:pt x="10800" y="17279"/>
                      </a:cubicBezTo>
                      <a:moveTo>
                        <a:pt x="10800" y="0"/>
                      </a:moveTo>
                      <a:cubicBezTo>
                        <a:pt x="4847" y="0"/>
                        <a:pt x="0" y="4843"/>
                        <a:pt x="0" y="10800"/>
                      </a:cubicBezTo>
                      <a:cubicBezTo>
                        <a:pt x="0" y="16756"/>
                        <a:pt x="4847" y="21599"/>
                        <a:pt x="10800" y="21599"/>
                      </a:cubicBezTo>
                      <a:cubicBezTo>
                        <a:pt x="16752" y="21599"/>
                        <a:pt x="21600" y="16756"/>
                        <a:pt x="21600" y="10800"/>
                      </a:cubicBezTo>
                      <a:cubicBezTo>
                        <a:pt x="21600" y="4843"/>
                        <a:pt x="16752" y="0"/>
                        <a:pt x="10800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71" name="Freeform: Shape 28"/>
                <p:cNvSpPr/>
                <p:nvPr/>
              </p:nvSpPr>
              <p:spPr bwMode="auto">
                <a:xfrm>
                  <a:off x="7391517" y="4192115"/>
                  <a:ext cx="57944" cy="57944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800" y="5400"/>
                      </a:moveTo>
                      <a:cubicBezTo>
                        <a:pt x="13779" y="5400"/>
                        <a:pt x="16199" y="7815"/>
                        <a:pt x="16199" y="10800"/>
                      </a:cubicBezTo>
                      <a:cubicBezTo>
                        <a:pt x="16199" y="13784"/>
                        <a:pt x="13779" y="16200"/>
                        <a:pt x="10800" y="16200"/>
                      </a:cubicBezTo>
                      <a:cubicBezTo>
                        <a:pt x="7820" y="16200"/>
                        <a:pt x="5399" y="13784"/>
                        <a:pt x="5399" y="10800"/>
                      </a:cubicBezTo>
                      <a:cubicBezTo>
                        <a:pt x="5399" y="7815"/>
                        <a:pt x="7820" y="5400"/>
                        <a:pt x="10800" y="5400"/>
                      </a:cubicBezTo>
                      <a:moveTo>
                        <a:pt x="0" y="10800"/>
                      </a:moveTo>
                      <a:cubicBezTo>
                        <a:pt x="0" y="16753"/>
                        <a:pt x="4843" y="21599"/>
                        <a:pt x="10800" y="21599"/>
                      </a:cubicBezTo>
                      <a:cubicBezTo>
                        <a:pt x="16756" y="21599"/>
                        <a:pt x="21600" y="16753"/>
                        <a:pt x="21600" y="10800"/>
                      </a:cubicBezTo>
                      <a:cubicBezTo>
                        <a:pt x="21600" y="4846"/>
                        <a:pt x="16756" y="0"/>
                        <a:pt x="10800" y="0"/>
                      </a:cubicBezTo>
                      <a:cubicBezTo>
                        <a:pt x="4843" y="0"/>
                        <a:pt x="0" y="4846"/>
                        <a:pt x="0" y="1080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72" name="Freeform: Shape 29"/>
                <p:cNvSpPr/>
                <p:nvPr/>
              </p:nvSpPr>
              <p:spPr bwMode="auto">
                <a:xfrm>
                  <a:off x="7449460" y="4293715"/>
                  <a:ext cx="29369" cy="28575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800" y="21599"/>
                      </a:moveTo>
                      <a:cubicBezTo>
                        <a:pt x="16758" y="21599"/>
                        <a:pt x="21600" y="16769"/>
                        <a:pt x="21600" y="10800"/>
                      </a:cubicBezTo>
                      <a:cubicBezTo>
                        <a:pt x="21600" y="4830"/>
                        <a:pt x="16758" y="0"/>
                        <a:pt x="10800" y="0"/>
                      </a:cubicBezTo>
                      <a:cubicBezTo>
                        <a:pt x="4841" y="0"/>
                        <a:pt x="0" y="4830"/>
                        <a:pt x="0" y="10800"/>
                      </a:cubicBezTo>
                      <a:cubicBezTo>
                        <a:pt x="0" y="16769"/>
                        <a:pt x="4841" y="21599"/>
                        <a:pt x="10800" y="21599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73" name="Freeform: Shape 30"/>
                <p:cNvSpPr/>
                <p:nvPr/>
              </p:nvSpPr>
              <p:spPr bwMode="auto">
                <a:xfrm>
                  <a:off x="7682029" y="4075434"/>
                  <a:ext cx="28575" cy="29369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800" y="0"/>
                      </a:moveTo>
                      <a:cubicBezTo>
                        <a:pt x="4841" y="0"/>
                        <a:pt x="0" y="4830"/>
                        <a:pt x="0" y="10800"/>
                      </a:cubicBezTo>
                      <a:cubicBezTo>
                        <a:pt x="0" y="16769"/>
                        <a:pt x="4841" y="21599"/>
                        <a:pt x="10800" y="21599"/>
                      </a:cubicBezTo>
                      <a:cubicBezTo>
                        <a:pt x="16758" y="21599"/>
                        <a:pt x="21600" y="16769"/>
                        <a:pt x="21600" y="10800"/>
                      </a:cubicBezTo>
                      <a:cubicBezTo>
                        <a:pt x="21600" y="4830"/>
                        <a:pt x="16758" y="0"/>
                        <a:pt x="10800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  <p:grpSp>
          <p:nvGrpSpPr>
            <p:cNvPr id="35" name="Group 31"/>
            <p:cNvGrpSpPr/>
            <p:nvPr/>
          </p:nvGrpSpPr>
          <p:grpSpPr>
            <a:xfrm>
              <a:off x="7134915" y="3393208"/>
              <a:ext cx="791448" cy="791448"/>
              <a:chOff x="7057221" y="3153568"/>
              <a:chExt cx="846138" cy="846138"/>
            </a:xfrm>
          </p:grpSpPr>
          <p:sp>
            <p:nvSpPr>
              <p:cNvPr id="61" name="Freeform: Shape 32"/>
              <p:cNvSpPr/>
              <p:nvPr/>
            </p:nvSpPr>
            <p:spPr bwMode="auto">
              <a:xfrm>
                <a:off x="7057221" y="3153568"/>
                <a:ext cx="846138" cy="846138"/>
              </a:xfrm>
              <a:custGeom>
                <a:avLst/>
                <a:gdLst>
                  <a:gd name="T0" fmla="*/ 63 w 225"/>
                  <a:gd name="T1" fmla="*/ 27 h 225"/>
                  <a:gd name="T2" fmla="*/ 197 w 225"/>
                  <a:gd name="T3" fmla="*/ 63 h 225"/>
                  <a:gd name="T4" fmla="*/ 161 w 225"/>
                  <a:gd name="T5" fmla="*/ 198 h 225"/>
                  <a:gd name="T6" fmla="*/ 27 w 225"/>
                  <a:gd name="T7" fmla="*/ 162 h 225"/>
                  <a:gd name="T8" fmla="*/ 63 w 225"/>
                  <a:gd name="T9" fmla="*/ 27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5" h="225">
                    <a:moveTo>
                      <a:pt x="63" y="27"/>
                    </a:moveTo>
                    <a:cubicBezTo>
                      <a:pt x="110" y="0"/>
                      <a:pt x="170" y="16"/>
                      <a:pt x="197" y="63"/>
                    </a:cubicBezTo>
                    <a:cubicBezTo>
                      <a:pt x="225" y="110"/>
                      <a:pt x="208" y="170"/>
                      <a:pt x="161" y="198"/>
                    </a:cubicBezTo>
                    <a:cubicBezTo>
                      <a:pt x="114" y="225"/>
                      <a:pt x="54" y="209"/>
                      <a:pt x="27" y="162"/>
                    </a:cubicBezTo>
                    <a:cubicBezTo>
                      <a:pt x="0" y="115"/>
                      <a:pt x="16" y="55"/>
                      <a:pt x="63" y="27"/>
                    </a:cubicBezTo>
                    <a:close/>
                  </a:path>
                </a:pathLst>
              </a:custGeom>
              <a:solidFill>
                <a:schemeClr val="accent4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62" name="Group 33"/>
              <p:cNvGrpSpPr/>
              <p:nvPr/>
            </p:nvGrpSpPr>
            <p:grpSpPr>
              <a:xfrm>
                <a:off x="7294735" y="3418680"/>
                <a:ext cx="413971" cy="361694"/>
                <a:chOff x="6357938" y="3535363"/>
                <a:chExt cx="465138" cy="406400"/>
              </a:xfrm>
              <a:solidFill>
                <a:schemeClr val="bg1"/>
              </a:solidFill>
            </p:grpSpPr>
            <p:sp>
              <p:nvSpPr>
                <p:cNvPr id="63" name="Freeform: Shape 34"/>
                <p:cNvSpPr/>
                <p:nvPr/>
              </p:nvSpPr>
              <p:spPr bwMode="auto">
                <a:xfrm>
                  <a:off x="6357938" y="3535363"/>
                  <a:ext cx="465138" cy="334169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951" y="9367"/>
                      </a:moveTo>
                      <a:cubicBezTo>
                        <a:pt x="10901" y="9383"/>
                        <a:pt x="10851" y="9391"/>
                        <a:pt x="10800" y="9391"/>
                      </a:cubicBezTo>
                      <a:cubicBezTo>
                        <a:pt x="10748" y="9391"/>
                        <a:pt x="10698" y="9383"/>
                        <a:pt x="10648" y="9367"/>
                      </a:cubicBezTo>
                      <a:lnTo>
                        <a:pt x="1873" y="6550"/>
                      </a:lnTo>
                      <a:cubicBezTo>
                        <a:pt x="1566" y="6452"/>
                        <a:pt x="1349" y="6072"/>
                        <a:pt x="1349" y="5634"/>
                      </a:cubicBezTo>
                      <a:cubicBezTo>
                        <a:pt x="1349" y="5197"/>
                        <a:pt x="1566" y="4817"/>
                        <a:pt x="1873" y="4719"/>
                      </a:cubicBezTo>
                      <a:lnTo>
                        <a:pt x="10648" y="1902"/>
                      </a:lnTo>
                      <a:cubicBezTo>
                        <a:pt x="10698" y="1886"/>
                        <a:pt x="10748" y="1878"/>
                        <a:pt x="10800" y="1878"/>
                      </a:cubicBezTo>
                      <a:cubicBezTo>
                        <a:pt x="10851" y="1878"/>
                        <a:pt x="10901" y="1886"/>
                        <a:pt x="10951" y="1902"/>
                      </a:cubicBezTo>
                      <a:lnTo>
                        <a:pt x="19726" y="4719"/>
                      </a:lnTo>
                      <a:cubicBezTo>
                        <a:pt x="20033" y="4817"/>
                        <a:pt x="20249" y="5197"/>
                        <a:pt x="20249" y="5634"/>
                      </a:cubicBezTo>
                      <a:cubicBezTo>
                        <a:pt x="20249" y="6072"/>
                        <a:pt x="20033" y="6452"/>
                        <a:pt x="19726" y="6550"/>
                      </a:cubicBezTo>
                      <a:cubicBezTo>
                        <a:pt x="19726" y="6550"/>
                        <a:pt x="10951" y="9367"/>
                        <a:pt x="10951" y="9367"/>
                      </a:cubicBezTo>
                      <a:close/>
                      <a:moveTo>
                        <a:pt x="16874" y="16904"/>
                      </a:moveTo>
                      <a:cubicBezTo>
                        <a:pt x="16874" y="17942"/>
                        <a:pt x="14849" y="19721"/>
                        <a:pt x="10800" y="19721"/>
                      </a:cubicBezTo>
                      <a:cubicBezTo>
                        <a:pt x="6749" y="19721"/>
                        <a:pt x="4724" y="17942"/>
                        <a:pt x="4724" y="16904"/>
                      </a:cubicBezTo>
                      <a:lnTo>
                        <a:pt x="4724" y="9394"/>
                      </a:lnTo>
                      <a:lnTo>
                        <a:pt x="10353" y="11200"/>
                      </a:lnTo>
                      <a:cubicBezTo>
                        <a:pt x="10501" y="11246"/>
                        <a:pt x="10651" y="11269"/>
                        <a:pt x="10800" y="11269"/>
                      </a:cubicBezTo>
                      <a:cubicBezTo>
                        <a:pt x="10949" y="11269"/>
                        <a:pt x="11098" y="11246"/>
                        <a:pt x="11255" y="11198"/>
                      </a:cubicBezTo>
                      <a:lnTo>
                        <a:pt x="16874" y="9394"/>
                      </a:lnTo>
                      <a:cubicBezTo>
                        <a:pt x="16874" y="9394"/>
                        <a:pt x="16874" y="16904"/>
                        <a:pt x="16874" y="16904"/>
                      </a:cubicBezTo>
                      <a:close/>
                      <a:moveTo>
                        <a:pt x="21600" y="5634"/>
                      </a:moveTo>
                      <a:cubicBezTo>
                        <a:pt x="21600" y="4314"/>
                        <a:pt x="20954" y="3185"/>
                        <a:pt x="20030" y="2888"/>
                      </a:cubicBezTo>
                      <a:lnTo>
                        <a:pt x="11246" y="68"/>
                      </a:lnTo>
                      <a:cubicBezTo>
                        <a:pt x="11098" y="22"/>
                        <a:pt x="10949" y="0"/>
                        <a:pt x="10800" y="0"/>
                      </a:cubicBezTo>
                      <a:cubicBezTo>
                        <a:pt x="10651" y="0"/>
                        <a:pt x="10501" y="22"/>
                        <a:pt x="10344" y="71"/>
                      </a:cubicBezTo>
                      <a:lnTo>
                        <a:pt x="1570" y="2888"/>
                      </a:lnTo>
                      <a:cubicBezTo>
                        <a:pt x="645" y="3185"/>
                        <a:pt x="0" y="4314"/>
                        <a:pt x="0" y="5634"/>
                      </a:cubicBezTo>
                      <a:cubicBezTo>
                        <a:pt x="0" y="6955"/>
                        <a:pt x="645" y="8084"/>
                        <a:pt x="1569" y="8380"/>
                      </a:cubicBezTo>
                      <a:lnTo>
                        <a:pt x="3374" y="8960"/>
                      </a:lnTo>
                      <a:lnTo>
                        <a:pt x="3374" y="16904"/>
                      </a:lnTo>
                      <a:cubicBezTo>
                        <a:pt x="3374" y="19397"/>
                        <a:pt x="5425" y="21600"/>
                        <a:pt x="10800" y="21600"/>
                      </a:cubicBezTo>
                      <a:cubicBezTo>
                        <a:pt x="16174" y="21600"/>
                        <a:pt x="18224" y="19397"/>
                        <a:pt x="18224" y="16904"/>
                      </a:cubicBezTo>
                      <a:lnTo>
                        <a:pt x="18224" y="8960"/>
                      </a:lnTo>
                      <a:lnTo>
                        <a:pt x="20030" y="8380"/>
                      </a:lnTo>
                      <a:cubicBezTo>
                        <a:pt x="20954" y="8084"/>
                        <a:pt x="21600" y="6955"/>
                        <a:pt x="21600" y="5634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64" name="Freeform: Shape 35"/>
                <p:cNvSpPr/>
                <p:nvPr/>
              </p:nvSpPr>
              <p:spPr bwMode="auto">
                <a:xfrm>
                  <a:off x="6779419" y="3680619"/>
                  <a:ext cx="28575" cy="159544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0" y="1963"/>
                      </a:moveTo>
                      <a:lnTo>
                        <a:pt x="0" y="19636"/>
                      </a:lnTo>
                      <a:cubicBezTo>
                        <a:pt x="0" y="20721"/>
                        <a:pt x="4841" y="21599"/>
                        <a:pt x="10800" y="21599"/>
                      </a:cubicBezTo>
                      <a:cubicBezTo>
                        <a:pt x="16758" y="21599"/>
                        <a:pt x="21600" y="20721"/>
                        <a:pt x="21600" y="19636"/>
                      </a:cubicBezTo>
                      <a:lnTo>
                        <a:pt x="21600" y="1963"/>
                      </a:lnTo>
                      <a:cubicBezTo>
                        <a:pt x="21600" y="878"/>
                        <a:pt x="16758" y="0"/>
                        <a:pt x="10800" y="0"/>
                      </a:cubicBezTo>
                      <a:cubicBezTo>
                        <a:pt x="4841" y="0"/>
                        <a:pt x="0" y="878"/>
                        <a:pt x="0" y="1963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65" name="Freeform: Shape 36"/>
                <p:cNvSpPr/>
                <p:nvPr/>
              </p:nvSpPr>
              <p:spPr bwMode="auto">
                <a:xfrm>
                  <a:off x="6764338" y="3854450"/>
                  <a:ext cx="58738" cy="87313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800" y="0"/>
                      </a:moveTo>
                      <a:cubicBezTo>
                        <a:pt x="4838" y="0"/>
                        <a:pt x="0" y="10427"/>
                        <a:pt x="0" y="14400"/>
                      </a:cubicBezTo>
                      <a:cubicBezTo>
                        <a:pt x="0" y="18372"/>
                        <a:pt x="4838" y="21599"/>
                        <a:pt x="10800" y="21599"/>
                      </a:cubicBezTo>
                      <a:cubicBezTo>
                        <a:pt x="16761" y="21599"/>
                        <a:pt x="21600" y="18372"/>
                        <a:pt x="21600" y="14400"/>
                      </a:cubicBezTo>
                      <a:cubicBezTo>
                        <a:pt x="21600" y="10427"/>
                        <a:pt x="16761" y="0"/>
                        <a:pt x="10800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  <p:grpSp>
          <p:nvGrpSpPr>
            <p:cNvPr id="36" name="Group 37"/>
            <p:cNvGrpSpPr/>
            <p:nvPr/>
          </p:nvGrpSpPr>
          <p:grpSpPr>
            <a:xfrm>
              <a:off x="6455586" y="1736812"/>
              <a:ext cx="883511" cy="882026"/>
              <a:chOff x="6330950" y="1382713"/>
              <a:chExt cx="944563" cy="942975"/>
            </a:xfrm>
          </p:grpSpPr>
          <p:sp>
            <p:nvSpPr>
              <p:cNvPr id="57" name="Freeform: Shape 38"/>
              <p:cNvSpPr/>
              <p:nvPr/>
            </p:nvSpPr>
            <p:spPr bwMode="auto">
              <a:xfrm>
                <a:off x="6330950" y="1382713"/>
                <a:ext cx="944563" cy="942975"/>
              </a:xfrm>
              <a:custGeom>
                <a:avLst/>
                <a:gdLst>
                  <a:gd name="T0" fmla="*/ 180 w 251"/>
                  <a:gd name="T1" fmla="*/ 221 h 251"/>
                  <a:gd name="T2" fmla="*/ 30 w 251"/>
                  <a:gd name="T3" fmla="*/ 180 h 251"/>
                  <a:gd name="T4" fmla="*/ 70 w 251"/>
                  <a:gd name="T5" fmla="*/ 30 h 251"/>
                  <a:gd name="T6" fmla="*/ 221 w 251"/>
                  <a:gd name="T7" fmla="*/ 70 h 251"/>
                  <a:gd name="T8" fmla="*/ 180 w 251"/>
                  <a:gd name="T9" fmla="*/ 221 h 2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1" h="251">
                    <a:moveTo>
                      <a:pt x="180" y="221"/>
                    </a:moveTo>
                    <a:cubicBezTo>
                      <a:pt x="128" y="251"/>
                      <a:pt x="60" y="233"/>
                      <a:pt x="30" y="180"/>
                    </a:cubicBezTo>
                    <a:cubicBezTo>
                      <a:pt x="0" y="128"/>
                      <a:pt x="18" y="60"/>
                      <a:pt x="70" y="30"/>
                    </a:cubicBezTo>
                    <a:cubicBezTo>
                      <a:pt x="123" y="0"/>
                      <a:pt x="190" y="18"/>
                      <a:pt x="221" y="70"/>
                    </a:cubicBezTo>
                    <a:cubicBezTo>
                      <a:pt x="251" y="123"/>
                      <a:pt x="233" y="190"/>
                      <a:pt x="180" y="221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58" name="Group 39"/>
              <p:cNvGrpSpPr/>
              <p:nvPr/>
            </p:nvGrpSpPr>
            <p:grpSpPr>
              <a:xfrm>
                <a:off x="6666332" y="1642029"/>
                <a:ext cx="303962" cy="443089"/>
                <a:chOff x="3582988" y="3510757"/>
                <a:chExt cx="319088" cy="465138"/>
              </a:xfrm>
              <a:solidFill>
                <a:schemeClr val="bg1"/>
              </a:solidFill>
            </p:grpSpPr>
            <p:sp>
              <p:nvSpPr>
                <p:cNvPr id="59" name="Freeform: Shape 40"/>
                <p:cNvSpPr/>
                <p:nvPr/>
              </p:nvSpPr>
              <p:spPr bwMode="auto">
                <a:xfrm>
                  <a:off x="3582988" y="3510757"/>
                  <a:ext cx="319088" cy="465138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5386" y="14175"/>
                      </a:moveTo>
                      <a:lnTo>
                        <a:pt x="6223" y="14175"/>
                      </a:lnTo>
                      <a:cubicBezTo>
                        <a:pt x="5734" y="13446"/>
                        <a:pt x="5147" y="12716"/>
                        <a:pt x="4568" y="12003"/>
                      </a:cubicBezTo>
                      <a:cubicBezTo>
                        <a:pt x="3287" y="10427"/>
                        <a:pt x="1963" y="8797"/>
                        <a:pt x="1963" y="7425"/>
                      </a:cubicBezTo>
                      <a:cubicBezTo>
                        <a:pt x="1963" y="4075"/>
                        <a:pt x="5927" y="1350"/>
                        <a:pt x="10800" y="1350"/>
                      </a:cubicBezTo>
                      <a:cubicBezTo>
                        <a:pt x="15672" y="1350"/>
                        <a:pt x="19636" y="4075"/>
                        <a:pt x="19636" y="7425"/>
                      </a:cubicBezTo>
                      <a:cubicBezTo>
                        <a:pt x="19636" y="8787"/>
                        <a:pt x="18312" y="10425"/>
                        <a:pt x="17029" y="12011"/>
                      </a:cubicBezTo>
                      <a:cubicBezTo>
                        <a:pt x="16455" y="12723"/>
                        <a:pt x="15873" y="13449"/>
                        <a:pt x="15386" y="14175"/>
                      </a:cubicBezTo>
                      <a:moveTo>
                        <a:pt x="10800" y="20249"/>
                      </a:moveTo>
                      <a:cubicBezTo>
                        <a:pt x="9805" y="20249"/>
                        <a:pt x="9347" y="20171"/>
                        <a:pt x="8839" y="19406"/>
                      </a:cubicBezTo>
                      <a:lnTo>
                        <a:pt x="13000" y="19048"/>
                      </a:lnTo>
                      <a:cubicBezTo>
                        <a:pt x="12398" y="20164"/>
                        <a:pt x="11959" y="20249"/>
                        <a:pt x="10800" y="20249"/>
                      </a:cubicBezTo>
                      <a:moveTo>
                        <a:pt x="7595" y="16813"/>
                      </a:moveTo>
                      <a:cubicBezTo>
                        <a:pt x="7417" y="16407"/>
                        <a:pt x="7215" y="15978"/>
                        <a:pt x="6991" y="15525"/>
                      </a:cubicBezTo>
                      <a:lnTo>
                        <a:pt x="14616" y="15525"/>
                      </a:lnTo>
                      <a:cubicBezTo>
                        <a:pt x="14496" y="15767"/>
                        <a:pt x="14375" y="16010"/>
                        <a:pt x="14270" y="16239"/>
                      </a:cubicBezTo>
                      <a:cubicBezTo>
                        <a:pt x="14270" y="16239"/>
                        <a:pt x="7595" y="16813"/>
                        <a:pt x="7595" y="16813"/>
                      </a:cubicBezTo>
                      <a:close/>
                      <a:moveTo>
                        <a:pt x="13345" y="18343"/>
                      </a:moveTo>
                      <a:lnTo>
                        <a:pt x="8476" y="18762"/>
                      </a:lnTo>
                      <a:cubicBezTo>
                        <a:pt x="8303" y="18416"/>
                        <a:pt x="8116" y="18011"/>
                        <a:pt x="7890" y="17483"/>
                      </a:cubicBezTo>
                      <a:cubicBezTo>
                        <a:pt x="7887" y="17477"/>
                        <a:pt x="7883" y="17469"/>
                        <a:pt x="7881" y="17462"/>
                      </a:cubicBezTo>
                      <a:lnTo>
                        <a:pt x="13957" y="16941"/>
                      </a:lnTo>
                      <a:cubicBezTo>
                        <a:pt x="13871" y="17140"/>
                        <a:pt x="13778" y="17350"/>
                        <a:pt x="13698" y="17537"/>
                      </a:cubicBezTo>
                      <a:cubicBezTo>
                        <a:pt x="13569" y="17841"/>
                        <a:pt x="13453" y="18104"/>
                        <a:pt x="13345" y="18343"/>
                      </a:cubicBezTo>
                      <a:moveTo>
                        <a:pt x="10800" y="0"/>
                      </a:moveTo>
                      <a:cubicBezTo>
                        <a:pt x="4835" y="0"/>
                        <a:pt x="0" y="3324"/>
                        <a:pt x="0" y="7425"/>
                      </a:cubicBezTo>
                      <a:cubicBezTo>
                        <a:pt x="0" y="10146"/>
                        <a:pt x="3621" y="13029"/>
                        <a:pt x="4939" y="15562"/>
                      </a:cubicBezTo>
                      <a:cubicBezTo>
                        <a:pt x="6906" y="19339"/>
                        <a:pt x="6688" y="21599"/>
                        <a:pt x="10800" y="21599"/>
                      </a:cubicBezTo>
                      <a:cubicBezTo>
                        <a:pt x="14972" y="21599"/>
                        <a:pt x="14692" y="19349"/>
                        <a:pt x="16660" y="15577"/>
                      </a:cubicBezTo>
                      <a:cubicBezTo>
                        <a:pt x="17983" y="13039"/>
                        <a:pt x="21600" y="10124"/>
                        <a:pt x="21600" y="7425"/>
                      </a:cubicBezTo>
                      <a:cubicBezTo>
                        <a:pt x="21600" y="3324"/>
                        <a:pt x="16764" y="0"/>
                        <a:pt x="10800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60" name="Freeform: Shape 41"/>
                <p:cNvSpPr/>
                <p:nvPr/>
              </p:nvSpPr>
              <p:spPr bwMode="auto">
                <a:xfrm>
                  <a:off x="3655219" y="3583782"/>
                  <a:ext cx="94456" cy="94456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9938" y="0"/>
                      </a:moveTo>
                      <a:cubicBezTo>
                        <a:pt x="8943" y="0"/>
                        <a:pt x="0" y="8942"/>
                        <a:pt x="0" y="19938"/>
                      </a:cubicBezTo>
                      <a:cubicBezTo>
                        <a:pt x="0" y="20855"/>
                        <a:pt x="743" y="21600"/>
                        <a:pt x="1661" y="21600"/>
                      </a:cubicBezTo>
                      <a:cubicBezTo>
                        <a:pt x="2579" y="21600"/>
                        <a:pt x="3323" y="20855"/>
                        <a:pt x="3323" y="19938"/>
                      </a:cubicBezTo>
                      <a:cubicBezTo>
                        <a:pt x="3323" y="10777"/>
                        <a:pt x="10777" y="3323"/>
                        <a:pt x="19938" y="3323"/>
                      </a:cubicBezTo>
                      <a:cubicBezTo>
                        <a:pt x="20856" y="3323"/>
                        <a:pt x="21600" y="2578"/>
                        <a:pt x="21600" y="1661"/>
                      </a:cubicBezTo>
                      <a:cubicBezTo>
                        <a:pt x="21600" y="744"/>
                        <a:pt x="20856" y="0"/>
                        <a:pt x="19938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  <p:grpSp>
          <p:nvGrpSpPr>
            <p:cNvPr id="37" name="Group 42"/>
            <p:cNvGrpSpPr/>
            <p:nvPr/>
          </p:nvGrpSpPr>
          <p:grpSpPr>
            <a:xfrm>
              <a:off x="3949088" y="2770297"/>
              <a:ext cx="871632" cy="871632"/>
              <a:chOff x="3651250" y="2487613"/>
              <a:chExt cx="931863" cy="931863"/>
            </a:xfrm>
          </p:grpSpPr>
          <p:sp>
            <p:nvSpPr>
              <p:cNvPr id="52" name="Oval 43"/>
              <p:cNvSpPr/>
              <p:nvPr/>
            </p:nvSpPr>
            <p:spPr bwMode="auto">
              <a:xfrm>
                <a:off x="3651250" y="2487613"/>
                <a:ext cx="931863" cy="931863"/>
              </a:xfrm>
              <a:prstGeom prst="ellipse">
                <a:avLst/>
              </a:prstGeom>
              <a:solidFill>
                <a:schemeClr val="accent2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53" name="Group 44"/>
              <p:cNvGrpSpPr/>
              <p:nvPr/>
            </p:nvGrpSpPr>
            <p:grpSpPr>
              <a:xfrm>
                <a:off x="3873217" y="2721372"/>
                <a:ext cx="464344" cy="464344"/>
                <a:chOff x="4427654" y="3049909"/>
                <a:chExt cx="464344" cy="464344"/>
              </a:xfrm>
              <a:solidFill>
                <a:schemeClr val="bg1"/>
              </a:solidFill>
            </p:grpSpPr>
            <p:sp>
              <p:nvSpPr>
                <p:cNvPr id="54" name="Freeform: Shape 45"/>
                <p:cNvSpPr/>
                <p:nvPr/>
              </p:nvSpPr>
              <p:spPr bwMode="auto">
                <a:xfrm>
                  <a:off x="4427654" y="3049909"/>
                  <a:ext cx="464344" cy="464344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8180" y="12132"/>
                      </a:moveTo>
                      <a:cubicBezTo>
                        <a:pt x="17710" y="12226"/>
                        <a:pt x="17327" y="12561"/>
                        <a:pt x="17170" y="13012"/>
                      </a:cubicBezTo>
                      <a:cubicBezTo>
                        <a:pt x="17083" y="13261"/>
                        <a:pt x="16981" y="13503"/>
                        <a:pt x="16868" y="13738"/>
                      </a:cubicBezTo>
                      <a:cubicBezTo>
                        <a:pt x="16658" y="14169"/>
                        <a:pt x="16694" y="14677"/>
                        <a:pt x="16959" y="15075"/>
                      </a:cubicBezTo>
                      <a:lnTo>
                        <a:pt x="18131" y="16833"/>
                      </a:lnTo>
                      <a:lnTo>
                        <a:pt x="16832" y="18132"/>
                      </a:lnTo>
                      <a:lnTo>
                        <a:pt x="15075" y="16960"/>
                      </a:lnTo>
                      <a:cubicBezTo>
                        <a:pt x="14850" y="16810"/>
                        <a:pt x="14589" y="16733"/>
                        <a:pt x="14326" y="16733"/>
                      </a:cubicBezTo>
                      <a:cubicBezTo>
                        <a:pt x="14126" y="16733"/>
                        <a:pt x="13924" y="16778"/>
                        <a:pt x="13738" y="16868"/>
                      </a:cubicBezTo>
                      <a:cubicBezTo>
                        <a:pt x="13504" y="16981"/>
                        <a:pt x="13262" y="17083"/>
                        <a:pt x="13012" y="17170"/>
                      </a:cubicBezTo>
                      <a:cubicBezTo>
                        <a:pt x="12561" y="17327"/>
                        <a:pt x="12226" y="17712"/>
                        <a:pt x="12133" y="18180"/>
                      </a:cubicBezTo>
                      <a:lnTo>
                        <a:pt x="11717" y="20249"/>
                      </a:lnTo>
                      <a:lnTo>
                        <a:pt x="9881" y="20249"/>
                      </a:lnTo>
                      <a:lnTo>
                        <a:pt x="9467" y="18180"/>
                      </a:lnTo>
                      <a:cubicBezTo>
                        <a:pt x="9373" y="17712"/>
                        <a:pt x="9039" y="17327"/>
                        <a:pt x="8588" y="17170"/>
                      </a:cubicBezTo>
                      <a:cubicBezTo>
                        <a:pt x="8339" y="17083"/>
                        <a:pt x="8096" y="16983"/>
                        <a:pt x="7861" y="16869"/>
                      </a:cubicBezTo>
                      <a:cubicBezTo>
                        <a:pt x="7675" y="16778"/>
                        <a:pt x="7474" y="16733"/>
                        <a:pt x="7273" y="16733"/>
                      </a:cubicBezTo>
                      <a:cubicBezTo>
                        <a:pt x="7011" y="16733"/>
                        <a:pt x="6750" y="16810"/>
                        <a:pt x="6525" y="16960"/>
                      </a:cubicBezTo>
                      <a:lnTo>
                        <a:pt x="4767" y="18132"/>
                      </a:lnTo>
                      <a:lnTo>
                        <a:pt x="3468" y="16833"/>
                      </a:lnTo>
                      <a:lnTo>
                        <a:pt x="4639" y="15075"/>
                      </a:lnTo>
                      <a:cubicBezTo>
                        <a:pt x="4904" y="14677"/>
                        <a:pt x="4939" y="14169"/>
                        <a:pt x="4732" y="13738"/>
                      </a:cubicBezTo>
                      <a:cubicBezTo>
                        <a:pt x="4618" y="13504"/>
                        <a:pt x="4516" y="13263"/>
                        <a:pt x="4429" y="13013"/>
                      </a:cubicBezTo>
                      <a:cubicBezTo>
                        <a:pt x="4273" y="12561"/>
                        <a:pt x="3888" y="12227"/>
                        <a:pt x="3419" y="12133"/>
                      </a:cubicBezTo>
                      <a:lnTo>
                        <a:pt x="1350" y="11718"/>
                      </a:lnTo>
                      <a:lnTo>
                        <a:pt x="1349" y="9882"/>
                      </a:lnTo>
                      <a:lnTo>
                        <a:pt x="3419" y="9468"/>
                      </a:lnTo>
                      <a:cubicBezTo>
                        <a:pt x="3888" y="9374"/>
                        <a:pt x="4273" y="9039"/>
                        <a:pt x="4429" y="8588"/>
                      </a:cubicBezTo>
                      <a:cubicBezTo>
                        <a:pt x="4516" y="8338"/>
                        <a:pt x="4617" y="8096"/>
                        <a:pt x="4731" y="7862"/>
                      </a:cubicBezTo>
                      <a:cubicBezTo>
                        <a:pt x="4940" y="7431"/>
                        <a:pt x="4905" y="6923"/>
                        <a:pt x="4639" y="6524"/>
                      </a:cubicBezTo>
                      <a:lnTo>
                        <a:pt x="3468" y="4767"/>
                      </a:lnTo>
                      <a:lnTo>
                        <a:pt x="4767" y="3468"/>
                      </a:lnTo>
                      <a:lnTo>
                        <a:pt x="6525" y="4639"/>
                      </a:lnTo>
                      <a:cubicBezTo>
                        <a:pt x="6750" y="4790"/>
                        <a:pt x="7011" y="4866"/>
                        <a:pt x="7273" y="4866"/>
                      </a:cubicBezTo>
                      <a:cubicBezTo>
                        <a:pt x="7474" y="4866"/>
                        <a:pt x="7674" y="4822"/>
                        <a:pt x="7861" y="4732"/>
                      </a:cubicBezTo>
                      <a:cubicBezTo>
                        <a:pt x="8095" y="4619"/>
                        <a:pt x="8337" y="4517"/>
                        <a:pt x="8586" y="4430"/>
                      </a:cubicBezTo>
                      <a:cubicBezTo>
                        <a:pt x="9039" y="4272"/>
                        <a:pt x="9373" y="3888"/>
                        <a:pt x="9467" y="3420"/>
                      </a:cubicBezTo>
                      <a:lnTo>
                        <a:pt x="9881" y="1350"/>
                      </a:lnTo>
                      <a:lnTo>
                        <a:pt x="11717" y="1350"/>
                      </a:lnTo>
                      <a:lnTo>
                        <a:pt x="12131" y="3420"/>
                      </a:lnTo>
                      <a:cubicBezTo>
                        <a:pt x="12225" y="3888"/>
                        <a:pt x="12560" y="4272"/>
                        <a:pt x="13012" y="4430"/>
                      </a:cubicBezTo>
                      <a:cubicBezTo>
                        <a:pt x="13261" y="4517"/>
                        <a:pt x="13502" y="4617"/>
                        <a:pt x="13737" y="4731"/>
                      </a:cubicBezTo>
                      <a:cubicBezTo>
                        <a:pt x="13924" y="4822"/>
                        <a:pt x="14125" y="4866"/>
                        <a:pt x="14326" y="4866"/>
                      </a:cubicBezTo>
                      <a:cubicBezTo>
                        <a:pt x="14589" y="4866"/>
                        <a:pt x="14850" y="4790"/>
                        <a:pt x="15075" y="4639"/>
                      </a:cubicBezTo>
                      <a:lnTo>
                        <a:pt x="16832" y="3468"/>
                      </a:lnTo>
                      <a:lnTo>
                        <a:pt x="18131" y="4767"/>
                      </a:lnTo>
                      <a:lnTo>
                        <a:pt x="16959" y="6524"/>
                      </a:lnTo>
                      <a:cubicBezTo>
                        <a:pt x="16694" y="6923"/>
                        <a:pt x="16660" y="7431"/>
                        <a:pt x="16867" y="7861"/>
                      </a:cubicBezTo>
                      <a:cubicBezTo>
                        <a:pt x="16980" y="8096"/>
                        <a:pt x="17083" y="8337"/>
                        <a:pt x="17170" y="8587"/>
                      </a:cubicBezTo>
                      <a:cubicBezTo>
                        <a:pt x="17327" y="9039"/>
                        <a:pt x="17710" y="9373"/>
                        <a:pt x="18180" y="9467"/>
                      </a:cubicBezTo>
                      <a:lnTo>
                        <a:pt x="20248" y="9882"/>
                      </a:lnTo>
                      <a:lnTo>
                        <a:pt x="20250" y="11718"/>
                      </a:lnTo>
                      <a:cubicBezTo>
                        <a:pt x="20250" y="11718"/>
                        <a:pt x="18180" y="12132"/>
                        <a:pt x="18180" y="12132"/>
                      </a:cubicBezTo>
                      <a:close/>
                      <a:moveTo>
                        <a:pt x="20513" y="8558"/>
                      </a:moveTo>
                      <a:lnTo>
                        <a:pt x="18445" y="8143"/>
                      </a:lnTo>
                      <a:cubicBezTo>
                        <a:pt x="18341" y="7844"/>
                        <a:pt x="18218" y="7554"/>
                        <a:pt x="18082" y="7273"/>
                      </a:cubicBezTo>
                      <a:lnTo>
                        <a:pt x="19254" y="5516"/>
                      </a:lnTo>
                      <a:cubicBezTo>
                        <a:pt x="19611" y="4980"/>
                        <a:pt x="19540" y="4268"/>
                        <a:pt x="19085" y="3813"/>
                      </a:cubicBezTo>
                      <a:lnTo>
                        <a:pt x="17787" y="2514"/>
                      </a:lnTo>
                      <a:cubicBezTo>
                        <a:pt x="17526" y="2253"/>
                        <a:pt x="17181" y="2118"/>
                        <a:pt x="16831" y="2118"/>
                      </a:cubicBezTo>
                      <a:cubicBezTo>
                        <a:pt x="16573" y="2118"/>
                        <a:pt x="16312" y="2193"/>
                        <a:pt x="16084" y="2345"/>
                      </a:cubicBezTo>
                      <a:lnTo>
                        <a:pt x="14326" y="3516"/>
                      </a:lnTo>
                      <a:cubicBezTo>
                        <a:pt x="14044" y="3380"/>
                        <a:pt x="13754" y="3258"/>
                        <a:pt x="13455" y="3155"/>
                      </a:cubicBezTo>
                      <a:lnTo>
                        <a:pt x="13041" y="1085"/>
                      </a:lnTo>
                      <a:cubicBezTo>
                        <a:pt x="12916" y="454"/>
                        <a:pt x="12361" y="0"/>
                        <a:pt x="11717" y="0"/>
                      </a:cubicBezTo>
                      <a:lnTo>
                        <a:pt x="9881" y="0"/>
                      </a:lnTo>
                      <a:cubicBezTo>
                        <a:pt x="9238" y="0"/>
                        <a:pt x="8684" y="454"/>
                        <a:pt x="8557" y="1085"/>
                      </a:cubicBezTo>
                      <a:lnTo>
                        <a:pt x="8143" y="3155"/>
                      </a:lnTo>
                      <a:cubicBezTo>
                        <a:pt x="7843" y="3258"/>
                        <a:pt x="7554" y="3381"/>
                        <a:pt x="7273" y="3516"/>
                      </a:cubicBezTo>
                      <a:lnTo>
                        <a:pt x="5516" y="2345"/>
                      </a:lnTo>
                      <a:cubicBezTo>
                        <a:pt x="5287" y="2193"/>
                        <a:pt x="5026" y="2118"/>
                        <a:pt x="4767" y="2118"/>
                      </a:cubicBezTo>
                      <a:cubicBezTo>
                        <a:pt x="4419" y="2118"/>
                        <a:pt x="4073" y="2253"/>
                        <a:pt x="3812" y="2514"/>
                      </a:cubicBezTo>
                      <a:lnTo>
                        <a:pt x="2514" y="3813"/>
                      </a:lnTo>
                      <a:cubicBezTo>
                        <a:pt x="2059" y="4268"/>
                        <a:pt x="1988" y="4980"/>
                        <a:pt x="2345" y="5516"/>
                      </a:cubicBezTo>
                      <a:lnTo>
                        <a:pt x="3516" y="7273"/>
                      </a:lnTo>
                      <a:cubicBezTo>
                        <a:pt x="3380" y="7555"/>
                        <a:pt x="3258" y="7844"/>
                        <a:pt x="3154" y="8144"/>
                      </a:cubicBezTo>
                      <a:lnTo>
                        <a:pt x="1085" y="8558"/>
                      </a:lnTo>
                      <a:cubicBezTo>
                        <a:pt x="454" y="8684"/>
                        <a:pt x="0" y="9238"/>
                        <a:pt x="0" y="9882"/>
                      </a:cubicBezTo>
                      <a:lnTo>
                        <a:pt x="0" y="11718"/>
                      </a:lnTo>
                      <a:cubicBezTo>
                        <a:pt x="0" y="12361"/>
                        <a:pt x="454" y="12916"/>
                        <a:pt x="1085" y="13042"/>
                      </a:cubicBezTo>
                      <a:lnTo>
                        <a:pt x="3154" y="13456"/>
                      </a:lnTo>
                      <a:cubicBezTo>
                        <a:pt x="3258" y="13755"/>
                        <a:pt x="3380" y="14046"/>
                        <a:pt x="3516" y="14326"/>
                      </a:cubicBezTo>
                      <a:lnTo>
                        <a:pt x="2345" y="16083"/>
                      </a:lnTo>
                      <a:cubicBezTo>
                        <a:pt x="1988" y="16619"/>
                        <a:pt x="2059" y="17332"/>
                        <a:pt x="2514" y="17787"/>
                      </a:cubicBezTo>
                      <a:lnTo>
                        <a:pt x="3812" y="19086"/>
                      </a:lnTo>
                      <a:cubicBezTo>
                        <a:pt x="4073" y="19346"/>
                        <a:pt x="4419" y="19482"/>
                        <a:pt x="4767" y="19482"/>
                      </a:cubicBezTo>
                      <a:cubicBezTo>
                        <a:pt x="5026" y="19482"/>
                        <a:pt x="5287" y="19406"/>
                        <a:pt x="5516" y="19254"/>
                      </a:cubicBezTo>
                      <a:lnTo>
                        <a:pt x="7273" y="18083"/>
                      </a:lnTo>
                      <a:cubicBezTo>
                        <a:pt x="7554" y="18220"/>
                        <a:pt x="7843" y="18341"/>
                        <a:pt x="8143" y="18445"/>
                      </a:cubicBezTo>
                      <a:lnTo>
                        <a:pt x="8557" y="20514"/>
                      </a:lnTo>
                      <a:cubicBezTo>
                        <a:pt x="8684" y="21146"/>
                        <a:pt x="9238" y="21599"/>
                        <a:pt x="9881" y="21599"/>
                      </a:cubicBezTo>
                      <a:lnTo>
                        <a:pt x="11717" y="21599"/>
                      </a:lnTo>
                      <a:cubicBezTo>
                        <a:pt x="12361" y="21599"/>
                        <a:pt x="12916" y="21146"/>
                        <a:pt x="13041" y="20514"/>
                      </a:cubicBezTo>
                      <a:lnTo>
                        <a:pt x="13456" y="18445"/>
                      </a:lnTo>
                      <a:cubicBezTo>
                        <a:pt x="13755" y="18341"/>
                        <a:pt x="14046" y="18219"/>
                        <a:pt x="14326" y="18083"/>
                      </a:cubicBezTo>
                      <a:lnTo>
                        <a:pt x="16084" y="19254"/>
                      </a:lnTo>
                      <a:cubicBezTo>
                        <a:pt x="16312" y="19406"/>
                        <a:pt x="16573" y="19482"/>
                        <a:pt x="16831" y="19482"/>
                      </a:cubicBezTo>
                      <a:cubicBezTo>
                        <a:pt x="17181" y="19482"/>
                        <a:pt x="17526" y="19346"/>
                        <a:pt x="17787" y="19086"/>
                      </a:cubicBezTo>
                      <a:lnTo>
                        <a:pt x="19085" y="17787"/>
                      </a:lnTo>
                      <a:cubicBezTo>
                        <a:pt x="19540" y="17332"/>
                        <a:pt x="19611" y="16619"/>
                        <a:pt x="19254" y="16083"/>
                      </a:cubicBezTo>
                      <a:lnTo>
                        <a:pt x="18082" y="14326"/>
                      </a:lnTo>
                      <a:cubicBezTo>
                        <a:pt x="18219" y="14045"/>
                        <a:pt x="18341" y="13755"/>
                        <a:pt x="18445" y="13456"/>
                      </a:cubicBezTo>
                      <a:lnTo>
                        <a:pt x="20513" y="13042"/>
                      </a:lnTo>
                      <a:cubicBezTo>
                        <a:pt x="21145" y="12916"/>
                        <a:pt x="21599" y="12361"/>
                        <a:pt x="21599" y="11718"/>
                      </a:cubicBezTo>
                      <a:lnTo>
                        <a:pt x="21599" y="9882"/>
                      </a:lnTo>
                      <a:cubicBezTo>
                        <a:pt x="21599" y="9238"/>
                        <a:pt x="21145" y="8684"/>
                        <a:pt x="20513" y="8558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55" name="Freeform: Shape 46"/>
                <p:cNvSpPr/>
                <p:nvPr/>
              </p:nvSpPr>
              <p:spPr bwMode="auto">
                <a:xfrm>
                  <a:off x="4558623" y="3180084"/>
                  <a:ext cx="203200" cy="203200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800" y="20250"/>
                      </a:moveTo>
                      <a:cubicBezTo>
                        <a:pt x="5580" y="20250"/>
                        <a:pt x="1350" y="16017"/>
                        <a:pt x="1350" y="10800"/>
                      </a:cubicBezTo>
                      <a:cubicBezTo>
                        <a:pt x="1350" y="5582"/>
                        <a:pt x="5580" y="1349"/>
                        <a:pt x="10800" y="1349"/>
                      </a:cubicBezTo>
                      <a:cubicBezTo>
                        <a:pt x="16016" y="1349"/>
                        <a:pt x="20250" y="5582"/>
                        <a:pt x="20250" y="10800"/>
                      </a:cubicBezTo>
                      <a:cubicBezTo>
                        <a:pt x="20250" y="16017"/>
                        <a:pt x="16016" y="20250"/>
                        <a:pt x="10800" y="20250"/>
                      </a:cubicBezTo>
                      <a:moveTo>
                        <a:pt x="10800" y="0"/>
                      </a:moveTo>
                      <a:cubicBezTo>
                        <a:pt x="4836" y="0"/>
                        <a:pt x="0" y="4836"/>
                        <a:pt x="0" y="10800"/>
                      </a:cubicBezTo>
                      <a:cubicBezTo>
                        <a:pt x="0" y="16763"/>
                        <a:pt x="4836" y="21600"/>
                        <a:pt x="10800" y="21600"/>
                      </a:cubicBezTo>
                      <a:cubicBezTo>
                        <a:pt x="16763" y="21600"/>
                        <a:pt x="21599" y="16763"/>
                        <a:pt x="21599" y="10800"/>
                      </a:cubicBezTo>
                      <a:cubicBezTo>
                        <a:pt x="21599" y="4836"/>
                        <a:pt x="16763" y="0"/>
                        <a:pt x="10800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56" name="Freeform: Shape 47"/>
                <p:cNvSpPr/>
                <p:nvPr/>
              </p:nvSpPr>
              <p:spPr bwMode="auto">
                <a:xfrm>
                  <a:off x="4601485" y="3223740"/>
                  <a:ext cx="116682" cy="116682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0800" y="18900"/>
                      </a:moveTo>
                      <a:cubicBezTo>
                        <a:pt x="6328" y="18900"/>
                        <a:pt x="2699" y="15271"/>
                        <a:pt x="2699" y="10800"/>
                      </a:cubicBezTo>
                      <a:cubicBezTo>
                        <a:pt x="2699" y="6329"/>
                        <a:pt x="6328" y="2700"/>
                        <a:pt x="10800" y="2700"/>
                      </a:cubicBezTo>
                      <a:cubicBezTo>
                        <a:pt x="15271" y="2700"/>
                        <a:pt x="18899" y="6329"/>
                        <a:pt x="18899" y="10800"/>
                      </a:cubicBezTo>
                      <a:cubicBezTo>
                        <a:pt x="18899" y="15271"/>
                        <a:pt x="15271" y="18900"/>
                        <a:pt x="10800" y="18900"/>
                      </a:cubicBezTo>
                      <a:moveTo>
                        <a:pt x="10800" y="0"/>
                      </a:moveTo>
                      <a:cubicBezTo>
                        <a:pt x="4830" y="0"/>
                        <a:pt x="0" y="4833"/>
                        <a:pt x="0" y="10800"/>
                      </a:cubicBezTo>
                      <a:cubicBezTo>
                        <a:pt x="0" y="16766"/>
                        <a:pt x="4830" y="21599"/>
                        <a:pt x="10800" y="21599"/>
                      </a:cubicBezTo>
                      <a:cubicBezTo>
                        <a:pt x="16764" y="21599"/>
                        <a:pt x="21600" y="16766"/>
                        <a:pt x="21600" y="10800"/>
                      </a:cubicBezTo>
                      <a:cubicBezTo>
                        <a:pt x="21600" y="4833"/>
                        <a:pt x="16764" y="0"/>
                        <a:pt x="10800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  <p:grpSp>
          <p:nvGrpSpPr>
            <p:cNvPr id="38" name="Group 48"/>
            <p:cNvGrpSpPr/>
            <p:nvPr/>
          </p:nvGrpSpPr>
          <p:grpSpPr>
            <a:xfrm>
              <a:off x="4241612" y="4531379"/>
              <a:ext cx="951816" cy="951816"/>
              <a:chOff x="3963988" y="4370388"/>
              <a:chExt cx="1017588" cy="1017588"/>
            </a:xfrm>
          </p:grpSpPr>
          <p:sp>
            <p:nvSpPr>
              <p:cNvPr id="48" name="Freeform: Shape 49"/>
              <p:cNvSpPr/>
              <p:nvPr/>
            </p:nvSpPr>
            <p:spPr bwMode="auto">
              <a:xfrm>
                <a:off x="3963988" y="4370388"/>
                <a:ext cx="1017588" cy="1017588"/>
              </a:xfrm>
              <a:custGeom>
                <a:avLst/>
                <a:gdLst>
                  <a:gd name="T0" fmla="*/ 76 w 271"/>
                  <a:gd name="T1" fmla="*/ 33 h 271"/>
                  <a:gd name="T2" fmla="*/ 238 w 271"/>
                  <a:gd name="T3" fmla="*/ 76 h 271"/>
                  <a:gd name="T4" fmla="*/ 195 w 271"/>
                  <a:gd name="T5" fmla="*/ 238 h 271"/>
                  <a:gd name="T6" fmla="*/ 33 w 271"/>
                  <a:gd name="T7" fmla="*/ 195 h 271"/>
                  <a:gd name="T8" fmla="*/ 76 w 271"/>
                  <a:gd name="T9" fmla="*/ 33 h 27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1" h="271">
                    <a:moveTo>
                      <a:pt x="76" y="33"/>
                    </a:moveTo>
                    <a:cubicBezTo>
                      <a:pt x="133" y="0"/>
                      <a:pt x="205" y="20"/>
                      <a:pt x="238" y="76"/>
                    </a:cubicBezTo>
                    <a:cubicBezTo>
                      <a:pt x="271" y="133"/>
                      <a:pt x="251" y="206"/>
                      <a:pt x="195" y="238"/>
                    </a:cubicBezTo>
                    <a:cubicBezTo>
                      <a:pt x="138" y="271"/>
                      <a:pt x="66" y="251"/>
                      <a:pt x="33" y="195"/>
                    </a:cubicBezTo>
                    <a:cubicBezTo>
                      <a:pt x="0" y="138"/>
                      <a:pt x="20" y="66"/>
                      <a:pt x="76" y="33"/>
                    </a:cubicBezTo>
                    <a:close/>
                  </a:path>
                </a:pathLst>
              </a:custGeom>
              <a:solidFill>
                <a:schemeClr val="accent4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49" name="Group 50"/>
              <p:cNvGrpSpPr/>
              <p:nvPr/>
            </p:nvGrpSpPr>
            <p:grpSpPr>
              <a:xfrm>
                <a:off x="4264026" y="4681537"/>
                <a:ext cx="424259" cy="424259"/>
                <a:chOff x="3498967" y="3049909"/>
                <a:chExt cx="464344" cy="464344"/>
              </a:xfrm>
              <a:solidFill>
                <a:schemeClr val="bg1"/>
              </a:solidFill>
            </p:grpSpPr>
            <p:sp>
              <p:nvSpPr>
                <p:cNvPr id="50" name="Freeform: Shape 51"/>
                <p:cNvSpPr/>
                <p:nvPr/>
              </p:nvSpPr>
              <p:spPr bwMode="auto">
                <a:xfrm>
                  <a:off x="3498967" y="3049909"/>
                  <a:ext cx="464344" cy="464344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3499" y="14850"/>
                      </a:moveTo>
                      <a:cubicBezTo>
                        <a:pt x="9772" y="14850"/>
                        <a:pt x="6749" y="11827"/>
                        <a:pt x="6749" y="8100"/>
                      </a:cubicBezTo>
                      <a:cubicBezTo>
                        <a:pt x="6749" y="4372"/>
                        <a:pt x="9772" y="1350"/>
                        <a:pt x="13499" y="1350"/>
                      </a:cubicBezTo>
                      <a:cubicBezTo>
                        <a:pt x="17227" y="1350"/>
                        <a:pt x="20249" y="4372"/>
                        <a:pt x="20249" y="8100"/>
                      </a:cubicBezTo>
                      <a:cubicBezTo>
                        <a:pt x="20249" y="11827"/>
                        <a:pt x="17227" y="14850"/>
                        <a:pt x="13499" y="14850"/>
                      </a:cubicBezTo>
                      <a:moveTo>
                        <a:pt x="3236" y="20042"/>
                      </a:moveTo>
                      <a:cubicBezTo>
                        <a:pt x="3019" y="20266"/>
                        <a:pt x="2718" y="20408"/>
                        <a:pt x="2382" y="20408"/>
                      </a:cubicBezTo>
                      <a:cubicBezTo>
                        <a:pt x="1724" y="20408"/>
                        <a:pt x="1191" y="19875"/>
                        <a:pt x="1191" y="19218"/>
                      </a:cubicBezTo>
                      <a:cubicBezTo>
                        <a:pt x="1191" y="18881"/>
                        <a:pt x="1332" y="18580"/>
                        <a:pt x="1557" y="18363"/>
                      </a:cubicBezTo>
                      <a:lnTo>
                        <a:pt x="1551" y="18358"/>
                      </a:lnTo>
                      <a:lnTo>
                        <a:pt x="6996" y="12913"/>
                      </a:lnTo>
                      <a:cubicBezTo>
                        <a:pt x="7472" y="13555"/>
                        <a:pt x="8039" y="14122"/>
                        <a:pt x="8680" y="14599"/>
                      </a:cubicBezTo>
                      <a:cubicBezTo>
                        <a:pt x="8680" y="14599"/>
                        <a:pt x="3236" y="20042"/>
                        <a:pt x="3236" y="20042"/>
                      </a:cubicBezTo>
                      <a:close/>
                      <a:moveTo>
                        <a:pt x="13499" y="0"/>
                      </a:moveTo>
                      <a:cubicBezTo>
                        <a:pt x="9026" y="0"/>
                        <a:pt x="5399" y="3626"/>
                        <a:pt x="5399" y="8100"/>
                      </a:cubicBezTo>
                      <a:cubicBezTo>
                        <a:pt x="5399" y="9467"/>
                        <a:pt x="5742" y="10754"/>
                        <a:pt x="6341" y="11884"/>
                      </a:cubicBezTo>
                      <a:lnTo>
                        <a:pt x="709" y="17515"/>
                      </a:lnTo>
                      <a:lnTo>
                        <a:pt x="713" y="17520"/>
                      </a:lnTo>
                      <a:cubicBezTo>
                        <a:pt x="274" y="17953"/>
                        <a:pt x="0" y="18552"/>
                        <a:pt x="0" y="19218"/>
                      </a:cubicBezTo>
                      <a:cubicBezTo>
                        <a:pt x="0" y="20533"/>
                        <a:pt x="1066" y="21599"/>
                        <a:pt x="2382" y="21599"/>
                      </a:cubicBezTo>
                      <a:cubicBezTo>
                        <a:pt x="3047" y="21599"/>
                        <a:pt x="3647" y="21326"/>
                        <a:pt x="4079" y="20885"/>
                      </a:cubicBezTo>
                      <a:lnTo>
                        <a:pt x="4078" y="20884"/>
                      </a:lnTo>
                      <a:lnTo>
                        <a:pt x="9708" y="15255"/>
                      </a:lnTo>
                      <a:cubicBezTo>
                        <a:pt x="10839" y="15856"/>
                        <a:pt x="12128" y="16200"/>
                        <a:pt x="13499" y="16200"/>
                      </a:cubicBezTo>
                      <a:cubicBezTo>
                        <a:pt x="17973" y="16200"/>
                        <a:pt x="21600" y="12573"/>
                        <a:pt x="21600" y="8100"/>
                      </a:cubicBezTo>
                      <a:cubicBezTo>
                        <a:pt x="21600" y="3626"/>
                        <a:pt x="17973" y="0"/>
                        <a:pt x="13499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51" name="Freeform: Shape 52"/>
                <p:cNvSpPr/>
                <p:nvPr/>
              </p:nvSpPr>
              <p:spPr bwMode="auto">
                <a:xfrm>
                  <a:off x="3687085" y="3122140"/>
                  <a:ext cx="109538" cy="108744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20160" y="0"/>
                      </a:moveTo>
                      <a:cubicBezTo>
                        <a:pt x="9025" y="0"/>
                        <a:pt x="0" y="9025"/>
                        <a:pt x="0" y="20160"/>
                      </a:cubicBezTo>
                      <a:cubicBezTo>
                        <a:pt x="0" y="20954"/>
                        <a:pt x="644" y="21600"/>
                        <a:pt x="1440" y="21600"/>
                      </a:cubicBezTo>
                      <a:cubicBezTo>
                        <a:pt x="2235" y="21600"/>
                        <a:pt x="2880" y="20954"/>
                        <a:pt x="2880" y="20160"/>
                      </a:cubicBezTo>
                      <a:cubicBezTo>
                        <a:pt x="2880" y="10618"/>
                        <a:pt x="10617" y="2880"/>
                        <a:pt x="20160" y="2880"/>
                      </a:cubicBezTo>
                      <a:cubicBezTo>
                        <a:pt x="20955" y="2880"/>
                        <a:pt x="21599" y="2234"/>
                        <a:pt x="21599" y="1440"/>
                      </a:cubicBezTo>
                      <a:cubicBezTo>
                        <a:pt x="21599" y="645"/>
                        <a:pt x="20955" y="0"/>
                        <a:pt x="20160" y="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  <p:grpSp>
          <p:nvGrpSpPr>
            <p:cNvPr id="39" name="Group 53"/>
            <p:cNvGrpSpPr/>
            <p:nvPr/>
          </p:nvGrpSpPr>
          <p:grpSpPr>
            <a:xfrm>
              <a:off x="7318309" y="2415407"/>
              <a:ext cx="928058" cy="928058"/>
              <a:chOff x="7253288" y="2108200"/>
              <a:chExt cx="992188" cy="992188"/>
            </a:xfrm>
          </p:grpSpPr>
          <p:sp>
            <p:nvSpPr>
              <p:cNvPr id="43" name="Freeform: Shape 54"/>
              <p:cNvSpPr/>
              <p:nvPr/>
            </p:nvSpPr>
            <p:spPr bwMode="auto">
              <a:xfrm>
                <a:off x="7253288" y="2108200"/>
                <a:ext cx="992188" cy="992188"/>
              </a:xfrm>
              <a:custGeom>
                <a:avLst/>
                <a:gdLst>
                  <a:gd name="T0" fmla="*/ 190 w 264"/>
                  <a:gd name="T1" fmla="*/ 32 h 264"/>
                  <a:gd name="T2" fmla="*/ 232 w 264"/>
                  <a:gd name="T3" fmla="*/ 190 h 264"/>
                  <a:gd name="T4" fmla="*/ 74 w 264"/>
                  <a:gd name="T5" fmla="*/ 232 h 264"/>
                  <a:gd name="T6" fmla="*/ 32 w 264"/>
                  <a:gd name="T7" fmla="*/ 74 h 264"/>
                  <a:gd name="T8" fmla="*/ 190 w 264"/>
                  <a:gd name="T9" fmla="*/ 3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4" h="264">
                    <a:moveTo>
                      <a:pt x="190" y="32"/>
                    </a:moveTo>
                    <a:cubicBezTo>
                      <a:pt x="245" y="64"/>
                      <a:pt x="264" y="134"/>
                      <a:pt x="232" y="190"/>
                    </a:cubicBezTo>
                    <a:cubicBezTo>
                      <a:pt x="200" y="245"/>
                      <a:pt x="129" y="264"/>
                      <a:pt x="74" y="232"/>
                    </a:cubicBezTo>
                    <a:cubicBezTo>
                      <a:pt x="19" y="200"/>
                      <a:pt x="0" y="129"/>
                      <a:pt x="32" y="74"/>
                    </a:cubicBezTo>
                    <a:cubicBezTo>
                      <a:pt x="64" y="19"/>
                      <a:pt x="134" y="0"/>
                      <a:pt x="190" y="32"/>
                    </a:cubicBezTo>
                    <a:close/>
                  </a:path>
                </a:pathLst>
              </a:custGeom>
              <a:solidFill>
                <a:schemeClr val="accent5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44" name="Group 55"/>
              <p:cNvGrpSpPr/>
              <p:nvPr/>
            </p:nvGrpSpPr>
            <p:grpSpPr>
              <a:xfrm>
                <a:off x="7545332" y="2372122"/>
                <a:ext cx="464344" cy="464344"/>
                <a:chOff x="4439444" y="1652588"/>
                <a:chExt cx="464344" cy="464344"/>
              </a:xfrm>
              <a:solidFill>
                <a:schemeClr val="bg1"/>
              </a:solidFill>
            </p:grpSpPr>
            <p:sp>
              <p:nvSpPr>
                <p:cNvPr id="45" name="Freeform: Shape 56"/>
                <p:cNvSpPr/>
                <p:nvPr/>
              </p:nvSpPr>
              <p:spPr bwMode="auto">
                <a:xfrm>
                  <a:off x="4686300" y="1710532"/>
                  <a:ext cx="152400" cy="152400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9538" y="20579"/>
                      </a:moveTo>
                      <a:lnTo>
                        <a:pt x="19542" y="20579"/>
                      </a:lnTo>
                      <a:cubicBezTo>
                        <a:pt x="19546" y="21142"/>
                        <a:pt x="20004" y="21600"/>
                        <a:pt x="20571" y="21600"/>
                      </a:cubicBezTo>
                      <a:cubicBezTo>
                        <a:pt x="21137" y="21600"/>
                        <a:pt x="21599" y="21138"/>
                        <a:pt x="21599" y="20571"/>
                      </a:cubicBezTo>
                      <a:cubicBezTo>
                        <a:pt x="21599" y="20565"/>
                        <a:pt x="21595" y="20561"/>
                        <a:pt x="21595" y="20555"/>
                      </a:cubicBezTo>
                      <a:cubicBezTo>
                        <a:pt x="21583" y="9221"/>
                        <a:pt x="12411" y="41"/>
                        <a:pt x="1080" y="12"/>
                      </a:cubicBezTo>
                      <a:cubicBezTo>
                        <a:pt x="1064" y="10"/>
                        <a:pt x="1048" y="0"/>
                        <a:pt x="1028" y="0"/>
                      </a:cubicBezTo>
                      <a:cubicBezTo>
                        <a:pt x="458" y="0"/>
                        <a:pt x="0" y="461"/>
                        <a:pt x="0" y="1028"/>
                      </a:cubicBezTo>
                      <a:cubicBezTo>
                        <a:pt x="0" y="1594"/>
                        <a:pt x="458" y="2055"/>
                        <a:pt x="1024" y="2057"/>
                      </a:cubicBezTo>
                      <a:lnTo>
                        <a:pt x="1024" y="2065"/>
                      </a:lnTo>
                      <a:cubicBezTo>
                        <a:pt x="11233" y="2065"/>
                        <a:pt x="19538" y="10370"/>
                        <a:pt x="19538" y="20579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46" name="Freeform: Shape 57"/>
                <p:cNvSpPr/>
                <p:nvPr/>
              </p:nvSpPr>
              <p:spPr bwMode="auto">
                <a:xfrm>
                  <a:off x="4439444" y="1652588"/>
                  <a:ext cx="464344" cy="464344"/>
                </a:xfrm>
                <a:custGeom>
                  <a:avLst/>
                  <a:gdLst>
                    <a:gd name="T0" fmla="+- 0 10819 195"/>
                    <a:gd name="T1" fmla="*/ T0 w 21248"/>
                    <a:gd name="T2" fmla="*/ 10800 h 21600"/>
                    <a:gd name="T3" fmla="+- 0 10819 195"/>
                    <a:gd name="T4" fmla="*/ T3 w 21248"/>
                    <a:gd name="T5" fmla="*/ 10800 h 21600"/>
                    <a:gd name="T6" fmla="+- 0 10819 195"/>
                    <a:gd name="T7" fmla="*/ T6 w 21248"/>
                    <a:gd name="T8" fmla="*/ 10800 h 21600"/>
                    <a:gd name="T9" fmla="+- 0 10819 195"/>
                    <a:gd name="T10" fmla="*/ T9 w 21248"/>
                    <a:gd name="T11" fmla="*/ 10800 h 21600"/>
                  </a:gdLst>
                  <a:ahLst/>
                  <a:cxnLst>
                    <a:cxn ang="0">
                      <a:pos x="T1" y="T2"/>
                    </a:cxn>
                    <a:cxn ang="0">
                      <a:pos x="T4" y="T5"/>
                    </a:cxn>
                    <a:cxn ang="0">
                      <a:pos x="T7" y="T8"/>
                    </a:cxn>
                    <a:cxn ang="0">
                      <a:pos x="T10" y="T11"/>
                    </a:cxn>
                  </a:cxnLst>
                  <a:rect l="0" t="0" r="r" b="b"/>
                  <a:pathLst>
                    <a:path w="21248" h="21600">
                      <a:moveTo>
                        <a:pt x="19868" y="17133"/>
                      </a:moveTo>
                      <a:cubicBezTo>
                        <a:pt x="19766" y="17386"/>
                        <a:pt x="19525" y="17549"/>
                        <a:pt x="19255" y="17549"/>
                      </a:cubicBezTo>
                      <a:lnTo>
                        <a:pt x="19058" y="17549"/>
                      </a:lnTo>
                      <a:lnTo>
                        <a:pt x="3983" y="2226"/>
                      </a:lnTo>
                      <a:lnTo>
                        <a:pt x="3983" y="2025"/>
                      </a:lnTo>
                      <a:cubicBezTo>
                        <a:pt x="3983" y="1750"/>
                        <a:pt x="4144" y="1506"/>
                        <a:pt x="4393" y="1401"/>
                      </a:cubicBezTo>
                      <a:cubicBezTo>
                        <a:pt x="4475" y="1367"/>
                        <a:pt x="4560" y="1350"/>
                        <a:pt x="4647" y="1350"/>
                      </a:cubicBezTo>
                      <a:cubicBezTo>
                        <a:pt x="4824" y="1350"/>
                        <a:pt x="4991" y="1420"/>
                        <a:pt x="5116" y="1547"/>
                      </a:cubicBezTo>
                      <a:lnTo>
                        <a:pt x="19724" y="16397"/>
                      </a:lnTo>
                      <a:cubicBezTo>
                        <a:pt x="19915" y="16591"/>
                        <a:pt x="19972" y="16880"/>
                        <a:pt x="19868" y="17133"/>
                      </a:cubicBezTo>
                      <a:moveTo>
                        <a:pt x="10121" y="17549"/>
                      </a:moveTo>
                      <a:cubicBezTo>
                        <a:pt x="10017" y="17549"/>
                        <a:pt x="9922" y="17586"/>
                        <a:pt x="9824" y="17609"/>
                      </a:cubicBezTo>
                      <a:lnTo>
                        <a:pt x="3923" y="11612"/>
                      </a:lnTo>
                      <a:cubicBezTo>
                        <a:pt x="3946" y="11512"/>
                        <a:pt x="3982" y="11415"/>
                        <a:pt x="3982" y="11311"/>
                      </a:cubicBezTo>
                      <a:lnTo>
                        <a:pt x="3983" y="3180"/>
                      </a:lnTo>
                      <a:lnTo>
                        <a:pt x="18119" y="17549"/>
                      </a:lnTo>
                      <a:cubicBezTo>
                        <a:pt x="18119" y="17549"/>
                        <a:pt x="10121" y="17549"/>
                        <a:pt x="10121" y="17549"/>
                      </a:cubicBezTo>
                      <a:close/>
                      <a:moveTo>
                        <a:pt x="9182" y="17945"/>
                      </a:moveTo>
                      <a:lnTo>
                        <a:pt x="7109" y="20052"/>
                      </a:lnTo>
                      <a:cubicBezTo>
                        <a:pt x="6939" y="20224"/>
                        <a:pt x="6742" y="20249"/>
                        <a:pt x="6640" y="20249"/>
                      </a:cubicBezTo>
                      <a:cubicBezTo>
                        <a:pt x="6537" y="20249"/>
                        <a:pt x="6339" y="20224"/>
                        <a:pt x="6170" y="20052"/>
                      </a:cubicBezTo>
                      <a:lnTo>
                        <a:pt x="1522" y="15327"/>
                      </a:lnTo>
                      <a:cubicBezTo>
                        <a:pt x="1352" y="15154"/>
                        <a:pt x="1327" y="14953"/>
                        <a:pt x="1327" y="14850"/>
                      </a:cubicBezTo>
                      <a:cubicBezTo>
                        <a:pt x="1327" y="14745"/>
                        <a:pt x="1352" y="14544"/>
                        <a:pt x="1522" y="14373"/>
                      </a:cubicBezTo>
                      <a:lnTo>
                        <a:pt x="3593" y="12266"/>
                      </a:lnTo>
                      <a:cubicBezTo>
                        <a:pt x="3599" y="12260"/>
                        <a:pt x="3601" y="12251"/>
                        <a:pt x="3607" y="12245"/>
                      </a:cubicBezTo>
                      <a:lnTo>
                        <a:pt x="9202" y="17932"/>
                      </a:lnTo>
                      <a:cubicBezTo>
                        <a:pt x="9196" y="17937"/>
                        <a:pt x="9187" y="17939"/>
                        <a:pt x="9182" y="17945"/>
                      </a:cubicBezTo>
                      <a:moveTo>
                        <a:pt x="6056" y="593"/>
                      </a:moveTo>
                      <a:cubicBezTo>
                        <a:pt x="5675" y="205"/>
                        <a:pt x="5165" y="0"/>
                        <a:pt x="4647" y="0"/>
                      </a:cubicBezTo>
                      <a:cubicBezTo>
                        <a:pt x="4390" y="0"/>
                        <a:pt x="4132" y="49"/>
                        <a:pt x="3885" y="154"/>
                      </a:cubicBezTo>
                      <a:cubicBezTo>
                        <a:pt x="3141" y="467"/>
                        <a:pt x="2655" y="1205"/>
                        <a:pt x="2655" y="2025"/>
                      </a:cubicBezTo>
                      <a:lnTo>
                        <a:pt x="2654" y="11311"/>
                      </a:lnTo>
                      <a:lnTo>
                        <a:pt x="583" y="13418"/>
                      </a:lnTo>
                      <a:cubicBezTo>
                        <a:pt x="-195" y="14208"/>
                        <a:pt x="-195" y="15491"/>
                        <a:pt x="583" y="16281"/>
                      </a:cubicBezTo>
                      <a:lnTo>
                        <a:pt x="5231" y="21006"/>
                      </a:lnTo>
                      <a:cubicBezTo>
                        <a:pt x="5620" y="21402"/>
                        <a:pt x="6131" y="21599"/>
                        <a:pt x="6640" y="21599"/>
                      </a:cubicBezTo>
                      <a:cubicBezTo>
                        <a:pt x="7150" y="21599"/>
                        <a:pt x="7659" y="21402"/>
                        <a:pt x="8048" y="21006"/>
                      </a:cubicBezTo>
                      <a:lnTo>
                        <a:pt x="10121" y="18900"/>
                      </a:lnTo>
                      <a:lnTo>
                        <a:pt x="19255" y="18900"/>
                      </a:lnTo>
                      <a:cubicBezTo>
                        <a:pt x="20062" y="18900"/>
                        <a:pt x="20788" y="18407"/>
                        <a:pt x="21095" y="17650"/>
                      </a:cubicBezTo>
                      <a:cubicBezTo>
                        <a:pt x="21405" y="16893"/>
                        <a:pt x="21234" y="16022"/>
                        <a:pt x="20663" y="15443"/>
                      </a:cubicBezTo>
                      <a:cubicBezTo>
                        <a:pt x="20663" y="15443"/>
                        <a:pt x="6056" y="593"/>
                        <a:pt x="6056" y="59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47" name="Freeform: Shape 58"/>
                <p:cNvSpPr/>
                <p:nvPr/>
              </p:nvSpPr>
              <p:spPr bwMode="auto">
                <a:xfrm>
                  <a:off x="4686300" y="1652588"/>
                  <a:ext cx="217488" cy="217488"/>
                </a:xfrm>
                <a:custGeom>
                  <a:avLst/>
                  <a:gdLst>
                    <a:gd name="T0" fmla="*/ 10800 w 21600"/>
                    <a:gd name="T1" fmla="*/ 10800 h 21600"/>
                    <a:gd name="T2" fmla="*/ 10800 w 21600"/>
                    <a:gd name="T3" fmla="*/ 10800 h 21600"/>
                    <a:gd name="T4" fmla="*/ 10800 w 21600"/>
                    <a:gd name="T5" fmla="*/ 10800 h 21600"/>
                    <a:gd name="T6" fmla="*/ 10800 w 21600"/>
                    <a:gd name="T7" fmla="*/ 10800 h 2160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</a:cxnLst>
                  <a:rect l="0" t="0" r="r" b="b"/>
                  <a:pathLst>
                    <a:path w="21600" h="21600">
                      <a:moveTo>
                        <a:pt x="1437" y="2880"/>
                      </a:moveTo>
                      <a:lnTo>
                        <a:pt x="1437" y="2885"/>
                      </a:lnTo>
                      <a:cubicBezTo>
                        <a:pt x="10965" y="2885"/>
                        <a:pt x="18717" y="10637"/>
                        <a:pt x="18717" y="20165"/>
                      </a:cubicBezTo>
                      <a:lnTo>
                        <a:pt x="18720" y="20165"/>
                      </a:lnTo>
                      <a:cubicBezTo>
                        <a:pt x="18722" y="20959"/>
                        <a:pt x="19366" y="21600"/>
                        <a:pt x="20160" y="21600"/>
                      </a:cubicBezTo>
                      <a:cubicBezTo>
                        <a:pt x="20955" y="21600"/>
                        <a:pt x="21599" y="20956"/>
                        <a:pt x="21599" y="20160"/>
                      </a:cubicBezTo>
                      <a:cubicBezTo>
                        <a:pt x="21599" y="20155"/>
                        <a:pt x="21597" y="20152"/>
                        <a:pt x="21597" y="20148"/>
                      </a:cubicBezTo>
                      <a:cubicBezTo>
                        <a:pt x="21588" y="9034"/>
                        <a:pt x="12588" y="28"/>
                        <a:pt x="1476" y="8"/>
                      </a:cubicBezTo>
                      <a:cubicBezTo>
                        <a:pt x="1465" y="7"/>
                        <a:pt x="1454" y="0"/>
                        <a:pt x="1440" y="0"/>
                      </a:cubicBezTo>
                      <a:cubicBezTo>
                        <a:pt x="644" y="0"/>
                        <a:pt x="0" y="644"/>
                        <a:pt x="0" y="1440"/>
                      </a:cubicBezTo>
                      <a:cubicBezTo>
                        <a:pt x="0" y="2234"/>
                        <a:pt x="644" y="2878"/>
                        <a:pt x="1437" y="2880"/>
                      </a:cubicBezTo>
                    </a:path>
                  </a:pathLst>
                </a:custGeom>
                <a:grpFill/>
                <a:ln>
                  <a:noFill/>
                </a:ln>
                <a:effectLst/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  <p:grpSp>
          <p:nvGrpSpPr>
            <p:cNvPr id="40" name="Group 59"/>
            <p:cNvGrpSpPr/>
            <p:nvPr/>
          </p:nvGrpSpPr>
          <p:grpSpPr>
            <a:xfrm>
              <a:off x="7624197" y="4194308"/>
              <a:ext cx="810751" cy="810751"/>
              <a:chOff x="7580313" y="4010025"/>
              <a:chExt cx="866775" cy="866775"/>
            </a:xfrm>
          </p:grpSpPr>
          <p:sp>
            <p:nvSpPr>
              <p:cNvPr id="41" name="Oval 60"/>
              <p:cNvSpPr/>
              <p:nvPr/>
            </p:nvSpPr>
            <p:spPr bwMode="auto">
              <a:xfrm>
                <a:off x="7580313" y="4010025"/>
                <a:ext cx="866775" cy="866775"/>
              </a:xfrm>
              <a:prstGeom prst="ellipse">
                <a:avLst/>
              </a:prstGeom>
              <a:solidFill>
                <a:schemeClr val="accent3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2" name="Freeform: Shape 61"/>
              <p:cNvSpPr/>
              <p:nvPr/>
            </p:nvSpPr>
            <p:spPr bwMode="auto">
              <a:xfrm>
                <a:off x="7775277" y="4175233"/>
                <a:ext cx="507536" cy="491920"/>
              </a:xfrm>
              <a:custGeom>
                <a:avLst/>
                <a:gdLst>
                  <a:gd name="T0" fmla="+- 0 10800 104"/>
                  <a:gd name="T1" fmla="*/ T0 w 21392"/>
                  <a:gd name="T2" fmla="*/ 10800 h 21600"/>
                  <a:gd name="T3" fmla="+- 0 10800 104"/>
                  <a:gd name="T4" fmla="*/ T3 w 21392"/>
                  <a:gd name="T5" fmla="*/ 10800 h 21600"/>
                  <a:gd name="T6" fmla="+- 0 10800 104"/>
                  <a:gd name="T7" fmla="*/ T6 w 21392"/>
                  <a:gd name="T8" fmla="*/ 10800 h 21600"/>
                  <a:gd name="T9" fmla="+- 0 10800 104"/>
                  <a:gd name="T10" fmla="*/ T9 w 21392"/>
                  <a:gd name="T11" fmla="*/ 10800 h 21600"/>
                </a:gdLst>
                <a:ahLst/>
                <a:cxnLst>
                  <a:cxn ang="0">
                    <a:pos x="T1" y="T2"/>
                  </a:cxn>
                  <a:cxn ang="0">
                    <a:pos x="T4" y="T5"/>
                  </a:cxn>
                  <a:cxn ang="0">
                    <a:pos x="T7" y="T8"/>
                  </a:cxn>
                  <a:cxn ang="0">
                    <a:pos x="T10" y="T11"/>
                  </a:cxn>
                </a:cxnLst>
                <a:rect l="0" t="0" r="r" b="b"/>
                <a:pathLst>
                  <a:path w="21392" h="21600">
                    <a:moveTo>
                      <a:pt x="15768" y="12794"/>
                    </a:moveTo>
                    <a:cubicBezTo>
                      <a:pt x="15426" y="13150"/>
                      <a:pt x="15271" y="13651"/>
                      <a:pt x="15350" y="14142"/>
                    </a:cubicBezTo>
                    <a:lnTo>
                      <a:pt x="16296" y="20031"/>
                    </a:lnTo>
                    <a:lnTo>
                      <a:pt x="11443" y="17309"/>
                    </a:lnTo>
                    <a:cubicBezTo>
                      <a:pt x="11210" y="17178"/>
                      <a:pt x="10953" y="17112"/>
                      <a:pt x="10696" y="17112"/>
                    </a:cubicBezTo>
                    <a:cubicBezTo>
                      <a:pt x="10439" y="17112"/>
                      <a:pt x="10182" y="17178"/>
                      <a:pt x="9949" y="17309"/>
                    </a:cubicBezTo>
                    <a:lnTo>
                      <a:pt x="5095" y="20031"/>
                    </a:lnTo>
                    <a:lnTo>
                      <a:pt x="6042" y="14142"/>
                    </a:lnTo>
                    <a:cubicBezTo>
                      <a:pt x="6121" y="13651"/>
                      <a:pt x="5966" y="13150"/>
                      <a:pt x="5624" y="12794"/>
                    </a:cubicBezTo>
                    <a:lnTo>
                      <a:pt x="1545" y="8550"/>
                    </a:lnTo>
                    <a:lnTo>
                      <a:pt x="7111" y="7685"/>
                    </a:lnTo>
                    <a:cubicBezTo>
                      <a:pt x="7619" y="7607"/>
                      <a:pt x="8057" y="7275"/>
                      <a:pt x="8276" y="6802"/>
                    </a:cubicBezTo>
                    <a:lnTo>
                      <a:pt x="10696" y="1568"/>
                    </a:lnTo>
                    <a:lnTo>
                      <a:pt x="13116" y="6802"/>
                    </a:lnTo>
                    <a:cubicBezTo>
                      <a:pt x="13334" y="7275"/>
                      <a:pt x="13772" y="7607"/>
                      <a:pt x="14280" y="7685"/>
                    </a:cubicBezTo>
                    <a:lnTo>
                      <a:pt x="19847" y="8550"/>
                    </a:lnTo>
                    <a:cubicBezTo>
                      <a:pt x="19847" y="8550"/>
                      <a:pt x="15768" y="12794"/>
                      <a:pt x="15768" y="12794"/>
                    </a:cubicBezTo>
                    <a:close/>
                    <a:moveTo>
                      <a:pt x="21312" y="8051"/>
                    </a:moveTo>
                    <a:cubicBezTo>
                      <a:pt x="21127" y="7495"/>
                      <a:pt x="20652" y="7088"/>
                      <a:pt x="20080" y="6999"/>
                    </a:cubicBezTo>
                    <a:lnTo>
                      <a:pt x="14514" y="6136"/>
                    </a:lnTo>
                    <a:lnTo>
                      <a:pt x="12094" y="901"/>
                    </a:lnTo>
                    <a:cubicBezTo>
                      <a:pt x="11840" y="351"/>
                      <a:pt x="11295" y="0"/>
                      <a:pt x="10696" y="0"/>
                    </a:cubicBezTo>
                    <a:cubicBezTo>
                      <a:pt x="10097" y="0"/>
                      <a:pt x="9552" y="351"/>
                      <a:pt x="9297" y="901"/>
                    </a:cubicBezTo>
                    <a:lnTo>
                      <a:pt x="6878" y="6136"/>
                    </a:lnTo>
                    <a:lnTo>
                      <a:pt x="1311" y="6999"/>
                    </a:lnTo>
                    <a:cubicBezTo>
                      <a:pt x="739" y="7088"/>
                      <a:pt x="264" y="7495"/>
                      <a:pt x="80" y="8051"/>
                    </a:cubicBezTo>
                    <a:cubicBezTo>
                      <a:pt x="-104" y="8609"/>
                      <a:pt x="35" y="9224"/>
                      <a:pt x="439" y="9644"/>
                    </a:cubicBezTo>
                    <a:lnTo>
                      <a:pt x="4518" y="13889"/>
                    </a:lnTo>
                    <a:lnTo>
                      <a:pt x="3572" y="19777"/>
                    </a:lnTo>
                    <a:cubicBezTo>
                      <a:pt x="3476" y="20370"/>
                      <a:pt x="3722" y="20966"/>
                      <a:pt x="4206" y="21313"/>
                    </a:cubicBezTo>
                    <a:cubicBezTo>
                      <a:pt x="4471" y="21503"/>
                      <a:pt x="4783" y="21600"/>
                      <a:pt x="5095" y="21600"/>
                    </a:cubicBezTo>
                    <a:cubicBezTo>
                      <a:pt x="5352" y="21600"/>
                      <a:pt x="5609" y="21534"/>
                      <a:pt x="5843" y="21404"/>
                    </a:cubicBezTo>
                    <a:lnTo>
                      <a:pt x="10696" y="18681"/>
                    </a:lnTo>
                    <a:lnTo>
                      <a:pt x="15549" y="21404"/>
                    </a:lnTo>
                    <a:cubicBezTo>
                      <a:pt x="15782" y="21534"/>
                      <a:pt x="16040" y="21600"/>
                      <a:pt x="16296" y="21600"/>
                    </a:cubicBezTo>
                    <a:cubicBezTo>
                      <a:pt x="16608" y="21600"/>
                      <a:pt x="16920" y="21503"/>
                      <a:pt x="17186" y="21313"/>
                    </a:cubicBezTo>
                    <a:cubicBezTo>
                      <a:pt x="17669" y="20966"/>
                      <a:pt x="17915" y="20370"/>
                      <a:pt x="17820" y="19777"/>
                    </a:cubicBezTo>
                    <a:lnTo>
                      <a:pt x="16873" y="13889"/>
                    </a:lnTo>
                    <a:lnTo>
                      <a:pt x="20953" y="9644"/>
                    </a:lnTo>
                    <a:cubicBezTo>
                      <a:pt x="21357" y="9224"/>
                      <a:pt x="21496" y="8609"/>
                      <a:pt x="21312" y="8051"/>
                    </a:cubicBezTo>
                  </a:path>
                </a:pathLst>
              </a:custGeom>
              <a:solidFill>
                <a:schemeClr val="bg1"/>
              </a:solidFill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</p:grpSp>
      </p:grpSp>
      <p:grpSp>
        <p:nvGrpSpPr>
          <p:cNvPr id="74" name="千图PPT彼岸天：ID 8661124库_组合 73"/>
          <p:cNvGrpSpPr/>
          <p:nvPr>
            <p:custDataLst>
              <p:tags r:id="rId2"/>
            </p:custDataLst>
          </p:nvPr>
        </p:nvGrpSpPr>
        <p:grpSpPr>
          <a:xfrm>
            <a:off x="8012113" y="1895839"/>
            <a:ext cx="2897592" cy="881671"/>
            <a:chOff x="8012113" y="1895839"/>
            <a:chExt cx="2897592" cy="881671"/>
          </a:xfrm>
        </p:grpSpPr>
        <p:sp>
          <p:nvSpPr>
            <p:cNvPr id="11" name="TextBox 63"/>
            <p:cNvSpPr txBox="1"/>
            <p:nvPr/>
          </p:nvSpPr>
          <p:spPr>
            <a:xfrm>
              <a:off x="8012113" y="1895839"/>
              <a:ext cx="2897592" cy="276999"/>
            </a:xfrm>
            <a:prstGeom prst="rect">
              <a:avLst/>
            </a:prstGeom>
            <a:noFill/>
          </p:spPr>
          <p:txBody>
            <a:bodyPr wrap="none" lIns="0" tIns="0" rIns="0" bIns="0">
              <a:normAutofit/>
            </a:bodyPr>
            <a:lstStyle/>
            <a:p>
              <a:pPr algn="r"/>
              <a:r>
                <a:rPr lang="zh-CN" altLang="en-US" b="1" dirty="0">
                  <a:solidFill>
                    <a:schemeClr val="accent2"/>
                  </a:solidFill>
                </a:rPr>
                <a:t>输入标题文本</a:t>
              </a:r>
              <a:endParaRPr lang="zh-CN" altLang="en-US" b="1" dirty="0">
                <a:solidFill>
                  <a:schemeClr val="accent2"/>
                </a:solidFill>
              </a:endParaRPr>
            </a:p>
          </p:txBody>
        </p:sp>
        <p:sp>
          <p:nvSpPr>
            <p:cNvPr id="12" name="Rectangle 64"/>
            <p:cNvSpPr/>
            <p:nvPr/>
          </p:nvSpPr>
          <p:spPr>
            <a:xfrm>
              <a:off x="8012113" y="2172837"/>
              <a:ext cx="2897592" cy="604673"/>
            </a:xfrm>
            <a:prstGeom prst="rect">
              <a:avLst/>
            </a:prstGeom>
          </p:spPr>
          <p:txBody>
            <a:bodyPr wrap="square" lIns="0" tIns="0" rIns="0" bIns="0" anchor="ctr">
              <a:norm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050" dirty="0">
                  <a:solidFill>
                    <a:sysClr val="windowText" lastClr="000000"/>
                  </a:solidFill>
                </a:rPr>
                <a:t>请替换文字内容复制你的内容到此 </a:t>
              </a:r>
              <a:br>
                <a:rPr lang="zh-CN" altLang="en-US" sz="1050" dirty="0">
                  <a:solidFill>
                    <a:sysClr val="windowText" lastClr="000000"/>
                  </a:solidFill>
                </a:rPr>
              </a:br>
              <a:endParaRPr lang="zh-CN" altLang="en-US" sz="1050" dirty="0">
                <a:solidFill>
                  <a:sysClr val="windowText" lastClr="000000"/>
                </a:solidFill>
              </a:endParaRPr>
            </a:p>
          </p:txBody>
        </p:sp>
      </p:grpSp>
      <p:grpSp>
        <p:nvGrpSpPr>
          <p:cNvPr id="75" name="千图PPT彼岸天：ID 8661124库_组合 74"/>
          <p:cNvGrpSpPr/>
          <p:nvPr>
            <p:custDataLst>
              <p:tags r:id="rId3"/>
            </p:custDataLst>
          </p:nvPr>
        </p:nvGrpSpPr>
        <p:grpSpPr>
          <a:xfrm>
            <a:off x="8027970" y="4060841"/>
            <a:ext cx="2915550" cy="881671"/>
            <a:chOff x="8027970" y="4060841"/>
            <a:chExt cx="2915550" cy="881671"/>
          </a:xfrm>
        </p:grpSpPr>
        <p:sp>
          <p:nvSpPr>
            <p:cNvPr id="13" name="TextBox 66"/>
            <p:cNvSpPr txBox="1"/>
            <p:nvPr/>
          </p:nvSpPr>
          <p:spPr>
            <a:xfrm>
              <a:off x="8027970" y="4060841"/>
              <a:ext cx="2915550" cy="276999"/>
            </a:xfrm>
            <a:prstGeom prst="rect">
              <a:avLst/>
            </a:prstGeom>
            <a:noFill/>
          </p:spPr>
          <p:txBody>
            <a:bodyPr wrap="none" lIns="0" tIns="0" rIns="0" bIns="0">
              <a:normAutofit/>
            </a:bodyPr>
            <a:lstStyle/>
            <a:p>
              <a:pPr algn="r"/>
              <a:r>
                <a:rPr lang="zh-CN" altLang="en-US" b="1" dirty="0">
                  <a:solidFill>
                    <a:schemeClr val="accent5"/>
                  </a:solidFill>
                </a:rPr>
                <a:t>输入标题文本</a:t>
              </a:r>
              <a:endParaRPr lang="zh-CN" altLang="en-US" b="1" dirty="0">
                <a:solidFill>
                  <a:schemeClr val="accent5"/>
                </a:solidFill>
              </a:endParaRPr>
            </a:p>
          </p:txBody>
        </p:sp>
        <p:sp>
          <p:nvSpPr>
            <p:cNvPr id="14" name="Rectangle 67"/>
            <p:cNvSpPr/>
            <p:nvPr/>
          </p:nvSpPr>
          <p:spPr>
            <a:xfrm>
              <a:off x="8027970" y="4337839"/>
              <a:ext cx="2915550" cy="604673"/>
            </a:xfrm>
            <a:prstGeom prst="rect">
              <a:avLst/>
            </a:prstGeom>
          </p:spPr>
          <p:txBody>
            <a:bodyPr wrap="square" lIns="0" tIns="0" rIns="0" bIns="0" anchor="ctr">
              <a:norm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050" dirty="0">
                  <a:solidFill>
                    <a:sysClr val="windowText" lastClr="000000"/>
                  </a:solidFill>
                </a:rPr>
                <a:t>请替换文字内容复制你的内容到此 </a:t>
              </a:r>
              <a:br>
                <a:rPr lang="zh-CN" altLang="en-US" sz="1050" dirty="0">
                  <a:solidFill>
                    <a:sysClr val="windowText" lastClr="000000"/>
                  </a:solidFill>
                </a:rPr>
              </a:br>
              <a:endParaRPr lang="zh-CN" altLang="en-US" sz="1050" dirty="0">
                <a:solidFill>
                  <a:sysClr val="windowText" lastClr="000000"/>
                </a:solidFill>
              </a:endParaRPr>
            </a:p>
          </p:txBody>
        </p:sp>
      </p:grpSp>
      <p:grpSp>
        <p:nvGrpSpPr>
          <p:cNvPr id="2" name="千图PPT彼岸天：ID 8661124库_组合 1"/>
          <p:cNvGrpSpPr/>
          <p:nvPr>
            <p:custDataLst>
              <p:tags r:id="rId4"/>
            </p:custDataLst>
          </p:nvPr>
        </p:nvGrpSpPr>
        <p:grpSpPr>
          <a:xfrm>
            <a:off x="1477497" y="1971425"/>
            <a:ext cx="2902014" cy="881671"/>
            <a:chOff x="1477497" y="1971425"/>
            <a:chExt cx="2902014" cy="881671"/>
          </a:xfrm>
        </p:grpSpPr>
        <p:sp>
          <p:nvSpPr>
            <p:cNvPr id="7" name="TextBox 69"/>
            <p:cNvSpPr txBox="1"/>
            <p:nvPr/>
          </p:nvSpPr>
          <p:spPr>
            <a:xfrm>
              <a:off x="1477497" y="1971425"/>
              <a:ext cx="2902014" cy="276999"/>
            </a:xfrm>
            <a:prstGeom prst="rect">
              <a:avLst/>
            </a:prstGeom>
            <a:noFill/>
          </p:spPr>
          <p:txBody>
            <a:bodyPr wrap="none" lIns="0" tIns="0" rIns="0" bIns="0">
              <a:normAutofit/>
            </a:bodyPr>
            <a:lstStyle/>
            <a:p>
              <a:r>
                <a:rPr lang="zh-CN" altLang="en-US" b="1" dirty="0">
                  <a:solidFill>
                    <a:schemeClr val="accent1"/>
                  </a:solidFill>
                </a:rPr>
                <a:t>输入标题文本</a:t>
              </a:r>
              <a:endParaRPr lang="zh-CN" altLang="en-US" b="1" dirty="0">
                <a:solidFill>
                  <a:schemeClr val="accent1"/>
                </a:solidFill>
              </a:endParaRPr>
            </a:p>
          </p:txBody>
        </p:sp>
        <p:sp>
          <p:nvSpPr>
            <p:cNvPr id="8" name="Rectangle 70"/>
            <p:cNvSpPr/>
            <p:nvPr/>
          </p:nvSpPr>
          <p:spPr>
            <a:xfrm>
              <a:off x="1477497" y="2248423"/>
              <a:ext cx="2902014" cy="604673"/>
            </a:xfrm>
            <a:prstGeom prst="rect">
              <a:avLst/>
            </a:prstGeom>
          </p:spPr>
          <p:txBody>
            <a:bodyPr wrap="square" lIns="0" tIns="0" rIns="0" bIns="0" anchor="ctr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050" dirty="0">
                  <a:solidFill>
                    <a:sysClr val="windowText" lastClr="000000"/>
                  </a:solidFill>
                </a:rPr>
                <a:t>请替换文字内容复制你的内容到此 </a:t>
              </a:r>
              <a:br>
                <a:rPr lang="zh-CN" altLang="en-US" sz="1050" dirty="0">
                  <a:solidFill>
                    <a:sysClr val="windowText" lastClr="000000"/>
                  </a:solidFill>
                </a:rPr>
              </a:br>
              <a:endParaRPr lang="zh-CN" altLang="en-US" sz="1050" dirty="0">
                <a:solidFill>
                  <a:sysClr val="windowText" lastClr="000000"/>
                </a:solidFill>
              </a:endParaRPr>
            </a:p>
          </p:txBody>
        </p:sp>
      </p:grpSp>
      <p:grpSp>
        <p:nvGrpSpPr>
          <p:cNvPr id="76" name="千图PPT彼岸天：ID 8661124库_组合 75"/>
          <p:cNvGrpSpPr/>
          <p:nvPr>
            <p:custDataLst>
              <p:tags r:id="rId5"/>
            </p:custDataLst>
          </p:nvPr>
        </p:nvGrpSpPr>
        <p:grpSpPr>
          <a:xfrm>
            <a:off x="1477497" y="4064256"/>
            <a:ext cx="2855562" cy="881671"/>
            <a:chOff x="1477497" y="4064256"/>
            <a:chExt cx="2855562" cy="881671"/>
          </a:xfrm>
        </p:grpSpPr>
        <p:sp>
          <p:nvSpPr>
            <p:cNvPr id="9" name="TextBox 72"/>
            <p:cNvSpPr txBox="1"/>
            <p:nvPr/>
          </p:nvSpPr>
          <p:spPr>
            <a:xfrm>
              <a:off x="1477497" y="4064256"/>
              <a:ext cx="2855562" cy="276999"/>
            </a:xfrm>
            <a:prstGeom prst="rect">
              <a:avLst/>
            </a:prstGeom>
            <a:noFill/>
          </p:spPr>
          <p:txBody>
            <a:bodyPr wrap="none" lIns="0" tIns="0" rIns="0" bIns="0">
              <a:normAutofit/>
            </a:bodyPr>
            <a:lstStyle/>
            <a:p>
              <a:r>
                <a:rPr lang="zh-CN" altLang="en-US" b="1" dirty="0">
                  <a:solidFill>
                    <a:schemeClr val="accent4"/>
                  </a:solidFill>
                </a:rPr>
                <a:t>输入标题文本</a:t>
              </a:r>
              <a:endParaRPr lang="zh-CN" altLang="en-US" b="1" dirty="0">
                <a:solidFill>
                  <a:schemeClr val="accent4"/>
                </a:solidFill>
              </a:endParaRPr>
            </a:p>
          </p:txBody>
        </p:sp>
        <p:sp>
          <p:nvSpPr>
            <p:cNvPr id="10" name="Rectangle 73"/>
            <p:cNvSpPr/>
            <p:nvPr/>
          </p:nvSpPr>
          <p:spPr>
            <a:xfrm>
              <a:off x="1477497" y="4341254"/>
              <a:ext cx="2855562" cy="604673"/>
            </a:xfrm>
            <a:prstGeom prst="rect">
              <a:avLst/>
            </a:prstGeom>
          </p:spPr>
          <p:txBody>
            <a:bodyPr wrap="square" lIns="0" tIns="0" rIns="0" bIns="0" anchor="ctr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050" dirty="0">
                  <a:solidFill>
                    <a:sysClr val="windowText" lastClr="000000"/>
                  </a:solidFill>
                </a:rPr>
                <a:t>请替换文字内容复制你的内容到此 </a:t>
              </a:r>
              <a:br>
                <a:rPr lang="zh-CN" altLang="en-US" sz="1050" dirty="0">
                  <a:solidFill>
                    <a:sysClr val="windowText" lastClr="000000"/>
                  </a:solidFill>
                </a:rPr>
              </a:br>
              <a:endParaRPr lang="zh-CN" altLang="en-US" sz="1050" dirty="0">
                <a:solidFill>
                  <a:sysClr val="windowText" lastClr="000000"/>
                </a:solidFill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flip dir="r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1434166" y="1072847"/>
            <a:ext cx="5875356" cy="1477328"/>
            <a:chOff x="1434166" y="1072847"/>
            <a:chExt cx="5875356" cy="1477328"/>
          </a:xfrm>
        </p:grpSpPr>
        <p:grpSp>
          <p:nvGrpSpPr>
            <p:cNvPr id="4" name="Group 1"/>
            <p:cNvGrpSpPr/>
            <p:nvPr/>
          </p:nvGrpSpPr>
          <p:grpSpPr>
            <a:xfrm>
              <a:off x="2320910" y="1421949"/>
              <a:ext cx="4988612" cy="759888"/>
              <a:chOff x="1753998" y="1613796"/>
              <a:chExt cx="4988612" cy="759888"/>
            </a:xfrm>
          </p:grpSpPr>
          <p:sp>
            <p:nvSpPr>
              <p:cNvPr id="38" name="TextBox 18"/>
              <p:cNvSpPr txBox="1"/>
              <p:nvPr/>
            </p:nvSpPr>
            <p:spPr>
              <a:xfrm>
                <a:off x="1753998" y="1613796"/>
                <a:ext cx="1077218" cy="323165"/>
              </a:xfrm>
              <a:prstGeom prst="rect">
                <a:avLst/>
              </a:prstGeom>
            </p:spPr>
            <p:txBody>
              <a:bodyPr wrap="none" lIns="0" tIns="0" rIns="0" bIns="0" anchor="ctr" anchorCtr="0">
                <a:normAutofit/>
              </a:bodyPr>
              <a:lstStyle/>
              <a:p>
                <a:pPr algn="l" defTabSz="1219200">
                  <a:spcBef>
                    <a:spcPct val="0"/>
                  </a:spcBef>
                  <a:defRPr/>
                </a:pPr>
                <a:r>
                  <a:rPr lang="zh-CN" altLang="en-US" b="1" dirty="0">
                    <a:solidFill>
                      <a:schemeClr val="accent1"/>
                    </a:solidFill>
                  </a:rPr>
                  <a:t>输入标题文本</a:t>
                </a:r>
                <a:endParaRPr lang="zh-CN" altLang="en-US" b="1" dirty="0">
                  <a:solidFill>
                    <a:schemeClr val="accent1"/>
                  </a:solidFill>
                </a:endParaRPr>
              </a:p>
            </p:txBody>
          </p:sp>
          <p:sp>
            <p:nvSpPr>
              <p:cNvPr id="39" name="TextBox 19"/>
              <p:cNvSpPr txBox="1"/>
              <p:nvPr/>
            </p:nvSpPr>
            <p:spPr>
              <a:xfrm>
                <a:off x="1753998" y="1917725"/>
                <a:ext cx="4988612" cy="455959"/>
              </a:xfrm>
              <a:prstGeom prst="rect">
                <a:avLst/>
              </a:prstGeom>
            </p:spPr>
            <p:txBody>
              <a:bodyPr wrap="square" lIns="0" tIns="0" rIns="0" bIns="0" anchor="ctr" anchorCtr="0">
                <a:normAutofit/>
              </a:bodyPr>
              <a:lstStyle/>
              <a:p>
                <a:pPr algn="l" defTabSz="1219200">
                  <a:lnSpc>
                    <a:spcPct val="120000"/>
                  </a:lnSpc>
                  <a:spcBef>
                    <a:spcPct val="0"/>
                  </a:spcBef>
                  <a:defRPr/>
                </a:pPr>
                <a: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</a:t>
                </a:r>
                <a:r>
                  <a:rPr lang="zh-CN" altLang="en-US" sz="1100" dirty="0" smtClean="0">
                    <a:solidFill>
                      <a:schemeClr val="dk1">
                        <a:lumMod val="100000"/>
                      </a:schemeClr>
                    </a:solidFill>
                  </a:rPr>
                  <a:t>此</a:t>
                </a:r>
                <a:b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</a:br>
                <a: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  <a:t>如需更改请在（设置形状格式）菜单下（文本选项）中调整</a:t>
                </a:r>
                <a:endParaRPr lang="zh-CN" altLang="en-US" sz="110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  <p:sp>
          <p:nvSpPr>
            <p:cNvPr id="5" name="TextBox 20"/>
            <p:cNvSpPr txBox="1"/>
            <p:nvPr/>
          </p:nvSpPr>
          <p:spPr>
            <a:xfrm>
              <a:off x="1434166" y="1072847"/>
              <a:ext cx="753411" cy="1477328"/>
            </a:xfrm>
            <a:prstGeom prst="rect">
              <a:avLst/>
            </a:prstGeom>
          </p:spPr>
          <p:txBody>
            <a:bodyPr wrap="none" lIns="0" tIns="0" rIns="0" bIns="0" anchor="b">
              <a:normAutofit/>
            </a:bodyPr>
            <a:lstStyle/>
            <a:p>
              <a:pPr defTabSz="1219200">
                <a:spcBef>
                  <a:spcPct val="0"/>
                </a:spcBef>
                <a:defRPr/>
              </a:pPr>
              <a:r>
                <a:rPr lang="en-US" sz="6400" b="0">
                  <a:solidFill>
                    <a:schemeClr val="accent1"/>
                  </a:solidFill>
                  <a:latin typeface="Impact" panose="020B0806030902050204" pitchFamily="34" charset="0"/>
                </a:rPr>
                <a:t>01</a:t>
              </a:r>
              <a:endParaRPr lang="en-US" sz="6400" b="0">
                <a:solidFill>
                  <a:schemeClr val="accent1"/>
                </a:solidFill>
                <a:latin typeface="Impact" panose="020B0806030902050204" pitchFamily="34" charset="0"/>
              </a:endParaRPr>
            </a:p>
          </p:txBody>
        </p:sp>
      </p:grpSp>
      <p:grpSp>
        <p:nvGrpSpPr>
          <p:cNvPr id="40" name="千图PPT彼岸天：ID 8661124库_组合 39"/>
          <p:cNvGrpSpPr/>
          <p:nvPr>
            <p:custDataLst>
              <p:tags r:id="rId2"/>
            </p:custDataLst>
          </p:nvPr>
        </p:nvGrpSpPr>
        <p:grpSpPr>
          <a:xfrm>
            <a:off x="1396801" y="2220730"/>
            <a:ext cx="5925050" cy="1477328"/>
            <a:chOff x="1396801" y="2220730"/>
            <a:chExt cx="5925050" cy="1477328"/>
          </a:xfrm>
        </p:grpSpPr>
        <p:grpSp>
          <p:nvGrpSpPr>
            <p:cNvPr id="6" name="Group 38"/>
            <p:cNvGrpSpPr/>
            <p:nvPr/>
          </p:nvGrpSpPr>
          <p:grpSpPr>
            <a:xfrm>
              <a:off x="2333238" y="2569832"/>
              <a:ext cx="4988613" cy="759888"/>
              <a:chOff x="1766326" y="2642949"/>
              <a:chExt cx="4988613" cy="759888"/>
            </a:xfrm>
          </p:grpSpPr>
          <p:sp>
            <p:nvSpPr>
              <p:cNvPr id="36" name="TextBox 22"/>
              <p:cNvSpPr txBox="1"/>
              <p:nvPr/>
            </p:nvSpPr>
            <p:spPr>
              <a:xfrm>
                <a:off x="1766326" y="2642949"/>
                <a:ext cx="1077218" cy="323165"/>
              </a:xfrm>
              <a:prstGeom prst="rect">
                <a:avLst/>
              </a:prstGeom>
            </p:spPr>
            <p:txBody>
              <a:bodyPr wrap="none" lIns="0" tIns="0" rIns="0" bIns="0" anchor="ctr" anchorCtr="0">
                <a:normAutofit/>
              </a:bodyPr>
              <a:lstStyle/>
              <a:p>
                <a:pPr algn="l" defTabSz="1219200">
                  <a:spcBef>
                    <a:spcPct val="0"/>
                  </a:spcBef>
                  <a:defRPr/>
                </a:pPr>
                <a:r>
                  <a:rPr lang="zh-CN" altLang="en-US" b="1" dirty="0">
                    <a:solidFill>
                      <a:schemeClr val="accent2"/>
                    </a:solidFill>
                  </a:rPr>
                  <a:t>输入标题文本</a:t>
                </a:r>
                <a:endParaRPr lang="zh-CN" altLang="en-US" b="1" dirty="0">
                  <a:solidFill>
                    <a:schemeClr val="accent2"/>
                  </a:solidFill>
                </a:endParaRPr>
              </a:p>
            </p:txBody>
          </p:sp>
          <p:sp>
            <p:nvSpPr>
              <p:cNvPr id="37" name="TextBox 23"/>
              <p:cNvSpPr txBox="1"/>
              <p:nvPr/>
            </p:nvSpPr>
            <p:spPr>
              <a:xfrm>
                <a:off x="1766327" y="2946878"/>
                <a:ext cx="4988612" cy="455959"/>
              </a:xfrm>
              <a:prstGeom prst="rect">
                <a:avLst/>
              </a:prstGeom>
            </p:spPr>
            <p:txBody>
              <a:bodyPr wrap="square" lIns="0" tIns="0" rIns="0" bIns="0" anchor="ctr" anchorCtr="0">
                <a:normAutofit/>
              </a:bodyPr>
              <a:lstStyle/>
              <a:p>
                <a:pPr algn="l" defTabSz="1219200">
                  <a:lnSpc>
                    <a:spcPct val="120000"/>
                  </a:lnSpc>
                  <a:spcBef>
                    <a:spcPct val="0"/>
                  </a:spcBef>
                  <a:defRPr/>
                </a:pPr>
                <a: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</a:t>
                </a:r>
                <a:r>
                  <a:rPr lang="zh-CN" altLang="en-US" sz="1100" dirty="0" smtClean="0">
                    <a:solidFill>
                      <a:schemeClr val="dk1">
                        <a:lumMod val="100000"/>
                      </a:schemeClr>
                    </a:solidFill>
                  </a:rPr>
                  <a:t>此</a:t>
                </a:r>
                <a:b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</a:br>
                <a: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  <a:t>如需更改请在（设置形状格式）菜单下（文本选项）中调整</a:t>
                </a:r>
                <a:endParaRPr lang="zh-CN" altLang="en-US" sz="110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  <p:sp>
          <p:nvSpPr>
            <p:cNvPr id="7" name="TextBox 24"/>
            <p:cNvSpPr txBox="1"/>
            <p:nvPr/>
          </p:nvSpPr>
          <p:spPr>
            <a:xfrm>
              <a:off x="1396801" y="2220730"/>
              <a:ext cx="852798" cy="1477328"/>
            </a:xfrm>
            <a:prstGeom prst="rect">
              <a:avLst/>
            </a:prstGeom>
          </p:spPr>
          <p:txBody>
            <a:bodyPr wrap="none" lIns="0" tIns="0" rIns="0" bIns="0" anchor="b">
              <a:normAutofit/>
            </a:bodyPr>
            <a:lstStyle/>
            <a:p>
              <a:pPr defTabSz="1219200">
                <a:spcBef>
                  <a:spcPct val="0"/>
                </a:spcBef>
                <a:defRPr/>
              </a:pPr>
              <a:r>
                <a:rPr lang="en-US" sz="6400" b="0">
                  <a:solidFill>
                    <a:schemeClr val="accent2"/>
                  </a:solidFill>
                  <a:latin typeface="Impact" panose="020B0806030902050204" pitchFamily="34" charset="0"/>
                </a:rPr>
                <a:t>02</a:t>
              </a:r>
              <a:endParaRPr lang="en-US" sz="6400" b="0">
                <a:solidFill>
                  <a:schemeClr val="accent2"/>
                </a:solidFill>
                <a:latin typeface="Impact" panose="020B0806030902050204" pitchFamily="34" charset="0"/>
              </a:endParaRPr>
            </a:p>
          </p:txBody>
        </p:sp>
      </p:grpSp>
      <p:grpSp>
        <p:nvGrpSpPr>
          <p:cNvPr id="41" name="千图PPT彼岸天：ID 8661124库_组合 40"/>
          <p:cNvGrpSpPr/>
          <p:nvPr>
            <p:custDataLst>
              <p:tags r:id="rId3"/>
            </p:custDataLst>
          </p:nvPr>
        </p:nvGrpSpPr>
        <p:grpSpPr>
          <a:xfrm>
            <a:off x="1370225" y="3368613"/>
            <a:ext cx="5937073" cy="1477328"/>
            <a:chOff x="1370225" y="3368613"/>
            <a:chExt cx="5937073" cy="1477328"/>
          </a:xfrm>
        </p:grpSpPr>
        <p:grpSp>
          <p:nvGrpSpPr>
            <p:cNvPr id="8" name="Group 39"/>
            <p:cNvGrpSpPr/>
            <p:nvPr/>
          </p:nvGrpSpPr>
          <p:grpSpPr>
            <a:xfrm>
              <a:off x="2318685" y="3717715"/>
              <a:ext cx="4988613" cy="759888"/>
              <a:chOff x="1751773" y="3764455"/>
              <a:chExt cx="4988613" cy="759888"/>
            </a:xfrm>
          </p:grpSpPr>
          <p:sp>
            <p:nvSpPr>
              <p:cNvPr id="34" name="TextBox 26"/>
              <p:cNvSpPr txBox="1"/>
              <p:nvPr/>
            </p:nvSpPr>
            <p:spPr>
              <a:xfrm>
                <a:off x="1751773" y="3764455"/>
                <a:ext cx="1077218" cy="323165"/>
              </a:xfrm>
              <a:prstGeom prst="rect">
                <a:avLst/>
              </a:prstGeom>
            </p:spPr>
            <p:txBody>
              <a:bodyPr wrap="none" lIns="0" tIns="0" rIns="0" bIns="0" anchor="ctr" anchorCtr="0">
                <a:normAutofit/>
              </a:bodyPr>
              <a:lstStyle/>
              <a:p>
                <a:pPr algn="l" defTabSz="1219200">
                  <a:spcBef>
                    <a:spcPct val="0"/>
                  </a:spcBef>
                  <a:defRPr/>
                </a:pPr>
                <a:r>
                  <a:rPr lang="zh-CN" altLang="en-US" b="1" dirty="0">
                    <a:solidFill>
                      <a:schemeClr val="accent3"/>
                    </a:solidFill>
                  </a:rPr>
                  <a:t>输入标题文本</a:t>
                </a:r>
                <a:endParaRPr lang="zh-CN" altLang="en-US" b="1" dirty="0">
                  <a:solidFill>
                    <a:schemeClr val="accent3"/>
                  </a:solidFill>
                </a:endParaRPr>
              </a:p>
            </p:txBody>
          </p:sp>
          <p:sp>
            <p:nvSpPr>
              <p:cNvPr id="35" name="TextBox 27"/>
              <p:cNvSpPr txBox="1"/>
              <p:nvPr/>
            </p:nvSpPr>
            <p:spPr>
              <a:xfrm>
                <a:off x="1751774" y="4068384"/>
                <a:ext cx="4988612" cy="455959"/>
              </a:xfrm>
              <a:prstGeom prst="rect">
                <a:avLst/>
              </a:prstGeom>
            </p:spPr>
            <p:txBody>
              <a:bodyPr wrap="square" lIns="0" tIns="0" rIns="0" bIns="0" anchor="ctr" anchorCtr="0">
                <a:normAutofit/>
              </a:bodyPr>
              <a:lstStyle/>
              <a:p>
                <a:pPr algn="l" defTabSz="1219200">
                  <a:lnSpc>
                    <a:spcPct val="120000"/>
                  </a:lnSpc>
                  <a:spcBef>
                    <a:spcPct val="0"/>
                  </a:spcBef>
                  <a:defRPr/>
                </a:pPr>
                <a: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</a:t>
                </a:r>
                <a:r>
                  <a:rPr lang="zh-CN" altLang="en-US" sz="1100" dirty="0" smtClean="0">
                    <a:solidFill>
                      <a:schemeClr val="dk1">
                        <a:lumMod val="100000"/>
                      </a:schemeClr>
                    </a:solidFill>
                  </a:rPr>
                  <a:t>此</a:t>
                </a:r>
                <a:b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</a:br>
                <a: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  <a:t>如需更改请在（设置形状格式）菜单下（文本选项）中调整</a:t>
                </a:r>
                <a:endParaRPr lang="zh-CN" altLang="en-US" sz="110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  <p:sp>
          <p:nvSpPr>
            <p:cNvPr id="9" name="TextBox 28"/>
            <p:cNvSpPr txBox="1"/>
            <p:nvPr/>
          </p:nvSpPr>
          <p:spPr>
            <a:xfrm>
              <a:off x="1370225" y="3368613"/>
              <a:ext cx="876843" cy="1477328"/>
            </a:xfrm>
            <a:prstGeom prst="rect">
              <a:avLst/>
            </a:prstGeom>
          </p:spPr>
          <p:txBody>
            <a:bodyPr wrap="none" lIns="0" tIns="0" rIns="0" bIns="0" anchor="b">
              <a:normAutofit/>
            </a:bodyPr>
            <a:lstStyle/>
            <a:p>
              <a:pPr defTabSz="1219200">
                <a:spcBef>
                  <a:spcPct val="0"/>
                </a:spcBef>
                <a:defRPr/>
              </a:pPr>
              <a:r>
                <a:rPr lang="en-US" sz="6400" b="0" dirty="0">
                  <a:solidFill>
                    <a:schemeClr val="accent3"/>
                  </a:solidFill>
                  <a:latin typeface="Impact" panose="020B0806030902050204" pitchFamily="34" charset="0"/>
                </a:rPr>
                <a:t>03</a:t>
              </a:r>
              <a:endParaRPr lang="en-US" sz="6400" b="0" dirty="0">
                <a:solidFill>
                  <a:schemeClr val="accent3"/>
                </a:solidFill>
                <a:latin typeface="Impact" panose="020B0806030902050204" pitchFamily="34" charset="0"/>
              </a:endParaRPr>
            </a:p>
          </p:txBody>
        </p:sp>
      </p:grpSp>
      <p:grpSp>
        <p:nvGrpSpPr>
          <p:cNvPr id="42" name="千图PPT彼岸天：ID 8661124库_组合 41"/>
          <p:cNvGrpSpPr/>
          <p:nvPr>
            <p:custDataLst>
              <p:tags r:id="rId4"/>
            </p:custDataLst>
          </p:nvPr>
        </p:nvGrpSpPr>
        <p:grpSpPr>
          <a:xfrm>
            <a:off x="1385274" y="4516496"/>
            <a:ext cx="5924249" cy="1477328"/>
            <a:chOff x="1385274" y="4516496"/>
            <a:chExt cx="5924249" cy="1477328"/>
          </a:xfrm>
        </p:grpSpPr>
        <p:grpSp>
          <p:nvGrpSpPr>
            <p:cNvPr id="10" name="Group 40"/>
            <p:cNvGrpSpPr/>
            <p:nvPr/>
          </p:nvGrpSpPr>
          <p:grpSpPr>
            <a:xfrm>
              <a:off x="2320910" y="4865598"/>
              <a:ext cx="4988613" cy="759888"/>
              <a:chOff x="1753998" y="4870416"/>
              <a:chExt cx="4988613" cy="759888"/>
            </a:xfrm>
          </p:grpSpPr>
          <p:sp>
            <p:nvSpPr>
              <p:cNvPr id="32" name="TextBox 30"/>
              <p:cNvSpPr txBox="1"/>
              <p:nvPr/>
            </p:nvSpPr>
            <p:spPr>
              <a:xfrm>
                <a:off x="1753998" y="4870416"/>
                <a:ext cx="1077218" cy="323165"/>
              </a:xfrm>
              <a:prstGeom prst="rect">
                <a:avLst/>
              </a:prstGeom>
            </p:spPr>
            <p:txBody>
              <a:bodyPr wrap="none" lIns="0" tIns="0" rIns="0" bIns="0" anchor="ctr" anchorCtr="0">
                <a:normAutofit/>
              </a:bodyPr>
              <a:lstStyle/>
              <a:p>
                <a:pPr algn="l" defTabSz="1219200">
                  <a:spcBef>
                    <a:spcPct val="0"/>
                  </a:spcBef>
                  <a:defRPr/>
                </a:pPr>
                <a:r>
                  <a:rPr lang="zh-CN" altLang="en-US" b="1" dirty="0">
                    <a:solidFill>
                      <a:schemeClr val="accent4"/>
                    </a:solidFill>
                  </a:rPr>
                  <a:t>输入标题文本</a:t>
                </a:r>
                <a:endParaRPr lang="zh-CN" altLang="en-US" b="1" dirty="0">
                  <a:solidFill>
                    <a:schemeClr val="accent4"/>
                  </a:solidFill>
                </a:endParaRPr>
              </a:p>
            </p:txBody>
          </p:sp>
          <p:sp>
            <p:nvSpPr>
              <p:cNvPr id="33" name="TextBox 31"/>
              <p:cNvSpPr txBox="1"/>
              <p:nvPr/>
            </p:nvSpPr>
            <p:spPr>
              <a:xfrm>
                <a:off x="1753999" y="5174345"/>
                <a:ext cx="4988612" cy="455959"/>
              </a:xfrm>
              <a:prstGeom prst="rect">
                <a:avLst/>
              </a:prstGeom>
            </p:spPr>
            <p:txBody>
              <a:bodyPr wrap="square" lIns="0" tIns="0" rIns="0" bIns="0" anchor="ctr" anchorCtr="0">
                <a:normAutofit/>
              </a:bodyPr>
              <a:lstStyle/>
              <a:p>
                <a:pPr algn="l" defTabSz="1219200">
                  <a:lnSpc>
                    <a:spcPct val="120000"/>
                  </a:lnSpc>
                  <a:spcBef>
                    <a:spcPct val="0"/>
                  </a:spcBef>
                  <a:defRPr/>
                </a:pPr>
                <a: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</a:t>
                </a:r>
                <a:r>
                  <a:rPr lang="zh-CN" altLang="en-US" sz="1100" dirty="0" smtClean="0">
                    <a:solidFill>
                      <a:schemeClr val="dk1">
                        <a:lumMod val="100000"/>
                      </a:schemeClr>
                    </a:solidFill>
                  </a:rPr>
                  <a:t>此</a:t>
                </a:r>
                <a:b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</a:br>
                <a:r>
                  <a:rPr lang="zh-CN" altLang="en-US" sz="1100" dirty="0">
                    <a:solidFill>
                      <a:schemeClr val="dk1">
                        <a:lumMod val="100000"/>
                      </a:schemeClr>
                    </a:solidFill>
                  </a:rPr>
                  <a:t>如需更改请在（设置形状格式）菜单下（文本选项）中调整</a:t>
                </a:r>
                <a:endParaRPr lang="zh-CN" altLang="en-US" sz="110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  <p:sp>
          <p:nvSpPr>
            <p:cNvPr id="11" name="TextBox 32"/>
            <p:cNvSpPr txBox="1"/>
            <p:nvPr/>
          </p:nvSpPr>
          <p:spPr>
            <a:xfrm>
              <a:off x="1385274" y="4516496"/>
              <a:ext cx="851195" cy="1477328"/>
            </a:xfrm>
            <a:prstGeom prst="rect">
              <a:avLst/>
            </a:prstGeom>
          </p:spPr>
          <p:txBody>
            <a:bodyPr wrap="none" lIns="0" tIns="0" rIns="0" bIns="0" anchor="b">
              <a:normAutofit/>
            </a:bodyPr>
            <a:lstStyle/>
            <a:p>
              <a:pPr defTabSz="1219200">
                <a:spcBef>
                  <a:spcPct val="0"/>
                </a:spcBef>
                <a:defRPr/>
              </a:pPr>
              <a:r>
                <a:rPr lang="en-US" sz="6400" b="0" dirty="0">
                  <a:solidFill>
                    <a:schemeClr val="accent4"/>
                  </a:solidFill>
                  <a:latin typeface="Impact" panose="020B0806030902050204" pitchFamily="34" charset="0"/>
                </a:rPr>
                <a:t>04</a:t>
              </a:r>
              <a:endParaRPr lang="en-US" sz="6400" b="0" dirty="0">
                <a:solidFill>
                  <a:schemeClr val="accent4"/>
                </a:solidFill>
                <a:latin typeface="Impact" panose="020B0806030902050204" pitchFamily="34" charset="0"/>
              </a:endParaRPr>
            </a:p>
          </p:txBody>
        </p:sp>
      </p:grpSp>
      <p:grpSp>
        <p:nvGrpSpPr>
          <p:cNvPr id="12" name="千图PPT彼岸天：ID 8661124库_组合 2"/>
          <p:cNvGrpSpPr/>
          <p:nvPr>
            <p:custDataLst>
              <p:tags r:id="rId5"/>
            </p:custDataLst>
          </p:nvPr>
        </p:nvGrpSpPr>
        <p:grpSpPr>
          <a:xfrm>
            <a:off x="6374880" y="1432987"/>
            <a:ext cx="4446896" cy="4442405"/>
            <a:chOff x="6996112" y="1488143"/>
            <a:chExt cx="4446896" cy="4442405"/>
          </a:xfrm>
        </p:grpSpPr>
        <p:grpSp>
          <p:nvGrpSpPr>
            <p:cNvPr id="13" name="Group 3"/>
            <p:cNvGrpSpPr/>
            <p:nvPr/>
          </p:nvGrpSpPr>
          <p:grpSpPr>
            <a:xfrm>
              <a:off x="7248141" y="2100995"/>
              <a:ext cx="2426727" cy="2426723"/>
              <a:chOff x="953424" y="1486519"/>
              <a:chExt cx="2228412" cy="2228408"/>
            </a:xfrm>
          </p:grpSpPr>
          <p:sp>
            <p:nvSpPr>
              <p:cNvPr id="30" name="Freeform: Shape 4"/>
              <p:cNvSpPr/>
              <p:nvPr/>
            </p:nvSpPr>
            <p:spPr>
              <a:xfrm>
                <a:off x="953424" y="1486519"/>
                <a:ext cx="2228412" cy="2228408"/>
              </a:xfrm>
              <a:custGeom>
                <a:avLst/>
                <a:gdLst>
                  <a:gd name="connsiteX0" fmla="*/ 1124074 w 1583637"/>
                  <a:gd name="connsiteY0" fmla="*/ 252493 h 1583637"/>
                  <a:gd name="connsiteX1" fmla="*/ 1247256 w 1583637"/>
                  <a:gd name="connsiteY1" fmla="*/ 149126 h 1583637"/>
                  <a:gd name="connsiteX2" fmla="*/ 1345663 w 1583637"/>
                  <a:gd name="connsiteY2" fmla="*/ 231701 h 1583637"/>
                  <a:gd name="connsiteX3" fmla="*/ 1265256 w 1583637"/>
                  <a:gd name="connsiteY3" fmla="*/ 370961 h 1583637"/>
                  <a:gd name="connsiteX4" fmla="*/ 1393012 w 1583637"/>
                  <a:gd name="connsiteY4" fmla="*/ 592241 h 1583637"/>
                  <a:gd name="connsiteX5" fmla="*/ 1553818 w 1583637"/>
                  <a:gd name="connsiteY5" fmla="*/ 592237 h 1583637"/>
                  <a:gd name="connsiteX6" fmla="*/ 1576125 w 1583637"/>
                  <a:gd name="connsiteY6" fmla="*/ 718748 h 1583637"/>
                  <a:gd name="connsiteX7" fmla="*/ 1425015 w 1583637"/>
                  <a:gd name="connsiteY7" fmla="*/ 773743 h 1583637"/>
                  <a:gd name="connsiteX8" fmla="*/ 1380646 w 1583637"/>
                  <a:gd name="connsiteY8" fmla="*/ 1025372 h 1583637"/>
                  <a:gd name="connsiteX9" fmla="*/ 1503833 w 1583637"/>
                  <a:gd name="connsiteY9" fmla="*/ 1128733 h 1583637"/>
                  <a:gd name="connsiteX10" fmla="*/ 1439602 w 1583637"/>
                  <a:gd name="connsiteY10" fmla="*/ 1239984 h 1583637"/>
                  <a:gd name="connsiteX11" fmla="*/ 1288495 w 1583637"/>
                  <a:gd name="connsiteY11" fmla="*/ 1184982 h 1583637"/>
                  <a:gd name="connsiteX12" fmla="*/ 1092761 w 1583637"/>
                  <a:gd name="connsiteY12" fmla="*/ 1349222 h 1583637"/>
                  <a:gd name="connsiteX13" fmla="*/ 1120689 w 1583637"/>
                  <a:gd name="connsiteY13" fmla="*/ 1507584 h 1583637"/>
                  <a:gd name="connsiteX14" fmla="*/ 999974 w 1583637"/>
                  <a:gd name="connsiteY14" fmla="*/ 1551521 h 1583637"/>
                  <a:gd name="connsiteX15" fmla="*/ 919574 w 1583637"/>
                  <a:gd name="connsiteY15" fmla="*/ 1412257 h 1583637"/>
                  <a:gd name="connsiteX16" fmla="*/ 664062 w 1583637"/>
                  <a:gd name="connsiteY16" fmla="*/ 1412257 h 1583637"/>
                  <a:gd name="connsiteX17" fmla="*/ 583663 w 1583637"/>
                  <a:gd name="connsiteY17" fmla="*/ 1551521 h 1583637"/>
                  <a:gd name="connsiteX18" fmla="*/ 462948 w 1583637"/>
                  <a:gd name="connsiteY18" fmla="*/ 1507584 h 1583637"/>
                  <a:gd name="connsiteX19" fmla="*/ 490876 w 1583637"/>
                  <a:gd name="connsiteY19" fmla="*/ 1349222 h 1583637"/>
                  <a:gd name="connsiteX20" fmla="*/ 295142 w 1583637"/>
                  <a:gd name="connsiteY20" fmla="*/ 1184981 h 1583637"/>
                  <a:gd name="connsiteX21" fmla="*/ 144035 w 1583637"/>
                  <a:gd name="connsiteY21" fmla="*/ 1239984 h 1583637"/>
                  <a:gd name="connsiteX22" fmla="*/ 79804 w 1583637"/>
                  <a:gd name="connsiteY22" fmla="*/ 1128733 h 1583637"/>
                  <a:gd name="connsiteX23" fmla="*/ 202991 w 1583637"/>
                  <a:gd name="connsiteY23" fmla="*/ 1025372 h 1583637"/>
                  <a:gd name="connsiteX24" fmla="*/ 158622 w 1583637"/>
                  <a:gd name="connsiteY24" fmla="*/ 773743 h 1583637"/>
                  <a:gd name="connsiteX25" fmla="*/ 7512 w 1583637"/>
                  <a:gd name="connsiteY25" fmla="*/ 718748 h 1583637"/>
                  <a:gd name="connsiteX26" fmla="*/ 29819 w 1583637"/>
                  <a:gd name="connsiteY26" fmla="*/ 592237 h 1583637"/>
                  <a:gd name="connsiteX27" fmla="*/ 190625 w 1583637"/>
                  <a:gd name="connsiteY27" fmla="*/ 592241 h 1583637"/>
                  <a:gd name="connsiteX28" fmla="*/ 318381 w 1583637"/>
                  <a:gd name="connsiteY28" fmla="*/ 370961 h 1583637"/>
                  <a:gd name="connsiteX29" fmla="*/ 237974 w 1583637"/>
                  <a:gd name="connsiteY29" fmla="*/ 231701 h 1583637"/>
                  <a:gd name="connsiteX30" fmla="*/ 336381 w 1583637"/>
                  <a:gd name="connsiteY30" fmla="*/ 149126 h 1583637"/>
                  <a:gd name="connsiteX31" fmla="*/ 459563 w 1583637"/>
                  <a:gd name="connsiteY31" fmla="*/ 252493 h 1583637"/>
                  <a:gd name="connsiteX32" fmla="*/ 699666 w 1583637"/>
                  <a:gd name="connsiteY32" fmla="*/ 165103 h 1583637"/>
                  <a:gd name="connsiteX33" fmla="*/ 727586 w 1583637"/>
                  <a:gd name="connsiteY33" fmla="*/ 6739 h 1583637"/>
                  <a:gd name="connsiteX34" fmla="*/ 856051 w 1583637"/>
                  <a:gd name="connsiteY34" fmla="*/ 6739 h 1583637"/>
                  <a:gd name="connsiteX35" fmla="*/ 883970 w 1583637"/>
                  <a:gd name="connsiteY35" fmla="*/ 165102 h 1583637"/>
                  <a:gd name="connsiteX36" fmla="*/ 1124073 w 1583637"/>
                  <a:gd name="connsiteY36" fmla="*/ 252493 h 1583637"/>
                  <a:gd name="connsiteX37" fmla="*/ 1124074 w 1583637"/>
                  <a:gd name="connsiteY37" fmla="*/ 252493 h 158363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583637" h="1583637">
                    <a:moveTo>
                      <a:pt x="1124074" y="252493"/>
                    </a:moveTo>
                    <a:lnTo>
                      <a:pt x="1247256" y="149126"/>
                    </a:lnTo>
                    <a:lnTo>
                      <a:pt x="1345663" y="231701"/>
                    </a:lnTo>
                    <a:lnTo>
                      <a:pt x="1265256" y="370961"/>
                    </a:lnTo>
                    <a:cubicBezTo>
                      <a:pt x="1322430" y="435278"/>
                      <a:pt x="1365899" y="510569"/>
                      <a:pt x="1393012" y="592241"/>
                    </a:cubicBezTo>
                    <a:lnTo>
                      <a:pt x="1553818" y="592237"/>
                    </a:lnTo>
                    <a:lnTo>
                      <a:pt x="1576125" y="718748"/>
                    </a:lnTo>
                    <a:lnTo>
                      <a:pt x="1425015" y="773743"/>
                    </a:lnTo>
                    <a:cubicBezTo>
                      <a:pt x="1427471" y="859762"/>
                      <a:pt x="1412374" y="945380"/>
                      <a:pt x="1380646" y="1025372"/>
                    </a:cubicBezTo>
                    <a:lnTo>
                      <a:pt x="1503833" y="1128733"/>
                    </a:lnTo>
                    <a:lnTo>
                      <a:pt x="1439602" y="1239984"/>
                    </a:lnTo>
                    <a:lnTo>
                      <a:pt x="1288495" y="1184982"/>
                    </a:lnTo>
                    <a:cubicBezTo>
                      <a:pt x="1235084" y="1252456"/>
                      <a:pt x="1168484" y="1308339"/>
                      <a:pt x="1092761" y="1349222"/>
                    </a:cubicBezTo>
                    <a:lnTo>
                      <a:pt x="1120689" y="1507584"/>
                    </a:lnTo>
                    <a:lnTo>
                      <a:pt x="999974" y="1551521"/>
                    </a:lnTo>
                    <a:lnTo>
                      <a:pt x="919574" y="1412257"/>
                    </a:lnTo>
                    <a:cubicBezTo>
                      <a:pt x="835287" y="1429613"/>
                      <a:pt x="748348" y="1429613"/>
                      <a:pt x="664062" y="1412257"/>
                    </a:cubicBezTo>
                    <a:lnTo>
                      <a:pt x="583663" y="1551521"/>
                    </a:lnTo>
                    <a:lnTo>
                      <a:pt x="462948" y="1507584"/>
                    </a:lnTo>
                    <a:lnTo>
                      <a:pt x="490876" y="1349222"/>
                    </a:lnTo>
                    <a:cubicBezTo>
                      <a:pt x="415153" y="1308339"/>
                      <a:pt x="348553" y="1252455"/>
                      <a:pt x="295142" y="1184981"/>
                    </a:cubicBezTo>
                    <a:lnTo>
                      <a:pt x="144035" y="1239984"/>
                    </a:lnTo>
                    <a:lnTo>
                      <a:pt x="79804" y="1128733"/>
                    </a:lnTo>
                    <a:lnTo>
                      <a:pt x="202991" y="1025372"/>
                    </a:lnTo>
                    <a:cubicBezTo>
                      <a:pt x="171263" y="945380"/>
                      <a:pt x="156166" y="859762"/>
                      <a:pt x="158622" y="773743"/>
                    </a:cubicBezTo>
                    <a:lnTo>
                      <a:pt x="7512" y="718748"/>
                    </a:lnTo>
                    <a:lnTo>
                      <a:pt x="29819" y="592237"/>
                    </a:lnTo>
                    <a:lnTo>
                      <a:pt x="190625" y="592241"/>
                    </a:lnTo>
                    <a:cubicBezTo>
                      <a:pt x="217738" y="510569"/>
                      <a:pt x="261208" y="435277"/>
                      <a:pt x="318381" y="370961"/>
                    </a:cubicBezTo>
                    <a:lnTo>
                      <a:pt x="237974" y="231701"/>
                    </a:lnTo>
                    <a:lnTo>
                      <a:pt x="336381" y="149126"/>
                    </a:lnTo>
                    <a:lnTo>
                      <a:pt x="459563" y="252493"/>
                    </a:lnTo>
                    <a:cubicBezTo>
                      <a:pt x="532831" y="207356"/>
                      <a:pt x="614527" y="177621"/>
                      <a:pt x="699666" y="165103"/>
                    </a:cubicBezTo>
                    <a:lnTo>
                      <a:pt x="727586" y="6739"/>
                    </a:lnTo>
                    <a:lnTo>
                      <a:pt x="856051" y="6739"/>
                    </a:lnTo>
                    <a:lnTo>
                      <a:pt x="883970" y="165102"/>
                    </a:lnTo>
                    <a:cubicBezTo>
                      <a:pt x="969110" y="177621"/>
                      <a:pt x="1050806" y="207356"/>
                      <a:pt x="1124073" y="252493"/>
                    </a:cubicBezTo>
                    <a:lnTo>
                      <a:pt x="1124074" y="252493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lt1">
                  <a:hueOff val="0"/>
                  <a:satOff val="0"/>
                  <a:lumOff val="0"/>
                  <a:alphaOff val="0"/>
                </a:schemeClr>
              </a:lnRef>
              <a:fillRef idx="1">
                <a:schemeClr val="accent1">
                  <a:hueOff val="0"/>
                  <a:satOff val="0"/>
                  <a:lumOff val="0"/>
                  <a:alphaOff val="0"/>
                </a:schemeClr>
              </a:fillRef>
              <a:effectRef idx="0">
                <a:schemeClr val="accent1">
                  <a:hueOff val="0"/>
                  <a:satOff val="0"/>
                  <a:lumOff val="0"/>
                  <a:alphaOff val="0"/>
                </a:schemeClr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31" name="Oval 5"/>
              <p:cNvSpPr/>
              <p:nvPr/>
            </p:nvSpPr>
            <p:spPr>
              <a:xfrm>
                <a:off x="1376346" y="1909439"/>
                <a:ext cx="1382568" cy="1382568"/>
              </a:xfrm>
              <a:prstGeom prst="ellipse">
                <a:avLst/>
              </a:prstGeom>
              <a:solidFill>
                <a:schemeClr val="accent1"/>
              </a:solidFill>
              <a:ln w="76200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14" name="Group 6"/>
            <p:cNvGrpSpPr/>
            <p:nvPr/>
          </p:nvGrpSpPr>
          <p:grpSpPr>
            <a:xfrm>
              <a:off x="9244320" y="3356910"/>
              <a:ext cx="2061905" cy="2061901"/>
              <a:chOff x="953424" y="1486519"/>
              <a:chExt cx="2228412" cy="2228408"/>
            </a:xfrm>
          </p:grpSpPr>
          <p:sp>
            <p:nvSpPr>
              <p:cNvPr id="28" name="Freeform: Shape 7"/>
              <p:cNvSpPr/>
              <p:nvPr/>
            </p:nvSpPr>
            <p:spPr>
              <a:xfrm>
                <a:off x="953424" y="1486519"/>
                <a:ext cx="2228412" cy="2228408"/>
              </a:xfrm>
              <a:custGeom>
                <a:avLst/>
                <a:gdLst>
                  <a:gd name="connsiteX0" fmla="*/ 1124074 w 1583637"/>
                  <a:gd name="connsiteY0" fmla="*/ 252493 h 1583637"/>
                  <a:gd name="connsiteX1" fmla="*/ 1247256 w 1583637"/>
                  <a:gd name="connsiteY1" fmla="*/ 149126 h 1583637"/>
                  <a:gd name="connsiteX2" fmla="*/ 1345663 w 1583637"/>
                  <a:gd name="connsiteY2" fmla="*/ 231701 h 1583637"/>
                  <a:gd name="connsiteX3" fmla="*/ 1265256 w 1583637"/>
                  <a:gd name="connsiteY3" fmla="*/ 370961 h 1583637"/>
                  <a:gd name="connsiteX4" fmla="*/ 1393012 w 1583637"/>
                  <a:gd name="connsiteY4" fmla="*/ 592241 h 1583637"/>
                  <a:gd name="connsiteX5" fmla="*/ 1553818 w 1583637"/>
                  <a:gd name="connsiteY5" fmla="*/ 592237 h 1583637"/>
                  <a:gd name="connsiteX6" fmla="*/ 1576125 w 1583637"/>
                  <a:gd name="connsiteY6" fmla="*/ 718748 h 1583637"/>
                  <a:gd name="connsiteX7" fmla="*/ 1425015 w 1583637"/>
                  <a:gd name="connsiteY7" fmla="*/ 773743 h 1583637"/>
                  <a:gd name="connsiteX8" fmla="*/ 1380646 w 1583637"/>
                  <a:gd name="connsiteY8" fmla="*/ 1025372 h 1583637"/>
                  <a:gd name="connsiteX9" fmla="*/ 1503833 w 1583637"/>
                  <a:gd name="connsiteY9" fmla="*/ 1128733 h 1583637"/>
                  <a:gd name="connsiteX10" fmla="*/ 1439602 w 1583637"/>
                  <a:gd name="connsiteY10" fmla="*/ 1239984 h 1583637"/>
                  <a:gd name="connsiteX11" fmla="*/ 1288495 w 1583637"/>
                  <a:gd name="connsiteY11" fmla="*/ 1184982 h 1583637"/>
                  <a:gd name="connsiteX12" fmla="*/ 1092761 w 1583637"/>
                  <a:gd name="connsiteY12" fmla="*/ 1349222 h 1583637"/>
                  <a:gd name="connsiteX13" fmla="*/ 1120689 w 1583637"/>
                  <a:gd name="connsiteY13" fmla="*/ 1507584 h 1583637"/>
                  <a:gd name="connsiteX14" fmla="*/ 999974 w 1583637"/>
                  <a:gd name="connsiteY14" fmla="*/ 1551521 h 1583637"/>
                  <a:gd name="connsiteX15" fmla="*/ 919574 w 1583637"/>
                  <a:gd name="connsiteY15" fmla="*/ 1412257 h 1583637"/>
                  <a:gd name="connsiteX16" fmla="*/ 664062 w 1583637"/>
                  <a:gd name="connsiteY16" fmla="*/ 1412257 h 1583637"/>
                  <a:gd name="connsiteX17" fmla="*/ 583663 w 1583637"/>
                  <a:gd name="connsiteY17" fmla="*/ 1551521 h 1583637"/>
                  <a:gd name="connsiteX18" fmla="*/ 462948 w 1583637"/>
                  <a:gd name="connsiteY18" fmla="*/ 1507584 h 1583637"/>
                  <a:gd name="connsiteX19" fmla="*/ 490876 w 1583637"/>
                  <a:gd name="connsiteY19" fmla="*/ 1349222 h 1583637"/>
                  <a:gd name="connsiteX20" fmla="*/ 295142 w 1583637"/>
                  <a:gd name="connsiteY20" fmla="*/ 1184981 h 1583637"/>
                  <a:gd name="connsiteX21" fmla="*/ 144035 w 1583637"/>
                  <a:gd name="connsiteY21" fmla="*/ 1239984 h 1583637"/>
                  <a:gd name="connsiteX22" fmla="*/ 79804 w 1583637"/>
                  <a:gd name="connsiteY22" fmla="*/ 1128733 h 1583637"/>
                  <a:gd name="connsiteX23" fmla="*/ 202991 w 1583637"/>
                  <a:gd name="connsiteY23" fmla="*/ 1025372 h 1583637"/>
                  <a:gd name="connsiteX24" fmla="*/ 158622 w 1583637"/>
                  <a:gd name="connsiteY24" fmla="*/ 773743 h 1583637"/>
                  <a:gd name="connsiteX25" fmla="*/ 7512 w 1583637"/>
                  <a:gd name="connsiteY25" fmla="*/ 718748 h 1583637"/>
                  <a:gd name="connsiteX26" fmla="*/ 29819 w 1583637"/>
                  <a:gd name="connsiteY26" fmla="*/ 592237 h 1583637"/>
                  <a:gd name="connsiteX27" fmla="*/ 190625 w 1583637"/>
                  <a:gd name="connsiteY27" fmla="*/ 592241 h 1583637"/>
                  <a:gd name="connsiteX28" fmla="*/ 318381 w 1583637"/>
                  <a:gd name="connsiteY28" fmla="*/ 370961 h 1583637"/>
                  <a:gd name="connsiteX29" fmla="*/ 237974 w 1583637"/>
                  <a:gd name="connsiteY29" fmla="*/ 231701 h 1583637"/>
                  <a:gd name="connsiteX30" fmla="*/ 336381 w 1583637"/>
                  <a:gd name="connsiteY30" fmla="*/ 149126 h 1583637"/>
                  <a:gd name="connsiteX31" fmla="*/ 459563 w 1583637"/>
                  <a:gd name="connsiteY31" fmla="*/ 252493 h 1583637"/>
                  <a:gd name="connsiteX32" fmla="*/ 699666 w 1583637"/>
                  <a:gd name="connsiteY32" fmla="*/ 165103 h 1583637"/>
                  <a:gd name="connsiteX33" fmla="*/ 727586 w 1583637"/>
                  <a:gd name="connsiteY33" fmla="*/ 6739 h 1583637"/>
                  <a:gd name="connsiteX34" fmla="*/ 856051 w 1583637"/>
                  <a:gd name="connsiteY34" fmla="*/ 6739 h 1583637"/>
                  <a:gd name="connsiteX35" fmla="*/ 883970 w 1583637"/>
                  <a:gd name="connsiteY35" fmla="*/ 165102 h 1583637"/>
                  <a:gd name="connsiteX36" fmla="*/ 1124073 w 1583637"/>
                  <a:gd name="connsiteY36" fmla="*/ 252493 h 1583637"/>
                  <a:gd name="connsiteX37" fmla="*/ 1124074 w 1583637"/>
                  <a:gd name="connsiteY37" fmla="*/ 252493 h 158363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583637" h="1583637">
                    <a:moveTo>
                      <a:pt x="1124074" y="252493"/>
                    </a:moveTo>
                    <a:lnTo>
                      <a:pt x="1247256" y="149126"/>
                    </a:lnTo>
                    <a:lnTo>
                      <a:pt x="1345663" y="231701"/>
                    </a:lnTo>
                    <a:lnTo>
                      <a:pt x="1265256" y="370961"/>
                    </a:lnTo>
                    <a:cubicBezTo>
                      <a:pt x="1322430" y="435278"/>
                      <a:pt x="1365899" y="510569"/>
                      <a:pt x="1393012" y="592241"/>
                    </a:cubicBezTo>
                    <a:lnTo>
                      <a:pt x="1553818" y="592237"/>
                    </a:lnTo>
                    <a:lnTo>
                      <a:pt x="1576125" y="718748"/>
                    </a:lnTo>
                    <a:lnTo>
                      <a:pt x="1425015" y="773743"/>
                    </a:lnTo>
                    <a:cubicBezTo>
                      <a:pt x="1427471" y="859762"/>
                      <a:pt x="1412374" y="945380"/>
                      <a:pt x="1380646" y="1025372"/>
                    </a:cubicBezTo>
                    <a:lnTo>
                      <a:pt x="1503833" y="1128733"/>
                    </a:lnTo>
                    <a:lnTo>
                      <a:pt x="1439602" y="1239984"/>
                    </a:lnTo>
                    <a:lnTo>
                      <a:pt x="1288495" y="1184982"/>
                    </a:lnTo>
                    <a:cubicBezTo>
                      <a:pt x="1235084" y="1252456"/>
                      <a:pt x="1168484" y="1308339"/>
                      <a:pt x="1092761" y="1349222"/>
                    </a:cubicBezTo>
                    <a:lnTo>
                      <a:pt x="1120689" y="1507584"/>
                    </a:lnTo>
                    <a:lnTo>
                      <a:pt x="999974" y="1551521"/>
                    </a:lnTo>
                    <a:lnTo>
                      <a:pt x="919574" y="1412257"/>
                    </a:lnTo>
                    <a:cubicBezTo>
                      <a:pt x="835287" y="1429613"/>
                      <a:pt x="748348" y="1429613"/>
                      <a:pt x="664062" y="1412257"/>
                    </a:cubicBezTo>
                    <a:lnTo>
                      <a:pt x="583663" y="1551521"/>
                    </a:lnTo>
                    <a:lnTo>
                      <a:pt x="462948" y="1507584"/>
                    </a:lnTo>
                    <a:lnTo>
                      <a:pt x="490876" y="1349222"/>
                    </a:lnTo>
                    <a:cubicBezTo>
                      <a:pt x="415153" y="1308339"/>
                      <a:pt x="348553" y="1252455"/>
                      <a:pt x="295142" y="1184981"/>
                    </a:cubicBezTo>
                    <a:lnTo>
                      <a:pt x="144035" y="1239984"/>
                    </a:lnTo>
                    <a:lnTo>
                      <a:pt x="79804" y="1128733"/>
                    </a:lnTo>
                    <a:lnTo>
                      <a:pt x="202991" y="1025372"/>
                    </a:lnTo>
                    <a:cubicBezTo>
                      <a:pt x="171263" y="945380"/>
                      <a:pt x="156166" y="859762"/>
                      <a:pt x="158622" y="773743"/>
                    </a:cubicBezTo>
                    <a:lnTo>
                      <a:pt x="7512" y="718748"/>
                    </a:lnTo>
                    <a:lnTo>
                      <a:pt x="29819" y="592237"/>
                    </a:lnTo>
                    <a:lnTo>
                      <a:pt x="190625" y="592241"/>
                    </a:lnTo>
                    <a:cubicBezTo>
                      <a:pt x="217738" y="510569"/>
                      <a:pt x="261208" y="435277"/>
                      <a:pt x="318381" y="370961"/>
                    </a:cubicBezTo>
                    <a:lnTo>
                      <a:pt x="237974" y="231701"/>
                    </a:lnTo>
                    <a:lnTo>
                      <a:pt x="336381" y="149126"/>
                    </a:lnTo>
                    <a:lnTo>
                      <a:pt x="459563" y="252493"/>
                    </a:lnTo>
                    <a:cubicBezTo>
                      <a:pt x="532831" y="207356"/>
                      <a:pt x="614527" y="177621"/>
                      <a:pt x="699666" y="165103"/>
                    </a:cubicBezTo>
                    <a:lnTo>
                      <a:pt x="727586" y="6739"/>
                    </a:lnTo>
                    <a:lnTo>
                      <a:pt x="856051" y="6739"/>
                    </a:lnTo>
                    <a:lnTo>
                      <a:pt x="883970" y="165102"/>
                    </a:lnTo>
                    <a:cubicBezTo>
                      <a:pt x="969110" y="177621"/>
                      <a:pt x="1050806" y="207356"/>
                      <a:pt x="1124073" y="252493"/>
                    </a:cubicBezTo>
                    <a:lnTo>
                      <a:pt x="1124074" y="252493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lt1">
                  <a:hueOff val="0"/>
                  <a:satOff val="0"/>
                  <a:lumOff val="0"/>
                  <a:alphaOff val="0"/>
                </a:schemeClr>
              </a:lnRef>
              <a:fillRef idx="1">
                <a:schemeClr val="accent1">
                  <a:hueOff val="0"/>
                  <a:satOff val="0"/>
                  <a:lumOff val="0"/>
                  <a:alphaOff val="0"/>
                </a:schemeClr>
              </a:fillRef>
              <a:effectRef idx="0">
                <a:schemeClr val="accent1">
                  <a:hueOff val="0"/>
                  <a:satOff val="0"/>
                  <a:lumOff val="0"/>
                  <a:alphaOff val="0"/>
                </a:schemeClr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29" name="Oval 8"/>
              <p:cNvSpPr/>
              <p:nvPr/>
            </p:nvSpPr>
            <p:spPr>
              <a:xfrm>
                <a:off x="1335155" y="1868251"/>
                <a:ext cx="1464952" cy="1464946"/>
              </a:xfrm>
              <a:prstGeom prst="ellipse">
                <a:avLst/>
              </a:prstGeom>
              <a:solidFill>
                <a:schemeClr val="accent3"/>
              </a:solidFill>
              <a:ln w="57150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15" name="Group 9"/>
            <p:cNvGrpSpPr/>
            <p:nvPr/>
          </p:nvGrpSpPr>
          <p:grpSpPr>
            <a:xfrm>
              <a:off x="7689088" y="4356649"/>
              <a:ext cx="1573901" cy="1573899"/>
              <a:chOff x="953424" y="1486519"/>
              <a:chExt cx="2228412" cy="2228408"/>
            </a:xfrm>
            <a:solidFill>
              <a:srgbClr val="FF3F3F"/>
            </a:solidFill>
          </p:grpSpPr>
          <p:sp>
            <p:nvSpPr>
              <p:cNvPr id="26" name="Freeform: Shape 10"/>
              <p:cNvSpPr/>
              <p:nvPr/>
            </p:nvSpPr>
            <p:spPr>
              <a:xfrm>
                <a:off x="953424" y="1486519"/>
                <a:ext cx="2228412" cy="2228408"/>
              </a:xfrm>
              <a:custGeom>
                <a:avLst/>
                <a:gdLst>
                  <a:gd name="connsiteX0" fmla="*/ 1124074 w 1583637"/>
                  <a:gd name="connsiteY0" fmla="*/ 252493 h 1583637"/>
                  <a:gd name="connsiteX1" fmla="*/ 1247256 w 1583637"/>
                  <a:gd name="connsiteY1" fmla="*/ 149126 h 1583637"/>
                  <a:gd name="connsiteX2" fmla="*/ 1345663 w 1583637"/>
                  <a:gd name="connsiteY2" fmla="*/ 231701 h 1583637"/>
                  <a:gd name="connsiteX3" fmla="*/ 1265256 w 1583637"/>
                  <a:gd name="connsiteY3" fmla="*/ 370961 h 1583637"/>
                  <a:gd name="connsiteX4" fmla="*/ 1393012 w 1583637"/>
                  <a:gd name="connsiteY4" fmla="*/ 592241 h 1583637"/>
                  <a:gd name="connsiteX5" fmla="*/ 1553818 w 1583637"/>
                  <a:gd name="connsiteY5" fmla="*/ 592237 h 1583637"/>
                  <a:gd name="connsiteX6" fmla="*/ 1576125 w 1583637"/>
                  <a:gd name="connsiteY6" fmla="*/ 718748 h 1583637"/>
                  <a:gd name="connsiteX7" fmla="*/ 1425015 w 1583637"/>
                  <a:gd name="connsiteY7" fmla="*/ 773743 h 1583637"/>
                  <a:gd name="connsiteX8" fmla="*/ 1380646 w 1583637"/>
                  <a:gd name="connsiteY8" fmla="*/ 1025372 h 1583637"/>
                  <a:gd name="connsiteX9" fmla="*/ 1503833 w 1583637"/>
                  <a:gd name="connsiteY9" fmla="*/ 1128733 h 1583637"/>
                  <a:gd name="connsiteX10" fmla="*/ 1439602 w 1583637"/>
                  <a:gd name="connsiteY10" fmla="*/ 1239984 h 1583637"/>
                  <a:gd name="connsiteX11" fmla="*/ 1288495 w 1583637"/>
                  <a:gd name="connsiteY11" fmla="*/ 1184982 h 1583637"/>
                  <a:gd name="connsiteX12" fmla="*/ 1092761 w 1583637"/>
                  <a:gd name="connsiteY12" fmla="*/ 1349222 h 1583637"/>
                  <a:gd name="connsiteX13" fmla="*/ 1120689 w 1583637"/>
                  <a:gd name="connsiteY13" fmla="*/ 1507584 h 1583637"/>
                  <a:gd name="connsiteX14" fmla="*/ 999974 w 1583637"/>
                  <a:gd name="connsiteY14" fmla="*/ 1551521 h 1583637"/>
                  <a:gd name="connsiteX15" fmla="*/ 919574 w 1583637"/>
                  <a:gd name="connsiteY15" fmla="*/ 1412257 h 1583637"/>
                  <a:gd name="connsiteX16" fmla="*/ 664062 w 1583637"/>
                  <a:gd name="connsiteY16" fmla="*/ 1412257 h 1583637"/>
                  <a:gd name="connsiteX17" fmla="*/ 583663 w 1583637"/>
                  <a:gd name="connsiteY17" fmla="*/ 1551521 h 1583637"/>
                  <a:gd name="connsiteX18" fmla="*/ 462948 w 1583637"/>
                  <a:gd name="connsiteY18" fmla="*/ 1507584 h 1583637"/>
                  <a:gd name="connsiteX19" fmla="*/ 490876 w 1583637"/>
                  <a:gd name="connsiteY19" fmla="*/ 1349222 h 1583637"/>
                  <a:gd name="connsiteX20" fmla="*/ 295142 w 1583637"/>
                  <a:gd name="connsiteY20" fmla="*/ 1184981 h 1583637"/>
                  <a:gd name="connsiteX21" fmla="*/ 144035 w 1583637"/>
                  <a:gd name="connsiteY21" fmla="*/ 1239984 h 1583637"/>
                  <a:gd name="connsiteX22" fmla="*/ 79804 w 1583637"/>
                  <a:gd name="connsiteY22" fmla="*/ 1128733 h 1583637"/>
                  <a:gd name="connsiteX23" fmla="*/ 202991 w 1583637"/>
                  <a:gd name="connsiteY23" fmla="*/ 1025372 h 1583637"/>
                  <a:gd name="connsiteX24" fmla="*/ 158622 w 1583637"/>
                  <a:gd name="connsiteY24" fmla="*/ 773743 h 1583637"/>
                  <a:gd name="connsiteX25" fmla="*/ 7512 w 1583637"/>
                  <a:gd name="connsiteY25" fmla="*/ 718748 h 1583637"/>
                  <a:gd name="connsiteX26" fmla="*/ 29819 w 1583637"/>
                  <a:gd name="connsiteY26" fmla="*/ 592237 h 1583637"/>
                  <a:gd name="connsiteX27" fmla="*/ 190625 w 1583637"/>
                  <a:gd name="connsiteY27" fmla="*/ 592241 h 1583637"/>
                  <a:gd name="connsiteX28" fmla="*/ 318381 w 1583637"/>
                  <a:gd name="connsiteY28" fmla="*/ 370961 h 1583637"/>
                  <a:gd name="connsiteX29" fmla="*/ 237974 w 1583637"/>
                  <a:gd name="connsiteY29" fmla="*/ 231701 h 1583637"/>
                  <a:gd name="connsiteX30" fmla="*/ 336381 w 1583637"/>
                  <a:gd name="connsiteY30" fmla="*/ 149126 h 1583637"/>
                  <a:gd name="connsiteX31" fmla="*/ 459563 w 1583637"/>
                  <a:gd name="connsiteY31" fmla="*/ 252493 h 1583637"/>
                  <a:gd name="connsiteX32" fmla="*/ 699666 w 1583637"/>
                  <a:gd name="connsiteY32" fmla="*/ 165103 h 1583637"/>
                  <a:gd name="connsiteX33" fmla="*/ 727586 w 1583637"/>
                  <a:gd name="connsiteY33" fmla="*/ 6739 h 1583637"/>
                  <a:gd name="connsiteX34" fmla="*/ 856051 w 1583637"/>
                  <a:gd name="connsiteY34" fmla="*/ 6739 h 1583637"/>
                  <a:gd name="connsiteX35" fmla="*/ 883970 w 1583637"/>
                  <a:gd name="connsiteY35" fmla="*/ 165102 h 1583637"/>
                  <a:gd name="connsiteX36" fmla="*/ 1124073 w 1583637"/>
                  <a:gd name="connsiteY36" fmla="*/ 252493 h 1583637"/>
                  <a:gd name="connsiteX37" fmla="*/ 1124074 w 1583637"/>
                  <a:gd name="connsiteY37" fmla="*/ 252493 h 158363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583637" h="1583637">
                    <a:moveTo>
                      <a:pt x="1124074" y="252493"/>
                    </a:moveTo>
                    <a:lnTo>
                      <a:pt x="1247256" y="149126"/>
                    </a:lnTo>
                    <a:lnTo>
                      <a:pt x="1345663" y="231701"/>
                    </a:lnTo>
                    <a:lnTo>
                      <a:pt x="1265256" y="370961"/>
                    </a:lnTo>
                    <a:cubicBezTo>
                      <a:pt x="1322430" y="435278"/>
                      <a:pt x="1365899" y="510569"/>
                      <a:pt x="1393012" y="592241"/>
                    </a:cubicBezTo>
                    <a:lnTo>
                      <a:pt x="1553818" y="592237"/>
                    </a:lnTo>
                    <a:lnTo>
                      <a:pt x="1576125" y="718748"/>
                    </a:lnTo>
                    <a:lnTo>
                      <a:pt x="1425015" y="773743"/>
                    </a:lnTo>
                    <a:cubicBezTo>
                      <a:pt x="1427471" y="859762"/>
                      <a:pt x="1412374" y="945380"/>
                      <a:pt x="1380646" y="1025372"/>
                    </a:cubicBezTo>
                    <a:lnTo>
                      <a:pt x="1503833" y="1128733"/>
                    </a:lnTo>
                    <a:lnTo>
                      <a:pt x="1439602" y="1239984"/>
                    </a:lnTo>
                    <a:lnTo>
                      <a:pt x="1288495" y="1184982"/>
                    </a:lnTo>
                    <a:cubicBezTo>
                      <a:pt x="1235084" y="1252456"/>
                      <a:pt x="1168484" y="1308339"/>
                      <a:pt x="1092761" y="1349222"/>
                    </a:cubicBezTo>
                    <a:lnTo>
                      <a:pt x="1120689" y="1507584"/>
                    </a:lnTo>
                    <a:lnTo>
                      <a:pt x="999974" y="1551521"/>
                    </a:lnTo>
                    <a:lnTo>
                      <a:pt x="919574" y="1412257"/>
                    </a:lnTo>
                    <a:cubicBezTo>
                      <a:pt x="835287" y="1429613"/>
                      <a:pt x="748348" y="1429613"/>
                      <a:pt x="664062" y="1412257"/>
                    </a:cubicBezTo>
                    <a:lnTo>
                      <a:pt x="583663" y="1551521"/>
                    </a:lnTo>
                    <a:lnTo>
                      <a:pt x="462948" y="1507584"/>
                    </a:lnTo>
                    <a:lnTo>
                      <a:pt x="490876" y="1349222"/>
                    </a:lnTo>
                    <a:cubicBezTo>
                      <a:pt x="415153" y="1308339"/>
                      <a:pt x="348553" y="1252455"/>
                      <a:pt x="295142" y="1184981"/>
                    </a:cubicBezTo>
                    <a:lnTo>
                      <a:pt x="144035" y="1239984"/>
                    </a:lnTo>
                    <a:lnTo>
                      <a:pt x="79804" y="1128733"/>
                    </a:lnTo>
                    <a:lnTo>
                      <a:pt x="202991" y="1025372"/>
                    </a:lnTo>
                    <a:cubicBezTo>
                      <a:pt x="171263" y="945380"/>
                      <a:pt x="156166" y="859762"/>
                      <a:pt x="158622" y="773743"/>
                    </a:cubicBezTo>
                    <a:lnTo>
                      <a:pt x="7512" y="718748"/>
                    </a:lnTo>
                    <a:lnTo>
                      <a:pt x="29819" y="592237"/>
                    </a:lnTo>
                    <a:lnTo>
                      <a:pt x="190625" y="592241"/>
                    </a:lnTo>
                    <a:cubicBezTo>
                      <a:pt x="217738" y="510569"/>
                      <a:pt x="261208" y="435277"/>
                      <a:pt x="318381" y="370961"/>
                    </a:cubicBezTo>
                    <a:lnTo>
                      <a:pt x="237974" y="231701"/>
                    </a:lnTo>
                    <a:lnTo>
                      <a:pt x="336381" y="149126"/>
                    </a:lnTo>
                    <a:lnTo>
                      <a:pt x="459563" y="252493"/>
                    </a:lnTo>
                    <a:cubicBezTo>
                      <a:pt x="532831" y="207356"/>
                      <a:pt x="614527" y="177621"/>
                      <a:pt x="699666" y="165103"/>
                    </a:cubicBezTo>
                    <a:lnTo>
                      <a:pt x="727586" y="6739"/>
                    </a:lnTo>
                    <a:lnTo>
                      <a:pt x="856051" y="6739"/>
                    </a:lnTo>
                    <a:lnTo>
                      <a:pt x="883970" y="165102"/>
                    </a:lnTo>
                    <a:cubicBezTo>
                      <a:pt x="969110" y="177621"/>
                      <a:pt x="1050806" y="207356"/>
                      <a:pt x="1124073" y="252493"/>
                    </a:cubicBezTo>
                    <a:lnTo>
                      <a:pt x="1124074" y="252493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lt1">
                  <a:hueOff val="0"/>
                  <a:satOff val="0"/>
                  <a:lumOff val="0"/>
                  <a:alphaOff val="0"/>
                </a:schemeClr>
              </a:lnRef>
              <a:fillRef idx="1">
                <a:schemeClr val="accent1">
                  <a:hueOff val="0"/>
                  <a:satOff val="0"/>
                  <a:lumOff val="0"/>
                  <a:alphaOff val="0"/>
                </a:schemeClr>
              </a:fillRef>
              <a:effectRef idx="0">
                <a:schemeClr val="accent1">
                  <a:hueOff val="0"/>
                  <a:satOff val="0"/>
                  <a:lumOff val="0"/>
                  <a:alphaOff val="0"/>
                </a:schemeClr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27" name="Oval 11"/>
              <p:cNvSpPr/>
              <p:nvPr/>
            </p:nvSpPr>
            <p:spPr>
              <a:xfrm>
                <a:off x="1376346" y="1909439"/>
                <a:ext cx="1382568" cy="1382568"/>
              </a:xfrm>
              <a:prstGeom prst="ellipse">
                <a:avLst/>
              </a:prstGeom>
              <a:solidFill>
                <a:schemeClr val="accent2"/>
              </a:solidFill>
              <a:ln w="76200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16" name="Group 12"/>
            <p:cNvGrpSpPr/>
            <p:nvPr/>
          </p:nvGrpSpPr>
          <p:grpSpPr>
            <a:xfrm>
              <a:off x="9271412" y="1642285"/>
              <a:ext cx="1539253" cy="1539251"/>
              <a:chOff x="953424" y="1486519"/>
              <a:chExt cx="2228412" cy="2228408"/>
            </a:xfrm>
            <a:solidFill>
              <a:srgbClr val="FFC000"/>
            </a:solidFill>
          </p:grpSpPr>
          <p:sp>
            <p:nvSpPr>
              <p:cNvPr id="24" name="Freeform: Shape 13"/>
              <p:cNvSpPr/>
              <p:nvPr/>
            </p:nvSpPr>
            <p:spPr>
              <a:xfrm>
                <a:off x="953424" y="1486519"/>
                <a:ext cx="2228412" cy="2228408"/>
              </a:xfrm>
              <a:custGeom>
                <a:avLst/>
                <a:gdLst>
                  <a:gd name="connsiteX0" fmla="*/ 1124074 w 1583637"/>
                  <a:gd name="connsiteY0" fmla="*/ 252493 h 1583637"/>
                  <a:gd name="connsiteX1" fmla="*/ 1247256 w 1583637"/>
                  <a:gd name="connsiteY1" fmla="*/ 149126 h 1583637"/>
                  <a:gd name="connsiteX2" fmla="*/ 1345663 w 1583637"/>
                  <a:gd name="connsiteY2" fmla="*/ 231701 h 1583637"/>
                  <a:gd name="connsiteX3" fmla="*/ 1265256 w 1583637"/>
                  <a:gd name="connsiteY3" fmla="*/ 370961 h 1583637"/>
                  <a:gd name="connsiteX4" fmla="*/ 1393012 w 1583637"/>
                  <a:gd name="connsiteY4" fmla="*/ 592241 h 1583637"/>
                  <a:gd name="connsiteX5" fmla="*/ 1553818 w 1583637"/>
                  <a:gd name="connsiteY5" fmla="*/ 592237 h 1583637"/>
                  <a:gd name="connsiteX6" fmla="*/ 1576125 w 1583637"/>
                  <a:gd name="connsiteY6" fmla="*/ 718748 h 1583637"/>
                  <a:gd name="connsiteX7" fmla="*/ 1425015 w 1583637"/>
                  <a:gd name="connsiteY7" fmla="*/ 773743 h 1583637"/>
                  <a:gd name="connsiteX8" fmla="*/ 1380646 w 1583637"/>
                  <a:gd name="connsiteY8" fmla="*/ 1025372 h 1583637"/>
                  <a:gd name="connsiteX9" fmla="*/ 1503833 w 1583637"/>
                  <a:gd name="connsiteY9" fmla="*/ 1128733 h 1583637"/>
                  <a:gd name="connsiteX10" fmla="*/ 1439602 w 1583637"/>
                  <a:gd name="connsiteY10" fmla="*/ 1239984 h 1583637"/>
                  <a:gd name="connsiteX11" fmla="*/ 1288495 w 1583637"/>
                  <a:gd name="connsiteY11" fmla="*/ 1184982 h 1583637"/>
                  <a:gd name="connsiteX12" fmla="*/ 1092761 w 1583637"/>
                  <a:gd name="connsiteY12" fmla="*/ 1349222 h 1583637"/>
                  <a:gd name="connsiteX13" fmla="*/ 1120689 w 1583637"/>
                  <a:gd name="connsiteY13" fmla="*/ 1507584 h 1583637"/>
                  <a:gd name="connsiteX14" fmla="*/ 999974 w 1583637"/>
                  <a:gd name="connsiteY14" fmla="*/ 1551521 h 1583637"/>
                  <a:gd name="connsiteX15" fmla="*/ 919574 w 1583637"/>
                  <a:gd name="connsiteY15" fmla="*/ 1412257 h 1583637"/>
                  <a:gd name="connsiteX16" fmla="*/ 664062 w 1583637"/>
                  <a:gd name="connsiteY16" fmla="*/ 1412257 h 1583637"/>
                  <a:gd name="connsiteX17" fmla="*/ 583663 w 1583637"/>
                  <a:gd name="connsiteY17" fmla="*/ 1551521 h 1583637"/>
                  <a:gd name="connsiteX18" fmla="*/ 462948 w 1583637"/>
                  <a:gd name="connsiteY18" fmla="*/ 1507584 h 1583637"/>
                  <a:gd name="connsiteX19" fmla="*/ 490876 w 1583637"/>
                  <a:gd name="connsiteY19" fmla="*/ 1349222 h 1583637"/>
                  <a:gd name="connsiteX20" fmla="*/ 295142 w 1583637"/>
                  <a:gd name="connsiteY20" fmla="*/ 1184981 h 1583637"/>
                  <a:gd name="connsiteX21" fmla="*/ 144035 w 1583637"/>
                  <a:gd name="connsiteY21" fmla="*/ 1239984 h 1583637"/>
                  <a:gd name="connsiteX22" fmla="*/ 79804 w 1583637"/>
                  <a:gd name="connsiteY22" fmla="*/ 1128733 h 1583637"/>
                  <a:gd name="connsiteX23" fmla="*/ 202991 w 1583637"/>
                  <a:gd name="connsiteY23" fmla="*/ 1025372 h 1583637"/>
                  <a:gd name="connsiteX24" fmla="*/ 158622 w 1583637"/>
                  <a:gd name="connsiteY24" fmla="*/ 773743 h 1583637"/>
                  <a:gd name="connsiteX25" fmla="*/ 7512 w 1583637"/>
                  <a:gd name="connsiteY25" fmla="*/ 718748 h 1583637"/>
                  <a:gd name="connsiteX26" fmla="*/ 29819 w 1583637"/>
                  <a:gd name="connsiteY26" fmla="*/ 592237 h 1583637"/>
                  <a:gd name="connsiteX27" fmla="*/ 190625 w 1583637"/>
                  <a:gd name="connsiteY27" fmla="*/ 592241 h 1583637"/>
                  <a:gd name="connsiteX28" fmla="*/ 318381 w 1583637"/>
                  <a:gd name="connsiteY28" fmla="*/ 370961 h 1583637"/>
                  <a:gd name="connsiteX29" fmla="*/ 237974 w 1583637"/>
                  <a:gd name="connsiteY29" fmla="*/ 231701 h 1583637"/>
                  <a:gd name="connsiteX30" fmla="*/ 336381 w 1583637"/>
                  <a:gd name="connsiteY30" fmla="*/ 149126 h 1583637"/>
                  <a:gd name="connsiteX31" fmla="*/ 459563 w 1583637"/>
                  <a:gd name="connsiteY31" fmla="*/ 252493 h 1583637"/>
                  <a:gd name="connsiteX32" fmla="*/ 699666 w 1583637"/>
                  <a:gd name="connsiteY32" fmla="*/ 165103 h 1583637"/>
                  <a:gd name="connsiteX33" fmla="*/ 727586 w 1583637"/>
                  <a:gd name="connsiteY33" fmla="*/ 6739 h 1583637"/>
                  <a:gd name="connsiteX34" fmla="*/ 856051 w 1583637"/>
                  <a:gd name="connsiteY34" fmla="*/ 6739 h 1583637"/>
                  <a:gd name="connsiteX35" fmla="*/ 883970 w 1583637"/>
                  <a:gd name="connsiteY35" fmla="*/ 165102 h 1583637"/>
                  <a:gd name="connsiteX36" fmla="*/ 1124073 w 1583637"/>
                  <a:gd name="connsiteY36" fmla="*/ 252493 h 1583637"/>
                  <a:gd name="connsiteX37" fmla="*/ 1124074 w 1583637"/>
                  <a:gd name="connsiteY37" fmla="*/ 252493 h 158363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583637" h="1583637">
                    <a:moveTo>
                      <a:pt x="1124074" y="252493"/>
                    </a:moveTo>
                    <a:lnTo>
                      <a:pt x="1247256" y="149126"/>
                    </a:lnTo>
                    <a:lnTo>
                      <a:pt x="1345663" y="231701"/>
                    </a:lnTo>
                    <a:lnTo>
                      <a:pt x="1265256" y="370961"/>
                    </a:lnTo>
                    <a:cubicBezTo>
                      <a:pt x="1322430" y="435278"/>
                      <a:pt x="1365899" y="510569"/>
                      <a:pt x="1393012" y="592241"/>
                    </a:cubicBezTo>
                    <a:lnTo>
                      <a:pt x="1553818" y="592237"/>
                    </a:lnTo>
                    <a:lnTo>
                      <a:pt x="1576125" y="718748"/>
                    </a:lnTo>
                    <a:lnTo>
                      <a:pt x="1425015" y="773743"/>
                    </a:lnTo>
                    <a:cubicBezTo>
                      <a:pt x="1427471" y="859762"/>
                      <a:pt x="1412374" y="945380"/>
                      <a:pt x="1380646" y="1025372"/>
                    </a:cubicBezTo>
                    <a:lnTo>
                      <a:pt x="1503833" y="1128733"/>
                    </a:lnTo>
                    <a:lnTo>
                      <a:pt x="1439602" y="1239984"/>
                    </a:lnTo>
                    <a:lnTo>
                      <a:pt x="1288495" y="1184982"/>
                    </a:lnTo>
                    <a:cubicBezTo>
                      <a:pt x="1235084" y="1252456"/>
                      <a:pt x="1168484" y="1308339"/>
                      <a:pt x="1092761" y="1349222"/>
                    </a:cubicBezTo>
                    <a:lnTo>
                      <a:pt x="1120689" y="1507584"/>
                    </a:lnTo>
                    <a:lnTo>
                      <a:pt x="999974" y="1551521"/>
                    </a:lnTo>
                    <a:lnTo>
                      <a:pt x="919574" y="1412257"/>
                    </a:lnTo>
                    <a:cubicBezTo>
                      <a:pt x="835287" y="1429613"/>
                      <a:pt x="748348" y="1429613"/>
                      <a:pt x="664062" y="1412257"/>
                    </a:cubicBezTo>
                    <a:lnTo>
                      <a:pt x="583663" y="1551521"/>
                    </a:lnTo>
                    <a:lnTo>
                      <a:pt x="462948" y="1507584"/>
                    </a:lnTo>
                    <a:lnTo>
                      <a:pt x="490876" y="1349222"/>
                    </a:lnTo>
                    <a:cubicBezTo>
                      <a:pt x="415153" y="1308339"/>
                      <a:pt x="348553" y="1252455"/>
                      <a:pt x="295142" y="1184981"/>
                    </a:cubicBezTo>
                    <a:lnTo>
                      <a:pt x="144035" y="1239984"/>
                    </a:lnTo>
                    <a:lnTo>
                      <a:pt x="79804" y="1128733"/>
                    </a:lnTo>
                    <a:lnTo>
                      <a:pt x="202991" y="1025372"/>
                    </a:lnTo>
                    <a:cubicBezTo>
                      <a:pt x="171263" y="945380"/>
                      <a:pt x="156166" y="859762"/>
                      <a:pt x="158622" y="773743"/>
                    </a:cubicBezTo>
                    <a:lnTo>
                      <a:pt x="7512" y="718748"/>
                    </a:lnTo>
                    <a:lnTo>
                      <a:pt x="29819" y="592237"/>
                    </a:lnTo>
                    <a:lnTo>
                      <a:pt x="190625" y="592241"/>
                    </a:lnTo>
                    <a:cubicBezTo>
                      <a:pt x="217738" y="510569"/>
                      <a:pt x="261208" y="435277"/>
                      <a:pt x="318381" y="370961"/>
                    </a:cubicBezTo>
                    <a:lnTo>
                      <a:pt x="237974" y="231701"/>
                    </a:lnTo>
                    <a:lnTo>
                      <a:pt x="336381" y="149126"/>
                    </a:lnTo>
                    <a:lnTo>
                      <a:pt x="459563" y="252493"/>
                    </a:lnTo>
                    <a:cubicBezTo>
                      <a:pt x="532831" y="207356"/>
                      <a:pt x="614527" y="177621"/>
                      <a:pt x="699666" y="165103"/>
                    </a:cubicBezTo>
                    <a:lnTo>
                      <a:pt x="727586" y="6739"/>
                    </a:lnTo>
                    <a:lnTo>
                      <a:pt x="856051" y="6739"/>
                    </a:lnTo>
                    <a:lnTo>
                      <a:pt x="883970" y="165102"/>
                    </a:lnTo>
                    <a:cubicBezTo>
                      <a:pt x="969110" y="177621"/>
                      <a:pt x="1050806" y="207356"/>
                      <a:pt x="1124073" y="252493"/>
                    </a:cubicBezTo>
                    <a:lnTo>
                      <a:pt x="1124074" y="252493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lt1">
                  <a:hueOff val="0"/>
                  <a:satOff val="0"/>
                  <a:lumOff val="0"/>
                  <a:alphaOff val="0"/>
                </a:schemeClr>
              </a:lnRef>
              <a:fillRef idx="1">
                <a:schemeClr val="accent1">
                  <a:hueOff val="0"/>
                  <a:satOff val="0"/>
                  <a:lumOff val="0"/>
                  <a:alphaOff val="0"/>
                </a:schemeClr>
              </a:fillRef>
              <a:effectRef idx="0">
                <a:schemeClr val="accent1">
                  <a:hueOff val="0"/>
                  <a:satOff val="0"/>
                  <a:lumOff val="0"/>
                  <a:alphaOff val="0"/>
                </a:schemeClr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25" name="Oval 14"/>
              <p:cNvSpPr/>
              <p:nvPr/>
            </p:nvSpPr>
            <p:spPr>
              <a:xfrm>
                <a:off x="1376346" y="1909439"/>
                <a:ext cx="1382568" cy="1382568"/>
              </a:xfrm>
              <a:prstGeom prst="ellipse">
                <a:avLst/>
              </a:prstGeom>
              <a:solidFill>
                <a:schemeClr val="accent4"/>
              </a:solidFill>
              <a:ln w="57150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17" name="Arc 15"/>
            <p:cNvSpPr/>
            <p:nvPr/>
          </p:nvSpPr>
          <p:spPr>
            <a:xfrm rot="19051047">
              <a:off x="8935351" y="1488143"/>
              <a:ext cx="2181771" cy="2181771"/>
            </a:xfrm>
            <a:prstGeom prst="arc">
              <a:avLst/>
            </a:prstGeom>
            <a:ln w="28575">
              <a:solidFill>
                <a:schemeClr val="bg1">
                  <a:lumMod val="65000"/>
                </a:schemeClr>
              </a:solidFill>
              <a:prstDash val="sysDot"/>
              <a:tailEnd type="stealt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8" name="Arc 16"/>
            <p:cNvSpPr/>
            <p:nvPr/>
          </p:nvSpPr>
          <p:spPr>
            <a:xfrm rot="11931966">
              <a:off x="6996112" y="2327651"/>
              <a:ext cx="2181771" cy="2181771"/>
            </a:xfrm>
            <a:prstGeom prst="arc">
              <a:avLst/>
            </a:prstGeom>
            <a:ln w="28575">
              <a:solidFill>
                <a:schemeClr val="bg1">
                  <a:lumMod val="65000"/>
                </a:schemeClr>
              </a:solidFill>
              <a:prstDash val="sysDot"/>
              <a:tailEnd type="stealt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9" name="Arc 33"/>
            <p:cNvSpPr/>
            <p:nvPr/>
          </p:nvSpPr>
          <p:spPr>
            <a:xfrm rot="5691386">
              <a:off x="9261237" y="3412073"/>
              <a:ext cx="2181771" cy="2181771"/>
            </a:xfrm>
            <a:prstGeom prst="arc">
              <a:avLst/>
            </a:prstGeom>
            <a:ln w="28575">
              <a:solidFill>
                <a:schemeClr val="bg1">
                  <a:lumMod val="65000"/>
                </a:schemeClr>
              </a:solidFill>
              <a:prstDash val="sysDot"/>
              <a:tailEnd type="stealt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20" name="Freeform: Shape 34"/>
            <p:cNvSpPr/>
            <p:nvPr/>
          </p:nvSpPr>
          <p:spPr bwMode="auto">
            <a:xfrm>
              <a:off x="8072807" y="3008063"/>
              <a:ext cx="793791" cy="683263"/>
            </a:xfrm>
            <a:custGeom>
              <a:avLst/>
              <a:gdLst/>
              <a:ahLst/>
              <a:cxnLst>
                <a:cxn ang="0">
                  <a:pos x="73" y="47"/>
                </a:cxn>
                <a:cxn ang="0">
                  <a:pos x="67" y="53"/>
                </a:cxn>
                <a:cxn ang="0">
                  <a:pos x="46" y="53"/>
                </a:cxn>
                <a:cxn ang="0">
                  <a:pos x="48" y="60"/>
                </a:cxn>
                <a:cxn ang="0">
                  <a:pos x="46" y="63"/>
                </a:cxn>
                <a:cxn ang="0">
                  <a:pos x="26" y="63"/>
                </a:cxn>
                <a:cxn ang="0">
                  <a:pos x="24" y="60"/>
                </a:cxn>
                <a:cxn ang="0">
                  <a:pos x="26" y="53"/>
                </a:cxn>
                <a:cxn ang="0">
                  <a:pos x="6" y="53"/>
                </a:cxn>
                <a:cxn ang="0">
                  <a:pos x="0" y="47"/>
                </a:cxn>
                <a:cxn ang="0">
                  <a:pos x="0" y="6"/>
                </a:cxn>
                <a:cxn ang="0">
                  <a:pos x="6" y="0"/>
                </a:cxn>
                <a:cxn ang="0">
                  <a:pos x="67" y="0"/>
                </a:cxn>
                <a:cxn ang="0">
                  <a:pos x="73" y="6"/>
                </a:cxn>
                <a:cxn ang="0">
                  <a:pos x="73" y="47"/>
                </a:cxn>
                <a:cxn ang="0">
                  <a:pos x="68" y="6"/>
                </a:cxn>
                <a:cxn ang="0">
                  <a:pos x="67" y="5"/>
                </a:cxn>
                <a:cxn ang="0">
                  <a:pos x="6" y="5"/>
                </a:cxn>
                <a:cxn ang="0">
                  <a:pos x="5" y="6"/>
                </a:cxn>
                <a:cxn ang="0">
                  <a:pos x="5" y="37"/>
                </a:cxn>
                <a:cxn ang="0">
                  <a:pos x="6" y="39"/>
                </a:cxn>
                <a:cxn ang="0">
                  <a:pos x="67" y="39"/>
                </a:cxn>
                <a:cxn ang="0">
                  <a:pos x="68" y="37"/>
                </a:cxn>
                <a:cxn ang="0">
                  <a:pos x="68" y="6"/>
                </a:cxn>
              </a:cxnLst>
              <a:rect l="0" t="0" r="r" b="b"/>
              <a:pathLst>
                <a:path w="73" h="63">
                  <a:moveTo>
                    <a:pt x="73" y="47"/>
                  </a:moveTo>
                  <a:cubicBezTo>
                    <a:pt x="73" y="50"/>
                    <a:pt x="70" y="53"/>
                    <a:pt x="67" y="53"/>
                  </a:cubicBezTo>
                  <a:cubicBezTo>
                    <a:pt x="46" y="53"/>
                    <a:pt x="46" y="53"/>
                    <a:pt x="46" y="53"/>
                  </a:cubicBezTo>
                  <a:cubicBezTo>
                    <a:pt x="46" y="56"/>
                    <a:pt x="48" y="59"/>
                    <a:pt x="48" y="60"/>
                  </a:cubicBezTo>
                  <a:cubicBezTo>
                    <a:pt x="48" y="62"/>
                    <a:pt x="47" y="63"/>
                    <a:pt x="46" y="63"/>
                  </a:cubicBezTo>
                  <a:cubicBezTo>
                    <a:pt x="26" y="63"/>
                    <a:pt x="26" y="63"/>
                    <a:pt x="26" y="63"/>
                  </a:cubicBezTo>
                  <a:cubicBezTo>
                    <a:pt x="25" y="63"/>
                    <a:pt x="24" y="62"/>
                    <a:pt x="24" y="60"/>
                  </a:cubicBezTo>
                  <a:cubicBezTo>
                    <a:pt x="24" y="59"/>
                    <a:pt x="26" y="56"/>
                    <a:pt x="26" y="53"/>
                  </a:cubicBezTo>
                  <a:cubicBezTo>
                    <a:pt x="6" y="53"/>
                    <a:pt x="6" y="53"/>
                    <a:pt x="6" y="53"/>
                  </a:cubicBezTo>
                  <a:cubicBezTo>
                    <a:pt x="2" y="53"/>
                    <a:pt x="0" y="50"/>
                    <a:pt x="0" y="47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0" y="2"/>
                    <a:pt x="2" y="0"/>
                    <a:pt x="6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70" y="0"/>
                    <a:pt x="73" y="2"/>
                    <a:pt x="73" y="6"/>
                  </a:cubicBezTo>
                  <a:lnTo>
                    <a:pt x="73" y="47"/>
                  </a:lnTo>
                  <a:close/>
                  <a:moveTo>
                    <a:pt x="68" y="6"/>
                  </a:moveTo>
                  <a:cubicBezTo>
                    <a:pt x="68" y="5"/>
                    <a:pt x="67" y="5"/>
                    <a:pt x="67" y="5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5" y="5"/>
                    <a:pt x="5" y="5"/>
                    <a:pt x="5" y="6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5" y="38"/>
                    <a:pt x="5" y="39"/>
                    <a:pt x="6" y="39"/>
                  </a:cubicBezTo>
                  <a:cubicBezTo>
                    <a:pt x="67" y="39"/>
                    <a:pt x="67" y="39"/>
                    <a:pt x="67" y="39"/>
                  </a:cubicBezTo>
                  <a:cubicBezTo>
                    <a:pt x="67" y="39"/>
                    <a:pt x="68" y="38"/>
                    <a:pt x="68" y="37"/>
                  </a:cubicBezTo>
                  <a:lnTo>
                    <a:pt x="68" y="6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1" name="Freeform: Shape 35"/>
            <p:cNvSpPr/>
            <p:nvPr/>
          </p:nvSpPr>
          <p:spPr bwMode="auto">
            <a:xfrm>
              <a:off x="9744919" y="2153722"/>
              <a:ext cx="585755" cy="541317"/>
            </a:xfrm>
            <a:custGeom>
              <a:avLst/>
              <a:gdLst/>
              <a:ahLst/>
              <a:cxnLst>
                <a:cxn ang="0">
                  <a:pos x="67" y="20"/>
                </a:cxn>
                <a:cxn ang="0">
                  <a:pos x="46" y="36"/>
                </a:cxn>
                <a:cxn ang="0">
                  <a:pos x="42" y="40"/>
                </a:cxn>
                <a:cxn ang="0">
                  <a:pos x="39" y="47"/>
                </a:cxn>
                <a:cxn ang="0">
                  <a:pos x="44" y="52"/>
                </a:cxn>
                <a:cxn ang="0">
                  <a:pos x="52" y="58"/>
                </a:cxn>
                <a:cxn ang="0">
                  <a:pos x="52" y="61"/>
                </a:cxn>
                <a:cxn ang="0">
                  <a:pos x="51" y="62"/>
                </a:cxn>
                <a:cxn ang="0">
                  <a:pos x="17" y="62"/>
                </a:cxn>
                <a:cxn ang="0">
                  <a:pos x="16" y="61"/>
                </a:cxn>
                <a:cxn ang="0">
                  <a:pos x="16" y="58"/>
                </a:cxn>
                <a:cxn ang="0">
                  <a:pos x="24" y="52"/>
                </a:cxn>
                <a:cxn ang="0">
                  <a:pos x="29" y="47"/>
                </a:cxn>
                <a:cxn ang="0">
                  <a:pos x="26" y="40"/>
                </a:cxn>
                <a:cxn ang="0">
                  <a:pos x="22" y="36"/>
                </a:cxn>
                <a:cxn ang="0">
                  <a:pos x="0" y="20"/>
                </a:cxn>
                <a:cxn ang="0">
                  <a:pos x="0" y="15"/>
                </a:cxn>
                <a:cxn ang="0">
                  <a:pos x="4" y="11"/>
                </a:cxn>
                <a:cxn ang="0">
                  <a:pos x="16" y="11"/>
                </a:cxn>
                <a:cxn ang="0">
                  <a:pos x="16" y="7"/>
                </a:cxn>
                <a:cxn ang="0">
                  <a:pos x="22" y="0"/>
                </a:cxn>
                <a:cxn ang="0">
                  <a:pos x="45" y="0"/>
                </a:cxn>
                <a:cxn ang="0">
                  <a:pos x="52" y="7"/>
                </a:cxn>
                <a:cxn ang="0">
                  <a:pos x="52" y="11"/>
                </a:cxn>
                <a:cxn ang="0">
                  <a:pos x="63" y="11"/>
                </a:cxn>
                <a:cxn ang="0">
                  <a:pos x="67" y="15"/>
                </a:cxn>
                <a:cxn ang="0">
                  <a:pos x="67" y="20"/>
                </a:cxn>
                <a:cxn ang="0">
                  <a:pos x="16" y="16"/>
                </a:cxn>
                <a:cxn ang="0">
                  <a:pos x="6" y="16"/>
                </a:cxn>
                <a:cxn ang="0">
                  <a:pos x="6" y="20"/>
                </a:cxn>
                <a:cxn ang="0">
                  <a:pos x="19" y="31"/>
                </a:cxn>
                <a:cxn ang="0">
                  <a:pos x="16" y="16"/>
                </a:cxn>
                <a:cxn ang="0">
                  <a:pos x="62" y="16"/>
                </a:cxn>
                <a:cxn ang="0">
                  <a:pos x="52" y="16"/>
                </a:cxn>
                <a:cxn ang="0">
                  <a:pos x="49" y="31"/>
                </a:cxn>
                <a:cxn ang="0">
                  <a:pos x="62" y="20"/>
                </a:cxn>
                <a:cxn ang="0">
                  <a:pos x="62" y="16"/>
                </a:cxn>
              </a:cxnLst>
              <a:rect l="0" t="0" r="r" b="b"/>
              <a:pathLst>
                <a:path w="67" h="62">
                  <a:moveTo>
                    <a:pt x="67" y="20"/>
                  </a:moveTo>
                  <a:cubicBezTo>
                    <a:pt x="67" y="27"/>
                    <a:pt x="58" y="36"/>
                    <a:pt x="46" y="36"/>
                  </a:cubicBezTo>
                  <a:cubicBezTo>
                    <a:pt x="44" y="38"/>
                    <a:pt x="42" y="40"/>
                    <a:pt x="42" y="40"/>
                  </a:cubicBezTo>
                  <a:cubicBezTo>
                    <a:pt x="40" y="42"/>
                    <a:pt x="39" y="44"/>
                    <a:pt x="39" y="47"/>
                  </a:cubicBezTo>
                  <a:cubicBezTo>
                    <a:pt x="39" y="49"/>
                    <a:pt x="40" y="52"/>
                    <a:pt x="44" y="52"/>
                  </a:cubicBezTo>
                  <a:cubicBezTo>
                    <a:pt x="48" y="52"/>
                    <a:pt x="52" y="54"/>
                    <a:pt x="52" y="58"/>
                  </a:cubicBezTo>
                  <a:cubicBezTo>
                    <a:pt x="52" y="61"/>
                    <a:pt x="52" y="61"/>
                    <a:pt x="52" y="61"/>
                  </a:cubicBezTo>
                  <a:cubicBezTo>
                    <a:pt x="52" y="62"/>
                    <a:pt x="51" y="62"/>
                    <a:pt x="51" y="62"/>
                  </a:cubicBezTo>
                  <a:cubicBezTo>
                    <a:pt x="17" y="62"/>
                    <a:pt x="17" y="62"/>
                    <a:pt x="17" y="62"/>
                  </a:cubicBezTo>
                  <a:cubicBezTo>
                    <a:pt x="16" y="62"/>
                    <a:pt x="16" y="62"/>
                    <a:pt x="16" y="61"/>
                  </a:cubicBezTo>
                  <a:cubicBezTo>
                    <a:pt x="16" y="58"/>
                    <a:pt x="16" y="58"/>
                    <a:pt x="16" y="58"/>
                  </a:cubicBezTo>
                  <a:cubicBezTo>
                    <a:pt x="16" y="54"/>
                    <a:pt x="20" y="52"/>
                    <a:pt x="24" y="52"/>
                  </a:cubicBezTo>
                  <a:cubicBezTo>
                    <a:pt x="27" y="52"/>
                    <a:pt x="29" y="49"/>
                    <a:pt x="29" y="47"/>
                  </a:cubicBezTo>
                  <a:cubicBezTo>
                    <a:pt x="29" y="44"/>
                    <a:pt x="28" y="42"/>
                    <a:pt x="26" y="40"/>
                  </a:cubicBezTo>
                  <a:cubicBezTo>
                    <a:pt x="25" y="40"/>
                    <a:pt x="24" y="38"/>
                    <a:pt x="22" y="36"/>
                  </a:cubicBezTo>
                  <a:cubicBezTo>
                    <a:pt x="10" y="36"/>
                    <a:pt x="0" y="27"/>
                    <a:pt x="0" y="20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2"/>
                    <a:pt x="2" y="11"/>
                    <a:pt x="4" y="11"/>
                  </a:cubicBezTo>
                  <a:cubicBezTo>
                    <a:pt x="16" y="11"/>
                    <a:pt x="16" y="11"/>
                    <a:pt x="16" y="11"/>
                  </a:cubicBezTo>
                  <a:cubicBezTo>
                    <a:pt x="16" y="7"/>
                    <a:pt x="16" y="7"/>
                    <a:pt x="16" y="7"/>
                  </a:cubicBezTo>
                  <a:cubicBezTo>
                    <a:pt x="16" y="3"/>
                    <a:pt x="19" y="0"/>
                    <a:pt x="22" y="0"/>
                  </a:cubicBezTo>
                  <a:cubicBezTo>
                    <a:pt x="45" y="0"/>
                    <a:pt x="45" y="0"/>
                    <a:pt x="45" y="0"/>
                  </a:cubicBezTo>
                  <a:cubicBezTo>
                    <a:pt x="49" y="0"/>
                    <a:pt x="52" y="3"/>
                    <a:pt x="52" y="7"/>
                  </a:cubicBezTo>
                  <a:cubicBezTo>
                    <a:pt x="52" y="11"/>
                    <a:pt x="52" y="11"/>
                    <a:pt x="52" y="11"/>
                  </a:cubicBezTo>
                  <a:cubicBezTo>
                    <a:pt x="63" y="11"/>
                    <a:pt x="63" y="11"/>
                    <a:pt x="63" y="11"/>
                  </a:cubicBezTo>
                  <a:cubicBezTo>
                    <a:pt x="66" y="11"/>
                    <a:pt x="67" y="12"/>
                    <a:pt x="67" y="15"/>
                  </a:cubicBezTo>
                  <a:lnTo>
                    <a:pt x="67" y="20"/>
                  </a:lnTo>
                  <a:close/>
                  <a:moveTo>
                    <a:pt x="16" y="16"/>
                  </a:moveTo>
                  <a:cubicBezTo>
                    <a:pt x="6" y="16"/>
                    <a:pt x="6" y="16"/>
                    <a:pt x="6" y="16"/>
                  </a:cubicBezTo>
                  <a:cubicBezTo>
                    <a:pt x="6" y="20"/>
                    <a:pt x="6" y="20"/>
                    <a:pt x="6" y="20"/>
                  </a:cubicBezTo>
                  <a:cubicBezTo>
                    <a:pt x="6" y="24"/>
                    <a:pt x="11" y="29"/>
                    <a:pt x="19" y="31"/>
                  </a:cubicBezTo>
                  <a:cubicBezTo>
                    <a:pt x="17" y="27"/>
                    <a:pt x="16" y="22"/>
                    <a:pt x="16" y="16"/>
                  </a:cubicBezTo>
                  <a:close/>
                  <a:moveTo>
                    <a:pt x="62" y="16"/>
                  </a:moveTo>
                  <a:cubicBezTo>
                    <a:pt x="52" y="16"/>
                    <a:pt x="52" y="16"/>
                    <a:pt x="52" y="16"/>
                  </a:cubicBezTo>
                  <a:cubicBezTo>
                    <a:pt x="52" y="22"/>
                    <a:pt x="51" y="27"/>
                    <a:pt x="49" y="31"/>
                  </a:cubicBezTo>
                  <a:cubicBezTo>
                    <a:pt x="57" y="29"/>
                    <a:pt x="62" y="24"/>
                    <a:pt x="62" y="20"/>
                  </a:cubicBezTo>
                  <a:lnTo>
                    <a:pt x="62" y="16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2" name="Freeform: Shape 36"/>
            <p:cNvSpPr/>
            <p:nvPr/>
          </p:nvSpPr>
          <p:spPr bwMode="auto">
            <a:xfrm>
              <a:off x="8201658" y="4878218"/>
              <a:ext cx="546325" cy="423753"/>
            </a:xfrm>
            <a:custGeom>
              <a:avLst/>
              <a:gdLst/>
              <a:ahLst/>
              <a:cxnLst>
                <a:cxn ang="0">
                  <a:pos x="67" y="55"/>
                </a:cxn>
                <a:cxn ang="0">
                  <a:pos x="65" y="56"/>
                </a:cxn>
                <a:cxn ang="0">
                  <a:pos x="8" y="56"/>
                </a:cxn>
                <a:cxn ang="0">
                  <a:pos x="6" y="55"/>
                </a:cxn>
                <a:cxn ang="0">
                  <a:pos x="0" y="36"/>
                </a:cxn>
                <a:cxn ang="0">
                  <a:pos x="36" y="0"/>
                </a:cxn>
                <a:cxn ang="0">
                  <a:pos x="72" y="36"/>
                </a:cxn>
                <a:cxn ang="0">
                  <a:pos x="67" y="55"/>
                </a:cxn>
                <a:cxn ang="0">
                  <a:pos x="11" y="30"/>
                </a:cxn>
                <a:cxn ang="0">
                  <a:pos x="6" y="36"/>
                </a:cxn>
                <a:cxn ang="0">
                  <a:pos x="11" y="41"/>
                </a:cxn>
                <a:cxn ang="0">
                  <a:pos x="16" y="36"/>
                </a:cxn>
                <a:cxn ang="0">
                  <a:pos x="11" y="30"/>
                </a:cxn>
                <a:cxn ang="0">
                  <a:pos x="18" y="12"/>
                </a:cxn>
                <a:cxn ang="0">
                  <a:pos x="13" y="18"/>
                </a:cxn>
                <a:cxn ang="0">
                  <a:pos x="18" y="23"/>
                </a:cxn>
                <a:cxn ang="0">
                  <a:pos x="24" y="18"/>
                </a:cxn>
                <a:cxn ang="0">
                  <a:pos x="18" y="12"/>
                </a:cxn>
                <a:cxn ang="0">
                  <a:pos x="45" y="22"/>
                </a:cxn>
                <a:cxn ang="0">
                  <a:pos x="43" y="18"/>
                </a:cxn>
                <a:cxn ang="0">
                  <a:pos x="40" y="20"/>
                </a:cxn>
                <a:cxn ang="0">
                  <a:pos x="36" y="36"/>
                </a:cxn>
                <a:cxn ang="0">
                  <a:pos x="29" y="41"/>
                </a:cxn>
                <a:cxn ang="0">
                  <a:pos x="34" y="51"/>
                </a:cxn>
                <a:cxn ang="0">
                  <a:pos x="44" y="45"/>
                </a:cxn>
                <a:cxn ang="0">
                  <a:pos x="41" y="37"/>
                </a:cxn>
                <a:cxn ang="0">
                  <a:pos x="45" y="22"/>
                </a:cxn>
                <a:cxn ang="0">
                  <a:pos x="36" y="5"/>
                </a:cxn>
                <a:cxn ang="0">
                  <a:pos x="31" y="10"/>
                </a:cxn>
                <a:cxn ang="0">
                  <a:pos x="36" y="15"/>
                </a:cxn>
                <a:cxn ang="0">
                  <a:pos x="42" y="10"/>
                </a:cxn>
                <a:cxn ang="0">
                  <a:pos x="36" y="5"/>
                </a:cxn>
                <a:cxn ang="0">
                  <a:pos x="54" y="12"/>
                </a:cxn>
                <a:cxn ang="0">
                  <a:pos x="49" y="18"/>
                </a:cxn>
                <a:cxn ang="0">
                  <a:pos x="54" y="23"/>
                </a:cxn>
                <a:cxn ang="0">
                  <a:pos x="60" y="18"/>
                </a:cxn>
                <a:cxn ang="0">
                  <a:pos x="54" y="12"/>
                </a:cxn>
                <a:cxn ang="0">
                  <a:pos x="62" y="30"/>
                </a:cxn>
                <a:cxn ang="0">
                  <a:pos x="57" y="36"/>
                </a:cxn>
                <a:cxn ang="0">
                  <a:pos x="62" y="41"/>
                </a:cxn>
                <a:cxn ang="0">
                  <a:pos x="67" y="36"/>
                </a:cxn>
                <a:cxn ang="0">
                  <a:pos x="62" y="30"/>
                </a:cxn>
              </a:cxnLst>
              <a:rect l="0" t="0" r="r" b="b"/>
              <a:pathLst>
                <a:path w="72" h="56">
                  <a:moveTo>
                    <a:pt x="67" y="55"/>
                  </a:moveTo>
                  <a:cubicBezTo>
                    <a:pt x="66" y="56"/>
                    <a:pt x="66" y="56"/>
                    <a:pt x="65" y="56"/>
                  </a:cubicBezTo>
                  <a:cubicBezTo>
                    <a:pt x="8" y="56"/>
                    <a:pt x="8" y="56"/>
                    <a:pt x="8" y="56"/>
                  </a:cubicBezTo>
                  <a:cubicBezTo>
                    <a:pt x="7" y="56"/>
                    <a:pt x="7" y="56"/>
                    <a:pt x="6" y="55"/>
                  </a:cubicBezTo>
                  <a:cubicBezTo>
                    <a:pt x="2" y="49"/>
                    <a:pt x="0" y="42"/>
                    <a:pt x="0" y="36"/>
                  </a:cubicBezTo>
                  <a:cubicBezTo>
                    <a:pt x="0" y="16"/>
                    <a:pt x="17" y="0"/>
                    <a:pt x="36" y="0"/>
                  </a:cubicBezTo>
                  <a:cubicBezTo>
                    <a:pt x="56" y="0"/>
                    <a:pt x="72" y="16"/>
                    <a:pt x="72" y="36"/>
                  </a:cubicBezTo>
                  <a:cubicBezTo>
                    <a:pt x="72" y="42"/>
                    <a:pt x="70" y="49"/>
                    <a:pt x="67" y="55"/>
                  </a:cubicBezTo>
                  <a:close/>
                  <a:moveTo>
                    <a:pt x="11" y="30"/>
                  </a:moveTo>
                  <a:cubicBezTo>
                    <a:pt x="8" y="30"/>
                    <a:pt x="6" y="33"/>
                    <a:pt x="6" y="36"/>
                  </a:cubicBezTo>
                  <a:cubicBezTo>
                    <a:pt x="6" y="38"/>
                    <a:pt x="8" y="41"/>
                    <a:pt x="11" y="41"/>
                  </a:cubicBezTo>
                  <a:cubicBezTo>
                    <a:pt x="14" y="41"/>
                    <a:pt x="16" y="38"/>
                    <a:pt x="16" y="36"/>
                  </a:cubicBezTo>
                  <a:cubicBezTo>
                    <a:pt x="16" y="33"/>
                    <a:pt x="14" y="30"/>
                    <a:pt x="11" y="30"/>
                  </a:cubicBezTo>
                  <a:close/>
                  <a:moveTo>
                    <a:pt x="18" y="12"/>
                  </a:moveTo>
                  <a:cubicBezTo>
                    <a:pt x="16" y="12"/>
                    <a:pt x="13" y="15"/>
                    <a:pt x="13" y="18"/>
                  </a:cubicBezTo>
                  <a:cubicBezTo>
                    <a:pt x="13" y="20"/>
                    <a:pt x="16" y="23"/>
                    <a:pt x="18" y="23"/>
                  </a:cubicBezTo>
                  <a:cubicBezTo>
                    <a:pt x="21" y="23"/>
                    <a:pt x="24" y="20"/>
                    <a:pt x="24" y="18"/>
                  </a:cubicBezTo>
                  <a:cubicBezTo>
                    <a:pt x="24" y="15"/>
                    <a:pt x="21" y="12"/>
                    <a:pt x="18" y="12"/>
                  </a:cubicBezTo>
                  <a:close/>
                  <a:moveTo>
                    <a:pt x="45" y="22"/>
                  </a:moveTo>
                  <a:cubicBezTo>
                    <a:pt x="45" y="20"/>
                    <a:pt x="44" y="19"/>
                    <a:pt x="43" y="18"/>
                  </a:cubicBezTo>
                  <a:cubicBezTo>
                    <a:pt x="42" y="18"/>
                    <a:pt x="40" y="19"/>
                    <a:pt x="40" y="20"/>
                  </a:cubicBezTo>
                  <a:cubicBezTo>
                    <a:pt x="36" y="36"/>
                    <a:pt x="36" y="36"/>
                    <a:pt x="36" y="36"/>
                  </a:cubicBezTo>
                  <a:cubicBezTo>
                    <a:pt x="33" y="36"/>
                    <a:pt x="30" y="38"/>
                    <a:pt x="29" y="41"/>
                  </a:cubicBezTo>
                  <a:cubicBezTo>
                    <a:pt x="28" y="45"/>
                    <a:pt x="30" y="50"/>
                    <a:pt x="34" y="51"/>
                  </a:cubicBezTo>
                  <a:cubicBezTo>
                    <a:pt x="39" y="52"/>
                    <a:pt x="43" y="49"/>
                    <a:pt x="44" y="45"/>
                  </a:cubicBezTo>
                  <a:cubicBezTo>
                    <a:pt x="45" y="42"/>
                    <a:pt x="43" y="39"/>
                    <a:pt x="41" y="37"/>
                  </a:cubicBezTo>
                  <a:lnTo>
                    <a:pt x="45" y="22"/>
                  </a:lnTo>
                  <a:close/>
                  <a:moveTo>
                    <a:pt x="36" y="5"/>
                  </a:moveTo>
                  <a:cubicBezTo>
                    <a:pt x="34" y="5"/>
                    <a:pt x="31" y="7"/>
                    <a:pt x="31" y="10"/>
                  </a:cubicBezTo>
                  <a:cubicBezTo>
                    <a:pt x="31" y="13"/>
                    <a:pt x="34" y="15"/>
                    <a:pt x="36" y="15"/>
                  </a:cubicBezTo>
                  <a:cubicBezTo>
                    <a:pt x="39" y="15"/>
                    <a:pt x="42" y="13"/>
                    <a:pt x="42" y="10"/>
                  </a:cubicBezTo>
                  <a:cubicBezTo>
                    <a:pt x="42" y="7"/>
                    <a:pt x="39" y="5"/>
                    <a:pt x="36" y="5"/>
                  </a:cubicBezTo>
                  <a:close/>
                  <a:moveTo>
                    <a:pt x="54" y="12"/>
                  </a:moveTo>
                  <a:cubicBezTo>
                    <a:pt x="52" y="12"/>
                    <a:pt x="49" y="15"/>
                    <a:pt x="49" y="18"/>
                  </a:cubicBezTo>
                  <a:cubicBezTo>
                    <a:pt x="49" y="20"/>
                    <a:pt x="52" y="23"/>
                    <a:pt x="54" y="23"/>
                  </a:cubicBezTo>
                  <a:cubicBezTo>
                    <a:pt x="57" y="23"/>
                    <a:pt x="60" y="20"/>
                    <a:pt x="60" y="18"/>
                  </a:cubicBezTo>
                  <a:cubicBezTo>
                    <a:pt x="60" y="15"/>
                    <a:pt x="57" y="12"/>
                    <a:pt x="54" y="12"/>
                  </a:cubicBezTo>
                  <a:close/>
                  <a:moveTo>
                    <a:pt x="62" y="30"/>
                  </a:moveTo>
                  <a:cubicBezTo>
                    <a:pt x="59" y="30"/>
                    <a:pt x="57" y="33"/>
                    <a:pt x="57" y="36"/>
                  </a:cubicBezTo>
                  <a:cubicBezTo>
                    <a:pt x="57" y="38"/>
                    <a:pt x="59" y="41"/>
                    <a:pt x="62" y="41"/>
                  </a:cubicBezTo>
                  <a:cubicBezTo>
                    <a:pt x="65" y="41"/>
                    <a:pt x="67" y="38"/>
                    <a:pt x="67" y="36"/>
                  </a:cubicBezTo>
                  <a:cubicBezTo>
                    <a:pt x="67" y="33"/>
                    <a:pt x="65" y="30"/>
                    <a:pt x="62" y="30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23" name="Freeform: Shape 37"/>
            <p:cNvSpPr/>
            <p:nvPr/>
          </p:nvSpPr>
          <p:spPr bwMode="auto">
            <a:xfrm>
              <a:off x="10002235" y="4113922"/>
              <a:ext cx="547288" cy="554735"/>
            </a:xfrm>
            <a:custGeom>
              <a:avLst/>
              <a:gdLst/>
              <a:ahLst/>
              <a:cxnLst>
                <a:cxn ang="0">
                  <a:pos x="66" y="25"/>
                </a:cxn>
                <a:cxn ang="0">
                  <a:pos x="51" y="40"/>
                </a:cxn>
                <a:cxn ang="0">
                  <a:pos x="57" y="46"/>
                </a:cxn>
                <a:cxn ang="0">
                  <a:pos x="51" y="52"/>
                </a:cxn>
                <a:cxn ang="0">
                  <a:pos x="20" y="55"/>
                </a:cxn>
                <a:cxn ang="0">
                  <a:pos x="7" y="69"/>
                </a:cxn>
                <a:cxn ang="0">
                  <a:pos x="0" y="69"/>
                </a:cxn>
                <a:cxn ang="0">
                  <a:pos x="0" y="62"/>
                </a:cxn>
                <a:cxn ang="0">
                  <a:pos x="14" y="48"/>
                </a:cxn>
                <a:cxn ang="0">
                  <a:pos x="17" y="18"/>
                </a:cxn>
                <a:cxn ang="0">
                  <a:pos x="23" y="12"/>
                </a:cxn>
                <a:cxn ang="0">
                  <a:pos x="29" y="17"/>
                </a:cxn>
                <a:cxn ang="0">
                  <a:pos x="44" y="2"/>
                </a:cxn>
                <a:cxn ang="0">
                  <a:pos x="51" y="2"/>
                </a:cxn>
                <a:cxn ang="0">
                  <a:pos x="51" y="9"/>
                </a:cxn>
                <a:cxn ang="0">
                  <a:pos x="35" y="24"/>
                </a:cxn>
                <a:cxn ang="0">
                  <a:pos x="44" y="33"/>
                </a:cxn>
                <a:cxn ang="0">
                  <a:pos x="60" y="18"/>
                </a:cxn>
                <a:cxn ang="0">
                  <a:pos x="66" y="18"/>
                </a:cxn>
                <a:cxn ang="0">
                  <a:pos x="66" y="25"/>
                </a:cxn>
              </a:cxnLst>
              <a:rect l="0" t="0" r="r" b="b"/>
              <a:pathLst>
                <a:path w="68" h="69">
                  <a:moveTo>
                    <a:pt x="66" y="25"/>
                  </a:moveTo>
                  <a:cubicBezTo>
                    <a:pt x="51" y="40"/>
                    <a:pt x="51" y="40"/>
                    <a:pt x="51" y="40"/>
                  </a:cubicBezTo>
                  <a:cubicBezTo>
                    <a:pt x="57" y="46"/>
                    <a:pt x="57" y="46"/>
                    <a:pt x="57" y="46"/>
                  </a:cubicBezTo>
                  <a:cubicBezTo>
                    <a:pt x="51" y="52"/>
                    <a:pt x="51" y="52"/>
                    <a:pt x="51" y="52"/>
                  </a:cubicBezTo>
                  <a:cubicBezTo>
                    <a:pt x="42" y="60"/>
                    <a:pt x="30" y="61"/>
                    <a:pt x="20" y="55"/>
                  </a:cubicBezTo>
                  <a:cubicBezTo>
                    <a:pt x="7" y="69"/>
                    <a:pt x="7" y="69"/>
                    <a:pt x="7" y="69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0" y="62"/>
                    <a:pt x="0" y="62"/>
                    <a:pt x="0" y="62"/>
                  </a:cubicBezTo>
                  <a:cubicBezTo>
                    <a:pt x="14" y="48"/>
                    <a:pt x="14" y="48"/>
                    <a:pt x="14" y="48"/>
                  </a:cubicBezTo>
                  <a:cubicBezTo>
                    <a:pt x="7" y="39"/>
                    <a:pt x="8" y="26"/>
                    <a:pt x="17" y="18"/>
                  </a:cubicBezTo>
                  <a:cubicBezTo>
                    <a:pt x="23" y="12"/>
                    <a:pt x="23" y="12"/>
                    <a:pt x="23" y="12"/>
                  </a:cubicBezTo>
                  <a:cubicBezTo>
                    <a:pt x="29" y="17"/>
                    <a:pt x="29" y="17"/>
                    <a:pt x="29" y="17"/>
                  </a:cubicBezTo>
                  <a:cubicBezTo>
                    <a:pt x="44" y="2"/>
                    <a:pt x="44" y="2"/>
                    <a:pt x="44" y="2"/>
                  </a:cubicBezTo>
                  <a:cubicBezTo>
                    <a:pt x="46" y="0"/>
                    <a:pt x="49" y="0"/>
                    <a:pt x="51" y="2"/>
                  </a:cubicBezTo>
                  <a:cubicBezTo>
                    <a:pt x="52" y="4"/>
                    <a:pt x="52" y="7"/>
                    <a:pt x="51" y="9"/>
                  </a:cubicBezTo>
                  <a:cubicBezTo>
                    <a:pt x="35" y="24"/>
                    <a:pt x="35" y="24"/>
                    <a:pt x="35" y="24"/>
                  </a:cubicBezTo>
                  <a:cubicBezTo>
                    <a:pt x="44" y="33"/>
                    <a:pt x="44" y="33"/>
                    <a:pt x="44" y="33"/>
                  </a:cubicBezTo>
                  <a:cubicBezTo>
                    <a:pt x="60" y="18"/>
                    <a:pt x="60" y="18"/>
                    <a:pt x="60" y="18"/>
                  </a:cubicBezTo>
                  <a:cubicBezTo>
                    <a:pt x="61" y="16"/>
                    <a:pt x="64" y="16"/>
                    <a:pt x="66" y="18"/>
                  </a:cubicBezTo>
                  <a:cubicBezTo>
                    <a:pt x="68" y="20"/>
                    <a:pt x="68" y="23"/>
                    <a:pt x="66" y="25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flip dir="r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千图PPT彼岸天：ID 8661124库_组合 167"/>
          <p:cNvGrpSpPr/>
          <p:nvPr>
            <p:custDataLst>
              <p:tags r:id="rId1"/>
            </p:custDataLst>
          </p:nvPr>
        </p:nvGrpSpPr>
        <p:grpSpPr>
          <a:xfrm>
            <a:off x="848990" y="1340768"/>
            <a:ext cx="4407771" cy="4439814"/>
            <a:chOff x="848990" y="1340768"/>
            <a:chExt cx="4407771" cy="4439814"/>
          </a:xfrm>
        </p:grpSpPr>
        <p:sp>
          <p:nvSpPr>
            <p:cNvPr id="25" name="Freeform: Shape 4"/>
            <p:cNvSpPr/>
            <p:nvPr/>
          </p:nvSpPr>
          <p:spPr bwMode="auto">
            <a:xfrm>
              <a:off x="3016160" y="4640361"/>
              <a:ext cx="1616447" cy="860376"/>
            </a:xfrm>
            <a:custGeom>
              <a:avLst/>
              <a:gdLst>
                <a:gd name="T0" fmla="*/ 0 w 7184"/>
                <a:gd name="T1" fmla="*/ 3822 h 3823"/>
                <a:gd name="T2" fmla="*/ 0 w 7184"/>
                <a:gd name="T3" fmla="*/ 3822 h 3823"/>
                <a:gd name="T4" fmla="*/ 4509 w 7184"/>
                <a:gd name="T5" fmla="*/ 2556 h 3823"/>
                <a:gd name="T6" fmla="*/ 7183 w 7184"/>
                <a:gd name="T7" fmla="*/ 0 h 38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184" h="3823">
                  <a:moveTo>
                    <a:pt x="0" y="3822"/>
                  </a:moveTo>
                  <a:lnTo>
                    <a:pt x="0" y="3822"/>
                  </a:lnTo>
                  <a:cubicBezTo>
                    <a:pt x="1654" y="3822"/>
                    <a:pt x="3196" y="3356"/>
                    <a:pt x="4509" y="2556"/>
                  </a:cubicBezTo>
                  <a:cubicBezTo>
                    <a:pt x="5575" y="1908"/>
                    <a:pt x="6488" y="1031"/>
                    <a:pt x="7183" y="0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26" name="Freeform: Shape 5"/>
            <p:cNvSpPr/>
            <p:nvPr/>
          </p:nvSpPr>
          <p:spPr bwMode="auto">
            <a:xfrm>
              <a:off x="2317586" y="3550751"/>
              <a:ext cx="476301" cy="662896"/>
            </a:xfrm>
            <a:custGeom>
              <a:avLst/>
              <a:gdLst>
                <a:gd name="T0" fmla="*/ 0 w 2115"/>
                <a:gd name="T1" fmla="*/ 0 h 2944"/>
                <a:gd name="T2" fmla="*/ 0 w 2115"/>
                <a:gd name="T3" fmla="*/ 0 h 2944"/>
                <a:gd name="T4" fmla="*/ 2114 w 2115"/>
                <a:gd name="T5" fmla="*/ 2943 h 29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115" h="2944">
                  <a:moveTo>
                    <a:pt x="0" y="0"/>
                  </a:moveTo>
                  <a:lnTo>
                    <a:pt x="0" y="0"/>
                  </a:lnTo>
                  <a:cubicBezTo>
                    <a:pt x="0" y="1365"/>
                    <a:pt x="883" y="2525"/>
                    <a:pt x="2114" y="2943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27" name="Straight Connector 6"/>
            <p:cNvSpPr/>
            <p:nvPr/>
          </p:nvSpPr>
          <p:spPr bwMode="auto">
            <a:xfrm flipH="1">
              <a:off x="2473375" y="4232502"/>
              <a:ext cx="321503" cy="462439"/>
            </a:xfrm>
            <a:prstGeom prst="line">
              <a:avLst/>
            </a:pr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28" name="Freeform: Shape 7"/>
            <p:cNvSpPr/>
            <p:nvPr/>
          </p:nvSpPr>
          <p:spPr bwMode="auto">
            <a:xfrm>
              <a:off x="1926621" y="4189830"/>
              <a:ext cx="547747" cy="505111"/>
            </a:xfrm>
            <a:custGeom>
              <a:avLst/>
              <a:gdLst>
                <a:gd name="T0" fmla="*/ 0 w 2433"/>
                <a:gd name="T1" fmla="*/ 0 h 2245"/>
                <a:gd name="T2" fmla="*/ 0 w 2433"/>
                <a:gd name="T3" fmla="*/ 0 h 2245"/>
                <a:gd name="T4" fmla="*/ 2432 w 2433"/>
                <a:gd name="T5" fmla="*/ 2244 h 2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433" h="2245">
                  <a:moveTo>
                    <a:pt x="0" y="0"/>
                  </a:moveTo>
                  <a:lnTo>
                    <a:pt x="0" y="0"/>
                  </a:lnTo>
                  <a:cubicBezTo>
                    <a:pt x="565" y="972"/>
                    <a:pt x="1413" y="1755"/>
                    <a:pt x="2432" y="2244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29" name="Freeform: Shape 8"/>
            <p:cNvSpPr/>
            <p:nvPr/>
          </p:nvSpPr>
          <p:spPr bwMode="auto">
            <a:xfrm>
              <a:off x="2273925" y="2526637"/>
              <a:ext cx="1426919" cy="304654"/>
            </a:xfrm>
            <a:custGeom>
              <a:avLst/>
              <a:gdLst>
                <a:gd name="T0" fmla="*/ 6340 w 6341"/>
                <a:gd name="T1" fmla="*/ 1354 h 1355"/>
                <a:gd name="T2" fmla="*/ 6340 w 6341"/>
                <a:gd name="T3" fmla="*/ 1354 h 1355"/>
                <a:gd name="T4" fmla="*/ 3103 w 6341"/>
                <a:gd name="T5" fmla="*/ 0 h 1355"/>
                <a:gd name="T6" fmla="*/ 0 w 6341"/>
                <a:gd name="T7" fmla="*/ 1225 h 1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341" h="1355">
                  <a:moveTo>
                    <a:pt x="6340" y="1354"/>
                  </a:moveTo>
                  <a:lnTo>
                    <a:pt x="6340" y="1354"/>
                  </a:lnTo>
                  <a:cubicBezTo>
                    <a:pt x="5516" y="518"/>
                    <a:pt x="4373" y="0"/>
                    <a:pt x="3103" y="0"/>
                  </a:cubicBezTo>
                  <a:cubicBezTo>
                    <a:pt x="1907" y="0"/>
                    <a:pt x="812" y="465"/>
                    <a:pt x="0" y="1225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0" name="Straight Connector 9"/>
            <p:cNvSpPr/>
            <p:nvPr/>
          </p:nvSpPr>
          <p:spPr bwMode="auto">
            <a:xfrm flipH="1">
              <a:off x="3669089" y="1965953"/>
              <a:ext cx="483247" cy="845490"/>
            </a:xfrm>
            <a:prstGeom prst="line">
              <a:avLst/>
            </a:pr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1" name="Straight Connector 10"/>
            <p:cNvSpPr/>
            <p:nvPr/>
          </p:nvSpPr>
          <p:spPr bwMode="auto">
            <a:xfrm>
              <a:off x="3016160" y="1601757"/>
              <a:ext cx="992" cy="698621"/>
            </a:xfrm>
            <a:prstGeom prst="line">
              <a:avLst/>
            </a:pr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2" name="Freeform: Shape 11"/>
            <p:cNvSpPr/>
            <p:nvPr/>
          </p:nvSpPr>
          <p:spPr bwMode="auto">
            <a:xfrm>
              <a:off x="1067294" y="3550751"/>
              <a:ext cx="876196" cy="1627468"/>
            </a:xfrm>
            <a:custGeom>
              <a:avLst/>
              <a:gdLst>
                <a:gd name="T0" fmla="*/ 0 w 3893"/>
                <a:gd name="T1" fmla="*/ 0 h 7231"/>
                <a:gd name="T2" fmla="*/ 0 w 3893"/>
                <a:gd name="T3" fmla="*/ 0 h 7231"/>
                <a:gd name="T4" fmla="*/ 830 w 3893"/>
                <a:gd name="T5" fmla="*/ 3697 h 7231"/>
                <a:gd name="T6" fmla="*/ 2785 w 3893"/>
                <a:gd name="T7" fmla="*/ 6358 h 7231"/>
                <a:gd name="T8" fmla="*/ 3892 w 3893"/>
                <a:gd name="T9" fmla="*/ 7230 h 72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893" h="7231">
                  <a:moveTo>
                    <a:pt x="0" y="0"/>
                  </a:moveTo>
                  <a:lnTo>
                    <a:pt x="0" y="0"/>
                  </a:lnTo>
                  <a:cubicBezTo>
                    <a:pt x="0" y="1324"/>
                    <a:pt x="300" y="2578"/>
                    <a:pt x="830" y="3697"/>
                  </a:cubicBezTo>
                  <a:cubicBezTo>
                    <a:pt x="1307" y="4710"/>
                    <a:pt x="1972" y="5611"/>
                    <a:pt x="2785" y="6358"/>
                  </a:cubicBezTo>
                  <a:cubicBezTo>
                    <a:pt x="3126" y="6676"/>
                    <a:pt x="3497" y="6971"/>
                    <a:pt x="3892" y="7230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3" name="Freeform: Shape 12"/>
            <p:cNvSpPr/>
            <p:nvPr/>
          </p:nvSpPr>
          <p:spPr bwMode="auto">
            <a:xfrm>
              <a:off x="1756938" y="2300378"/>
              <a:ext cx="1259221" cy="1259304"/>
            </a:xfrm>
            <a:custGeom>
              <a:avLst/>
              <a:gdLst>
                <a:gd name="T0" fmla="*/ 5594 w 5595"/>
                <a:gd name="T1" fmla="*/ 0 h 5595"/>
                <a:gd name="T2" fmla="*/ 5594 w 5595"/>
                <a:gd name="T3" fmla="*/ 0 h 5595"/>
                <a:gd name="T4" fmla="*/ 2915 w 5595"/>
                <a:gd name="T5" fmla="*/ 677 h 5595"/>
                <a:gd name="T6" fmla="*/ 442 w 5595"/>
                <a:gd name="T7" fmla="*/ 3415 h 5595"/>
                <a:gd name="T8" fmla="*/ 0 w 5595"/>
                <a:gd name="T9" fmla="*/ 5594 h 5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595" h="5595">
                  <a:moveTo>
                    <a:pt x="5594" y="0"/>
                  </a:moveTo>
                  <a:lnTo>
                    <a:pt x="5594" y="0"/>
                  </a:lnTo>
                  <a:cubicBezTo>
                    <a:pt x="4622" y="0"/>
                    <a:pt x="3710" y="247"/>
                    <a:pt x="2915" y="677"/>
                  </a:cubicBezTo>
                  <a:cubicBezTo>
                    <a:pt x="1814" y="1284"/>
                    <a:pt x="936" y="2249"/>
                    <a:pt x="442" y="3415"/>
                  </a:cubicBezTo>
                  <a:cubicBezTo>
                    <a:pt x="159" y="4086"/>
                    <a:pt x="0" y="4822"/>
                    <a:pt x="0" y="5594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4" name="Freeform: Shape 13"/>
            <p:cNvSpPr/>
            <p:nvPr/>
          </p:nvSpPr>
          <p:spPr bwMode="auto">
            <a:xfrm>
              <a:off x="1464212" y="1601758"/>
              <a:ext cx="1551948" cy="769079"/>
            </a:xfrm>
            <a:custGeom>
              <a:avLst/>
              <a:gdLst>
                <a:gd name="T0" fmla="*/ 6895 w 6896"/>
                <a:gd name="T1" fmla="*/ 0 h 3416"/>
                <a:gd name="T2" fmla="*/ 6895 w 6896"/>
                <a:gd name="T3" fmla="*/ 0 h 3416"/>
                <a:gd name="T4" fmla="*/ 2226 w 6896"/>
                <a:gd name="T5" fmla="*/ 1366 h 3416"/>
                <a:gd name="T6" fmla="*/ 0 w 6896"/>
                <a:gd name="T7" fmla="*/ 3415 h 34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896" h="3416">
                  <a:moveTo>
                    <a:pt x="6895" y="0"/>
                  </a:moveTo>
                  <a:lnTo>
                    <a:pt x="6895" y="0"/>
                  </a:lnTo>
                  <a:cubicBezTo>
                    <a:pt x="5176" y="0"/>
                    <a:pt x="3574" y="501"/>
                    <a:pt x="2226" y="1366"/>
                  </a:cubicBezTo>
                  <a:cubicBezTo>
                    <a:pt x="1366" y="1914"/>
                    <a:pt x="618" y="2608"/>
                    <a:pt x="0" y="3415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5" name="Freeform: Shape 14"/>
            <p:cNvSpPr/>
            <p:nvPr/>
          </p:nvSpPr>
          <p:spPr bwMode="auto">
            <a:xfrm>
              <a:off x="4090814" y="2979152"/>
              <a:ext cx="184567" cy="1236479"/>
            </a:xfrm>
            <a:custGeom>
              <a:avLst/>
              <a:gdLst>
                <a:gd name="T0" fmla="*/ 0 w 820"/>
                <a:gd name="T1" fmla="*/ 5492 h 5493"/>
                <a:gd name="T2" fmla="*/ 0 w 820"/>
                <a:gd name="T3" fmla="*/ 5492 h 5493"/>
                <a:gd name="T4" fmla="*/ 819 w 820"/>
                <a:gd name="T5" fmla="*/ 2579 h 5493"/>
                <a:gd name="T6" fmla="*/ 189 w 820"/>
                <a:gd name="T7" fmla="*/ 0 h 54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820" h="5493">
                  <a:moveTo>
                    <a:pt x="0" y="5492"/>
                  </a:moveTo>
                  <a:lnTo>
                    <a:pt x="0" y="5492"/>
                  </a:lnTo>
                  <a:cubicBezTo>
                    <a:pt x="518" y="4644"/>
                    <a:pt x="819" y="3643"/>
                    <a:pt x="819" y="2579"/>
                  </a:cubicBezTo>
                  <a:cubicBezTo>
                    <a:pt x="819" y="1648"/>
                    <a:pt x="595" y="771"/>
                    <a:pt x="189" y="0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6" name="Freeform: Shape 15"/>
            <p:cNvSpPr/>
            <p:nvPr/>
          </p:nvSpPr>
          <p:spPr bwMode="auto">
            <a:xfrm>
              <a:off x="4385526" y="2767780"/>
              <a:ext cx="251050" cy="1641362"/>
            </a:xfrm>
            <a:custGeom>
              <a:avLst/>
              <a:gdLst>
                <a:gd name="T0" fmla="*/ 0 w 1114"/>
                <a:gd name="T1" fmla="*/ 7294 h 7295"/>
                <a:gd name="T2" fmla="*/ 0 w 1114"/>
                <a:gd name="T3" fmla="*/ 7294 h 7295"/>
                <a:gd name="T4" fmla="*/ 1113 w 1114"/>
                <a:gd name="T5" fmla="*/ 3356 h 7295"/>
                <a:gd name="T6" fmla="*/ 289 w 1114"/>
                <a:gd name="T7" fmla="*/ 0 h 72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14" h="7295">
                  <a:moveTo>
                    <a:pt x="0" y="7294"/>
                  </a:moveTo>
                  <a:lnTo>
                    <a:pt x="0" y="7294"/>
                  </a:lnTo>
                  <a:cubicBezTo>
                    <a:pt x="683" y="6193"/>
                    <a:pt x="1113" y="4738"/>
                    <a:pt x="1113" y="3356"/>
                  </a:cubicBezTo>
                  <a:cubicBezTo>
                    <a:pt x="1113" y="2143"/>
                    <a:pt x="813" y="1000"/>
                    <a:pt x="289" y="0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7" name="Freeform: Shape 16"/>
            <p:cNvSpPr/>
            <p:nvPr/>
          </p:nvSpPr>
          <p:spPr bwMode="auto">
            <a:xfrm>
              <a:off x="1395743" y="2339082"/>
              <a:ext cx="528893" cy="1184877"/>
            </a:xfrm>
            <a:custGeom>
              <a:avLst/>
              <a:gdLst>
                <a:gd name="T0" fmla="*/ 0 w 2350"/>
                <a:gd name="T1" fmla="*/ 5264 h 5265"/>
                <a:gd name="T2" fmla="*/ 0 w 2350"/>
                <a:gd name="T3" fmla="*/ 5264 h 5265"/>
                <a:gd name="T4" fmla="*/ 1407 w 2350"/>
                <a:gd name="T5" fmla="*/ 989 h 5265"/>
                <a:gd name="T6" fmla="*/ 2349 w 2350"/>
                <a:gd name="T7" fmla="*/ 0 h 52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350" h="5265">
                  <a:moveTo>
                    <a:pt x="0" y="5264"/>
                  </a:moveTo>
                  <a:lnTo>
                    <a:pt x="0" y="5264"/>
                  </a:lnTo>
                  <a:cubicBezTo>
                    <a:pt x="0" y="3662"/>
                    <a:pt x="512" y="2178"/>
                    <a:pt x="1407" y="989"/>
                  </a:cubicBezTo>
                  <a:cubicBezTo>
                    <a:pt x="1955" y="259"/>
                    <a:pt x="2349" y="0"/>
                    <a:pt x="2349" y="0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8" name="Freeform: Shape 17"/>
            <p:cNvSpPr/>
            <p:nvPr/>
          </p:nvSpPr>
          <p:spPr bwMode="auto">
            <a:xfrm>
              <a:off x="4151345" y="1965954"/>
              <a:ext cx="813681" cy="1584797"/>
            </a:xfrm>
            <a:custGeom>
              <a:avLst/>
              <a:gdLst>
                <a:gd name="T0" fmla="*/ 3615 w 3616"/>
                <a:gd name="T1" fmla="*/ 7042 h 7043"/>
                <a:gd name="T2" fmla="*/ 3615 w 3616"/>
                <a:gd name="T3" fmla="*/ 7042 h 7043"/>
                <a:gd name="T4" fmla="*/ 2544 w 3616"/>
                <a:gd name="T5" fmla="*/ 2862 h 7043"/>
                <a:gd name="T6" fmla="*/ 0 w 3616"/>
                <a:gd name="T7" fmla="*/ 0 h 70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616" h="7043">
                  <a:moveTo>
                    <a:pt x="3615" y="7042"/>
                  </a:moveTo>
                  <a:lnTo>
                    <a:pt x="3615" y="7042"/>
                  </a:lnTo>
                  <a:cubicBezTo>
                    <a:pt x="3615" y="5529"/>
                    <a:pt x="3227" y="4104"/>
                    <a:pt x="2544" y="2862"/>
                  </a:cubicBezTo>
                  <a:cubicBezTo>
                    <a:pt x="1920" y="1731"/>
                    <a:pt x="1042" y="748"/>
                    <a:pt x="0" y="0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39" name="Freeform: Shape 18"/>
            <p:cNvSpPr/>
            <p:nvPr/>
          </p:nvSpPr>
          <p:spPr bwMode="auto">
            <a:xfrm>
              <a:off x="2195533" y="4921199"/>
              <a:ext cx="1534086" cy="223281"/>
            </a:xfrm>
            <a:custGeom>
              <a:avLst/>
              <a:gdLst>
                <a:gd name="T0" fmla="*/ 0 w 6819"/>
                <a:gd name="T1" fmla="*/ 0 h 990"/>
                <a:gd name="T2" fmla="*/ 0 w 6819"/>
                <a:gd name="T3" fmla="*/ 0 h 990"/>
                <a:gd name="T4" fmla="*/ 3645 w 6819"/>
                <a:gd name="T5" fmla="*/ 989 h 990"/>
                <a:gd name="T6" fmla="*/ 6818 w 6819"/>
                <a:gd name="T7" fmla="*/ 253 h 9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819" h="990">
                  <a:moveTo>
                    <a:pt x="0" y="0"/>
                  </a:moveTo>
                  <a:lnTo>
                    <a:pt x="0" y="0"/>
                  </a:lnTo>
                  <a:cubicBezTo>
                    <a:pt x="1072" y="624"/>
                    <a:pt x="2314" y="989"/>
                    <a:pt x="3645" y="989"/>
                  </a:cubicBezTo>
                  <a:cubicBezTo>
                    <a:pt x="4786" y="989"/>
                    <a:pt x="5858" y="724"/>
                    <a:pt x="6818" y="253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0" name="Straight Connector 19"/>
            <p:cNvSpPr/>
            <p:nvPr/>
          </p:nvSpPr>
          <p:spPr bwMode="auto">
            <a:xfrm>
              <a:off x="4385526" y="4400210"/>
              <a:ext cx="247081" cy="254044"/>
            </a:xfrm>
            <a:prstGeom prst="line">
              <a:avLst/>
            </a:pr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1" name="Freeform: Shape 20"/>
            <p:cNvSpPr/>
            <p:nvPr/>
          </p:nvSpPr>
          <p:spPr bwMode="auto">
            <a:xfrm>
              <a:off x="3016160" y="2853122"/>
              <a:ext cx="698575" cy="698621"/>
            </a:xfrm>
            <a:custGeom>
              <a:avLst/>
              <a:gdLst>
                <a:gd name="T0" fmla="*/ 3102 w 3103"/>
                <a:gd name="T1" fmla="*/ 3103 h 3104"/>
                <a:gd name="T2" fmla="*/ 3102 w 3103"/>
                <a:gd name="T3" fmla="*/ 3103 h 3104"/>
                <a:gd name="T4" fmla="*/ 0 w 3103"/>
                <a:gd name="T5" fmla="*/ 0 h 3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103" h="3104">
                  <a:moveTo>
                    <a:pt x="3102" y="3103"/>
                  </a:moveTo>
                  <a:lnTo>
                    <a:pt x="3102" y="3103"/>
                  </a:lnTo>
                  <a:cubicBezTo>
                    <a:pt x="3102" y="1390"/>
                    <a:pt x="1712" y="0"/>
                    <a:pt x="0" y="0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2" name="Straight Connector 21"/>
            <p:cNvSpPr/>
            <p:nvPr/>
          </p:nvSpPr>
          <p:spPr bwMode="auto">
            <a:xfrm>
              <a:off x="3714735" y="3550751"/>
              <a:ext cx="281812" cy="993"/>
            </a:xfrm>
            <a:prstGeom prst="line">
              <a:avLst/>
            </a:prstGeom>
            <a:noFill/>
            <a:ln w="2160" cap="flat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3" name="Straight Connector 22"/>
            <p:cNvSpPr/>
            <p:nvPr/>
          </p:nvSpPr>
          <p:spPr bwMode="auto">
            <a:xfrm>
              <a:off x="1924637" y="2339082"/>
              <a:ext cx="358218" cy="449538"/>
            </a:xfrm>
            <a:prstGeom prst="line">
              <a:avLst/>
            </a:pr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4" name="Freeform: Shape 23"/>
            <p:cNvSpPr/>
            <p:nvPr/>
          </p:nvSpPr>
          <p:spPr bwMode="auto">
            <a:xfrm>
              <a:off x="4447048" y="4467690"/>
              <a:ext cx="373103" cy="374120"/>
            </a:xfrm>
            <a:custGeom>
              <a:avLst/>
              <a:gdLst>
                <a:gd name="T0" fmla="*/ 1655 w 1656"/>
                <a:gd name="T1" fmla="*/ 830 h 1661"/>
                <a:gd name="T2" fmla="*/ 1655 w 1656"/>
                <a:gd name="T3" fmla="*/ 830 h 1661"/>
                <a:gd name="T4" fmla="*/ 825 w 1656"/>
                <a:gd name="T5" fmla="*/ 0 h 1661"/>
                <a:gd name="T6" fmla="*/ 0 w 1656"/>
                <a:gd name="T7" fmla="*/ 830 h 1661"/>
                <a:gd name="T8" fmla="*/ 825 w 1656"/>
                <a:gd name="T9" fmla="*/ 1660 h 1661"/>
                <a:gd name="T10" fmla="*/ 1655 w 1656"/>
                <a:gd name="T11" fmla="*/ 830 h 16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56" h="1661">
                  <a:moveTo>
                    <a:pt x="1655" y="830"/>
                  </a:moveTo>
                  <a:lnTo>
                    <a:pt x="1655" y="830"/>
                  </a:lnTo>
                  <a:cubicBezTo>
                    <a:pt x="1655" y="371"/>
                    <a:pt x="1284" y="0"/>
                    <a:pt x="825" y="0"/>
                  </a:cubicBezTo>
                  <a:cubicBezTo>
                    <a:pt x="371" y="0"/>
                    <a:pt x="0" y="371"/>
                    <a:pt x="0" y="830"/>
                  </a:cubicBezTo>
                  <a:cubicBezTo>
                    <a:pt x="0" y="1289"/>
                    <a:pt x="371" y="1660"/>
                    <a:pt x="825" y="1660"/>
                  </a:cubicBezTo>
                  <a:cubicBezTo>
                    <a:pt x="1284" y="1660"/>
                    <a:pt x="1655" y="1289"/>
                    <a:pt x="1655" y="830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5" name="Straight Connector 24"/>
            <p:cNvSpPr/>
            <p:nvPr/>
          </p:nvSpPr>
          <p:spPr bwMode="auto">
            <a:xfrm>
              <a:off x="1912729" y="3550751"/>
              <a:ext cx="405848" cy="993"/>
            </a:xfrm>
            <a:prstGeom prst="line">
              <a:avLst/>
            </a:pr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6" name="Straight Connector 25"/>
            <p:cNvSpPr/>
            <p:nvPr/>
          </p:nvSpPr>
          <p:spPr bwMode="auto">
            <a:xfrm flipH="1">
              <a:off x="1034548" y="3540827"/>
              <a:ext cx="362188" cy="993"/>
            </a:xfrm>
            <a:prstGeom prst="line">
              <a:avLst/>
            </a:pr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7" name="Straight Connector 26"/>
            <p:cNvSpPr/>
            <p:nvPr/>
          </p:nvSpPr>
          <p:spPr bwMode="auto">
            <a:xfrm flipH="1">
              <a:off x="1942498" y="4917229"/>
              <a:ext cx="252043" cy="260990"/>
            </a:xfrm>
            <a:prstGeom prst="line">
              <a:avLst/>
            </a:prstGeom>
            <a:noFill/>
            <a:ln w="4320" cap="flat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8" name="Straight Connector 27"/>
            <p:cNvSpPr/>
            <p:nvPr/>
          </p:nvSpPr>
          <p:spPr bwMode="auto">
            <a:xfrm>
              <a:off x="3027075" y="4574865"/>
              <a:ext cx="993" cy="924878"/>
            </a:xfrm>
            <a:prstGeom prst="line">
              <a:avLst/>
            </a:pr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49" name="Freeform: Shape 28"/>
            <p:cNvSpPr/>
            <p:nvPr/>
          </p:nvSpPr>
          <p:spPr bwMode="auto">
            <a:xfrm>
              <a:off x="3025091" y="3550751"/>
              <a:ext cx="971456" cy="1024115"/>
            </a:xfrm>
            <a:custGeom>
              <a:avLst/>
              <a:gdLst>
                <a:gd name="T0" fmla="*/ 0 w 4316"/>
                <a:gd name="T1" fmla="*/ 4551 h 4552"/>
                <a:gd name="T2" fmla="*/ 0 w 4316"/>
                <a:gd name="T3" fmla="*/ 4551 h 4552"/>
                <a:gd name="T4" fmla="*/ 3079 w 4316"/>
                <a:gd name="T5" fmla="*/ 3120 h 4552"/>
                <a:gd name="T6" fmla="*/ 4315 w 4316"/>
                <a:gd name="T7" fmla="*/ 0 h 45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316" h="4552">
                  <a:moveTo>
                    <a:pt x="0" y="4551"/>
                  </a:moveTo>
                  <a:lnTo>
                    <a:pt x="0" y="4551"/>
                  </a:lnTo>
                  <a:cubicBezTo>
                    <a:pt x="1230" y="4504"/>
                    <a:pt x="2284" y="3962"/>
                    <a:pt x="3079" y="3120"/>
                  </a:cubicBezTo>
                  <a:cubicBezTo>
                    <a:pt x="3844" y="2307"/>
                    <a:pt x="4315" y="1206"/>
                    <a:pt x="4315" y="0"/>
                  </a:cubicBezTo>
                </a:path>
              </a:pathLst>
            </a:custGeom>
            <a:noFill/>
            <a:ln w="38100" cap="flat" cmpd="sng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0" name="Straight Connector 29"/>
            <p:cNvSpPr/>
            <p:nvPr/>
          </p:nvSpPr>
          <p:spPr bwMode="auto">
            <a:xfrm flipH="1">
              <a:off x="4137453" y="2773734"/>
              <a:ext cx="314557" cy="205418"/>
            </a:xfrm>
            <a:prstGeom prst="line">
              <a:avLst/>
            </a:prstGeom>
            <a:noFill/>
            <a:ln w="6480" cap="flat">
              <a:solidFill>
                <a:schemeClr val="bg1">
                  <a:lumMod val="85000"/>
                </a:schemeClr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1" name="Freeform: Shape 30"/>
            <p:cNvSpPr/>
            <p:nvPr/>
          </p:nvSpPr>
          <p:spPr bwMode="auto">
            <a:xfrm>
              <a:off x="3654206" y="3491209"/>
              <a:ext cx="121060" cy="119083"/>
            </a:xfrm>
            <a:custGeom>
              <a:avLst/>
              <a:gdLst>
                <a:gd name="T0" fmla="*/ 536 w 537"/>
                <a:gd name="T1" fmla="*/ 265 h 530"/>
                <a:gd name="T2" fmla="*/ 536 w 537"/>
                <a:gd name="T3" fmla="*/ 265 h 530"/>
                <a:gd name="T4" fmla="*/ 265 w 537"/>
                <a:gd name="T5" fmla="*/ 0 h 530"/>
                <a:gd name="T6" fmla="*/ 0 w 537"/>
                <a:gd name="T7" fmla="*/ 265 h 530"/>
                <a:gd name="T8" fmla="*/ 265 w 537"/>
                <a:gd name="T9" fmla="*/ 529 h 530"/>
                <a:gd name="T10" fmla="*/ 536 w 537"/>
                <a:gd name="T11" fmla="*/ 265 h 5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37" h="530">
                  <a:moveTo>
                    <a:pt x="536" y="265"/>
                  </a:moveTo>
                  <a:lnTo>
                    <a:pt x="536" y="265"/>
                  </a:lnTo>
                  <a:cubicBezTo>
                    <a:pt x="536" y="118"/>
                    <a:pt x="412" y="0"/>
                    <a:pt x="265" y="0"/>
                  </a:cubicBezTo>
                  <a:cubicBezTo>
                    <a:pt x="118" y="0"/>
                    <a:pt x="0" y="118"/>
                    <a:pt x="0" y="265"/>
                  </a:cubicBezTo>
                  <a:cubicBezTo>
                    <a:pt x="0" y="412"/>
                    <a:pt x="118" y="529"/>
                    <a:pt x="265" y="529"/>
                  </a:cubicBezTo>
                  <a:cubicBezTo>
                    <a:pt x="412" y="529"/>
                    <a:pt x="536" y="412"/>
                    <a:pt x="536" y="265"/>
                  </a:cubicBezTo>
                </a:path>
              </a:pathLst>
            </a:custGeom>
            <a:solidFill>
              <a:srgbClr val="6A7FA5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2" name="Freeform: Shape 31"/>
            <p:cNvSpPr/>
            <p:nvPr/>
          </p:nvSpPr>
          <p:spPr bwMode="auto">
            <a:xfrm>
              <a:off x="3807019" y="3368157"/>
              <a:ext cx="380049" cy="382058"/>
            </a:xfrm>
            <a:custGeom>
              <a:avLst/>
              <a:gdLst>
                <a:gd name="T0" fmla="*/ 1690 w 1691"/>
                <a:gd name="T1" fmla="*/ 848 h 1696"/>
                <a:gd name="T2" fmla="*/ 1690 w 1691"/>
                <a:gd name="T3" fmla="*/ 848 h 1696"/>
                <a:gd name="T4" fmla="*/ 842 w 1691"/>
                <a:gd name="T5" fmla="*/ 0 h 1696"/>
                <a:gd name="T6" fmla="*/ 0 w 1691"/>
                <a:gd name="T7" fmla="*/ 848 h 1696"/>
                <a:gd name="T8" fmla="*/ 842 w 1691"/>
                <a:gd name="T9" fmla="*/ 1695 h 1696"/>
                <a:gd name="T10" fmla="*/ 1690 w 1691"/>
                <a:gd name="T11" fmla="*/ 848 h 16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91" h="1696">
                  <a:moveTo>
                    <a:pt x="1690" y="848"/>
                  </a:moveTo>
                  <a:lnTo>
                    <a:pt x="1690" y="848"/>
                  </a:lnTo>
                  <a:cubicBezTo>
                    <a:pt x="1690" y="377"/>
                    <a:pt x="1313" y="0"/>
                    <a:pt x="842" y="0"/>
                  </a:cubicBezTo>
                  <a:cubicBezTo>
                    <a:pt x="377" y="0"/>
                    <a:pt x="0" y="377"/>
                    <a:pt x="0" y="848"/>
                  </a:cubicBezTo>
                  <a:cubicBezTo>
                    <a:pt x="0" y="1312"/>
                    <a:pt x="377" y="1695"/>
                    <a:pt x="842" y="1695"/>
                  </a:cubicBezTo>
                  <a:cubicBezTo>
                    <a:pt x="1313" y="1695"/>
                    <a:pt x="1690" y="1312"/>
                    <a:pt x="1690" y="848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3" name="Freeform: Shape 32"/>
            <p:cNvSpPr/>
            <p:nvPr/>
          </p:nvSpPr>
          <p:spPr bwMode="auto">
            <a:xfrm>
              <a:off x="4308127" y="4316853"/>
              <a:ext cx="156782" cy="156793"/>
            </a:xfrm>
            <a:custGeom>
              <a:avLst/>
              <a:gdLst>
                <a:gd name="T0" fmla="*/ 695 w 696"/>
                <a:gd name="T1" fmla="*/ 347 h 695"/>
                <a:gd name="T2" fmla="*/ 695 w 696"/>
                <a:gd name="T3" fmla="*/ 347 h 695"/>
                <a:gd name="T4" fmla="*/ 347 w 696"/>
                <a:gd name="T5" fmla="*/ 0 h 695"/>
                <a:gd name="T6" fmla="*/ 0 w 696"/>
                <a:gd name="T7" fmla="*/ 347 h 695"/>
                <a:gd name="T8" fmla="*/ 347 w 696"/>
                <a:gd name="T9" fmla="*/ 694 h 695"/>
                <a:gd name="T10" fmla="*/ 695 w 696"/>
                <a:gd name="T11" fmla="*/ 347 h 6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96" h="695">
                  <a:moveTo>
                    <a:pt x="695" y="347"/>
                  </a:moveTo>
                  <a:lnTo>
                    <a:pt x="695" y="347"/>
                  </a:lnTo>
                  <a:cubicBezTo>
                    <a:pt x="695" y="153"/>
                    <a:pt x="542" y="0"/>
                    <a:pt x="347" y="0"/>
                  </a:cubicBezTo>
                  <a:cubicBezTo>
                    <a:pt x="159" y="0"/>
                    <a:pt x="0" y="153"/>
                    <a:pt x="0" y="347"/>
                  </a:cubicBezTo>
                  <a:cubicBezTo>
                    <a:pt x="0" y="535"/>
                    <a:pt x="159" y="694"/>
                    <a:pt x="347" y="694"/>
                  </a:cubicBezTo>
                  <a:cubicBezTo>
                    <a:pt x="542" y="694"/>
                    <a:pt x="695" y="535"/>
                    <a:pt x="695" y="347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4" name="Freeform: Shape 33"/>
            <p:cNvSpPr/>
            <p:nvPr/>
          </p:nvSpPr>
          <p:spPr bwMode="auto">
            <a:xfrm>
              <a:off x="4076923" y="2917626"/>
              <a:ext cx="121060" cy="121068"/>
            </a:xfrm>
            <a:custGeom>
              <a:avLst/>
              <a:gdLst>
                <a:gd name="T0" fmla="*/ 536 w 537"/>
                <a:gd name="T1" fmla="*/ 271 h 537"/>
                <a:gd name="T2" fmla="*/ 536 w 537"/>
                <a:gd name="T3" fmla="*/ 271 h 537"/>
                <a:gd name="T4" fmla="*/ 271 w 537"/>
                <a:gd name="T5" fmla="*/ 0 h 537"/>
                <a:gd name="T6" fmla="*/ 0 w 537"/>
                <a:gd name="T7" fmla="*/ 271 h 537"/>
                <a:gd name="T8" fmla="*/ 271 w 537"/>
                <a:gd name="T9" fmla="*/ 536 h 537"/>
                <a:gd name="T10" fmla="*/ 536 w 537"/>
                <a:gd name="T11" fmla="*/ 271 h 5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37" h="537">
                  <a:moveTo>
                    <a:pt x="536" y="271"/>
                  </a:moveTo>
                  <a:lnTo>
                    <a:pt x="536" y="271"/>
                  </a:lnTo>
                  <a:cubicBezTo>
                    <a:pt x="536" y="123"/>
                    <a:pt x="419" y="0"/>
                    <a:pt x="271" y="0"/>
                  </a:cubicBezTo>
                  <a:cubicBezTo>
                    <a:pt x="124" y="0"/>
                    <a:pt x="0" y="123"/>
                    <a:pt x="0" y="271"/>
                  </a:cubicBezTo>
                  <a:cubicBezTo>
                    <a:pt x="0" y="418"/>
                    <a:pt x="124" y="536"/>
                    <a:pt x="271" y="536"/>
                  </a:cubicBezTo>
                  <a:cubicBezTo>
                    <a:pt x="419" y="536"/>
                    <a:pt x="536" y="418"/>
                    <a:pt x="536" y="271"/>
                  </a:cubicBezTo>
                </a:path>
              </a:pathLst>
            </a:custGeom>
            <a:solidFill>
              <a:srgbClr val="6A7FA5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5" name="Freeform: Shape 34"/>
            <p:cNvSpPr/>
            <p:nvPr/>
          </p:nvSpPr>
          <p:spPr bwMode="auto">
            <a:xfrm>
              <a:off x="4256527" y="2577247"/>
              <a:ext cx="380048" cy="382058"/>
            </a:xfrm>
            <a:custGeom>
              <a:avLst/>
              <a:gdLst>
                <a:gd name="T0" fmla="*/ 1690 w 1691"/>
                <a:gd name="T1" fmla="*/ 848 h 1696"/>
                <a:gd name="T2" fmla="*/ 1690 w 1691"/>
                <a:gd name="T3" fmla="*/ 848 h 1696"/>
                <a:gd name="T4" fmla="*/ 842 w 1691"/>
                <a:gd name="T5" fmla="*/ 0 h 1696"/>
                <a:gd name="T6" fmla="*/ 0 w 1691"/>
                <a:gd name="T7" fmla="*/ 848 h 1696"/>
                <a:gd name="T8" fmla="*/ 842 w 1691"/>
                <a:gd name="T9" fmla="*/ 1695 h 1696"/>
                <a:gd name="T10" fmla="*/ 1690 w 1691"/>
                <a:gd name="T11" fmla="*/ 848 h 16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91" h="1696">
                  <a:moveTo>
                    <a:pt x="1690" y="848"/>
                  </a:moveTo>
                  <a:lnTo>
                    <a:pt x="1690" y="848"/>
                  </a:lnTo>
                  <a:cubicBezTo>
                    <a:pt x="1690" y="377"/>
                    <a:pt x="1313" y="0"/>
                    <a:pt x="842" y="0"/>
                  </a:cubicBezTo>
                  <a:cubicBezTo>
                    <a:pt x="377" y="0"/>
                    <a:pt x="0" y="377"/>
                    <a:pt x="0" y="848"/>
                  </a:cubicBezTo>
                  <a:cubicBezTo>
                    <a:pt x="0" y="1313"/>
                    <a:pt x="377" y="1695"/>
                    <a:pt x="842" y="1695"/>
                  </a:cubicBezTo>
                  <a:cubicBezTo>
                    <a:pt x="1313" y="1695"/>
                    <a:pt x="1690" y="1313"/>
                    <a:pt x="1690" y="848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6" name="Freeform: Shape 35"/>
            <p:cNvSpPr/>
            <p:nvPr/>
          </p:nvSpPr>
          <p:spPr bwMode="auto">
            <a:xfrm>
              <a:off x="3953878" y="4062808"/>
              <a:ext cx="282804" cy="283815"/>
            </a:xfrm>
            <a:custGeom>
              <a:avLst/>
              <a:gdLst>
                <a:gd name="T0" fmla="*/ 1254 w 1255"/>
                <a:gd name="T1" fmla="*/ 630 h 1261"/>
                <a:gd name="T2" fmla="*/ 1254 w 1255"/>
                <a:gd name="T3" fmla="*/ 630 h 1261"/>
                <a:gd name="T4" fmla="*/ 630 w 1255"/>
                <a:gd name="T5" fmla="*/ 0 h 1261"/>
                <a:gd name="T6" fmla="*/ 0 w 1255"/>
                <a:gd name="T7" fmla="*/ 630 h 1261"/>
                <a:gd name="T8" fmla="*/ 630 w 1255"/>
                <a:gd name="T9" fmla="*/ 1260 h 1261"/>
                <a:gd name="T10" fmla="*/ 1254 w 1255"/>
                <a:gd name="T11" fmla="*/ 630 h 12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55" h="1261">
                  <a:moveTo>
                    <a:pt x="1254" y="630"/>
                  </a:moveTo>
                  <a:lnTo>
                    <a:pt x="1254" y="630"/>
                  </a:lnTo>
                  <a:cubicBezTo>
                    <a:pt x="1254" y="283"/>
                    <a:pt x="977" y="0"/>
                    <a:pt x="630" y="0"/>
                  </a:cubicBezTo>
                  <a:cubicBezTo>
                    <a:pt x="283" y="0"/>
                    <a:pt x="0" y="283"/>
                    <a:pt x="0" y="630"/>
                  </a:cubicBezTo>
                  <a:cubicBezTo>
                    <a:pt x="0" y="977"/>
                    <a:pt x="283" y="1260"/>
                    <a:pt x="630" y="1260"/>
                  </a:cubicBezTo>
                  <a:cubicBezTo>
                    <a:pt x="977" y="1260"/>
                    <a:pt x="1254" y="977"/>
                    <a:pt x="1254" y="63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7" name="Freeform: Shape 36"/>
            <p:cNvSpPr/>
            <p:nvPr/>
          </p:nvSpPr>
          <p:spPr bwMode="auto">
            <a:xfrm>
              <a:off x="2767094" y="5238754"/>
              <a:ext cx="520955" cy="521981"/>
            </a:xfrm>
            <a:custGeom>
              <a:avLst/>
              <a:gdLst>
                <a:gd name="T0" fmla="*/ 2313 w 2314"/>
                <a:gd name="T1" fmla="*/ 1160 h 2320"/>
                <a:gd name="T2" fmla="*/ 2313 w 2314"/>
                <a:gd name="T3" fmla="*/ 1160 h 2320"/>
                <a:gd name="T4" fmla="*/ 1154 w 2314"/>
                <a:gd name="T5" fmla="*/ 0 h 2320"/>
                <a:gd name="T6" fmla="*/ 0 w 2314"/>
                <a:gd name="T7" fmla="*/ 1160 h 2320"/>
                <a:gd name="T8" fmla="*/ 1154 w 2314"/>
                <a:gd name="T9" fmla="*/ 2319 h 2320"/>
                <a:gd name="T10" fmla="*/ 2313 w 2314"/>
                <a:gd name="T11" fmla="*/ 1160 h 23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314" h="2320">
                  <a:moveTo>
                    <a:pt x="2313" y="1160"/>
                  </a:moveTo>
                  <a:lnTo>
                    <a:pt x="2313" y="1160"/>
                  </a:lnTo>
                  <a:cubicBezTo>
                    <a:pt x="2313" y="518"/>
                    <a:pt x="1795" y="0"/>
                    <a:pt x="1154" y="0"/>
                  </a:cubicBezTo>
                  <a:cubicBezTo>
                    <a:pt x="518" y="0"/>
                    <a:pt x="0" y="518"/>
                    <a:pt x="0" y="1160"/>
                  </a:cubicBezTo>
                  <a:cubicBezTo>
                    <a:pt x="0" y="1801"/>
                    <a:pt x="518" y="2319"/>
                    <a:pt x="1154" y="2319"/>
                  </a:cubicBezTo>
                  <a:cubicBezTo>
                    <a:pt x="1795" y="2319"/>
                    <a:pt x="2313" y="1801"/>
                    <a:pt x="2313" y="1160"/>
                  </a:cubicBezTo>
                </a:path>
              </a:pathLst>
            </a:custGeom>
            <a:solidFill>
              <a:srgbClr val="38A6DD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8" name="Freeform: Shape 37"/>
            <p:cNvSpPr/>
            <p:nvPr/>
          </p:nvSpPr>
          <p:spPr bwMode="auto">
            <a:xfrm>
              <a:off x="4063031" y="4100518"/>
              <a:ext cx="140906" cy="140915"/>
            </a:xfrm>
            <a:custGeom>
              <a:avLst/>
              <a:gdLst>
                <a:gd name="T0" fmla="*/ 512 w 625"/>
                <a:gd name="T1" fmla="*/ 112 h 625"/>
                <a:gd name="T2" fmla="*/ 512 w 625"/>
                <a:gd name="T3" fmla="*/ 112 h 625"/>
                <a:gd name="T4" fmla="*/ 112 w 625"/>
                <a:gd name="T5" fmla="*/ 112 h 625"/>
                <a:gd name="T6" fmla="*/ 112 w 625"/>
                <a:gd name="T7" fmla="*/ 512 h 625"/>
                <a:gd name="T8" fmla="*/ 512 w 625"/>
                <a:gd name="T9" fmla="*/ 512 h 625"/>
                <a:gd name="T10" fmla="*/ 512 w 625"/>
                <a:gd name="T11" fmla="*/ 112 h 625"/>
                <a:gd name="T12" fmla="*/ 159 w 625"/>
                <a:gd name="T13" fmla="*/ 465 h 625"/>
                <a:gd name="T14" fmla="*/ 159 w 625"/>
                <a:gd name="T15" fmla="*/ 465 h 625"/>
                <a:gd name="T16" fmla="*/ 159 w 625"/>
                <a:gd name="T17" fmla="*/ 159 h 625"/>
                <a:gd name="T18" fmla="*/ 459 w 625"/>
                <a:gd name="T19" fmla="*/ 159 h 625"/>
                <a:gd name="T20" fmla="*/ 459 w 625"/>
                <a:gd name="T21" fmla="*/ 465 h 625"/>
                <a:gd name="T22" fmla="*/ 159 w 625"/>
                <a:gd name="T23" fmla="*/ 465 h 6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625" h="625">
                  <a:moveTo>
                    <a:pt x="512" y="112"/>
                  </a:moveTo>
                  <a:lnTo>
                    <a:pt x="512" y="112"/>
                  </a:lnTo>
                  <a:cubicBezTo>
                    <a:pt x="400" y="0"/>
                    <a:pt x="223" y="0"/>
                    <a:pt x="112" y="112"/>
                  </a:cubicBezTo>
                  <a:cubicBezTo>
                    <a:pt x="0" y="224"/>
                    <a:pt x="0" y="400"/>
                    <a:pt x="112" y="512"/>
                  </a:cubicBezTo>
                  <a:cubicBezTo>
                    <a:pt x="223" y="624"/>
                    <a:pt x="400" y="624"/>
                    <a:pt x="512" y="512"/>
                  </a:cubicBezTo>
                  <a:cubicBezTo>
                    <a:pt x="624" y="400"/>
                    <a:pt x="624" y="224"/>
                    <a:pt x="512" y="112"/>
                  </a:cubicBezTo>
                  <a:close/>
                  <a:moveTo>
                    <a:pt x="159" y="465"/>
                  </a:moveTo>
                  <a:lnTo>
                    <a:pt x="159" y="465"/>
                  </a:lnTo>
                  <a:cubicBezTo>
                    <a:pt x="76" y="377"/>
                    <a:pt x="76" y="247"/>
                    <a:pt x="159" y="159"/>
                  </a:cubicBezTo>
                  <a:cubicBezTo>
                    <a:pt x="241" y="76"/>
                    <a:pt x="376" y="76"/>
                    <a:pt x="459" y="159"/>
                  </a:cubicBezTo>
                  <a:cubicBezTo>
                    <a:pt x="541" y="247"/>
                    <a:pt x="541" y="377"/>
                    <a:pt x="459" y="465"/>
                  </a:cubicBezTo>
                  <a:cubicBezTo>
                    <a:pt x="376" y="547"/>
                    <a:pt x="241" y="547"/>
                    <a:pt x="159" y="46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59" name="Freeform: Shape 38"/>
            <p:cNvSpPr/>
            <p:nvPr/>
          </p:nvSpPr>
          <p:spPr bwMode="auto">
            <a:xfrm>
              <a:off x="4003493" y="4214639"/>
              <a:ext cx="86330" cy="86335"/>
            </a:xfrm>
            <a:custGeom>
              <a:avLst/>
              <a:gdLst>
                <a:gd name="T0" fmla="*/ 135 w 383"/>
                <a:gd name="T1" fmla="*/ 354 h 384"/>
                <a:gd name="T2" fmla="*/ 135 w 383"/>
                <a:gd name="T3" fmla="*/ 354 h 384"/>
                <a:gd name="T4" fmla="*/ 29 w 383"/>
                <a:gd name="T5" fmla="*/ 354 h 384"/>
                <a:gd name="T6" fmla="*/ 29 w 383"/>
                <a:gd name="T7" fmla="*/ 354 h 384"/>
                <a:gd name="T8" fmla="*/ 29 w 383"/>
                <a:gd name="T9" fmla="*/ 242 h 384"/>
                <a:gd name="T10" fmla="*/ 241 w 383"/>
                <a:gd name="T11" fmla="*/ 30 h 384"/>
                <a:gd name="T12" fmla="*/ 347 w 383"/>
                <a:gd name="T13" fmla="*/ 30 h 384"/>
                <a:gd name="T14" fmla="*/ 347 w 383"/>
                <a:gd name="T15" fmla="*/ 30 h 384"/>
                <a:gd name="T16" fmla="*/ 347 w 383"/>
                <a:gd name="T17" fmla="*/ 142 h 384"/>
                <a:gd name="T18" fmla="*/ 135 w 383"/>
                <a:gd name="T19" fmla="*/ 354 h 3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83" h="384">
                  <a:moveTo>
                    <a:pt x="135" y="354"/>
                  </a:moveTo>
                  <a:lnTo>
                    <a:pt x="135" y="354"/>
                  </a:lnTo>
                  <a:cubicBezTo>
                    <a:pt x="106" y="383"/>
                    <a:pt x="58" y="383"/>
                    <a:pt x="29" y="354"/>
                  </a:cubicBezTo>
                  <a:lnTo>
                    <a:pt x="29" y="354"/>
                  </a:lnTo>
                  <a:cubicBezTo>
                    <a:pt x="0" y="324"/>
                    <a:pt x="0" y="277"/>
                    <a:pt x="29" y="242"/>
                  </a:cubicBezTo>
                  <a:cubicBezTo>
                    <a:pt x="241" y="30"/>
                    <a:pt x="241" y="30"/>
                    <a:pt x="241" y="30"/>
                  </a:cubicBezTo>
                  <a:cubicBezTo>
                    <a:pt x="270" y="0"/>
                    <a:pt x="318" y="0"/>
                    <a:pt x="347" y="30"/>
                  </a:cubicBezTo>
                  <a:lnTo>
                    <a:pt x="347" y="30"/>
                  </a:lnTo>
                  <a:cubicBezTo>
                    <a:pt x="382" y="65"/>
                    <a:pt x="382" y="112"/>
                    <a:pt x="347" y="142"/>
                  </a:cubicBezTo>
                  <a:lnTo>
                    <a:pt x="135" y="354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0" name="Freeform: Shape 39"/>
            <p:cNvSpPr/>
            <p:nvPr/>
          </p:nvSpPr>
          <p:spPr bwMode="auto">
            <a:xfrm>
              <a:off x="4052116" y="4202730"/>
              <a:ext cx="48622" cy="47633"/>
            </a:xfrm>
            <a:custGeom>
              <a:avLst/>
              <a:gdLst>
                <a:gd name="T0" fmla="*/ 52 w 218"/>
                <a:gd name="T1" fmla="*/ 206 h 213"/>
                <a:gd name="T2" fmla="*/ 52 w 218"/>
                <a:gd name="T3" fmla="*/ 206 h 213"/>
                <a:gd name="T4" fmla="*/ 11 w 218"/>
                <a:gd name="T5" fmla="*/ 206 h 213"/>
                <a:gd name="T6" fmla="*/ 11 w 218"/>
                <a:gd name="T7" fmla="*/ 206 h 213"/>
                <a:gd name="T8" fmla="*/ 11 w 218"/>
                <a:gd name="T9" fmla="*/ 165 h 213"/>
                <a:gd name="T10" fmla="*/ 164 w 218"/>
                <a:gd name="T11" fmla="*/ 12 h 213"/>
                <a:gd name="T12" fmla="*/ 206 w 218"/>
                <a:gd name="T13" fmla="*/ 12 h 213"/>
                <a:gd name="T14" fmla="*/ 206 w 218"/>
                <a:gd name="T15" fmla="*/ 12 h 213"/>
                <a:gd name="T16" fmla="*/ 206 w 218"/>
                <a:gd name="T17" fmla="*/ 47 h 213"/>
                <a:gd name="T18" fmla="*/ 52 w 218"/>
                <a:gd name="T19" fmla="*/ 206 h 2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18" h="213">
                  <a:moveTo>
                    <a:pt x="52" y="206"/>
                  </a:moveTo>
                  <a:lnTo>
                    <a:pt x="52" y="206"/>
                  </a:lnTo>
                  <a:cubicBezTo>
                    <a:pt x="41" y="212"/>
                    <a:pt x="23" y="212"/>
                    <a:pt x="11" y="206"/>
                  </a:cubicBezTo>
                  <a:lnTo>
                    <a:pt x="11" y="206"/>
                  </a:lnTo>
                  <a:cubicBezTo>
                    <a:pt x="0" y="195"/>
                    <a:pt x="0" y="177"/>
                    <a:pt x="11" y="165"/>
                  </a:cubicBezTo>
                  <a:cubicBezTo>
                    <a:pt x="164" y="12"/>
                    <a:pt x="164" y="12"/>
                    <a:pt x="164" y="12"/>
                  </a:cubicBezTo>
                  <a:cubicBezTo>
                    <a:pt x="176" y="0"/>
                    <a:pt x="194" y="0"/>
                    <a:pt x="206" y="12"/>
                  </a:cubicBezTo>
                  <a:lnTo>
                    <a:pt x="206" y="12"/>
                  </a:lnTo>
                  <a:cubicBezTo>
                    <a:pt x="217" y="24"/>
                    <a:pt x="217" y="41"/>
                    <a:pt x="206" y="47"/>
                  </a:cubicBezTo>
                  <a:lnTo>
                    <a:pt x="52" y="206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1" name="Freeform: Shape 40"/>
            <p:cNvSpPr/>
            <p:nvPr/>
          </p:nvSpPr>
          <p:spPr bwMode="auto">
            <a:xfrm>
              <a:off x="4098753" y="4123342"/>
              <a:ext cx="82360" cy="82366"/>
            </a:xfrm>
            <a:custGeom>
              <a:avLst/>
              <a:gdLst>
                <a:gd name="T0" fmla="*/ 265 w 366"/>
                <a:gd name="T1" fmla="*/ 100 h 366"/>
                <a:gd name="T2" fmla="*/ 265 w 366"/>
                <a:gd name="T3" fmla="*/ 100 h 366"/>
                <a:gd name="T4" fmla="*/ 270 w 366"/>
                <a:gd name="T5" fmla="*/ 365 h 366"/>
                <a:gd name="T6" fmla="*/ 288 w 366"/>
                <a:gd name="T7" fmla="*/ 353 h 366"/>
                <a:gd name="T8" fmla="*/ 288 w 366"/>
                <a:gd name="T9" fmla="*/ 77 h 366"/>
                <a:gd name="T10" fmla="*/ 11 w 366"/>
                <a:gd name="T11" fmla="*/ 77 h 366"/>
                <a:gd name="T12" fmla="*/ 0 w 366"/>
                <a:gd name="T13" fmla="*/ 88 h 366"/>
                <a:gd name="T14" fmla="*/ 265 w 366"/>
                <a:gd name="T15" fmla="*/ 100 h 3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66" h="366">
                  <a:moveTo>
                    <a:pt x="265" y="100"/>
                  </a:moveTo>
                  <a:lnTo>
                    <a:pt x="265" y="100"/>
                  </a:lnTo>
                  <a:cubicBezTo>
                    <a:pt x="335" y="177"/>
                    <a:pt x="335" y="289"/>
                    <a:pt x="270" y="365"/>
                  </a:cubicBezTo>
                  <a:cubicBezTo>
                    <a:pt x="276" y="365"/>
                    <a:pt x="282" y="359"/>
                    <a:pt x="288" y="353"/>
                  </a:cubicBezTo>
                  <a:cubicBezTo>
                    <a:pt x="365" y="277"/>
                    <a:pt x="365" y="153"/>
                    <a:pt x="288" y="77"/>
                  </a:cubicBezTo>
                  <a:cubicBezTo>
                    <a:pt x="212" y="0"/>
                    <a:pt x="88" y="0"/>
                    <a:pt x="11" y="77"/>
                  </a:cubicBezTo>
                  <a:cubicBezTo>
                    <a:pt x="5" y="82"/>
                    <a:pt x="0" y="88"/>
                    <a:pt x="0" y="88"/>
                  </a:cubicBezTo>
                  <a:cubicBezTo>
                    <a:pt x="76" y="23"/>
                    <a:pt x="188" y="29"/>
                    <a:pt x="265" y="10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2" name="Freeform: Shape 41"/>
            <p:cNvSpPr/>
            <p:nvPr/>
          </p:nvSpPr>
          <p:spPr bwMode="auto">
            <a:xfrm>
              <a:off x="2849455" y="2687399"/>
              <a:ext cx="332418" cy="331448"/>
            </a:xfrm>
            <a:custGeom>
              <a:avLst/>
              <a:gdLst>
                <a:gd name="T0" fmla="*/ 1477 w 1478"/>
                <a:gd name="T1" fmla="*/ 736 h 1473"/>
                <a:gd name="T2" fmla="*/ 1477 w 1478"/>
                <a:gd name="T3" fmla="*/ 736 h 1473"/>
                <a:gd name="T4" fmla="*/ 742 w 1478"/>
                <a:gd name="T5" fmla="*/ 0 h 1473"/>
                <a:gd name="T6" fmla="*/ 0 w 1478"/>
                <a:gd name="T7" fmla="*/ 736 h 1473"/>
                <a:gd name="T8" fmla="*/ 742 w 1478"/>
                <a:gd name="T9" fmla="*/ 1472 h 1473"/>
                <a:gd name="T10" fmla="*/ 1477 w 1478"/>
                <a:gd name="T11" fmla="*/ 736 h 14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478" h="1473">
                  <a:moveTo>
                    <a:pt x="1477" y="736"/>
                  </a:moveTo>
                  <a:lnTo>
                    <a:pt x="1477" y="736"/>
                  </a:lnTo>
                  <a:cubicBezTo>
                    <a:pt x="1477" y="330"/>
                    <a:pt x="1147" y="0"/>
                    <a:pt x="742" y="0"/>
                  </a:cubicBezTo>
                  <a:cubicBezTo>
                    <a:pt x="336" y="0"/>
                    <a:pt x="0" y="330"/>
                    <a:pt x="0" y="736"/>
                  </a:cubicBezTo>
                  <a:cubicBezTo>
                    <a:pt x="0" y="1143"/>
                    <a:pt x="336" y="1472"/>
                    <a:pt x="742" y="1472"/>
                  </a:cubicBezTo>
                  <a:cubicBezTo>
                    <a:pt x="1147" y="1472"/>
                    <a:pt x="1477" y="1143"/>
                    <a:pt x="1477" y="736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3" name="Freeform: Shape 42"/>
            <p:cNvSpPr/>
            <p:nvPr/>
          </p:nvSpPr>
          <p:spPr bwMode="auto">
            <a:xfrm>
              <a:off x="2913954" y="2750909"/>
              <a:ext cx="202428" cy="203434"/>
            </a:xfrm>
            <a:custGeom>
              <a:avLst/>
              <a:gdLst>
                <a:gd name="T0" fmla="*/ 793 w 901"/>
                <a:gd name="T1" fmla="*/ 677 h 902"/>
                <a:gd name="T2" fmla="*/ 793 w 901"/>
                <a:gd name="T3" fmla="*/ 606 h 902"/>
                <a:gd name="T4" fmla="*/ 153 w 901"/>
                <a:gd name="T5" fmla="*/ 177 h 902"/>
                <a:gd name="T6" fmla="*/ 217 w 901"/>
                <a:gd name="T7" fmla="*/ 171 h 902"/>
                <a:gd name="T8" fmla="*/ 211 w 901"/>
                <a:gd name="T9" fmla="*/ 218 h 902"/>
                <a:gd name="T10" fmla="*/ 147 w 901"/>
                <a:gd name="T11" fmla="*/ 235 h 902"/>
                <a:gd name="T12" fmla="*/ 200 w 901"/>
                <a:gd name="T13" fmla="*/ 224 h 902"/>
                <a:gd name="T14" fmla="*/ 265 w 901"/>
                <a:gd name="T15" fmla="*/ 306 h 902"/>
                <a:gd name="T16" fmla="*/ 223 w 901"/>
                <a:gd name="T17" fmla="*/ 324 h 902"/>
                <a:gd name="T18" fmla="*/ 147 w 901"/>
                <a:gd name="T19" fmla="*/ 400 h 902"/>
                <a:gd name="T20" fmla="*/ 170 w 901"/>
                <a:gd name="T21" fmla="*/ 489 h 902"/>
                <a:gd name="T22" fmla="*/ 282 w 901"/>
                <a:gd name="T23" fmla="*/ 536 h 902"/>
                <a:gd name="T24" fmla="*/ 276 w 901"/>
                <a:gd name="T25" fmla="*/ 636 h 902"/>
                <a:gd name="T26" fmla="*/ 223 w 901"/>
                <a:gd name="T27" fmla="*/ 748 h 902"/>
                <a:gd name="T28" fmla="*/ 194 w 901"/>
                <a:gd name="T29" fmla="*/ 718 h 902"/>
                <a:gd name="T30" fmla="*/ 164 w 901"/>
                <a:gd name="T31" fmla="*/ 559 h 902"/>
                <a:gd name="T32" fmla="*/ 129 w 901"/>
                <a:gd name="T33" fmla="*/ 471 h 902"/>
                <a:gd name="T34" fmla="*/ 47 w 901"/>
                <a:gd name="T35" fmla="*/ 377 h 902"/>
                <a:gd name="T36" fmla="*/ 206 w 901"/>
                <a:gd name="T37" fmla="*/ 135 h 902"/>
                <a:gd name="T38" fmla="*/ 817 w 901"/>
                <a:gd name="T39" fmla="*/ 271 h 902"/>
                <a:gd name="T40" fmla="*/ 782 w 901"/>
                <a:gd name="T41" fmla="*/ 383 h 902"/>
                <a:gd name="T42" fmla="*/ 723 w 901"/>
                <a:gd name="T43" fmla="*/ 489 h 902"/>
                <a:gd name="T44" fmla="*/ 682 w 901"/>
                <a:gd name="T45" fmla="*/ 442 h 902"/>
                <a:gd name="T46" fmla="*/ 617 w 901"/>
                <a:gd name="T47" fmla="*/ 436 h 902"/>
                <a:gd name="T48" fmla="*/ 594 w 901"/>
                <a:gd name="T49" fmla="*/ 436 h 902"/>
                <a:gd name="T50" fmla="*/ 541 w 901"/>
                <a:gd name="T51" fmla="*/ 477 h 902"/>
                <a:gd name="T52" fmla="*/ 488 w 901"/>
                <a:gd name="T53" fmla="*/ 677 h 902"/>
                <a:gd name="T54" fmla="*/ 406 w 901"/>
                <a:gd name="T55" fmla="*/ 506 h 902"/>
                <a:gd name="T56" fmla="*/ 412 w 901"/>
                <a:gd name="T57" fmla="*/ 365 h 902"/>
                <a:gd name="T58" fmla="*/ 482 w 901"/>
                <a:gd name="T59" fmla="*/ 365 h 902"/>
                <a:gd name="T60" fmla="*/ 459 w 901"/>
                <a:gd name="T61" fmla="*/ 341 h 902"/>
                <a:gd name="T62" fmla="*/ 429 w 901"/>
                <a:gd name="T63" fmla="*/ 330 h 902"/>
                <a:gd name="T64" fmla="*/ 382 w 901"/>
                <a:gd name="T65" fmla="*/ 312 h 902"/>
                <a:gd name="T66" fmla="*/ 388 w 901"/>
                <a:gd name="T67" fmla="*/ 247 h 902"/>
                <a:gd name="T68" fmla="*/ 412 w 901"/>
                <a:gd name="T69" fmla="*/ 235 h 902"/>
                <a:gd name="T70" fmla="*/ 518 w 901"/>
                <a:gd name="T71" fmla="*/ 200 h 902"/>
                <a:gd name="T72" fmla="*/ 617 w 901"/>
                <a:gd name="T73" fmla="*/ 171 h 902"/>
                <a:gd name="T74" fmla="*/ 687 w 901"/>
                <a:gd name="T75" fmla="*/ 129 h 902"/>
                <a:gd name="T76" fmla="*/ 841 w 901"/>
                <a:gd name="T77" fmla="*/ 330 h 902"/>
                <a:gd name="T78" fmla="*/ 805 w 901"/>
                <a:gd name="T79" fmla="*/ 489 h 902"/>
                <a:gd name="T80" fmla="*/ 782 w 901"/>
                <a:gd name="T81" fmla="*/ 530 h 902"/>
                <a:gd name="T82" fmla="*/ 776 w 901"/>
                <a:gd name="T83" fmla="*/ 565 h 902"/>
                <a:gd name="T84" fmla="*/ 799 w 901"/>
                <a:gd name="T85" fmla="*/ 447 h 902"/>
                <a:gd name="T86" fmla="*/ 823 w 901"/>
                <a:gd name="T87" fmla="*/ 383 h 902"/>
                <a:gd name="T88" fmla="*/ 829 w 901"/>
                <a:gd name="T89" fmla="*/ 383 h 902"/>
                <a:gd name="T90" fmla="*/ 741 w 901"/>
                <a:gd name="T91" fmla="*/ 548 h 902"/>
                <a:gd name="T92" fmla="*/ 553 w 901"/>
                <a:gd name="T93" fmla="*/ 624 h 902"/>
                <a:gd name="T94" fmla="*/ 247 w 901"/>
                <a:gd name="T95" fmla="*/ 760 h 902"/>
                <a:gd name="T96" fmla="*/ 270 w 901"/>
                <a:gd name="T97" fmla="*/ 177 h 902"/>
                <a:gd name="T98" fmla="*/ 229 w 901"/>
                <a:gd name="T99" fmla="*/ 129 h 902"/>
                <a:gd name="T100" fmla="*/ 382 w 901"/>
                <a:gd name="T101" fmla="*/ 88 h 902"/>
                <a:gd name="T102" fmla="*/ 365 w 901"/>
                <a:gd name="T103" fmla="*/ 159 h 902"/>
                <a:gd name="T104" fmla="*/ 306 w 901"/>
                <a:gd name="T105" fmla="*/ 212 h 902"/>
                <a:gd name="T106" fmla="*/ 429 w 901"/>
                <a:gd name="T107" fmla="*/ 129 h 902"/>
                <a:gd name="T108" fmla="*/ 453 w 901"/>
                <a:gd name="T109" fmla="*/ 106 h 902"/>
                <a:gd name="T110" fmla="*/ 359 w 901"/>
                <a:gd name="T111" fmla="*/ 212 h 902"/>
                <a:gd name="T112" fmla="*/ 582 w 901"/>
                <a:gd name="T113" fmla="*/ 135 h 902"/>
                <a:gd name="T114" fmla="*/ 553 w 901"/>
                <a:gd name="T115" fmla="*/ 112 h 902"/>
                <a:gd name="T116" fmla="*/ 170 w 901"/>
                <a:gd name="T117" fmla="*/ 218 h 902"/>
                <a:gd name="T118" fmla="*/ 164 w 901"/>
                <a:gd name="T119" fmla="*/ 436 h 902"/>
                <a:gd name="T120" fmla="*/ 182 w 901"/>
                <a:gd name="T121" fmla="*/ 453 h 902"/>
                <a:gd name="T122" fmla="*/ 182 w 901"/>
                <a:gd name="T123" fmla="*/ 418 h 902"/>
                <a:gd name="T124" fmla="*/ 846 w 901"/>
                <a:gd name="T125" fmla="*/ 565 h 9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901" h="902">
                  <a:moveTo>
                    <a:pt x="453" y="0"/>
                  </a:moveTo>
                  <a:lnTo>
                    <a:pt x="453" y="0"/>
                  </a:lnTo>
                  <a:cubicBezTo>
                    <a:pt x="200" y="0"/>
                    <a:pt x="0" y="206"/>
                    <a:pt x="0" y="453"/>
                  </a:cubicBezTo>
                  <a:cubicBezTo>
                    <a:pt x="0" y="701"/>
                    <a:pt x="200" y="901"/>
                    <a:pt x="453" y="901"/>
                  </a:cubicBezTo>
                  <a:cubicBezTo>
                    <a:pt x="699" y="901"/>
                    <a:pt x="900" y="701"/>
                    <a:pt x="900" y="453"/>
                  </a:cubicBezTo>
                  <a:cubicBezTo>
                    <a:pt x="900" y="206"/>
                    <a:pt x="699" y="0"/>
                    <a:pt x="453" y="0"/>
                  </a:cubicBezTo>
                  <a:close/>
                  <a:moveTo>
                    <a:pt x="841" y="589"/>
                  </a:moveTo>
                  <a:lnTo>
                    <a:pt x="841" y="589"/>
                  </a:lnTo>
                  <a:lnTo>
                    <a:pt x="835" y="589"/>
                  </a:lnTo>
                  <a:cubicBezTo>
                    <a:pt x="835" y="589"/>
                    <a:pt x="835" y="589"/>
                    <a:pt x="835" y="595"/>
                  </a:cubicBezTo>
                  <a:cubicBezTo>
                    <a:pt x="829" y="624"/>
                    <a:pt x="811" y="648"/>
                    <a:pt x="793" y="677"/>
                  </a:cubicBezTo>
                  <a:cubicBezTo>
                    <a:pt x="793" y="677"/>
                    <a:pt x="793" y="677"/>
                    <a:pt x="788" y="683"/>
                  </a:cubicBezTo>
                  <a:cubicBezTo>
                    <a:pt x="776" y="677"/>
                    <a:pt x="776" y="683"/>
                    <a:pt x="770" y="689"/>
                  </a:cubicBezTo>
                  <a:cubicBezTo>
                    <a:pt x="764" y="689"/>
                    <a:pt x="764" y="683"/>
                    <a:pt x="764" y="683"/>
                  </a:cubicBezTo>
                  <a:cubicBezTo>
                    <a:pt x="758" y="677"/>
                    <a:pt x="764" y="671"/>
                    <a:pt x="764" y="665"/>
                  </a:cubicBezTo>
                  <a:cubicBezTo>
                    <a:pt x="764" y="665"/>
                    <a:pt x="764" y="659"/>
                    <a:pt x="758" y="659"/>
                  </a:cubicBezTo>
                  <a:cubicBezTo>
                    <a:pt x="764" y="648"/>
                    <a:pt x="758" y="642"/>
                    <a:pt x="758" y="636"/>
                  </a:cubicBezTo>
                  <a:cubicBezTo>
                    <a:pt x="758" y="630"/>
                    <a:pt x="764" y="630"/>
                    <a:pt x="770" y="630"/>
                  </a:cubicBezTo>
                  <a:cubicBezTo>
                    <a:pt x="776" y="630"/>
                    <a:pt x="770" y="618"/>
                    <a:pt x="776" y="612"/>
                  </a:cubicBezTo>
                  <a:cubicBezTo>
                    <a:pt x="776" y="612"/>
                    <a:pt x="776" y="612"/>
                    <a:pt x="782" y="612"/>
                  </a:cubicBezTo>
                  <a:lnTo>
                    <a:pt x="782" y="606"/>
                  </a:lnTo>
                  <a:cubicBezTo>
                    <a:pt x="788" y="606"/>
                    <a:pt x="793" y="601"/>
                    <a:pt x="793" y="606"/>
                  </a:cubicBezTo>
                  <a:cubicBezTo>
                    <a:pt x="799" y="606"/>
                    <a:pt x="799" y="595"/>
                    <a:pt x="799" y="589"/>
                  </a:cubicBezTo>
                  <a:cubicBezTo>
                    <a:pt x="805" y="589"/>
                    <a:pt x="811" y="589"/>
                    <a:pt x="811" y="589"/>
                  </a:cubicBezTo>
                  <a:cubicBezTo>
                    <a:pt x="817" y="583"/>
                    <a:pt x="811" y="577"/>
                    <a:pt x="817" y="577"/>
                  </a:cubicBezTo>
                  <a:cubicBezTo>
                    <a:pt x="823" y="583"/>
                    <a:pt x="835" y="577"/>
                    <a:pt x="841" y="583"/>
                  </a:cubicBezTo>
                  <a:cubicBezTo>
                    <a:pt x="841" y="583"/>
                    <a:pt x="841" y="583"/>
                    <a:pt x="841" y="589"/>
                  </a:cubicBezTo>
                  <a:close/>
                  <a:moveTo>
                    <a:pt x="135" y="188"/>
                  </a:moveTo>
                  <a:lnTo>
                    <a:pt x="135" y="188"/>
                  </a:lnTo>
                  <a:cubicBezTo>
                    <a:pt x="135" y="188"/>
                    <a:pt x="135" y="188"/>
                    <a:pt x="141" y="194"/>
                  </a:cubicBezTo>
                  <a:cubicBezTo>
                    <a:pt x="147" y="188"/>
                    <a:pt x="141" y="182"/>
                    <a:pt x="153" y="182"/>
                  </a:cubicBezTo>
                  <a:cubicBezTo>
                    <a:pt x="153" y="188"/>
                    <a:pt x="153" y="194"/>
                    <a:pt x="153" y="194"/>
                  </a:cubicBezTo>
                  <a:cubicBezTo>
                    <a:pt x="159" y="188"/>
                    <a:pt x="159" y="177"/>
                    <a:pt x="153" y="177"/>
                  </a:cubicBezTo>
                  <a:cubicBezTo>
                    <a:pt x="153" y="171"/>
                    <a:pt x="153" y="171"/>
                    <a:pt x="153" y="165"/>
                  </a:cubicBezTo>
                  <a:cubicBezTo>
                    <a:pt x="159" y="165"/>
                    <a:pt x="159" y="171"/>
                    <a:pt x="164" y="171"/>
                  </a:cubicBezTo>
                  <a:cubicBezTo>
                    <a:pt x="170" y="177"/>
                    <a:pt x="170" y="182"/>
                    <a:pt x="176" y="182"/>
                  </a:cubicBezTo>
                  <a:cubicBezTo>
                    <a:pt x="176" y="194"/>
                    <a:pt x="170" y="188"/>
                    <a:pt x="176" y="194"/>
                  </a:cubicBezTo>
                  <a:cubicBezTo>
                    <a:pt x="176" y="188"/>
                    <a:pt x="182" y="188"/>
                    <a:pt x="182" y="182"/>
                  </a:cubicBezTo>
                  <a:lnTo>
                    <a:pt x="176" y="182"/>
                  </a:lnTo>
                  <a:cubicBezTo>
                    <a:pt x="164" y="171"/>
                    <a:pt x="176" y="159"/>
                    <a:pt x="182" y="153"/>
                  </a:cubicBezTo>
                  <a:cubicBezTo>
                    <a:pt x="188" y="153"/>
                    <a:pt x="188" y="153"/>
                    <a:pt x="188" y="159"/>
                  </a:cubicBezTo>
                  <a:cubicBezTo>
                    <a:pt x="188" y="153"/>
                    <a:pt x="200" y="153"/>
                    <a:pt x="200" y="165"/>
                  </a:cubicBezTo>
                  <a:cubicBezTo>
                    <a:pt x="206" y="165"/>
                    <a:pt x="206" y="159"/>
                    <a:pt x="211" y="159"/>
                  </a:cubicBezTo>
                  <a:cubicBezTo>
                    <a:pt x="211" y="165"/>
                    <a:pt x="217" y="165"/>
                    <a:pt x="217" y="171"/>
                  </a:cubicBezTo>
                  <a:cubicBezTo>
                    <a:pt x="223" y="171"/>
                    <a:pt x="229" y="171"/>
                    <a:pt x="229" y="171"/>
                  </a:cubicBezTo>
                  <a:cubicBezTo>
                    <a:pt x="229" y="177"/>
                    <a:pt x="235" y="177"/>
                    <a:pt x="235" y="182"/>
                  </a:cubicBezTo>
                  <a:cubicBezTo>
                    <a:pt x="235" y="182"/>
                    <a:pt x="235" y="182"/>
                    <a:pt x="229" y="188"/>
                  </a:cubicBezTo>
                  <a:cubicBezTo>
                    <a:pt x="235" y="188"/>
                    <a:pt x="241" y="188"/>
                    <a:pt x="247" y="194"/>
                  </a:cubicBezTo>
                  <a:cubicBezTo>
                    <a:pt x="247" y="194"/>
                    <a:pt x="247" y="200"/>
                    <a:pt x="247" y="194"/>
                  </a:cubicBezTo>
                  <a:cubicBezTo>
                    <a:pt x="247" y="200"/>
                    <a:pt x="247" y="200"/>
                    <a:pt x="247" y="206"/>
                  </a:cubicBezTo>
                  <a:cubicBezTo>
                    <a:pt x="241" y="206"/>
                    <a:pt x="241" y="206"/>
                    <a:pt x="241" y="212"/>
                  </a:cubicBezTo>
                  <a:cubicBezTo>
                    <a:pt x="241" y="212"/>
                    <a:pt x="235" y="206"/>
                    <a:pt x="229" y="206"/>
                  </a:cubicBezTo>
                  <a:cubicBezTo>
                    <a:pt x="229" y="212"/>
                    <a:pt x="235" y="212"/>
                    <a:pt x="235" y="218"/>
                  </a:cubicBezTo>
                  <a:cubicBezTo>
                    <a:pt x="235" y="224"/>
                    <a:pt x="229" y="224"/>
                    <a:pt x="235" y="235"/>
                  </a:cubicBezTo>
                  <a:cubicBezTo>
                    <a:pt x="223" y="230"/>
                    <a:pt x="217" y="224"/>
                    <a:pt x="211" y="218"/>
                  </a:cubicBezTo>
                  <a:cubicBezTo>
                    <a:pt x="206" y="218"/>
                    <a:pt x="200" y="218"/>
                    <a:pt x="200" y="212"/>
                  </a:cubicBezTo>
                  <a:cubicBezTo>
                    <a:pt x="200" y="200"/>
                    <a:pt x="211" y="206"/>
                    <a:pt x="217" y="194"/>
                  </a:cubicBezTo>
                  <a:cubicBezTo>
                    <a:pt x="217" y="188"/>
                    <a:pt x="206" y="194"/>
                    <a:pt x="211" y="182"/>
                  </a:cubicBezTo>
                  <a:cubicBezTo>
                    <a:pt x="206" y="188"/>
                    <a:pt x="200" y="177"/>
                    <a:pt x="200" y="182"/>
                  </a:cubicBezTo>
                  <a:cubicBezTo>
                    <a:pt x="194" y="182"/>
                    <a:pt x="194" y="182"/>
                    <a:pt x="188" y="182"/>
                  </a:cubicBezTo>
                  <a:lnTo>
                    <a:pt x="194" y="182"/>
                  </a:lnTo>
                  <a:cubicBezTo>
                    <a:pt x="194" y="188"/>
                    <a:pt x="194" y="194"/>
                    <a:pt x="194" y="200"/>
                  </a:cubicBezTo>
                  <a:cubicBezTo>
                    <a:pt x="188" y="206"/>
                    <a:pt x="182" y="206"/>
                    <a:pt x="170" y="206"/>
                  </a:cubicBezTo>
                  <a:cubicBezTo>
                    <a:pt x="170" y="212"/>
                    <a:pt x="170" y="212"/>
                    <a:pt x="170" y="212"/>
                  </a:cubicBezTo>
                  <a:cubicBezTo>
                    <a:pt x="164" y="212"/>
                    <a:pt x="164" y="224"/>
                    <a:pt x="159" y="230"/>
                  </a:cubicBezTo>
                  <a:cubicBezTo>
                    <a:pt x="159" y="230"/>
                    <a:pt x="153" y="235"/>
                    <a:pt x="147" y="235"/>
                  </a:cubicBezTo>
                  <a:cubicBezTo>
                    <a:pt x="147" y="241"/>
                    <a:pt x="147" y="241"/>
                    <a:pt x="147" y="241"/>
                  </a:cubicBezTo>
                  <a:cubicBezTo>
                    <a:pt x="147" y="247"/>
                    <a:pt x="153" y="247"/>
                    <a:pt x="153" y="253"/>
                  </a:cubicBezTo>
                  <a:cubicBezTo>
                    <a:pt x="159" y="259"/>
                    <a:pt x="164" y="259"/>
                    <a:pt x="164" y="265"/>
                  </a:cubicBezTo>
                  <a:cubicBezTo>
                    <a:pt x="170" y="265"/>
                    <a:pt x="170" y="265"/>
                    <a:pt x="170" y="265"/>
                  </a:cubicBezTo>
                  <a:cubicBezTo>
                    <a:pt x="176" y="265"/>
                    <a:pt x="176" y="265"/>
                    <a:pt x="176" y="265"/>
                  </a:cubicBezTo>
                  <a:cubicBezTo>
                    <a:pt x="176" y="271"/>
                    <a:pt x="182" y="282"/>
                    <a:pt x="182" y="282"/>
                  </a:cubicBezTo>
                  <a:cubicBezTo>
                    <a:pt x="182" y="277"/>
                    <a:pt x="182" y="271"/>
                    <a:pt x="188" y="265"/>
                  </a:cubicBezTo>
                  <a:lnTo>
                    <a:pt x="182" y="265"/>
                  </a:lnTo>
                  <a:cubicBezTo>
                    <a:pt x="188" y="259"/>
                    <a:pt x="188" y="265"/>
                    <a:pt x="194" y="265"/>
                  </a:cubicBezTo>
                  <a:cubicBezTo>
                    <a:pt x="188" y="253"/>
                    <a:pt x="194" y="241"/>
                    <a:pt x="194" y="224"/>
                  </a:cubicBezTo>
                  <a:cubicBezTo>
                    <a:pt x="200" y="224"/>
                    <a:pt x="200" y="224"/>
                    <a:pt x="200" y="224"/>
                  </a:cubicBezTo>
                  <a:cubicBezTo>
                    <a:pt x="206" y="224"/>
                    <a:pt x="206" y="230"/>
                    <a:pt x="206" y="224"/>
                  </a:cubicBezTo>
                  <a:cubicBezTo>
                    <a:pt x="211" y="224"/>
                    <a:pt x="211" y="235"/>
                    <a:pt x="217" y="230"/>
                  </a:cubicBezTo>
                  <a:cubicBezTo>
                    <a:pt x="217" y="235"/>
                    <a:pt x="217" y="241"/>
                    <a:pt x="217" y="247"/>
                  </a:cubicBezTo>
                  <a:cubicBezTo>
                    <a:pt x="217" y="247"/>
                    <a:pt x="223" y="247"/>
                    <a:pt x="229" y="247"/>
                  </a:cubicBezTo>
                  <a:lnTo>
                    <a:pt x="229" y="241"/>
                  </a:lnTo>
                  <a:cubicBezTo>
                    <a:pt x="241" y="241"/>
                    <a:pt x="235" y="253"/>
                    <a:pt x="241" y="253"/>
                  </a:cubicBezTo>
                  <a:cubicBezTo>
                    <a:pt x="241" y="259"/>
                    <a:pt x="241" y="259"/>
                    <a:pt x="241" y="265"/>
                  </a:cubicBezTo>
                  <a:cubicBezTo>
                    <a:pt x="241" y="271"/>
                    <a:pt x="247" y="271"/>
                    <a:pt x="247" y="277"/>
                  </a:cubicBezTo>
                  <a:cubicBezTo>
                    <a:pt x="253" y="277"/>
                    <a:pt x="253" y="277"/>
                    <a:pt x="253" y="277"/>
                  </a:cubicBezTo>
                  <a:cubicBezTo>
                    <a:pt x="253" y="289"/>
                    <a:pt x="253" y="289"/>
                    <a:pt x="253" y="300"/>
                  </a:cubicBezTo>
                  <a:cubicBezTo>
                    <a:pt x="259" y="300"/>
                    <a:pt x="259" y="306"/>
                    <a:pt x="265" y="306"/>
                  </a:cubicBezTo>
                  <a:cubicBezTo>
                    <a:pt x="259" y="312"/>
                    <a:pt x="259" y="318"/>
                    <a:pt x="265" y="318"/>
                  </a:cubicBezTo>
                  <a:cubicBezTo>
                    <a:pt x="259" y="324"/>
                    <a:pt x="253" y="312"/>
                    <a:pt x="253" y="318"/>
                  </a:cubicBezTo>
                  <a:lnTo>
                    <a:pt x="253" y="312"/>
                  </a:lnTo>
                  <a:cubicBezTo>
                    <a:pt x="247" y="312"/>
                    <a:pt x="247" y="318"/>
                    <a:pt x="241" y="312"/>
                  </a:cubicBezTo>
                  <a:cubicBezTo>
                    <a:pt x="241" y="306"/>
                    <a:pt x="247" y="300"/>
                    <a:pt x="253" y="289"/>
                  </a:cubicBezTo>
                  <a:cubicBezTo>
                    <a:pt x="247" y="289"/>
                    <a:pt x="241" y="300"/>
                    <a:pt x="235" y="294"/>
                  </a:cubicBezTo>
                  <a:cubicBezTo>
                    <a:pt x="229" y="300"/>
                    <a:pt x="235" y="300"/>
                    <a:pt x="235" y="306"/>
                  </a:cubicBezTo>
                  <a:cubicBezTo>
                    <a:pt x="229" y="306"/>
                    <a:pt x="229" y="306"/>
                    <a:pt x="229" y="312"/>
                  </a:cubicBezTo>
                  <a:cubicBezTo>
                    <a:pt x="223" y="318"/>
                    <a:pt x="235" y="318"/>
                    <a:pt x="235" y="318"/>
                  </a:cubicBezTo>
                  <a:cubicBezTo>
                    <a:pt x="235" y="324"/>
                    <a:pt x="229" y="324"/>
                    <a:pt x="223" y="330"/>
                  </a:cubicBezTo>
                  <a:cubicBezTo>
                    <a:pt x="223" y="324"/>
                    <a:pt x="223" y="324"/>
                    <a:pt x="223" y="324"/>
                  </a:cubicBezTo>
                  <a:cubicBezTo>
                    <a:pt x="217" y="324"/>
                    <a:pt x="211" y="330"/>
                    <a:pt x="206" y="330"/>
                  </a:cubicBezTo>
                  <a:cubicBezTo>
                    <a:pt x="206" y="336"/>
                    <a:pt x="206" y="336"/>
                    <a:pt x="206" y="341"/>
                  </a:cubicBezTo>
                  <a:cubicBezTo>
                    <a:pt x="200" y="341"/>
                    <a:pt x="200" y="347"/>
                    <a:pt x="194" y="347"/>
                  </a:cubicBezTo>
                  <a:cubicBezTo>
                    <a:pt x="194" y="359"/>
                    <a:pt x="188" y="359"/>
                    <a:pt x="188" y="365"/>
                  </a:cubicBezTo>
                  <a:cubicBezTo>
                    <a:pt x="188" y="365"/>
                    <a:pt x="188" y="365"/>
                    <a:pt x="182" y="365"/>
                  </a:cubicBezTo>
                  <a:cubicBezTo>
                    <a:pt x="182" y="371"/>
                    <a:pt x="182" y="371"/>
                    <a:pt x="182" y="377"/>
                  </a:cubicBezTo>
                  <a:cubicBezTo>
                    <a:pt x="176" y="377"/>
                    <a:pt x="170" y="383"/>
                    <a:pt x="164" y="394"/>
                  </a:cubicBezTo>
                  <a:cubicBezTo>
                    <a:pt x="164" y="400"/>
                    <a:pt x="170" y="400"/>
                    <a:pt x="170" y="406"/>
                  </a:cubicBezTo>
                  <a:cubicBezTo>
                    <a:pt x="170" y="412"/>
                    <a:pt x="170" y="412"/>
                    <a:pt x="170" y="418"/>
                  </a:cubicBezTo>
                  <a:cubicBezTo>
                    <a:pt x="164" y="418"/>
                    <a:pt x="159" y="412"/>
                    <a:pt x="159" y="406"/>
                  </a:cubicBezTo>
                  <a:cubicBezTo>
                    <a:pt x="159" y="400"/>
                    <a:pt x="153" y="400"/>
                    <a:pt x="147" y="400"/>
                  </a:cubicBezTo>
                  <a:cubicBezTo>
                    <a:pt x="141" y="400"/>
                    <a:pt x="141" y="400"/>
                    <a:pt x="141" y="406"/>
                  </a:cubicBezTo>
                  <a:cubicBezTo>
                    <a:pt x="135" y="406"/>
                    <a:pt x="135" y="400"/>
                    <a:pt x="123" y="400"/>
                  </a:cubicBezTo>
                  <a:cubicBezTo>
                    <a:pt x="123" y="400"/>
                    <a:pt x="117" y="406"/>
                    <a:pt x="111" y="406"/>
                  </a:cubicBezTo>
                  <a:cubicBezTo>
                    <a:pt x="117" y="418"/>
                    <a:pt x="106" y="447"/>
                    <a:pt x="123" y="447"/>
                  </a:cubicBezTo>
                  <a:cubicBezTo>
                    <a:pt x="129" y="447"/>
                    <a:pt x="129" y="436"/>
                    <a:pt x="129" y="436"/>
                  </a:cubicBezTo>
                  <a:cubicBezTo>
                    <a:pt x="135" y="436"/>
                    <a:pt x="135" y="436"/>
                    <a:pt x="147" y="436"/>
                  </a:cubicBezTo>
                  <a:cubicBezTo>
                    <a:pt x="147" y="447"/>
                    <a:pt x="141" y="447"/>
                    <a:pt x="141" y="453"/>
                  </a:cubicBezTo>
                  <a:cubicBezTo>
                    <a:pt x="147" y="459"/>
                    <a:pt x="153" y="459"/>
                    <a:pt x="159" y="459"/>
                  </a:cubicBezTo>
                  <a:cubicBezTo>
                    <a:pt x="159" y="471"/>
                    <a:pt x="153" y="477"/>
                    <a:pt x="159" y="489"/>
                  </a:cubicBezTo>
                  <a:lnTo>
                    <a:pt x="164" y="483"/>
                  </a:lnTo>
                  <a:cubicBezTo>
                    <a:pt x="170" y="483"/>
                    <a:pt x="170" y="483"/>
                    <a:pt x="170" y="489"/>
                  </a:cubicBezTo>
                  <a:cubicBezTo>
                    <a:pt x="176" y="483"/>
                    <a:pt x="182" y="483"/>
                    <a:pt x="182" y="477"/>
                  </a:cubicBezTo>
                  <a:cubicBezTo>
                    <a:pt x="188" y="477"/>
                    <a:pt x="188" y="471"/>
                    <a:pt x="188" y="471"/>
                  </a:cubicBezTo>
                  <a:cubicBezTo>
                    <a:pt x="194" y="471"/>
                    <a:pt x="194" y="477"/>
                    <a:pt x="194" y="477"/>
                  </a:cubicBezTo>
                  <a:cubicBezTo>
                    <a:pt x="200" y="477"/>
                    <a:pt x="200" y="471"/>
                    <a:pt x="200" y="471"/>
                  </a:cubicBezTo>
                  <a:cubicBezTo>
                    <a:pt x="200" y="477"/>
                    <a:pt x="211" y="477"/>
                    <a:pt x="211" y="483"/>
                  </a:cubicBezTo>
                  <a:cubicBezTo>
                    <a:pt x="211" y="483"/>
                    <a:pt x="211" y="483"/>
                    <a:pt x="217" y="483"/>
                  </a:cubicBezTo>
                  <a:cubicBezTo>
                    <a:pt x="223" y="483"/>
                    <a:pt x="229" y="489"/>
                    <a:pt x="235" y="489"/>
                  </a:cubicBezTo>
                  <a:cubicBezTo>
                    <a:pt x="235" y="500"/>
                    <a:pt x="241" y="500"/>
                    <a:pt x="241" y="506"/>
                  </a:cubicBezTo>
                  <a:cubicBezTo>
                    <a:pt x="253" y="500"/>
                    <a:pt x="265" y="518"/>
                    <a:pt x="259" y="524"/>
                  </a:cubicBezTo>
                  <a:cubicBezTo>
                    <a:pt x="259" y="530"/>
                    <a:pt x="265" y="530"/>
                    <a:pt x="270" y="530"/>
                  </a:cubicBezTo>
                  <a:cubicBezTo>
                    <a:pt x="270" y="536"/>
                    <a:pt x="276" y="536"/>
                    <a:pt x="282" y="536"/>
                  </a:cubicBezTo>
                  <a:lnTo>
                    <a:pt x="288" y="536"/>
                  </a:lnTo>
                  <a:cubicBezTo>
                    <a:pt x="294" y="542"/>
                    <a:pt x="300" y="542"/>
                    <a:pt x="300" y="548"/>
                  </a:cubicBezTo>
                  <a:cubicBezTo>
                    <a:pt x="306" y="548"/>
                    <a:pt x="306" y="542"/>
                    <a:pt x="312" y="548"/>
                  </a:cubicBezTo>
                  <a:cubicBezTo>
                    <a:pt x="312" y="548"/>
                    <a:pt x="312" y="553"/>
                    <a:pt x="312" y="559"/>
                  </a:cubicBezTo>
                  <a:cubicBezTo>
                    <a:pt x="312" y="565"/>
                    <a:pt x="312" y="565"/>
                    <a:pt x="312" y="571"/>
                  </a:cubicBezTo>
                  <a:cubicBezTo>
                    <a:pt x="306" y="571"/>
                    <a:pt x="312" y="577"/>
                    <a:pt x="306" y="577"/>
                  </a:cubicBezTo>
                  <a:cubicBezTo>
                    <a:pt x="306" y="583"/>
                    <a:pt x="300" y="583"/>
                    <a:pt x="300" y="589"/>
                  </a:cubicBezTo>
                  <a:cubicBezTo>
                    <a:pt x="300" y="589"/>
                    <a:pt x="300" y="595"/>
                    <a:pt x="294" y="595"/>
                  </a:cubicBezTo>
                  <a:lnTo>
                    <a:pt x="294" y="601"/>
                  </a:lnTo>
                  <a:cubicBezTo>
                    <a:pt x="300" y="612"/>
                    <a:pt x="294" y="618"/>
                    <a:pt x="288" y="630"/>
                  </a:cubicBezTo>
                  <a:cubicBezTo>
                    <a:pt x="282" y="636"/>
                    <a:pt x="288" y="636"/>
                    <a:pt x="276" y="636"/>
                  </a:cubicBezTo>
                  <a:cubicBezTo>
                    <a:pt x="276" y="636"/>
                    <a:pt x="276" y="642"/>
                    <a:pt x="270" y="648"/>
                  </a:cubicBezTo>
                  <a:cubicBezTo>
                    <a:pt x="270" y="648"/>
                    <a:pt x="270" y="653"/>
                    <a:pt x="270" y="659"/>
                  </a:cubicBezTo>
                  <a:cubicBezTo>
                    <a:pt x="270" y="659"/>
                    <a:pt x="265" y="665"/>
                    <a:pt x="265" y="671"/>
                  </a:cubicBezTo>
                  <a:cubicBezTo>
                    <a:pt x="259" y="671"/>
                    <a:pt x="259" y="677"/>
                    <a:pt x="259" y="683"/>
                  </a:cubicBezTo>
                  <a:lnTo>
                    <a:pt x="253" y="683"/>
                  </a:lnTo>
                  <a:lnTo>
                    <a:pt x="247" y="683"/>
                  </a:lnTo>
                  <a:cubicBezTo>
                    <a:pt x="247" y="689"/>
                    <a:pt x="247" y="689"/>
                    <a:pt x="247" y="701"/>
                  </a:cubicBezTo>
                  <a:cubicBezTo>
                    <a:pt x="241" y="701"/>
                    <a:pt x="241" y="706"/>
                    <a:pt x="229" y="706"/>
                  </a:cubicBezTo>
                  <a:cubicBezTo>
                    <a:pt x="229" y="712"/>
                    <a:pt x="229" y="718"/>
                    <a:pt x="223" y="718"/>
                  </a:cubicBezTo>
                  <a:cubicBezTo>
                    <a:pt x="229" y="718"/>
                    <a:pt x="223" y="736"/>
                    <a:pt x="223" y="736"/>
                  </a:cubicBezTo>
                  <a:cubicBezTo>
                    <a:pt x="217" y="742"/>
                    <a:pt x="223" y="742"/>
                    <a:pt x="223" y="748"/>
                  </a:cubicBezTo>
                  <a:cubicBezTo>
                    <a:pt x="223" y="754"/>
                    <a:pt x="223" y="754"/>
                    <a:pt x="217" y="754"/>
                  </a:cubicBezTo>
                  <a:cubicBezTo>
                    <a:pt x="217" y="760"/>
                    <a:pt x="217" y="760"/>
                    <a:pt x="217" y="771"/>
                  </a:cubicBezTo>
                  <a:cubicBezTo>
                    <a:pt x="211" y="777"/>
                    <a:pt x="223" y="771"/>
                    <a:pt x="217" y="777"/>
                  </a:cubicBezTo>
                  <a:cubicBezTo>
                    <a:pt x="223" y="783"/>
                    <a:pt x="223" y="783"/>
                    <a:pt x="229" y="783"/>
                  </a:cubicBezTo>
                  <a:cubicBezTo>
                    <a:pt x="229" y="789"/>
                    <a:pt x="217" y="783"/>
                    <a:pt x="211" y="789"/>
                  </a:cubicBezTo>
                  <a:cubicBezTo>
                    <a:pt x="211" y="783"/>
                    <a:pt x="206" y="783"/>
                    <a:pt x="206" y="783"/>
                  </a:cubicBezTo>
                  <a:lnTo>
                    <a:pt x="206" y="783"/>
                  </a:lnTo>
                  <a:cubicBezTo>
                    <a:pt x="206" y="777"/>
                    <a:pt x="206" y="777"/>
                    <a:pt x="206" y="777"/>
                  </a:cubicBezTo>
                  <a:cubicBezTo>
                    <a:pt x="200" y="771"/>
                    <a:pt x="200" y="765"/>
                    <a:pt x="194" y="760"/>
                  </a:cubicBezTo>
                  <a:cubicBezTo>
                    <a:pt x="200" y="748"/>
                    <a:pt x="194" y="742"/>
                    <a:pt x="194" y="736"/>
                  </a:cubicBezTo>
                  <a:cubicBezTo>
                    <a:pt x="194" y="730"/>
                    <a:pt x="188" y="724"/>
                    <a:pt x="194" y="718"/>
                  </a:cubicBezTo>
                  <a:cubicBezTo>
                    <a:pt x="194" y="718"/>
                    <a:pt x="188" y="718"/>
                    <a:pt x="188" y="712"/>
                  </a:cubicBezTo>
                  <a:cubicBezTo>
                    <a:pt x="194" y="712"/>
                    <a:pt x="200" y="712"/>
                    <a:pt x="200" y="701"/>
                  </a:cubicBezTo>
                  <a:cubicBezTo>
                    <a:pt x="194" y="701"/>
                    <a:pt x="194" y="706"/>
                    <a:pt x="188" y="701"/>
                  </a:cubicBezTo>
                  <a:cubicBezTo>
                    <a:pt x="194" y="689"/>
                    <a:pt x="188" y="671"/>
                    <a:pt x="200" y="665"/>
                  </a:cubicBezTo>
                  <a:cubicBezTo>
                    <a:pt x="200" y="659"/>
                    <a:pt x="194" y="648"/>
                    <a:pt x="200" y="642"/>
                  </a:cubicBezTo>
                  <a:lnTo>
                    <a:pt x="194" y="636"/>
                  </a:lnTo>
                  <a:cubicBezTo>
                    <a:pt x="194" y="636"/>
                    <a:pt x="194" y="630"/>
                    <a:pt x="200" y="630"/>
                  </a:cubicBezTo>
                  <a:cubicBezTo>
                    <a:pt x="200" y="618"/>
                    <a:pt x="194" y="612"/>
                    <a:pt x="188" y="606"/>
                  </a:cubicBezTo>
                  <a:cubicBezTo>
                    <a:pt x="182" y="606"/>
                    <a:pt x="182" y="595"/>
                    <a:pt x="176" y="589"/>
                  </a:cubicBezTo>
                  <a:cubicBezTo>
                    <a:pt x="176" y="589"/>
                    <a:pt x="176" y="589"/>
                    <a:pt x="176" y="583"/>
                  </a:cubicBezTo>
                  <a:cubicBezTo>
                    <a:pt x="170" y="577"/>
                    <a:pt x="164" y="577"/>
                    <a:pt x="164" y="559"/>
                  </a:cubicBezTo>
                  <a:lnTo>
                    <a:pt x="170" y="559"/>
                  </a:lnTo>
                  <a:cubicBezTo>
                    <a:pt x="170" y="553"/>
                    <a:pt x="164" y="553"/>
                    <a:pt x="164" y="553"/>
                  </a:cubicBezTo>
                  <a:cubicBezTo>
                    <a:pt x="164" y="548"/>
                    <a:pt x="159" y="542"/>
                    <a:pt x="164" y="530"/>
                  </a:cubicBezTo>
                  <a:cubicBezTo>
                    <a:pt x="164" y="524"/>
                    <a:pt x="170" y="524"/>
                    <a:pt x="164" y="512"/>
                  </a:cubicBezTo>
                  <a:cubicBezTo>
                    <a:pt x="164" y="506"/>
                    <a:pt x="170" y="512"/>
                    <a:pt x="170" y="506"/>
                  </a:cubicBezTo>
                  <a:cubicBezTo>
                    <a:pt x="170" y="500"/>
                    <a:pt x="164" y="500"/>
                    <a:pt x="164" y="494"/>
                  </a:cubicBezTo>
                  <a:cubicBezTo>
                    <a:pt x="164" y="494"/>
                    <a:pt x="164" y="494"/>
                    <a:pt x="164" y="500"/>
                  </a:cubicBezTo>
                  <a:cubicBezTo>
                    <a:pt x="153" y="494"/>
                    <a:pt x="153" y="489"/>
                    <a:pt x="147" y="489"/>
                  </a:cubicBezTo>
                  <a:lnTo>
                    <a:pt x="147" y="483"/>
                  </a:lnTo>
                  <a:cubicBezTo>
                    <a:pt x="141" y="483"/>
                    <a:pt x="141" y="477"/>
                    <a:pt x="141" y="477"/>
                  </a:cubicBezTo>
                  <a:cubicBezTo>
                    <a:pt x="135" y="477"/>
                    <a:pt x="135" y="471"/>
                    <a:pt x="129" y="471"/>
                  </a:cubicBezTo>
                  <a:cubicBezTo>
                    <a:pt x="123" y="471"/>
                    <a:pt x="123" y="465"/>
                    <a:pt x="123" y="459"/>
                  </a:cubicBezTo>
                  <a:cubicBezTo>
                    <a:pt x="106" y="465"/>
                    <a:pt x="100" y="459"/>
                    <a:pt x="88" y="453"/>
                  </a:cubicBezTo>
                  <a:cubicBezTo>
                    <a:pt x="88" y="447"/>
                    <a:pt x="82" y="442"/>
                    <a:pt x="82" y="430"/>
                  </a:cubicBezTo>
                  <a:cubicBezTo>
                    <a:pt x="82" y="424"/>
                    <a:pt x="76" y="418"/>
                    <a:pt x="76" y="418"/>
                  </a:cubicBezTo>
                  <a:cubicBezTo>
                    <a:pt x="76" y="412"/>
                    <a:pt x="76" y="412"/>
                    <a:pt x="70" y="412"/>
                  </a:cubicBezTo>
                  <a:cubicBezTo>
                    <a:pt x="70" y="424"/>
                    <a:pt x="76" y="418"/>
                    <a:pt x="76" y="424"/>
                  </a:cubicBezTo>
                  <a:cubicBezTo>
                    <a:pt x="70" y="430"/>
                    <a:pt x="70" y="424"/>
                    <a:pt x="64" y="424"/>
                  </a:cubicBezTo>
                  <a:cubicBezTo>
                    <a:pt x="64" y="418"/>
                    <a:pt x="58" y="412"/>
                    <a:pt x="58" y="406"/>
                  </a:cubicBezTo>
                  <a:cubicBezTo>
                    <a:pt x="58" y="406"/>
                    <a:pt x="53" y="406"/>
                    <a:pt x="58" y="406"/>
                  </a:cubicBezTo>
                  <a:cubicBezTo>
                    <a:pt x="53" y="400"/>
                    <a:pt x="53" y="389"/>
                    <a:pt x="47" y="383"/>
                  </a:cubicBezTo>
                  <a:lnTo>
                    <a:pt x="47" y="377"/>
                  </a:lnTo>
                  <a:cubicBezTo>
                    <a:pt x="58" y="306"/>
                    <a:pt x="88" y="241"/>
                    <a:pt x="135" y="188"/>
                  </a:cubicBezTo>
                  <a:close/>
                  <a:moveTo>
                    <a:pt x="182" y="135"/>
                  </a:moveTo>
                  <a:lnTo>
                    <a:pt x="182" y="135"/>
                  </a:lnTo>
                  <a:cubicBezTo>
                    <a:pt x="206" y="118"/>
                    <a:pt x="235" y="100"/>
                    <a:pt x="259" y="88"/>
                  </a:cubicBezTo>
                  <a:lnTo>
                    <a:pt x="265" y="88"/>
                  </a:lnTo>
                  <a:cubicBezTo>
                    <a:pt x="259" y="100"/>
                    <a:pt x="253" y="94"/>
                    <a:pt x="247" y="100"/>
                  </a:cubicBezTo>
                  <a:cubicBezTo>
                    <a:pt x="247" y="100"/>
                    <a:pt x="247" y="100"/>
                    <a:pt x="247" y="106"/>
                  </a:cubicBezTo>
                  <a:cubicBezTo>
                    <a:pt x="241" y="106"/>
                    <a:pt x="241" y="106"/>
                    <a:pt x="235" y="112"/>
                  </a:cubicBezTo>
                  <a:cubicBezTo>
                    <a:pt x="229" y="112"/>
                    <a:pt x="229" y="118"/>
                    <a:pt x="223" y="118"/>
                  </a:cubicBezTo>
                  <a:cubicBezTo>
                    <a:pt x="223" y="129"/>
                    <a:pt x="211" y="129"/>
                    <a:pt x="211" y="135"/>
                  </a:cubicBezTo>
                  <a:lnTo>
                    <a:pt x="206" y="135"/>
                  </a:lnTo>
                  <a:cubicBezTo>
                    <a:pt x="206" y="141"/>
                    <a:pt x="211" y="135"/>
                    <a:pt x="211" y="141"/>
                  </a:cubicBezTo>
                  <a:cubicBezTo>
                    <a:pt x="211" y="147"/>
                    <a:pt x="206" y="147"/>
                    <a:pt x="206" y="147"/>
                  </a:cubicBezTo>
                  <a:cubicBezTo>
                    <a:pt x="200" y="159"/>
                    <a:pt x="188" y="147"/>
                    <a:pt x="176" y="147"/>
                  </a:cubicBezTo>
                  <a:lnTo>
                    <a:pt x="176" y="147"/>
                  </a:lnTo>
                  <a:cubicBezTo>
                    <a:pt x="176" y="147"/>
                    <a:pt x="176" y="141"/>
                    <a:pt x="182" y="141"/>
                  </a:cubicBezTo>
                  <a:cubicBezTo>
                    <a:pt x="182" y="141"/>
                    <a:pt x="188" y="147"/>
                    <a:pt x="194" y="141"/>
                  </a:cubicBezTo>
                  <a:cubicBezTo>
                    <a:pt x="194" y="141"/>
                    <a:pt x="188" y="135"/>
                    <a:pt x="182" y="135"/>
                  </a:cubicBezTo>
                  <a:close/>
                  <a:moveTo>
                    <a:pt x="817" y="259"/>
                  </a:moveTo>
                  <a:lnTo>
                    <a:pt x="817" y="259"/>
                  </a:lnTo>
                  <a:cubicBezTo>
                    <a:pt x="811" y="265"/>
                    <a:pt x="811" y="265"/>
                    <a:pt x="811" y="271"/>
                  </a:cubicBezTo>
                  <a:cubicBezTo>
                    <a:pt x="811" y="277"/>
                    <a:pt x="817" y="271"/>
                    <a:pt x="817" y="271"/>
                  </a:cubicBezTo>
                  <a:cubicBezTo>
                    <a:pt x="823" y="277"/>
                    <a:pt x="823" y="282"/>
                    <a:pt x="829" y="282"/>
                  </a:cubicBezTo>
                  <a:cubicBezTo>
                    <a:pt x="829" y="294"/>
                    <a:pt x="829" y="300"/>
                    <a:pt x="829" y="312"/>
                  </a:cubicBezTo>
                  <a:cubicBezTo>
                    <a:pt x="823" y="318"/>
                    <a:pt x="817" y="324"/>
                    <a:pt x="817" y="330"/>
                  </a:cubicBezTo>
                  <a:cubicBezTo>
                    <a:pt x="811" y="336"/>
                    <a:pt x="811" y="336"/>
                    <a:pt x="805" y="336"/>
                  </a:cubicBezTo>
                  <a:cubicBezTo>
                    <a:pt x="799" y="353"/>
                    <a:pt x="811" y="371"/>
                    <a:pt x="799" y="377"/>
                  </a:cubicBezTo>
                  <a:cubicBezTo>
                    <a:pt x="799" y="371"/>
                    <a:pt x="793" y="371"/>
                    <a:pt x="793" y="365"/>
                  </a:cubicBezTo>
                  <a:cubicBezTo>
                    <a:pt x="793" y="359"/>
                    <a:pt x="788" y="353"/>
                    <a:pt x="788" y="353"/>
                  </a:cubicBezTo>
                  <a:cubicBezTo>
                    <a:pt x="776" y="353"/>
                    <a:pt x="788" y="359"/>
                    <a:pt x="782" y="359"/>
                  </a:cubicBezTo>
                  <a:cubicBezTo>
                    <a:pt x="782" y="365"/>
                    <a:pt x="782" y="365"/>
                    <a:pt x="782" y="365"/>
                  </a:cubicBezTo>
                  <a:cubicBezTo>
                    <a:pt x="782" y="371"/>
                    <a:pt x="776" y="365"/>
                    <a:pt x="776" y="371"/>
                  </a:cubicBezTo>
                  <a:cubicBezTo>
                    <a:pt x="776" y="377"/>
                    <a:pt x="782" y="377"/>
                    <a:pt x="782" y="383"/>
                  </a:cubicBezTo>
                  <a:cubicBezTo>
                    <a:pt x="782" y="383"/>
                    <a:pt x="782" y="389"/>
                    <a:pt x="788" y="389"/>
                  </a:cubicBezTo>
                  <a:cubicBezTo>
                    <a:pt x="782" y="394"/>
                    <a:pt x="788" y="406"/>
                    <a:pt x="782" y="412"/>
                  </a:cubicBezTo>
                  <a:lnTo>
                    <a:pt x="782" y="412"/>
                  </a:lnTo>
                  <a:cubicBezTo>
                    <a:pt x="776" y="424"/>
                    <a:pt x="770" y="430"/>
                    <a:pt x="764" y="436"/>
                  </a:cubicBezTo>
                  <a:cubicBezTo>
                    <a:pt x="758" y="436"/>
                    <a:pt x="752" y="436"/>
                    <a:pt x="752" y="442"/>
                  </a:cubicBezTo>
                  <a:lnTo>
                    <a:pt x="758" y="447"/>
                  </a:lnTo>
                  <a:cubicBezTo>
                    <a:pt x="758" y="447"/>
                    <a:pt x="758" y="453"/>
                    <a:pt x="752" y="453"/>
                  </a:cubicBezTo>
                  <a:cubicBezTo>
                    <a:pt x="752" y="477"/>
                    <a:pt x="752" y="489"/>
                    <a:pt x="735" y="489"/>
                  </a:cubicBezTo>
                  <a:cubicBezTo>
                    <a:pt x="735" y="489"/>
                    <a:pt x="735" y="489"/>
                    <a:pt x="735" y="483"/>
                  </a:cubicBezTo>
                  <a:cubicBezTo>
                    <a:pt x="729" y="483"/>
                    <a:pt x="729" y="477"/>
                    <a:pt x="723" y="471"/>
                  </a:cubicBezTo>
                  <a:cubicBezTo>
                    <a:pt x="717" y="471"/>
                    <a:pt x="723" y="483"/>
                    <a:pt x="723" y="489"/>
                  </a:cubicBezTo>
                  <a:cubicBezTo>
                    <a:pt x="723" y="494"/>
                    <a:pt x="729" y="494"/>
                    <a:pt x="729" y="500"/>
                  </a:cubicBezTo>
                  <a:cubicBezTo>
                    <a:pt x="729" y="506"/>
                    <a:pt x="741" y="512"/>
                    <a:pt x="741" y="524"/>
                  </a:cubicBezTo>
                  <a:cubicBezTo>
                    <a:pt x="729" y="518"/>
                    <a:pt x="723" y="506"/>
                    <a:pt x="717" y="500"/>
                  </a:cubicBezTo>
                  <a:cubicBezTo>
                    <a:pt x="717" y="494"/>
                    <a:pt x="717" y="494"/>
                    <a:pt x="717" y="489"/>
                  </a:cubicBezTo>
                  <a:cubicBezTo>
                    <a:pt x="711" y="483"/>
                    <a:pt x="717" y="483"/>
                    <a:pt x="717" y="483"/>
                  </a:cubicBezTo>
                  <a:cubicBezTo>
                    <a:pt x="717" y="477"/>
                    <a:pt x="717" y="471"/>
                    <a:pt x="711" y="471"/>
                  </a:cubicBezTo>
                  <a:cubicBezTo>
                    <a:pt x="711" y="465"/>
                    <a:pt x="711" y="465"/>
                    <a:pt x="711" y="459"/>
                  </a:cubicBezTo>
                  <a:cubicBezTo>
                    <a:pt x="711" y="459"/>
                    <a:pt x="699" y="465"/>
                    <a:pt x="699" y="459"/>
                  </a:cubicBezTo>
                  <a:cubicBezTo>
                    <a:pt x="699" y="453"/>
                    <a:pt x="699" y="453"/>
                    <a:pt x="699" y="447"/>
                  </a:cubicBezTo>
                  <a:cubicBezTo>
                    <a:pt x="693" y="447"/>
                    <a:pt x="693" y="442"/>
                    <a:pt x="693" y="436"/>
                  </a:cubicBezTo>
                  <a:cubicBezTo>
                    <a:pt x="687" y="436"/>
                    <a:pt x="682" y="436"/>
                    <a:pt x="682" y="442"/>
                  </a:cubicBezTo>
                  <a:cubicBezTo>
                    <a:pt x="676" y="447"/>
                    <a:pt x="670" y="447"/>
                    <a:pt x="670" y="453"/>
                  </a:cubicBezTo>
                  <a:cubicBezTo>
                    <a:pt x="670" y="453"/>
                    <a:pt x="670" y="459"/>
                    <a:pt x="664" y="459"/>
                  </a:cubicBezTo>
                  <a:cubicBezTo>
                    <a:pt x="664" y="459"/>
                    <a:pt x="664" y="459"/>
                    <a:pt x="664" y="465"/>
                  </a:cubicBezTo>
                  <a:cubicBezTo>
                    <a:pt x="664" y="465"/>
                    <a:pt x="664" y="465"/>
                    <a:pt x="658" y="465"/>
                  </a:cubicBezTo>
                  <a:cubicBezTo>
                    <a:pt x="658" y="477"/>
                    <a:pt x="658" y="483"/>
                    <a:pt x="652" y="494"/>
                  </a:cubicBezTo>
                  <a:lnTo>
                    <a:pt x="646" y="494"/>
                  </a:lnTo>
                  <a:cubicBezTo>
                    <a:pt x="646" y="489"/>
                    <a:pt x="646" y="489"/>
                    <a:pt x="646" y="483"/>
                  </a:cubicBezTo>
                  <a:cubicBezTo>
                    <a:pt x="646" y="477"/>
                    <a:pt x="640" y="477"/>
                    <a:pt x="640" y="471"/>
                  </a:cubicBezTo>
                  <a:cubicBezTo>
                    <a:pt x="634" y="465"/>
                    <a:pt x="634" y="453"/>
                    <a:pt x="629" y="453"/>
                  </a:cubicBezTo>
                  <a:cubicBezTo>
                    <a:pt x="629" y="447"/>
                    <a:pt x="629" y="447"/>
                    <a:pt x="629" y="442"/>
                  </a:cubicBezTo>
                  <a:cubicBezTo>
                    <a:pt x="629" y="436"/>
                    <a:pt x="623" y="436"/>
                    <a:pt x="617" y="436"/>
                  </a:cubicBezTo>
                  <a:cubicBezTo>
                    <a:pt x="623" y="430"/>
                    <a:pt x="623" y="430"/>
                    <a:pt x="623" y="430"/>
                  </a:cubicBezTo>
                  <a:cubicBezTo>
                    <a:pt x="617" y="430"/>
                    <a:pt x="617" y="424"/>
                    <a:pt x="606" y="424"/>
                  </a:cubicBezTo>
                  <a:cubicBezTo>
                    <a:pt x="600" y="424"/>
                    <a:pt x="600" y="424"/>
                    <a:pt x="600" y="418"/>
                  </a:cubicBezTo>
                  <a:cubicBezTo>
                    <a:pt x="594" y="418"/>
                    <a:pt x="594" y="424"/>
                    <a:pt x="588" y="424"/>
                  </a:cubicBezTo>
                  <a:cubicBezTo>
                    <a:pt x="588" y="418"/>
                    <a:pt x="582" y="418"/>
                    <a:pt x="582" y="418"/>
                  </a:cubicBezTo>
                  <a:cubicBezTo>
                    <a:pt x="571" y="418"/>
                    <a:pt x="571" y="400"/>
                    <a:pt x="565" y="394"/>
                  </a:cubicBezTo>
                  <a:cubicBezTo>
                    <a:pt x="565" y="394"/>
                    <a:pt x="565" y="400"/>
                    <a:pt x="559" y="400"/>
                  </a:cubicBezTo>
                  <a:cubicBezTo>
                    <a:pt x="565" y="400"/>
                    <a:pt x="565" y="406"/>
                    <a:pt x="565" y="406"/>
                  </a:cubicBezTo>
                  <a:cubicBezTo>
                    <a:pt x="565" y="412"/>
                    <a:pt x="571" y="418"/>
                    <a:pt x="571" y="424"/>
                  </a:cubicBezTo>
                  <a:cubicBezTo>
                    <a:pt x="577" y="418"/>
                    <a:pt x="577" y="418"/>
                    <a:pt x="582" y="418"/>
                  </a:cubicBezTo>
                  <a:cubicBezTo>
                    <a:pt x="582" y="430"/>
                    <a:pt x="588" y="430"/>
                    <a:pt x="594" y="436"/>
                  </a:cubicBezTo>
                  <a:cubicBezTo>
                    <a:pt x="594" y="442"/>
                    <a:pt x="588" y="442"/>
                    <a:pt x="588" y="447"/>
                  </a:cubicBezTo>
                  <a:cubicBezTo>
                    <a:pt x="582" y="447"/>
                    <a:pt x="582" y="453"/>
                    <a:pt x="577" y="453"/>
                  </a:cubicBezTo>
                  <a:cubicBezTo>
                    <a:pt x="571" y="453"/>
                    <a:pt x="571" y="459"/>
                    <a:pt x="571" y="459"/>
                  </a:cubicBezTo>
                  <a:cubicBezTo>
                    <a:pt x="559" y="465"/>
                    <a:pt x="553" y="471"/>
                    <a:pt x="541" y="477"/>
                  </a:cubicBezTo>
                  <a:cubicBezTo>
                    <a:pt x="535" y="471"/>
                    <a:pt x="535" y="459"/>
                    <a:pt x="535" y="453"/>
                  </a:cubicBezTo>
                  <a:cubicBezTo>
                    <a:pt x="530" y="447"/>
                    <a:pt x="524" y="436"/>
                    <a:pt x="518" y="430"/>
                  </a:cubicBezTo>
                  <a:cubicBezTo>
                    <a:pt x="518" y="424"/>
                    <a:pt x="518" y="418"/>
                    <a:pt x="512" y="418"/>
                  </a:cubicBezTo>
                  <a:cubicBezTo>
                    <a:pt x="512" y="418"/>
                    <a:pt x="512" y="424"/>
                    <a:pt x="512" y="430"/>
                  </a:cubicBezTo>
                  <a:cubicBezTo>
                    <a:pt x="518" y="430"/>
                    <a:pt x="518" y="436"/>
                    <a:pt x="524" y="436"/>
                  </a:cubicBezTo>
                  <a:cubicBezTo>
                    <a:pt x="518" y="447"/>
                    <a:pt x="530" y="447"/>
                    <a:pt x="530" y="459"/>
                  </a:cubicBezTo>
                  <a:cubicBezTo>
                    <a:pt x="530" y="465"/>
                    <a:pt x="541" y="471"/>
                    <a:pt x="541" y="477"/>
                  </a:cubicBezTo>
                  <a:cubicBezTo>
                    <a:pt x="541" y="477"/>
                    <a:pt x="547" y="477"/>
                    <a:pt x="553" y="477"/>
                  </a:cubicBezTo>
                  <a:cubicBezTo>
                    <a:pt x="559" y="483"/>
                    <a:pt x="559" y="471"/>
                    <a:pt x="565" y="477"/>
                  </a:cubicBezTo>
                  <a:cubicBezTo>
                    <a:pt x="565" y="477"/>
                    <a:pt x="565" y="489"/>
                    <a:pt x="565" y="494"/>
                  </a:cubicBezTo>
                  <a:cubicBezTo>
                    <a:pt x="559" y="500"/>
                    <a:pt x="553" y="518"/>
                    <a:pt x="547" y="524"/>
                  </a:cubicBezTo>
                  <a:cubicBezTo>
                    <a:pt x="541" y="530"/>
                    <a:pt x="541" y="530"/>
                    <a:pt x="535" y="536"/>
                  </a:cubicBezTo>
                  <a:cubicBezTo>
                    <a:pt x="535" y="542"/>
                    <a:pt x="530" y="548"/>
                    <a:pt x="530" y="553"/>
                  </a:cubicBezTo>
                  <a:cubicBezTo>
                    <a:pt x="530" y="571"/>
                    <a:pt x="530" y="589"/>
                    <a:pt x="530" y="601"/>
                  </a:cubicBezTo>
                  <a:cubicBezTo>
                    <a:pt x="518" y="606"/>
                    <a:pt x="512" y="618"/>
                    <a:pt x="512" y="636"/>
                  </a:cubicBezTo>
                  <a:cubicBezTo>
                    <a:pt x="506" y="636"/>
                    <a:pt x="506" y="642"/>
                    <a:pt x="506" y="642"/>
                  </a:cubicBezTo>
                  <a:cubicBezTo>
                    <a:pt x="506" y="648"/>
                    <a:pt x="500" y="648"/>
                    <a:pt x="500" y="653"/>
                  </a:cubicBezTo>
                  <a:cubicBezTo>
                    <a:pt x="494" y="659"/>
                    <a:pt x="494" y="665"/>
                    <a:pt x="488" y="677"/>
                  </a:cubicBezTo>
                  <a:cubicBezTo>
                    <a:pt x="477" y="677"/>
                    <a:pt x="471" y="689"/>
                    <a:pt x="459" y="689"/>
                  </a:cubicBezTo>
                  <a:cubicBezTo>
                    <a:pt x="453" y="677"/>
                    <a:pt x="453" y="665"/>
                    <a:pt x="447" y="653"/>
                  </a:cubicBezTo>
                  <a:cubicBezTo>
                    <a:pt x="447" y="648"/>
                    <a:pt x="447" y="648"/>
                    <a:pt x="447" y="642"/>
                  </a:cubicBezTo>
                  <a:cubicBezTo>
                    <a:pt x="441" y="630"/>
                    <a:pt x="441" y="624"/>
                    <a:pt x="435" y="612"/>
                  </a:cubicBezTo>
                  <a:cubicBezTo>
                    <a:pt x="435" y="606"/>
                    <a:pt x="435" y="595"/>
                    <a:pt x="441" y="589"/>
                  </a:cubicBezTo>
                  <a:cubicBezTo>
                    <a:pt x="435" y="577"/>
                    <a:pt x="435" y="571"/>
                    <a:pt x="435" y="565"/>
                  </a:cubicBezTo>
                  <a:cubicBezTo>
                    <a:pt x="435" y="553"/>
                    <a:pt x="429" y="548"/>
                    <a:pt x="423" y="542"/>
                  </a:cubicBezTo>
                  <a:cubicBezTo>
                    <a:pt x="423" y="530"/>
                    <a:pt x="429" y="524"/>
                    <a:pt x="429" y="512"/>
                  </a:cubicBezTo>
                  <a:cubicBezTo>
                    <a:pt x="423" y="506"/>
                    <a:pt x="423" y="512"/>
                    <a:pt x="418" y="512"/>
                  </a:cubicBezTo>
                  <a:cubicBezTo>
                    <a:pt x="418" y="512"/>
                    <a:pt x="412" y="506"/>
                    <a:pt x="406" y="512"/>
                  </a:cubicBezTo>
                  <a:cubicBezTo>
                    <a:pt x="406" y="506"/>
                    <a:pt x="406" y="506"/>
                    <a:pt x="406" y="506"/>
                  </a:cubicBezTo>
                  <a:cubicBezTo>
                    <a:pt x="400" y="500"/>
                    <a:pt x="400" y="506"/>
                    <a:pt x="394" y="512"/>
                  </a:cubicBezTo>
                  <a:cubicBezTo>
                    <a:pt x="388" y="512"/>
                    <a:pt x="382" y="512"/>
                    <a:pt x="376" y="512"/>
                  </a:cubicBezTo>
                  <a:cubicBezTo>
                    <a:pt x="365" y="512"/>
                    <a:pt x="365" y="506"/>
                    <a:pt x="359" y="500"/>
                  </a:cubicBezTo>
                  <a:cubicBezTo>
                    <a:pt x="353" y="489"/>
                    <a:pt x="353" y="483"/>
                    <a:pt x="347" y="477"/>
                  </a:cubicBezTo>
                  <a:cubicBezTo>
                    <a:pt x="347" y="465"/>
                    <a:pt x="347" y="447"/>
                    <a:pt x="347" y="436"/>
                  </a:cubicBezTo>
                  <a:cubicBezTo>
                    <a:pt x="347" y="430"/>
                    <a:pt x="353" y="424"/>
                    <a:pt x="353" y="418"/>
                  </a:cubicBezTo>
                  <a:cubicBezTo>
                    <a:pt x="353" y="412"/>
                    <a:pt x="365" y="406"/>
                    <a:pt x="365" y="400"/>
                  </a:cubicBezTo>
                  <a:cubicBezTo>
                    <a:pt x="371" y="394"/>
                    <a:pt x="365" y="389"/>
                    <a:pt x="371" y="377"/>
                  </a:cubicBezTo>
                  <a:cubicBezTo>
                    <a:pt x="376" y="377"/>
                    <a:pt x="376" y="377"/>
                    <a:pt x="382" y="371"/>
                  </a:cubicBezTo>
                  <a:lnTo>
                    <a:pt x="388" y="371"/>
                  </a:lnTo>
                  <a:cubicBezTo>
                    <a:pt x="394" y="365"/>
                    <a:pt x="406" y="365"/>
                    <a:pt x="412" y="365"/>
                  </a:cubicBezTo>
                  <a:cubicBezTo>
                    <a:pt x="418" y="365"/>
                    <a:pt x="429" y="365"/>
                    <a:pt x="435" y="365"/>
                  </a:cubicBezTo>
                  <a:lnTo>
                    <a:pt x="435" y="371"/>
                  </a:lnTo>
                  <a:cubicBezTo>
                    <a:pt x="435" y="371"/>
                    <a:pt x="435" y="371"/>
                    <a:pt x="435" y="377"/>
                  </a:cubicBezTo>
                  <a:cubicBezTo>
                    <a:pt x="441" y="389"/>
                    <a:pt x="453" y="389"/>
                    <a:pt x="459" y="394"/>
                  </a:cubicBezTo>
                  <a:cubicBezTo>
                    <a:pt x="465" y="394"/>
                    <a:pt x="465" y="389"/>
                    <a:pt x="471" y="383"/>
                  </a:cubicBezTo>
                  <a:cubicBezTo>
                    <a:pt x="482" y="383"/>
                    <a:pt x="494" y="389"/>
                    <a:pt x="506" y="389"/>
                  </a:cubicBezTo>
                  <a:cubicBezTo>
                    <a:pt x="512" y="389"/>
                    <a:pt x="506" y="377"/>
                    <a:pt x="512" y="377"/>
                  </a:cubicBezTo>
                  <a:cubicBezTo>
                    <a:pt x="512" y="371"/>
                    <a:pt x="512" y="371"/>
                    <a:pt x="512" y="365"/>
                  </a:cubicBezTo>
                  <a:cubicBezTo>
                    <a:pt x="506" y="365"/>
                    <a:pt x="512" y="377"/>
                    <a:pt x="506" y="377"/>
                  </a:cubicBezTo>
                  <a:cubicBezTo>
                    <a:pt x="500" y="377"/>
                    <a:pt x="506" y="371"/>
                    <a:pt x="500" y="365"/>
                  </a:cubicBezTo>
                  <a:cubicBezTo>
                    <a:pt x="500" y="371"/>
                    <a:pt x="488" y="371"/>
                    <a:pt x="482" y="365"/>
                  </a:cubicBezTo>
                  <a:cubicBezTo>
                    <a:pt x="482" y="365"/>
                    <a:pt x="482" y="359"/>
                    <a:pt x="477" y="359"/>
                  </a:cubicBezTo>
                  <a:cubicBezTo>
                    <a:pt x="482" y="353"/>
                    <a:pt x="477" y="353"/>
                    <a:pt x="482" y="347"/>
                  </a:cubicBezTo>
                  <a:cubicBezTo>
                    <a:pt x="477" y="347"/>
                    <a:pt x="477" y="347"/>
                    <a:pt x="477" y="347"/>
                  </a:cubicBezTo>
                  <a:cubicBezTo>
                    <a:pt x="471" y="353"/>
                    <a:pt x="477" y="359"/>
                    <a:pt x="477" y="365"/>
                  </a:cubicBezTo>
                  <a:cubicBezTo>
                    <a:pt x="477" y="365"/>
                    <a:pt x="482" y="365"/>
                    <a:pt x="482" y="371"/>
                  </a:cubicBezTo>
                  <a:cubicBezTo>
                    <a:pt x="477" y="371"/>
                    <a:pt x="477" y="371"/>
                    <a:pt x="471" y="371"/>
                  </a:cubicBezTo>
                  <a:cubicBezTo>
                    <a:pt x="477" y="371"/>
                    <a:pt x="477" y="371"/>
                    <a:pt x="477" y="365"/>
                  </a:cubicBezTo>
                  <a:cubicBezTo>
                    <a:pt x="471" y="365"/>
                    <a:pt x="465" y="365"/>
                    <a:pt x="465" y="365"/>
                  </a:cubicBezTo>
                  <a:cubicBezTo>
                    <a:pt x="465" y="365"/>
                    <a:pt x="465" y="359"/>
                    <a:pt x="465" y="353"/>
                  </a:cubicBezTo>
                  <a:cubicBezTo>
                    <a:pt x="465" y="353"/>
                    <a:pt x="465" y="353"/>
                    <a:pt x="465" y="347"/>
                  </a:cubicBezTo>
                  <a:cubicBezTo>
                    <a:pt x="459" y="347"/>
                    <a:pt x="459" y="341"/>
                    <a:pt x="459" y="341"/>
                  </a:cubicBezTo>
                  <a:cubicBezTo>
                    <a:pt x="453" y="336"/>
                    <a:pt x="447" y="330"/>
                    <a:pt x="441" y="324"/>
                  </a:cubicBezTo>
                  <a:cubicBezTo>
                    <a:pt x="441" y="336"/>
                    <a:pt x="459" y="341"/>
                    <a:pt x="459" y="347"/>
                  </a:cubicBezTo>
                  <a:cubicBezTo>
                    <a:pt x="459" y="353"/>
                    <a:pt x="453" y="341"/>
                    <a:pt x="453" y="347"/>
                  </a:cubicBezTo>
                  <a:cubicBezTo>
                    <a:pt x="453" y="347"/>
                    <a:pt x="459" y="347"/>
                    <a:pt x="453" y="353"/>
                  </a:cubicBezTo>
                  <a:cubicBezTo>
                    <a:pt x="453" y="353"/>
                    <a:pt x="447" y="359"/>
                    <a:pt x="447" y="365"/>
                  </a:cubicBezTo>
                  <a:cubicBezTo>
                    <a:pt x="447" y="359"/>
                    <a:pt x="441" y="359"/>
                    <a:pt x="441" y="353"/>
                  </a:cubicBezTo>
                  <a:cubicBezTo>
                    <a:pt x="447" y="353"/>
                    <a:pt x="447" y="353"/>
                    <a:pt x="447" y="353"/>
                  </a:cubicBezTo>
                  <a:cubicBezTo>
                    <a:pt x="447" y="347"/>
                    <a:pt x="441" y="341"/>
                    <a:pt x="435" y="341"/>
                  </a:cubicBezTo>
                  <a:cubicBezTo>
                    <a:pt x="435" y="341"/>
                    <a:pt x="435" y="336"/>
                    <a:pt x="429" y="336"/>
                  </a:cubicBezTo>
                  <a:cubicBezTo>
                    <a:pt x="429" y="347"/>
                    <a:pt x="435" y="353"/>
                    <a:pt x="429" y="353"/>
                  </a:cubicBezTo>
                  <a:cubicBezTo>
                    <a:pt x="423" y="347"/>
                    <a:pt x="423" y="336"/>
                    <a:pt x="429" y="330"/>
                  </a:cubicBezTo>
                  <a:cubicBezTo>
                    <a:pt x="423" y="330"/>
                    <a:pt x="418" y="336"/>
                    <a:pt x="412" y="330"/>
                  </a:cubicBezTo>
                  <a:cubicBezTo>
                    <a:pt x="406" y="330"/>
                    <a:pt x="406" y="341"/>
                    <a:pt x="400" y="347"/>
                  </a:cubicBezTo>
                  <a:cubicBezTo>
                    <a:pt x="400" y="353"/>
                    <a:pt x="400" y="359"/>
                    <a:pt x="394" y="365"/>
                  </a:cubicBezTo>
                  <a:cubicBezTo>
                    <a:pt x="388" y="365"/>
                    <a:pt x="388" y="365"/>
                    <a:pt x="382" y="365"/>
                  </a:cubicBezTo>
                  <a:cubicBezTo>
                    <a:pt x="382" y="365"/>
                    <a:pt x="376" y="365"/>
                    <a:pt x="371" y="365"/>
                  </a:cubicBezTo>
                  <a:cubicBezTo>
                    <a:pt x="371" y="359"/>
                    <a:pt x="371" y="353"/>
                    <a:pt x="371" y="347"/>
                  </a:cubicBezTo>
                  <a:cubicBezTo>
                    <a:pt x="376" y="347"/>
                    <a:pt x="371" y="336"/>
                    <a:pt x="371" y="330"/>
                  </a:cubicBezTo>
                  <a:cubicBezTo>
                    <a:pt x="382" y="336"/>
                    <a:pt x="388" y="330"/>
                    <a:pt x="394" y="330"/>
                  </a:cubicBezTo>
                  <a:cubicBezTo>
                    <a:pt x="394" y="330"/>
                    <a:pt x="394" y="330"/>
                    <a:pt x="394" y="324"/>
                  </a:cubicBezTo>
                  <a:cubicBezTo>
                    <a:pt x="400" y="318"/>
                    <a:pt x="388" y="318"/>
                    <a:pt x="388" y="312"/>
                  </a:cubicBezTo>
                  <a:lnTo>
                    <a:pt x="382" y="312"/>
                  </a:lnTo>
                  <a:cubicBezTo>
                    <a:pt x="382" y="306"/>
                    <a:pt x="382" y="306"/>
                    <a:pt x="388" y="306"/>
                  </a:cubicBezTo>
                  <a:cubicBezTo>
                    <a:pt x="394" y="300"/>
                    <a:pt x="394" y="294"/>
                    <a:pt x="400" y="300"/>
                  </a:cubicBezTo>
                  <a:lnTo>
                    <a:pt x="400" y="294"/>
                  </a:lnTo>
                  <a:cubicBezTo>
                    <a:pt x="394" y="294"/>
                    <a:pt x="388" y="294"/>
                    <a:pt x="376" y="294"/>
                  </a:cubicBezTo>
                  <a:cubicBezTo>
                    <a:pt x="376" y="289"/>
                    <a:pt x="382" y="294"/>
                    <a:pt x="388" y="289"/>
                  </a:cubicBezTo>
                  <a:cubicBezTo>
                    <a:pt x="382" y="289"/>
                    <a:pt x="382" y="282"/>
                    <a:pt x="382" y="277"/>
                  </a:cubicBezTo>
                  <a:cubicBezTo>
                    <a:pt x="382" y="277"/>
                    <a:pt x="388" y="277"/>
                    <a:pt x="388" y="271"/>
                  </a:cubicBezTo>
                  <a:cubicBezTo>
                    <a:pt x="388" y="271"/>
                    <a:pt x="388" y="271"/>
                    <a:pt x="382" y="265"/>
                  </a:cubicBezTo>
                  <a:cubicBezTo>
                    <a:pt x="382" y="259"/>
                    <a:pt x="382" y="253"/>
                    <a:pt x="382" y="247"/>
                  </a:cubicBezTo>
                  <a:cubicBezTo>
                    <a:pt x="388" y="247"/>
                    <a:pt x="388" y="241"/>
                    <a:pt x="394" y="241"/>
                  </a:cubicBezTo>
                  <a:cubicBezTo>
                    <a:pt x="394" y="247"/>
                    <a:pt x="394" y="247"/>
                    <a:pt x="388" y="247"/>
                  </a:cubicBezTo>
                  <a:cubicBezTo>
                    <a:pt x="394" y="253"/>
                    <a:pt x="394" y="253"/>
                    <a:pt x="394" y="253"/>
                  </a:cubicBezTo>
                  <a:cubicBezTo>
                    <a:pt x="394" y="265"/>
                    <a:pt x="400" y="265"/>
                    <a:pt x="400" y="271"/>
                  </a:cubicBezTo>
                  <a:cubicBezTo>
                    <a:pt x="400" y="277"/>
                    <a:pt x="406" y="277"/>
                    <a:pt x="406" y="277"/>
                  </a:cubicBezTo>
                  <a:cubicBezTo>
                    <a:pt x="400" y="282"/>
                    <a:pt x="400" y="289"/>
                    <a:pt x="400" y="294"/>
                  </a:cubicBezTo>
                  <a:cubicBezTo>
                    <a:pt x="406" y="294"/>
                    <a:pt x="400" y="282"/>
                    <a:pt x="412" y="289"/>
                  </a:cubicBezTo>
                  <a:cubicBezTo>
                    <a:pt x="412" y="282"/>
                    <a:pt x="412" y="282"/>
                    <a:pt x="412" y="277"/>
                  </a:cubicBezTo>
                  <a:cubicBezTo>
                    <a:pt x="418" y="277"/>
                    <a:pt x="418" y="277"/>
                    <a:pt x="423" y="271"/>
                  </a:cubicBezTo>
                  <a:lnTo>
                    <a:pt x="423" y="271"/>
                  </a:lnTo>
                  <a:cubicBezTo>
                    <a:pt x="423" y="265"/>
                    <a:pt x="423" y="265"/>
                    <a:pt x="429" y="259"/>
                  </a:cubicBezTo>
                  <a:cubicBezTo>
                    <a:pt x="423" y="253"/>
                    <a:pt x="418" y="259"/>
                    <a:pt x="418" y="253"/>
                  </a:cubicBezTo>
                  <a:cubicBezTo>
                    <a:pt x="418" y="247"/>
                    <a:pt x="418" y="241"/>
                    <a:pt x="412" y="235"/>
                  </a:cubicBezTo>
                  <a:cubicBezTo>
                    <a:pt x="418" y="230"/>
                    <a:pt x="418" y="218"/>
                    <a:pt x="429" y="218"/>
                  </a:cubicBezTo>
                  <a:lnTo>
                    <a:pt x="429" y="212"/>
                  </a:lnTo>
                  <a:lnTo>
                    <a:pt x="429" y="212"/>
                  </a:lnTo>
                  <a:cubicBezTo>
                    <a:pt x="435" y="206"/>
                    <a:pt x="435" y="200"/>
                    <a:pt x="441" y="194"/>
                  </a:cubicBezTo>
                  <a:cubicBezTo>
                    <a:pt x="447" y="188"/>
                    <a:pt x="453" y="182"/>
                    <a:pt x="453" y="177"/>
                  </a:cubicBezTo>
                  <a:cubicBezTo>
                    <a:pt x="459" y="177"/>
                    <a:pt x="459" y="177"/>
                    <a:pt x="459" y="177"/>
                  </a:cubicBezTo>
                  <a:cubicBezTo>
                    <a:pt x="465" y="177"/>
                    <a:pt x="465" y="171"/>
                    <a:pt x="471" y="171"/>
                  </a:cubicBezTo>
                  <a:cubicBezTo>
                    <a:pt x="477" y="171"/>
                    <a:pt x="477" y="171"/>
                    <a:pt x="482" y="171"/>
                  </a:cubicBezTo>
                  <a:cubicBezTo>
                    <a:pt x="488" y="171"/>
                    <a:pt x="488" y="177"/>
                    <a:pt x="488" y="177"/>
                  </a:cubicBezTo>
                  <a:cubicBezTo>
                    <a:pt x="494" y="177"/>
                    <a:pt x="500" y="182"/>
                    <a:pt x="500" y="182"/>
                  </a:cubicBezTo>
                  <a:cubicBezTo>
                    <a:pt x="512" y="188"/>
                    <a:pt x="524" y="188"/>
                    <a:pt x="518" y="200"/>
                  </a:cubicBezTo>
                  <a:cubicBezTo>
                    <a:pt x="524" y="200"/>
                    <a:pt x="524" y="194"/>
                    <a:pt x="524" y="182"/>
                  </a:cubicBezTo>
                  <a:cubicBezTo>
                    <a:pt x="530" y="188"/>
                    <a:pt x="530" y="188"/>
                    <a:pt x="535" y="188"/>
                  </a:cubicBezTo>
                  <a:lnTo>
                    <a:pt x="535" y="194"/>
                  </a:lnTo>
                  <a:cubicBezTo>
                    <a:pt x="541" y="194"/>
                    <a:pt x="547" y="188"/>
                    <a:pt x="553" y="182"/>
                  </a:cubicBezTo>
                  <a:cubicBezTo>
                    <a:pt x="559" y="188"/>
                    <a:pt x="565" y="182"/>
                    <a:pt x="571" y="182"/>
                  </a:cubicBezTo>
                  <a:cubicBezTo>
                    <a:pt x="571" y="177"/>
                    <a:pt x="565" y="182"/>
                    <a:pt x="565" y="177"/>
                  </a:cubicBezTo>
                  <a:cubicBezTo>
                    <a:pt x="577" y="177"/>
                    <a:pt x="577" y="177"/>
                    <a:pt x="582" y="177"/>
                  </a:cubicBezTo>
                  <a:cubicBezTo>
                    <a:pt x="588" y="171"/>
                    <a:pt x="594" y="165"/>
                    <a:pt x="600" y="159"/>
                  </a:cubicBezTo>
                  <a:cubicBezTo>
                    <a:pt x="606" y="159"/>
                    <a:pt x="606" y="165"/>
                    <a:pt x="606" y="165"/>
                  </a:cubicBezTo>
                  <a:cubicBezTo>
                    <a:pt x="612" y="171"/>
                    <a:pt x="606" y="159"/>
                    <a:pt x="612" y="165"/>
                  </a:cubicBezTo>
                  <a:cubicBezTo>
                    <a:pt x="612" y="165"/>
                    <a:pt x="612" y="171"/>
                    <a:pt x="617" y="171"/>
                  </a:cubicBezTo>
                  <a:lnTo>
                    <a:pt x="617" y="165"/>
                  </a:lnTo>
                  <a:cubicBezTo>
                    <a:pt x="623" y="159"/>
                    <a:pt x="629" y="165"/>
                    <a:pt x="629" y="171"/>
                  </a:cubicBezTo>
                  <a:cubicBezTo>
                    <a:pt x="634" y="159"/>
                    <a:pt x="623" y="165"/>
                    <a:pt x="623" y="159"/>
                  </a:cubicBezTo>
                  <a:cubicBezTo>
                    <a:pt x="623" y="153"/>
                    <a:pt x="629" y="159"/>
                    <a:pt x="634" y="159"/>
                  </a:cubicBezTo>
                  <a:cubicBezTo>
                    <a:pt x="634" y="153"/>
                    <a:pt x="634" y="153"/>
                    <a:pt x="634" y="147"/>
                  </a:cubicBezTo>
                  <a:cubicBezTo>
                    <a:pt x="640" y="147"/>
                    <a:pt x="640" y="147"/>
                    <a:pt x="646" y="141"/>
                  </a:cubicBezTo>
                  <a:cubicBezTo>
                    <a:pt x="652" y="141"/>
                    <a:pt x="658" y="141"/>
                    <a:pt x="658" y="135"/>
                  </a:cubicBezTo>
                  <a:cubicBezTo>
                    <a:pt x="664" y="135"/>
                    <a:pt x="664" y="141"/>
                    <a:pt x="664" y="141"/>
                  </a:cubicBezTo>
                  <a:cubicBezTo>
                    <a:pt x="670" y="141"/>
                    <a:pt x="670" y="135"/>
                    <a:pt x="676" y="135"/>
                  </a:cubicBezTo>
                  <a:cubicBezTo>
                    <a:pt x="676" y="129"/>
                    <a:pt x="676" y="129"/>
                    <a:pt x="682" y="124"/>
                  </a:cubicBezTo>
                  <a:cubicBezTo>
                    <a:pt x="687" y="124"/>
                    <a:pt x="687" y="129"/>
                    <a:pt x="687" y="129"/>
                  </a:cubicBezTo>
                  <a:cubicBezTo>
                    <a:pt x="693" y="129"/>
                    <a:pt x="699" y="135"/>
                    <a:pt x="705" y="129"/>
                  </a:cubicBezTo>
                  <a:cubicBezTo>
                    <a:pt x="705" y="135"/>
                    <a:pt x="711" y="135"/>
                    <a:pt x="711" y="141"/>
                  </a:cubicBezTo>
                  <a:cubicBezTo>
                    <a:pt x="711" y="147"/>
                    <a:pt x="711" y="147"/>
                    <a:pt x="711" y="153"/>
                  </a:cubicBezTo>
                  <a:cubicBezTo>
                    <a:pt x="717" y="147"/>
                    <a:pt x="717" y="153"/>
                    <a:pt x="723" y="153"/>
                  </a:cubicBezTo>
                  <a:lnTo>
                    <a:pt x="729" y="153"/>
                  </a:lnTo>
                  <a:cubicBezTo>
                    <a:pt x="729" y="153"/>
                    <a:pt x="735" y="159"/>
                    <a:pt x="741" y="159"/>
                  </a:cubicBezTo>
                  <a:cubicBezTo>
                    <a:pt x="770" y="188"/>
                    <a:pt x="793" y="224"/>
                    <a:pt x="817" y="259"/>
                  </a:cubicBezTo>
                  <a:close/>
                  <a:moveTo>
                    <a:pt x="846" y="336"/>
                  </a:moveTo>
                  <a:lnTo>
                    <a:pt x="846" y="336"/>
                  </a:lnTo>
                  <a:lnTo>
                    <a:pt x="846" y="336"/>
                  </a:lnTo>
                  <a:cubicBezTo>
                    <a:pt x="841" y="336"/>
                    <a:pt x="841" y="330"/>
                    <a:pt x="841" y="330"/>
                  </a:cubicBezTo>
                  <a:cubicBezTo>
                    <a:pt x="835" y="330"/>
                    <a:pt x="835" y="341"/>
                    <a:pt x="829" y="336"/>
                  </a:cubicBezTo>
                  <a:cubicBezTo>
                    <a:pt x="829" y="330"/>
                    <a:pt x="835" y="324"/>
                    <a:pt x="835" y="318"/>
                  </a:cubicBezTo>
                  <a:lnTo>
                    <a:pt x="841" y="318"/>
                  </a:lnTo>
                  <a:cubicBezTo>
                    <a:pt x="841" y="324"/>
                    <a:pt x="841" y="330"/>
                    <a:pt x="846" y="336"/>
                  </a:cubicBezTo>
                  <a:close/>
                  <a:moveTo>
                    <a:pt x="793" y="477"/>
                  </a:moveTo>
                  <a:lnTo>
                    <a:pt x="793" y="477"/>
                  </a:lnTo>
                  <a:cubicBezTo>
                    <a:pt x="799" y="477"/>
                    <a:pt x="799" y="471"/>
                    <a:pt x="805" y="477"/>
                  </a:cubicBezTo>
                  <a:cubicBezTo>
                    <a:pt x="805" y="471"/>
                    <a:pt x="805" y="465"/>
                    <a:pt x="805" y="465"/>
                  </a:cubicBezTo>
                  <a:cubicBezTo>
                    <a:pt x="811" y="465"/>
                    <a:pt x="811" y="465"/>
                    <a:pt x="811" y="471"/>
                  </a:cubicBezTo>
                  <a:cubicBezTo>
                    <a:pt x="811" y="477"/>
                    <a:pt x="817" y="471"/>
                    <a:pt x="817" y="483"/>
                  </a:cubicBezTo>
                  <a:cubicBezTo>
                    <a:pt x="811" y="483"/>
                    <a:pt x="805" y="483"/>
                    <a:pt x="805" y="489"/>
                  </a:cubicBezTo>
                  <a:cubicBezTo>
                    <a:pt x="799" y="489"/>
                    <a:pt x="805" y="483"/>
                    <a:pt x="805" y="477"/>
                  </a:cubicBezTo>
                  <a:cubicBezTo>
                    <a:pt x="799" y="477"/>
                    <a:pt x="799" y="483"/>
                    <a:pt x="793" y="477"/>
                  </a:cubicBezTo>
                  <a:close/>
                  <a:moveTo>
                    <a:pt x="799" y="548"/>
                  </a:moveTo>
                  <a:lnTo>
                    <a:pt x="799" y="548"/>
                  </a:lnTo>
                  <a:cubicBezTo>
                    <a:pt x="793" y="548"/>
                    <a:pt x="793" y="542"/>
                    <a:pt x="793" y="542"/>
                  </a:cubicBezTo>
                  <a:cubicBezTo>
                    <a:pt x="788" y="542"/>
                    <a:pt x="788" y="548"/>
                    <a:pt x="788" y="553"/>
                  </a:cubicBezTo>
                  <a:cubicBezTo>
                    <a:pt x="776" y="542"/>
                    <a:pt x="782" y="524"/>
                    <a:pt x="788" y="518"/>
                  </a:cubicBezTo>
                  <a:cubicBezTo>
                    <a:pt x="793" y="524"/>
                    <a:pt x="799" y="524"/>
                    <a:pt x="799" y="530"/>
                  </a:cubicBezTo>
                  <a:lnTo>
                    <a:pt x="793" y="530"/>
                  </a:lnTo>
                  <a:cubicBezTo>
                    <a:pt x="793" y="536"/>
                    <a:pt x="799" y="542"/>
                    <a:pt x="799" y="548"/>
                  </a:cubicBezTo>
                  <a:close/>
                  <a:moveTo>
                    <a:pt x="782" y="530"/>
                  </a:moveTo>
                  <a:lnTo>
                    <a:pt x="782" y="530"/>
                  </a:lnTo>
                  <a:cubicBezTo>
                    <a:pt x="776" y="530"/>
                    <a:pt x="782" y="542"/>
                    <a:pt x="776" y="542"/>
                  </a:cubicBezTo>
                  <a:lnTo>
                    <a:pt x="776" y="542"/>
                  </a:lnTo>
                  <a:cubicBezTo>
                    <a:pt x="776" y="548"/>
                    <a:pt x="776" y="548"/>
                    <a:pt x="776" y="548"/>
                  </a:cubicBezTo>
                  <a:cubicBezTo>
                    <a:pt x="764" y="553"/>
                    <a:pt x="764" y="542"/>
                    <a:pt x="758" y="542"/>
                  </a:cubicBezTo>
                  <a:cubicBezTo>
                    <a:pt x="758" y="536"/>
                    <a:pt x="752" y="536"/>
                    <a:pt x="752" y="530"/>
                  </a:cubicBezTo>
                  <a:cubicBezTo>
                    <a:pt x="752" y="512"/>
                    <a:pt x="770" y="518"/>
                    <a:pt x="770" y="500"/>
                  </a:cubicBezTo>
                  <a:cubicBezTo>
                    <a:pt x="776" y="500"/>
                    <a:pt x="782" y="500"/>
                    <a:pt x="788" y="506"/>
                  </a:cubicBezTo>
                  <a:cubicBezTo>
                    <a:pt x="788" y="512"/>
                    <a:pt x="782" y="512"/>
                    <a:pt x="782" y="512"/>
                  </a:cubicBezTo>
                  <a:cubicBezTo>
                    <a:pt x="782" y="518"/>
                    <a:pt x="782" y="524"/>
                    <a:pt x="782" y="530"/>
                  </a:cubicBezTo>
                  <a:close/>
                  <a:moveTo>
                    <a:pt x="776" y="565"/>
                  </a:moveTo>
                  <a:lnTo>
                    <a:pt x="776" y="565"/>
                  </a:lnTo>
                  <a:cubicBezTo>
                    <a:pt x="758" y="571"/>
                    <a:pt x="752" y="559"/>
                    <a:pt x="741" y="559"/>
                  </a:cubicBezTo>
                  <a:cubicBezTo>
                    <a:pt x="741" y="553"/>
                    <a:pt x="741" y="553"/>
                    <a:pt x="741" y="553"/>
                  </a:cubicBezTo>
                  <a:cubicBezTo>
                    <a:pt x="752" y="553"/>
                    <a:pt x="758" y="559"/>
                    <a:pt x="770" y="559"/>
                  </a:cubicBezTo>
                  <a:cubicBezTo>
                    <a:pt x="770" y="565"/>
                    <a:pt x="776" y="559"/>
                    <a:pt x="776" y="565"/>
                  </a:cubicBezTo>
                  <a:close/>
                  <a:moveTo>
                    <a:pt x="782" y="436"/>
                  </a:moveTo>
                  <a:lnTo>
                    <a:pt x="782" y="436"/>
                  </a:lnTo>
                  <a:cubicBezTo>
                    <a:pt x="782" y="430"/>
                    <a:pt x="782" y="424"/>
                    <a:pt x="782" y="424"/>
                  </a:cubicBezTo>
                  <a:cubicBezTo>
                    <a:pt x="782" y="418"/>
                    <a:pt x="788" y="412"/>
                    <a:pt x="788" y="418"/>
                  </a:cubicBezTo>
                  <a:cubicBezTo>
                    <a:pt x="788" y="424"/>
                    <a:pt x="788" y="430"/>
                    <a:pt x="782" y="436"/>
                  </a:cubicBezTo>
                  <a:close/>
                  <a:moveTo>
                    <a:pt x="799" y="447"/>
                  </a:moveTo>
                  <a:lnTo>
                    <a:pt x="799" y="447"/>
                  </a:lnTo>
                  <a:cubicBezTo>
                    <a:pt x="799" y="453"/>
                    <a:pt x="793" y="453"/>
                    <a:pt x="793" y="459"/>
                  </a:cubicBezTo>
                  <a:cubicBezTo>
                    <a:pt x="788" y="459"/>
                    <a:pt x="788" y="453"/>
                    <a:pt x="788" y="453"/>
                  </a:cubicBezTo>
                  <a:cubicBezTo>
                    <a:pt x="782" y="442"/>
                    <a:pt x="793" y="442"/>
                    <a:pt x="799" y="447"/>
                  </a:cubicBezTo>
                  <a:close/>
                  <a:moveTo>
                    <a:pt x="829" y="524"/>
                  </a:moveTo>
                  <a:lnTo>
                    <a:pt x="829" y="524"/>
                  </a:lnTo>
                  <a:cubicBezTo>
                    <a:pt x="829" y="530"/>
                    <a:pt x="823" y="530"/>
                    <a:pt x="817" y="530"/>
                  </a:cubicBezTo>
                  <a:cubicBezTo>
                    <a:pt x="817" y="518"/>
                    <a:pt x="829" y="518"/>
                    <a:pt x="829" y="524"/>
                  </a:cubicBezTo>
                  <a:close/>
                  <a:moveTo>
                    <a:pt x="829" y="383"/>
                  </a:moveTo>
                  <a:lnTo>
                    <a:pt x="829" y="383"/>
                  </a:lnTo>
                  <a:cubicBezTo>
                    <a:pt x="823" y="383"/>
                    <a:pt x="823" y="377"/>
                    <a:pt x="823" y="383"/>
                  </a:cubicBezTo>
                  <a:cubicBezTo>
                    <a:pt x="817" y="383"/>
                    <a:pt x="817" y="383"/>
                    <a:pt x="811" y="389"/>
                  </a:cubicBezTo>
                  <a:cubicBezTo>
                    <a:pt x="811" y="389"/>
                    <a:pt x="805" y="389"/>
                    <a:pt x="805" y="383"/>
                  </a:cubicBezTo>
                  <a:cubicBezTo>
                    <a:pt x="811" y="383"/>
                    <a:pt x="811" y="383"/>
                    <a:pt x="817" y="383"/>
                  </a:cubicBezTo>
                  <a:cubicBezTo>
                    <a:pt x="817" y="377"/>
                    <a:pt x="811" y="383"/>
                    <a:pt x="811" y="377"/>
                  </a:cubicBezTo>
                  <a:cubicBezTo>
                    <a:pt x="811" y="371"/>
                    <a:pt x="817" y="371"/>
                    <a:pt x="823" y="371"/>
                  </a:cubicBezTo>
                  <a:cubicBezTo>
                    <a:pt x="829" y="365"/>
                    <a:pt x="829" y="359"/>
                    <a:pt x="835" y="359"/>
                  </a:cubicBezTo>
                  <a:lnTo>
                    <a:pt x="835" y="353"/>
                  </a:lnTo>
                  <a:cubicBezTo>
                    <a:pt x="835" y="347"/>
                    <a:pt x="835" y="341"/>
                    <a:pt x="835" y="336"/>
                  </a:cubicBezTo>
                  <a:lnTo>
                    <a:pt x="841" y="336"/>
                  </a:lnTo>
                  <a:cubicBezTo>
                    <a:pt x="841" y="347"/>
                    <a:pt x="846" y="359"/>
                    <a:pt x="846" y="371"/>
                  </a:cubicBezTo>
                  <a:cubicBezTo>
                    <a:pt x="841" y="377"/>
                    <a:pt x="829" y="377"/>
                    <a:pt x="829" y="383"/>
                  </a:cubicBezTo>
                  <a:close/>
                  <a:moveTo>
                    <a:pt x="829" y="300"/>
                  </a:moveTo>
                  <a:lnTo>
                    <a:pt x="829" y="300"/>
                  </a:lnTo>
                  <a:cubicBezTo>
                    <a:pt x="835" y="300"/>
                    <a:pt x="835" y="306"/>
                    <a:pt x="841" y="312"/>
                  </a:cubicBezTo>
                  <a:cubicBezTo>
                    <a:pt x="835" y="312"/>
                    <a:pt x="835" y="306"/>
                    <a:pt x="829" y="300"/>
                  </a:cubicBezTo>
                  <a:close/>
                  <a:moveTo>
                    <a:pt x="705" y="506"/>
                  </a:moveTo>
                  <a:lnTo>
                    <a:pt x="705" y="506"/>
                  </a:lnTo>
                  <a:cubicBezTo>
                    <a:pt x="711" y="500"/>
                    <a:pt x="711" y="506"/>
                    <a:pt x="711" y="500"/>
                  </a:cubicBezTo>
                  <a:cubicBezTo>
                    <a:pt x="717" y="500"/>
                    <a:pt x="717" y="506"/>
                    <a:pt x="717" y="506"/>
                  </a:cubicBezTo>
                  <a:cubicBezTo>
                    <a:pt x="717" y="512"/>
                    <a:pt x="723" y="512"/>
                    <a:pt x="723" y="518"/>
                  </a:cubicBezTo>
                  <a:cubicBezTo>
                    <a:pt x="729" y="518"/>
                    <a:pt x="729" y="524"/>
                    <a:pt x="735" y="530"/>
                  </a:cubicBezTo>
                  <a:cubicBezTo>
                    <a:pt x="735" y="536"/>
                    <a:pt x="741" y="542"/>
                    <a:pt x="741" y="548"/>
                  </a:cubicBezTo>
                  <a:cubicBezTo>
                    <a:pt x="729" y="553"/>
                    <a:pt x="729" y="542"/>
                    <a:pt x="723" y="542"/>
                  </a:cubicBezTo>
                  <a:cubicBezTo>
                    <a:pt x="723" y="518"/>
                    <a:pt x="705" y="524"/>
                    <a:pt x="705" y="506"/>
                  </a:cubicBezTo>
                  <a:close/>
                  <a:moveTo>
                    <a:pt x="658" y="483"/>
                  </a:moveTo>
                  <a:lnTo>
                    <a:pt x="658" y="483"/>
                  </a:lnTo>
                  <a:cubicBezTo>
                    <a:pt x="664" y="489"/>
                    <a:pt x="664" y="489"/>
                    <a:pt x="664" y="494"/>
                  </a:cubicBezTo>
                  <a:cubicBezTo>
                    <a:pt x="664" y="494"/>
                    <a:pt x="664" y="500"/>
                    <a:pt x="658" y="500"/>
                  </a:cubicBezTo>
                  <a:cubicBezTo>
                    <a:pt x="652" y="494"/>
                    <a:pt x="664" y="494"/>
                    <a:pt x="658" y="483"/>
                  </a:cubicBezTo>
                  <a:close/>
                  <a:moveTo>
                    <a:pt x="559" y="612"/>
                  </a:moveTo>
                  <a:lnTo>
                    <a:pt x="559" y="612"/>
                  </a:lnTo>
                  <a:cubicBezTo>
                    <a:pt x="559" y="618"/>
                    <a:pt x="559" y="618"/>
                    <a:pt x="553" y="618"/>
                  </a:cubicBezTo>
                  <a:lnTo>
                    <a:pt x="553" y="624"/>
                  </a:lnTo>
                  <a:cubicBezTo>
                    <a:pt x="553" y="636"/>
                    <a:pt x="553" y="636"/>
                    <a:pt x="553" y="642"/>
                  </a:cubicBezTo>
                  <a:cubicBezTo>
                    <a:pt x="547" y="642"/>
                    <a:pt x="541" y="648"/>
                    <a:pt x="541" y="648"/>
                  </a:cubicBezTo>
                  <a:cubicBezTo>
                    <a:pt x="535" y="642"/>
                    <a:pt x="535" y="636"/>
                    <a:pt x="535" y="624"/>
                  </a:cubicBezTo>
                  <a:cubicBezTo>
                    <a:pt x="535" y="624"/>
                    <a:pt x="535" y="618"/>
                    <a:pt x="541" y="618"/>
                  </a:cubicBezTo>
                  <a:cubicBezTo>
                    <a:pt x="541" y="612"/>
                    <a:pt x="535" y="612"/>
                    <a:pt x="535" y="606"/>
                  </a:cubicBezTo>
                  <a:cubicBezTo>
                    <a:pt x="541" y="601"/>
                    <a:pt x="547" y="595"/>
                    <a:pt x="553" y="595"/>
                  </a:cubicBezTo>
                  <a:cubicBezTo>
                    <a:pt x="553" y="589"/>
                    <a:pt x="553" y="583"/>
                    <a:pt x="553" y="577"/>
                  </a:cubicBezTo>
                  <a:cubicBezTo>
                    <a:pt x="559" y="577"/>
                    <a:pt x="559" y="589"/>
                    <a:pt x="559" y="589"/>
                  </a:cubicBezTo>
                  <a:cubicBezTo>
                    <a:pt x="559" y="601"/>
                    <a:pt x="559" y="606"/>
                    <a:pt x="559" y="612"/>
                  </a:cubicBezTo>
                  <a:close/>
                  <a:moveTo>
                    <a:pt x="247" y="760"/>
                  </a:moveTo>
                  <a:lnTo>
                    <a:pt x="247" y="760"/>
                  </a:lnTo>
                  <a:cubicBezTo>
                    <a:pt x="247" y="754"/>
                    <a:pt x="253" y="754"/>
                    <a:pt x="253" y="760"/>
                  </a:cubicBezTo>
                  <a:cubicBezTo>
                    <a:pt x="253" y="760"/>
                    <a:pt x="253" y="760"/>
                    <a:pt x="247" y="760"/>
                  </a:cubicBezTo>
                  <a:close/>
                  <a:moveTo>
                    <a:pt x="300" y="235"/>
                  </a:moveTo>
                  <a:lnTo>
                    <a:pt x="300" y="235"/>
                  </a:lnTo>
                  <a:cubicBezTo>
                    <a:pt x="300" y="235"/>
                    <a:pt x="294" y="241"/>
                    <a:pt x="294" y="247"/>
                  </a:cubicBezTo>
                  <a:cubicBezTo>
                    <a:pt x="288" y="247"/>
                    <a:pt x="294" y="235"/>
                    <a:pt x="288" y="235"/>
                  </a:cubicBezTo>
                  <a:cubicBezTo>
                    <a:pt x="282" y="235"/>
                    <a:pt x="282" y="235"/>
                    <a:pt x="276" y="235"/>
                  </a:cubicBezTo>
                  <a:cubicBezTo>
                    <a:pt x="270" y="230"/>
                    <a:pt x="276" y="212"/>
                    <a:pt x="270" y="200"/>
                  </a:cubicBezTo>
                  <a:cubicBezTo>
                    <a:pt x="265" y="194"/>
                    <a:pt x="276" y="194"/>
                    <a:pt x="270" y="194"/>
                  </a:cubicBezTo>
                  <a:cubicBezTo>
                    <a:pt x="276" y="188"/>
                    <a:pt x="276" y="188"/>
                    <a:pt x="282" y="182"/>
                  </a:cubicBezTo>
                  <a:cubicBezTo>
                    <a:pt x="282" y="177"/>
                    <a:pt x="270" y="182"/>
                    <a:pt x="270" y="177"/>
                  </a:cubicBezTo>
                  <a:cubicBezTo>
                    <a:pt x="270" y="177"/>
                    <a:pt x="276" y="177"/>
                    <a:pt x="276" y="171"/>
                  </a:cubicBezTo>
                  <a:cubicBezTo>
                    <a:pt x="276" y="165"/>
                    <a:pt x="270" y="177"/>
                    <a:pt x="270" y="171"/>
                  </a:cubicBezTo>
                  <a:cubicBezTo>
                    <a:pt x="265" y="165"/>
                    <a:pt x="270" y="165"/>
                    <a:pt x="270" y="159"/>
                  </a:cubicBezTo>
                  <a:cubicBezTo>
                    <a:pt x="265" y="153"/>
                    <a:pt x="265" y="153"/>
                    <a:pt x="265" y="147"/>
                  </a:cubicBezTo>
                  <a:cubicBezTo>
                    <a:pt x="259" y="147"/>
                    <a:pt x="253" y="141"/>
                    <a:pt x="247" y="141"/>
                  </a:cubicBezTo>
                  <a:cubicBezTo>
                    <a:pt x="247" y="141"/>
                    <a:pt x="247" y="147"/>
                    <a:pt x="241" y="141"/>
                  </a:cubicBezTo>
                  <a:cubicBezTo>
                    <a:pt x="241" y="141"/>
                    <a:pt x="235" y="141"/>
                    <a:pt x="229" y="135"/>
                  </a:cubicBezTo>
                  <a:cubicBezTo>
                    <a:pt x="235" y="129"/>
                    <a:pt x="241" y="135"/>
                    <a:pt x="247" y="129"/>
                  </a:cubicBezTo>
                  <a:cubicBezTo>
                    <a:pt x="247" y="124"/>
                    <a:pt x="241" y="129"/>
                    <a:pt x="241" y="129"/>
                  </a:cubicBezTo>
                  <a:cubicBezTo>
                    <a:pt x="241" y="124"/>
                    <a:pt x="235" y="124"/>
                    <a:pt x="235" y="129"/>
                  </a:cubicBezTo>
                  <a:cubicBezTo>
                    <a:pt x="229" y="129"/>
                    <a:pt x="229" y="124"/>
                    <a:pt x="229" y="129"/>
                  </a:cubicBezTo>
                  <a:cubicBezTo>
                    <a:pt x="229" y="124"/>
                    <a:pt x="235" y="118"/>
                    <a:pt x="235" y="124"/>
                  </a:cubicBezTo>
                  <a:cubicBezTo>
                    <a:pt x="241" y="118"/>
                    <a:pt x="247" y="118"/>
                    <a:pt x="253" y="112"/>
                  </a:cubicBezTo>
                  <a:cubicBezTo>
                    <a:pt x="253" y="112"/>
                    <a:pt x="247" y="112"/>
                    <a:pt x="247" y="106"/>
                  </a:cubicBezTo>
                  <a:cubicBezTo>
                    <a:pt x="259" y="106"/>
                    <a:pt x="265" y="94"/>
                    <a:pt x="282" y="94"/>
                  </a:cubicBezTo>
                  <a:cubicBezTo>
                    <a:pt x="288" y="94"/>
                    <a:pt x="294" y="94"/>
                    <a:pt x="306" y="94"/>
                  </a:cubicBezTo>
                  <a:cubicBezTo>
                    <a:pt x="306" y="94"/>
                    <a:pt x="306" y="88"/>
                    <a:pt x="306" y="82"/>
                  </a:cubicBezTo>
                  <a:cubicBezTo>
                    <a:pt x="306" y="77"/>
                    <a:pt x="312" y="82"/>
                    <a:pt x="318" y="82"/>
                  </a:cubicBezTo>
                  <a:cubicBezTo>
                    <a:pt x="323" y="77"/>
                    <a:pt x="341" y="82"/>
                    <a:pt x="347" y="77"/>
                  </a:cubicBezTo>
                  <a:cubicBezTo>
                    <a:pt x="347" y="77"/>
                    <a:pt x="353" y="77"/>
                    <a:pt x="353" y="82"/>
                  </a:cubicBezTo>
                  <a:cubicBezTo>
                    <a:pt x="353" y="77"/>
                    <a:pt x="359" y="77"/>
                    <a:pt x="365" y="82"/>
                  </a:cubicBezTo>
                  <a:cubicBezTo>
                    <a:pt x="371" y="82"/>
                    <a:pt x="376" y="82"/>
                    <a:pt x="382" y="88"/>
                  </a:cubicBezTo>
                  <a:cubicBezTo>
                    <a:pt x="376" y="94"/>
                    <a:pt x="365" y="88"/>
                    <a:pt x="365" y="94"/>
                  </a:cubicBezTo>
                  <a:cubicBezTo>
                    <a:pt x="371" y="100"/>
                    <a:pt x="376" y="94"/>
                    <a:pt x="382" y="94"/>
                  </a:cubicBezTo>
                  <a:cubicBezTo>
                    <a:pt x="388" y="94"/>
                    <a:pt x="388" y="100"/>
                    <a:pt x="388" y="100"/>
                  </a:cubicBezTo>
                  <a:cubicBezTo>
                    <a:pt x="388" y="100"/>
                    <a:pt x="394" y="100"/>
                    <a:pt x="394" y="106"/>
                  </a:cubicBezTo>
                  <a:cubicBezTo>
                    <a:pt x="394" y="112"/>
                    <a:pt x="388" y="106"/>
                    <a:pt x="382" y="106"/>
                  </a:cubicBezTo>
                  <a:cubicBezTo>
                    <a:pt x="382" y="106"/>
                    <a:pt x="382" y="112"/>
                    <a:pt x="376" y="112"/>
                  </a:cubicBezTo>
                  <a:cubicBezTo>
                    <a:pt x="376" y="118"/>
                    <a:pt x="376" y="118"/>
                    <a:pt x="376" y="124"/>
                  </a:cubicBezTo>
                  <a:cubicBezTo>
                    <a:pt x="371" y="118"/>
                    <a:pt x="376" y="124"/>
                    <a:pt x="371" y="124"/>
                  </a:cubicBezTo>
                  <a:cubicBezTo>
                    <a:pt x="371" y="129"/>
                    <a:pt x="382" y="129"/>
                    <a:pt x="382" y="135"/>
                  </a:cubicBezTo>
                  <a:cubicBezTo>
                    <a:pt x="376" y="135"/>
                    <a:pt x="371" y="135"/>
                    <a:pt x="371" y="135"/>
                  </a:cubicBezTo>
                  <a:cubicBezTo>
                    <a:pt x="371" y="141"/>
                    <a:pt x="376" y="159"/>
                    <a:pt x="365" y="159"/>
                  </a:cubicBezTo>
                  <a:cubicBezTo>
                    <a:pt x="365" y="165"/>
                    <a:pt x="365" y="165"/>
                    <a:pt x="365" y="171"/>
                  </a:cubicBezTo>
                  <a:cubicBezTo>
                    <a:pt x="365" y="171"/>
                    <a:pt x="365" y="171"/>
                    <a:pt x="359" y="165"/>
                  </a:cubicBezTo>
                  <a:cubicBezTo>
                    <a:pt x="359" y="171"/>
                    <a:pt x="365" y="171"/>
                    <a:pt x="365" y="177"/>
                  </a:cubicBezTo>
                  <a:cubicBezTo>
                    <a:pt x="353" y="177"/>
                    <a:pt x="353" y="171"/>
                    <a:pt x="347" y="171"/>
                  </a:cubicBezTo>
                  <a:cubicBezTo>
                    <a:pt x="341" y="171"/>
                    <a:pt x="347" y="177"/>
                    <a:pt x="341" y="177"/>
                  </a:cubicBezTo>
                  <a:cubicBezTo>
                    <a:pt x="347" y="177"/>
                    <a:pt x="353" y="182"/>
                    <a:pt x="353" y="177"/>
                  </a:cubicBezTo>
                  <a:cubicBezTo>
                    <a:pt x="359" y="182"/>
                    <a:pt x="347" y="182"/>
                    <a:pt x="347" y="188"/>
                  </a:cubicBezTo>
                  <a:cubicBezTo>
                    <a:pt x="341" y="194"/>
                    <a:pt x="335" y="200"/>
                    <a:pt x="329" y="200"/>
                  </a:cubicBezTo>
                  <a:lnTo>
                    <a:pt x="323" y="206"/>
                  </a:lnTo>
                  <a:cubicBezTo>
                    <a:pt x="318" y="200"/>
                    <a:pt x="318" y="212"/>
                    <a:pt x="312" y="206"/>
                  </a:cubicBezTo>
                  <a:cubicBezTo>
                    <a:pt x="306" y="206"/>
                    <a:pt x="312" y="212"/>
                    <a:pt x="306" y="212"/>
                  </a:cubicBezTo>
                  <a:cubicBezTo>
                    <a:pt x="306" y="224"/>
                    <a:pt x="300" y="224"/>
                    <a:pt x="300" y="235"/>
                  </a:cubicBezTo>
                  <a:close/>
                  <a:moveTo>
                    <a:pt x="453" y="112"/>
                  </a:moveTo>
                  <a:lnTo>
                    <a:pt x="453" y="112"/>
                  </a:lnTo>
                  <a:cubicBezTo>
                    <a:pt x="453" y="112"/>
                    <a:pt x="459" y="118"/>
                    <a:pt x="459" y="112"/>
                  </a:cubicBezTo>
                  <a:cubicBezTo>
                    <a:pt x="465" y="124"/>
                    <a:pt x="471" y="124"/>
                    <a:pt x="471" y="135"/>
                  </a:cubicBezTo>
                  <a:cubicBezTo>
                    <a:pt x="459" y="135"/>
                    <a:pt x="459" y="129"/>
                    <a:pt x="453" y="124"/>
                  </a:cubicBezTo>
                  <a:cubicBezTo>
                    <a:pt x="453" y="129"/>
                    <a:pt x="453" y="135"/>
                    <a:pt x="453" y="141"/>
                  </a:cubicBezTo>
                  <a:cubicBezTo>
                    <a:pt x="447" y="141"/>
                    <a:pt x="441" y="141"/>
                    <a:pt x="441" y="141"/>
                  </a:cubicBezTo>
                  <a:cubicBezTo>
                    <a:pt x="435" y="141"/>
                    <a:pt x="435" y="135"/>
                    <a:pt x="435" y="135"/>
                  </a:cubicBezTo>
                  <a:cubicBezTo>
                    <a:pt x="435" y="129"/>
                    <a:pt x="441" y="129"/>
                    <a:pt x="441" y="124"/>
                  </a:cubicBezTo>
                  <a:cubicBezTo>
                    <a:pt x="435" y="118"/>
                    <a:pt x="435" y="129"/>
                    <a:pt x="429" y="129"/>
                  </a:cubicBezTo>
                  <a:cubicBezTo>
                    <a:pt x="423" y="124"/>
                    <a:pt x="429" y="124"/>
                    <a:pt x="429" y="118"/>
                  </a:cubicBezTo>
                  <a:cubicBezTo>
                    <a:pt x="429" y="118"/>
                    <a:pt x="423" y="118"/>
                    <a:pt x="423" y="112"/>
                  </a:cubicBezTo>
                  <a:cubicBezTo>
                    <a:pt x="423" y="94"/>
                    <a:pt x="435" y="106"/>
                    <a:pt x="435" y="112"/>
                  </a:cubicBezTo>
                  <a:cubicBezTo>
                    <a:pt x="441" y="112"/>
                    <a:pt x="435" y="106"/>
                    <a:pt x="441" y="100"/>
                  </a:cubicBezTo>
                  <a:cubicBezTo>
                    <a:pt x="447" y="100"/>
                    <a:pt x="447" y="106"/>
                    <a:pt x="447" y="112"/>
                  </a:cubicBezTo>
                  <a:cubicBezTo>
                    <a:pt x="447" y="112"/>
                    <a:pt x="447" y="112"/>
                    <a:pt x="453" y="112"/>
                  </a:cubicBezTo>
                  <a:close/>
                  <a:moveTo>
                    <a:pt x="453" y="100"/>
                  </a:moveTo>
                  <a:lnTo>
                    <a:pt x="453" y="100"/>
                  </a:lnTo>
                  <a:cubicBezTo>
                    <a:pt x="465" y="100"/>
                    <a:pt x="477" y="100"/>
                    <a:pt x="488" y="100"/>
                  </a:cubicBezTo>
                  <a:cubicBezTo>
                    <a:pt x="488" y="106"/>
                    <a:pt x="482" y="106"/>
                    <a:pt x="482" y="112"/>
                  </a:cubicBezTo>
                  <a:cubicBezTo>
                    <a:pt x="471" y="112"/>
                    <a:pt x="459" y="106"/>
                    <a:pt x="453" y="106"/>
                  </a:cubicBezTo>
                  <a:lnTo>
                    <a:pt x="453" y="100"/>
                  </a:lnTo>
                  <a:close/>
                  <a:moveTo>
                    <a:pt x="382" y="282"/>
                  </a:moveTo>
                  <a:lnTo>
                    <a:pt x="382" y="282"/>
                  </a:lnTo>
                  <a:cubicBezTo>
                    <a:pt x="376" y="282"/>
                    <a:pt x="371" y="282"/>
                    <a:pt x="371" y="282"/>
                  </a:cubicBezTo>
                  <a:cubicBezTo>
                    <a:pt x="365" y="282"/>
                    <a:pt x="371" y="277"/>
                    <a:pt x="365" y="271"/>
                  </a:cubicBezTo>
                  <a:cubicBezTo>
                    <a:pt x="371" y="271"/>
                    <a:pt x="371" y="277"/>
                    <a:pt x="371" y="265"/>
                  </a:cubicBezTo>
                  <a:cubicBezTo>
                    <a:pt x="376" y="265"/>
                    <a:pt x="376" y="265"/>
                    <a:pt x="382" y="265"/>
                  </a:cubicBezTo>
                  <a:cubicBezTo>
                    <a:pt x="382" y="277"/>
                    <a:pt x="376" y="277"/>
                    <a:pt x="382" y="282"/>
                  </a:cubicBezTo>
                  <a:close/>
                  <a:moveTo>
                    <a:pt x="371" y="218"/>
                  </a:moveTo>
                  <a:lnTo>
                    <a:pt x="371" y="218"/>
                  </a:lnTo>
                  <a:cubicBezTo>
                    <a:pt x="365" y="218"/>
                    <a:pt x="365" y="212"/>
                    <a:pt x="359" y="212"/>
                  </a:cubicBezTo>
                  <a:cubicBezTo>
                    <a:pt x="359" y="206"/>
                    <a:pt x="365" y="206"/>
                    <a:pt x="365" y="206"/>
                  </a:cubicBezTo>
                  <a:cubicBezTo>
                    <a:pt x="359" y="206"/>
                    <a:pt x="359" y="206"/>
                    <a:pt x="359" y="206"/>
                  </a:cubicBezTo>
                  <a:cubicBezTo>
                    <a:pt x="359" y="200"/>
                    <a:pt x="365" y="200"/>
                    <a:pt x="365" y="194"/>
                  </a:cubicBezTo>
                  <a:cubicBezTo>
                    <a:pt x="365" y="194"/>
                    <a:pt x="365" y="200"/>
                    <a:pt x="371" y="200"/>
                  </a:cubicBezTo>
                  <a:cubicBezTo>
                    <a:pt x="376" y="200"/>
                    <a:pt x="376" y="200"/>
                    <a:pt x="382" y="200"/>
                  </a:cubicBezTo>
                  <a:cubicBezTo>
                    <a:pt x="382" y="206"/>
                    <a:pt x="388" y="206"/>
                    <a:pt x="388" y="218"/>
                  </a:cubicBezTo>
                  <a:lnTo>
                    <a:pt x="382" y="218"/>
                  </a:lnTo>
                  <a:cubicBezTo>
                    <a:pt x="376" y="218"/>
                    <a:pt x="371" y="218"/>
                    <a:pt x="371" y="218"/>
                  </a:cubicBezTo>
                  <a:close/>
                  <a:moveTo>
                    <a:pt x="553" y="147"/>
                  </a:moveTo>
                  <a:lnTo>
                    <a:pt x="553" y="147"/>
                  </a:lnTo>
                  <a:cubicBezTo>
                    <a:pt x="565" y="141"/>
                    <a:pt x="571" y="135"/>
                    <a:pt x="582" y="135"/>
                  </a:cubicBezTo>
                  <a:cubicBezTo>
                    <a:pt x="582" y="135"/>
                    <a:pt x="582" y="135"/>
                    <a:pt x="582" y="129"/>
                  </a:cubicBezTo>
                  <a:lnTo>
                    <a:pt x="588" y="129"/>
                  </a:lnTo>
                  <a:cubicBezTo>
                    <a:pt x="588" y="141"/>
                    <a:pt x="582" y="147"/>
                    <a:pt x="577" y="141"/>
                  </a:cubicBezTo>
                  <a:cubicBezTo>
                    <a:pt x="571" y="147"/>
                    <a:pt x="565" y="153"/>
                    <a:pt x="553" y="159"/>
                  </a:cubicBezTo>
                  <a:cubicBezTo>
                    <a:pt x="553" y="165"/>
                    <a:pt x="559" y="171"/>
                    <a:pt x="559" y="177"/>
                  </a:cubicBezTo>
                  <a:cubicBezTo>
                    <a:pt x="559" y="177"/>
                    <a:pt x="559" y="177"/>
                    <a:pt x="559" y="182"/>
                  </a:cubicBezTo>
                  <a:cubicBezTo>
                    <a:pt x="553" y="177"/>
                    <a:pt x="547" y="177"/>
                    <a:pt x="541" y="171"/>
                  </a:cubicBezTo>
                  <a:cubicBezTo>
                    <a:pt x="541" y="165"/>
                    <a:pt x="547" y="165"/>
                    <a:pt x="547" y="159"/>
                  </a:cubicBezTo>
                  <a:cubicBezTo>
                    <a:pt x="547" y="153"/>
                    <a:pt x="553" y="153"/>
                    <a:pt x="553" y="147"/>
                  </a:cubicBezTo>
                  <a:close/>
                  <a:moveTo>
                    <a:pt x="553" y="112"/>
                  </a:moveTo>
                  <a:lnTo>
                    <a:pt x="553" y="112"/>
                  </a:lnTo>
                  <a:cubicBezTo>
                    <a:pt x="553" y="100"/>
                    <a:pt x="565" y="100"/>
                    <a:pt x="565" y="106"/>
                  </a:cubicBezTo>
                  <a:cubicBezTo>
                    <a:pt x="559" y="106"/>
                    <a:pt x="559" y="112"/>
                    <a:pt x="553" y="112"/>
                  </a:cubicBezTo>
                  <a:close/>
                  <a:moveTo>
                    <a:pt x="646" y="106"/>
                  </a:moveTo>
                  <a:lnTo>
                    <a:pt x="646" y="106"/>
                  </a:lnTo>
                  <a:cubicBezTo>
                    <a:pt x="652" y="106"/>
                    <a:pt x="664" y="106"/>
                    <a:pt x="670" y="112"/>
                  </a:cubicBezTo>
                  <a:cubicBezTo>
                    <a:pt x="664" y="124"/>
                    <a:pt x="652" y="118"/>
                    <a:pt x="640" y="118"/>
                  </a:cubicBezTo>
                  <a:cubicBezTo>
                    <a:pt x="646" y="112"/>
                    <a:pt x="640" y="106"/>
                    <a:pt x="646" y="106"/>
                  </a:cubicBezTo>
                  <a:close/>
                  <a:moveTo>
                    <a:pt x="194" y="218"/>
                  </a:moveTo>
                  <a:lnTo>
                    <a:pt x="194" y="218"/>
                  </a:lnTo>
                  <a:cubicBezTo>
                    <a:pt x="188" y="230"/>
                    <a:pt x="182" y="212"/>
                    <a:pt x="182" y="224"/>
                  </a:cubicBezTo>
                  <a:cubicBezTo>
                    <a:pt x="176" y="224"/>
                    <a:pt x="170" y="224"/>
                    <a:pt x="170" y="218"/>
                  </a:cubicBezTo>
                  <a:cubicBezTo>
                    <a:pt x="176" y="224"/>
                    <a:pt x="176" y="212"/>
                    <a:pt x="176" y="212"/>
                  </a:cubicBezTo>
                  <a:cubicBezTo>
                    <a:pt x="182" y="212"/>
                    <a:pt x="182" y="212"/>
                    <a:pt x="188" y="212"/>
                  </a:cubicBezTo>
                  <a:cubicBezTo>
                    <a:pt x="188" y="218"/>
                    <a:pt x="188" y="218"/>
                    <a:pt x="194" y="218"/>
                  </a:cubicBezTo>
                  <a:close/>
                  <a:moveTo>
                    <a:pt x="217" y="447"/>
                  </a:moveTo>
                  <a:lnTo>
                    <a:pt x="217" y="447"/>
                  </a:lnTo>
                  <a:cubicBezTo>
                    <a:pt x="217" y="453"/>
                    <a:pt x="211" y="453"/>
                    <a:pt x="206" y="453"/>
                  </a:cubicBezTo>
                  <a:lnTo>
                    <a:pt x="206" y="447"/>
                  </a:lnTo>
                  <a:cubicBezTo>
                    <a:pt x="211" y="447"/>
                    <a:pt x="211" y="447"/>
                    <a:pt x="217" y="447"/>
                  </a:cubicBezTo>
                  <a:close/>
                  <a:moveTo>
                    <a:pt x="176" y="442"/>
                  </a:moveTo>
                  <a:lnTo>
                    <a:pt x="176" y="442"/>
                  </a:lnTo>
                  <a:cubicBezTo>
                    <a:pt x="170" y="442"/>
                    <a:pt x="170" y="436"/>
                    <a:pt x="164" y="436"/>
                  </a:cubicBezTo>
                  <a:cubicBezTo>
                    <a:pt x="159" y="430"/>
                    <a:pt x="159" y="436"/>
                    <a:pt x="153" y="436"/>
                  </a:cubicBezTo>
                  <a:cubicBezTo>
                    <a:pt x="153" y="430"/>
                    <a:pt x="153" y="430"/>
                    <a:pt x="153" y="430"/>
                  </a:cubicBezTo>
                  <a:cubicBezTo>
                    <a:pt x="164" y="430"/>
                    <a:pt x="170" y="430"/>
                    <a:pt x="176" y="430"/>
                  </a:cubicBezTo>
                  <a:cubicBezTo>
                    <a:pt x="176" y="436"/>
                    <a:pt x="182" y="436"/>
                    <a:pt x="182" y="436"/>
                  </a:cubicBezTo>
                  <a:cubicBezTo>
                    <a:pt x="182" y="436"/>
                    <a:pt x="188" y="436"/>
                    <a:pt x="188" y="442"/>
                  </a:cubicBezTo>
                  <a:cubicBezTo>
                    <a:pt x="194" y="442"/>
                    <a:pt x="200" y="442"/>
                    <a:pt x="206" y="453"/>
                  </a:cubicBezTo>
                  <a:cubicBezTo>
                    <a:pt x="200" y="453"/>
                    <a:pt x="194" y="447"/>
                    <a:pt x="194" y="453"/>
                  </a:cubicBezTo>
                  <a:cubicBezTo>
                    <a:pt x="194" y="453"/>
                    <a:pt x="188" y="447"/>
                    <a:pt x="188" y="453"/>
                  </a:cubicBezTo>
                  <a:cubicBezTo>
                    <a:pt x="182" y="447"/>
                    <a:pt x="182" y="442"/>
                    <a:pt x="188" y="442"/>
                  </a:cubicBezTo>
                  <a:cubicBezTo>
                    <a:pt x="188" y="442"/>
                    <a:pt x="182" y="442"/>
                    <a:pt x="176" y="442"/>
                  </a:cubicBezTo>
                  <a:close/>
                  <a:moveTo>
                    <a:pt x="182" y="453"/>
                  </a:moveTo>
                  <a:lnTo>
                    <a:pt x="182" y="453"/>
                  </a:lnTo>
                  <a:cubicBezTo>
                    <a:pt x="176" y="453"/>
                    <a:pt x="176" y="453"/>
                    <a:pt x="170" y="453"/>
                  </a:cubicBezTo>
                  <a:lnTo>
                    <a:pt x="170" y="447"/>
                  </a:lnTo>
                  <a:cubicBezTo>
                    <a:pt x="176" y="447"/>
                    <a:pt x="182" y="447"/>
                    <a:pt x="182" y="453"/>
                  </a:cubicBezTo>
                  <a:close/>
                  <a:moveTo>
                    <a:pt x="170" y="424"/>
                  </a:moveTo>
                  <a:lnTo>
                    <a:pt x="170" y="424"/>
                  </a:lnTo>
                  <a:lnTo>
                    <a:pt x="170" y="418"/>
                  </a:lnTo>
                  <a:cubicBezTo>
                    <a:pt x="176" y="418"/>
                    <a:pt x="176" y="418"/>
                    <a:pt x="176" y="424"/>
                  </a:cubicBezTo>
                  <a:lnTo>
                    <a:pt x="170" y="424"/>
                  </a:lnTo>
                  <a:close/>
                  <a:moveTo>
                    <a:pt x="182" y="418"/>
                  </a:moveTo>
                  <a:lnTo>
                    <a:pt x="182" y="418"/>
                  </a:lnTo>
                  <a:cubicBezTo>
                    <a:pt x="182" y="418"/>
                    <a:pt x="182" y="418"/>
                    <a:pt x="188" y="418"/>
                  </a:cubicBezTo>
                  <a:lnTo>
                    <a:pt x="188" y="424"/>
                  </a:lnTo>
                  <a:cubicBezTo>
                    <a:pt x="182" y="430"/>
                    <a:pt x="182" y="424"/>
                    <a:pt x="182" y="418"/>
                  </a:cubicBezTo>
                  <a:close/>
                  <a:moveTo>
                    <a:pt x="188" y="436"/>
                  </a:moveTo>
                  <a:lnTo>
                    <a:pt x="188" y="436"/>
                  </a:lnTo>
                  <a:cubicBezTo>
                    <a:pt x="188" y="430"/>
                    <a:pt x="188" y="430"/>
                    <a:pt x="188" y="424"/>
                  </a:cubicBezTo>
                  <a:cubicBezTo>
                    <a:pt x="194" y="424"/>
                    <a:pt x="194" y="430"/>
                    <a:pt x="194" y="430"/>
                  </a:cubicBezTo>
                  <a:cubicBezTo>
                    <a:pt x="194" y="430"/>
                    <a:pt x="200" y="430"/>
                    <a:pt x="200" y="436"/>
                  </a:cubicBezTo>
                  <a:cubicBezTo>
                    <a:pt x="200" y="436"/>
                    <a:pt x="188" y="436"/>
                    <a:pt x="194" y="430"/>
                  </a:cubicBezTo>
                  <a:lnTo>
                    <a:pt x="188" y="436"/>
                  </a:lnTo>
                  <a:close/>
                  <a:moveTo>
                    <a:pt x="846" y="565"/>
                  </a:moveTo>
                  <a:lnTo>
                    <a:pt x="846" y="565"/>
                  </a:lnTo>
                  <a:cubicBezTo>
                    <a:pt x="846" y="559"/>
                    <a:pt x="846" y="559"/>
                    <a:pt x="846" y="553"/>
                  </a:cubicBezTo>
                  <a:cubicBezTo>
                    <a:pt x="841" y="548"/>
                    <a:pt x="835" y="542"/>
                    <a:pt x="829" y="536"/>
                  </a:cubicBezTo>
                  <a:cubicBezTo>
                    <a:pt x="823" y="536"/>
                    <a:pt x="823" y="542"/>
                    <a:pt x="823" y="536"/>
                  </a:cubicBezTo>
                  <a:cubicBezTo>
                    <a:pt x="817" y="530"/>
                    <a:pt x="823" y="536"/>
                    <a:pt x="823" y="530"/>
                  </a:cubicBezTo>
                  <a:cubicBezTo>
                    <a:pt x="829" y="530"/>
                    <a:pt x="829" y="536"/>
                    <a:pt x="829" y="536"/>
                  </a:cubicBezTo>
                  <a:cubicBezTo>
                    <a:pt x="835" y="536"/>
                    <a:pt x="835" y="530"/>
                    <a:pt x="835" y="530"/>
                  </a:cubicBezTo>
                  <a:cubicBezTo>
                    <a:pt x="841" y="530"/>
                    <a:pt x="841" y="530"/>
                    <a:pt x="846" y="530"/>
                  </a:cubicBezTo>
                  <a:cubicBezTo>
                    <a:pt x="852" y="530"/>
                    <a:pt x="852" y="530"/>
                    <a:pt x="852" y="536"/>
                  </a:cubicBezTo>
                  <a:cubicBezTo>
                    <a:pt x="852" y="542"/>
                    <a:pt x="846" y="553"/>
                    <a:pt x="846" y="56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4" name="Freeform: Shape 43"/>
            <p:cNvSpPr/>
            <p:nvPr/>
          </p:nvSpPr>
          <p:spPr bwMode="auto">
            <a:xfrm>
              <a:off x="2959599" y="2782665"/>
              <a:ext cx="993" cy="1985"/>
            </a:xfrm>
            <a:custGeom>
              <a:avLst/>
              <a:gdLst>
                <a:gd name="T0" fmla="*/ 0 w 1"/>
                <a:gd name="T1" fmla="*/ 0 h 7"/>
                <a:gd name="T2" fmla="*/ 0 w 1"/>
                <a:gd name="T3" fmla="*/ 0 h 7"/>
                <a:gd name="T4" fmla="*/ 0 w 1"/>
                <a:gd name="T5" fmla="*/ 6 h 7"/>
                <a:gd name="T6" fmla="*/ 0 w 1"/>
                <a:gd name="T7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" h="7">
                  <a:moveTo>
                    <a:pt x="0" y="0"/>
                  </a:moveTo>
                  <a:lnTo>
                    <a:pt x="0" y="0"/>
                  </a:lnTo>
                  <a:cubicBezTo>
                    <a:pt x="0" y="0"/>
                    <a:pt x="0" y="0"/>
                    <a:pt x="0" y="6"/>
                  </a:cubicBezTo>
                  <a:lnTo>
                    <a:pt x="0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5" name="Freeform: Shape 44"/>
            <p:cNvSpPr/>
            <p:nvPr/>
          </p:nvSpPr>
          <p:spPr bwMode="auto">
            <a:xfrm>
              <a:off x="3087605" y="2829306"/>
              <a:ext cx="1985" cy="2977"/>
            </a:xfrm>
            <a:custGeom>
              <a:avLst/>
              <a:gdLst>
                <a:gd name="T0" fmla="*/ 6 w 7"/>
                <a:gd name="T1" fmla="*/ 6 h 13"/>
                <a:gd name="T2" fmla="*/ 6 w 7"/>
                <a:gd name="T3" fmla="*/ 6 h 13"/>
                <a:gd name="T4" fmla="*/ 6 w 7"/>
                <a:gd name="T5" fmla="*/ 0 h 13"/>
                <a:gd name="T6" fmla="*/ 0 w 7"/>
                <a:gd name="T7" fmla="*/ 6 h 13"/>
                <a:gd name="T8" fmla="*/ 6 w 7"/>
                <a:gd name="T9" fmla="*/ 6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" h="13">
                  <a:moveTo>
                    <a:pt x="6" y="6"/>
                  </a:moveTo>
                  <a:lnTo>
                    <a:pt x="6" y="6"/>
                  </a:lnTo>
                  <a:cubicBezTo>
                    <a:pt x="6" y="6"/>
                    <a:pt x="6" y="6"/>
                    <a:pt x="6" y="0"/>
                  </a:cubicBezTo>
                  <a:cubicBezTo>
                    <a:pt x="0" y="0"/>
                    <a:pt x="0" y="6"/>
                    <a:pt x="0" y="6"/>
                  </a:cubicBezTo>
                  <a:cubicBezTo>
                    <a:pt x="0" y="6"/>
                    <a:pt x="6" y="12"/>
                    <a:pt x="6" y="6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6" name="Freeform: Shape 45"/>
            <p:cNvSpPr/>
            <p:nvPr/>
          </p:nvSpPr>
          <p:spPr bwMode="auto">
            <a:xfrm>
              <a:off x="3071729" y="2786634"/>
              <a:ext cx="992" cy="993"/>
            </a:xfrm>
            <a:custGeom>
              <a:avLst/>
              <a:gdLst>
                <a:gd name="T0" fmla="*/ 0 w 1"/>
                <a:gd name="T1" fmla="*/ 0 h 1"/>
                <a:gd name="T2" fmla="*/ 0 w 1"/>
                <a:gd name="T3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7" name="Freeform: Shape 46"/>
            <p:cNvSpPr/>
            <p:nvPr/>
          </p:nvSpPr>
          <p:spPr bwMode="auto">
            <a:xfrm>
              <a:off x="3071729" y="2785643"/>
              <a:ext cx="1985" cy="1985"/>
            </a:xfrm>
            <a:custGeom>
              <a:avLst/>
              <a:gdLst>
                <a:gd name="T0" fmla="*/ 6 w 7"/>
                <a:gd name="T1" fmla="*/ 6 h 7"/>
                <a:gd name="T2" fmla="*/ 6 w 7"/>
                <a:gd name="T3" fmla="*/ 6 h 7"/>
                <a:gd name="T4" fmla="*/ 6 w 7"/>
                <a:gd name="T5" fmla="*/ 0 h 7"/>
                <a:gd name="T6" fmla="*/ 6 w 7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7">
                  <a:moveTo>
                    <a:pt x="6" y="6"/>
                  </a:moveTo>
                  <a:lnTo>
                    <a:pt x="6" y="6"/>
                  </a:lnTo>
                  <a:lnTo>
                    <a:pt x="6" y="0"/>
                  </a:lnTo>
                  <a:cubicBezTo>
                    <a:pt x="6" y="0"/>
                    <a:pt x="0" y="0"/>
                    <a:pt x="6" y="6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8" name="Freeform: Shape 47"/>
            <p:cNvSpPr/>
            <p:nvPr/>
          </p:nvSpPr>
          <p:spPr bwMode="auto">
            <a:xfrm>
              <a:off x="3050890" y="2791597"/>
              <a:ext cx="2978" cy="1985"/>
            </a:xfrm>
            <a:custGeom>
              <a:avLst/>
              <a:gdLst>
                <a:gd name="T0" fmla="*/ 0 w 12"/>
                <a:gd name="T1" fmla="*/ 0 h 7"/>
                <a:gd name="T2" fmla="*/ 0 w 12"/>
                <a:gd name="T3" fmla="*/ 0 h 7"/>
                <a:gd name="T4" fmla="*/ 6 w 12"/>
                <a:gd name="T5" fmla="*/ 6 h 7"/>
                <a:gd name="T6" fmla="*/ 0 w 12"/>
                <a:gd name="T7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7">
                  <a:moveTo>
                    <a:pt x="0" y="0"/>
                  </a:moveTo>
                  <a:lnTo>
                    <a:pt x="0" y="0"/>
                  </a:lnTo>
                  <a:cubicBezTo>
                    <a:pt x="0" y="6"/>
                    <a:pt x="6" y="6"/>
                    <a:pt x="6" y="6"/>
                  </a:cubicBezTo>
                  <a:cubicBezTo>
                    <a:pt x="11" y="0"/>
                    <a:pt x="6" y="0"/>
                    <a:pt x="0" y="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9" name="Freeform: Shape 48"/>
            <p:cNvSpPr/>
            <p:nvPr/>
          </p:nvSpPr>
          <p:spPr bwMode="auto">
            <a:xfrm>
              <a:off x="2929830" y="2843199"/>
              <a:ext cx="993" cy="992"/>
            </a:xfrm>
            <a:custGeom>
              <a:avLst/>
              <a:gdLst>
                <a:gd name="T0" fmla="*/ 0 w 1"/>
                <a:gd name="T1" fmla="*/ 0 h 1"/>
                <a:gd name="T2" fmla="*/ 0 w 1"/>
                <a:gd name="T3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0" name="Freeform: Shape 49"/>
            <p:cNvSpPr/>
            <p:nvPr/>
          </p:nvSpPr>
          <p:spPr bwMode="auto">
            <a:xfrm>
              <a:off x="3011198" y="2826329"/>
              <a:ext cx="993" cy="993"/>
            </a:xfrm>
            <a:custGeom>
              <a:avLst/>
              <a:gdLst>
                <a:gd name="T0" fmla="*/ 0 w 1"/>
                <a:gd name="T1" fmla="*/ 0 h 1"/>
                <a:gd name="T2" fmla="*/ 0 w 1"/>
                <a:gd name="T3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1" name="Freeform: Shape 50"/>
            <p:cNvSpPr/>
            <p:nvPr/>
          </p:nvSpPr>
          <p:spPr bwMode="auto">
            <a:xfrm>
              <a:off x="3011199" y="2797550"/>
              <a:ext cx="9923" cy="15878"/>
            </a:xfrm>
            <a:custGeom>
              <a:avLst/>
              <a:gdLst>
                <a:gd name="T0" fmla="*/ 42 w 43"/>
                <a:gd name="T1" fmla="*/ 0 h 72"/>
                <a:gd name="T2" fmla="*/ 42 w 43"/>
                <a:gd name="T3" fmla="*/ 0 h 72"/>
                <a:gd name="T4" fmla="*/ 24 w 43"/>
                <a:gd name="T5" fmla="*/ 29 h 72"/>
                <a:gd name="T6" fmla="*/ 24 w 43"/>
                <a:gd name="T7" fmla="*/ 41 h 72"/>
                <a:gd name="T8" fmla="*/ 18 w 43"/>
                <a:gd name="T9" fmla="*/ 59 h 72"/>
                <a:gd name="T10" fmla="*/ 0 w 43"/>
                <a:gd name="T11" fmla="*/ 47 h 72"/>
                <a:gd name="T12" fmla="*/ 6 w 43"/>
                <a:gd name="T13" fmla="*/ 59 h 72"/>
                <a:gd name="T14" fmla="*/ 6 w 43"/>
                <a:gd name="T15" fmla="*/ 65 h 72"/>
                <a:gd name="T16" fmla="*/ 12 w 43"/>
                <a:gd name="T17" fmla="*/ 65 h 72"/>
                <a:gd name="T18" fmla="*/ 18 w 43"/>
                <a:gd name="T19" fmla="*/ 65 h 72"/>
                <a:gd name="T20" fmla="*/ 30 w 43"/>
                <a:gd name="T21" fmla="*/ 65 h 72"/>
                <a:gd name="T22" fmla="*/ 36 w 43"/>
                <a:gd name="T23" fmla="*/ 41 h 72"/>
                <a:gd name="T24" fmla="*/ 42 w 43"/>
                <a:gd name="T25" fmla="*/ 47 h 72"/>
                <a:gd name="T26" fmla="*/ 42 w 43"/>
                <a:gd name="T27" fmla="*/ 29 h 72"/>
                <a:gd name="T28" fmla="*/ 30 w 43"/>
                <a:gd name="T29" fmla="*/ 24 h 72"/>
                <a:gd name="T30" fmla="*/ 42 w 43"/>
                <a:gd name="T31" fmla="*/ 0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3" h="72">
                  <a:moveTo>
                    <a:pt x="42" y="0"/>
                  </a:moveTo>
                  <a:lnTo>
                    <a:pt x="42" y="0"/>
                  </a:lnTo>
                  <a:cubicBezTo>
                    <a:pt x="36" y="12"/>
                    <a:pt x="24" y="18"/>
                    <a:pt x="24" y="29"/>
                  </a:cubicBezTo>
                  <a:cubicBezTo>
                    <a:pt x="24" y="35"/>
                    <a:pt x="24" y="35"/>
                    <a:pt x="24" y="41"/>
                  </a:cubicBezTo>
                  <a:cubicBezTo>
                    <a:pt x="24" y="47"/>
                    <a:pt x="24" y="53"/>
                    <a:pt x="18" y="59"/>
                  </a:cubicBezTo>
                  <a:cubicBezTo>
                    <a:pt x="6" y="71"/>
                    <a:pt x="6" y="47"/>
                    <a:pt x="0" y="47"/>
                  </a:cubicBezTo>
                  <a:cubicBezTo>
                    <a:pt x="0" y="53"/>
                    <a:pt x="6" y="59"/>
                    <a:pt x="6" y="59"/>
                  </a:cubicBezTo>
                  <a:lnTo>
                    <a:pt x="6" y="65"/>
                  </a:lnTo>
                  <a:lnTo>
                    <a:pt x="12" y="65"/>
                  </a:lnTo>
                  <a:lnTo>
                    <a:pt x="18" y="65"/>
                  </a:lnTo>
                  <a:cubicBezTo>
                    <a:pt x="24" y="65"/>
                    <a:pt x="24" y="65"/>
                    <a:pt x="30" y="65"/>
                  </a:cubicBezTo>
                  <a:cubicBezTo>
                    <a:pt x="36" y="59"/>
                    <a:pt x="36" y="47"/>
                    <a:pt x="36" y="41"/>
                  </a:cubicBezTo>
                  <a:cubicBezTo>
                    <a:pt x="42" y="41"/>
                    <a:pt x="36" y="47"/>
                    <a:pt x="42" y="47"/>
                  </a:cubicBezTo>
                  <a:cubicBezTo>
                    <a:pt x="42" y="41"/>
                    <a:pt x="42" y="35"/>
                    <a:pt x="42" y="29"/>
                  </a:cubicBezTo>
                  <a:cubicBezTo>
                    <a:pt x="36" y="29"/>
                    <a:pt x="36" y="29"/>
                    <a:pt x="30" y="24"/>
                  </a:cubicBezTo>
                  <a:cubicBezTo>
                    <a:pt x="30" y="12"/>
                    <a:pt x="42" y="12"/>
                    <a:pt x="42" y="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2" name="Freeform: Shape 51"/>
            <p:cNvSpPr/>
            <p:nvPr/>
          </p:nvSpPr>
          <p:spPr bwMode="auto">
            <a:xfrm>
              <a:off x="2968531" y="2813428"/>
              <a:ext cx="1985" cy="992"/>
            </a:xfrm>
            <a:custGeom>
              <a:avLst/>
              <a:gdLst>
                <a:gd name="T0" fmla="*/ 6 w 7"/>
                <a:gd name="T1" fmla="*/ 0 h 6"/>
                <a:gd name="T2" fmla="*/ 6 w 7"/>
                <a:gd name="T3" fmla="*/ 0 h 6"/>
                <a:gd name="T4" fmla="*/ 6 w 7"/>
                <a:gd name="T5" fmla="*/ 5 h 6"/>
                <a:gd name="T6" fmla="*/ 6 w 7"/>
                <a:gd name="T7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6">
                  <a:moveTo>
                    <a:pt x="6" y="0"/>
                  </a:moveTo>
                  <a:lnTo>
                    <a:pt x="6" y="0"/>
                  </a:lnTo>
                  <a:cubicBezTo>
                    <a:pt x="6" y="0"/>
                    <a:pt x="0" y="0"/>
                    <a:pt x="6" y="5"/>
                  </a:cubicBezTo>
                  <a:lnTo>
                    <a:pt x="6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3" name="Freeform: Shape 52"/>
            <p:cNvSpPr/>
            <p:nvPr/>
          </p:nvSpPr>
          <p:spPr bwMode="auto">
            <a:xfrm>
              <a:off x="3080659" y="2849153"/>
              <a:ext cx="2978" cy="3969"/>
            </a:xfrm>
            <a:custGeom>
              <a:avLst/>
              <a:gdLst>
                <a:gd name="T0" fmla="*/ 0 w 12"/>
                <a:gd name="T1" fmla="*/ 6 h 18"/>
                <a:gd name="T2" fmla="*/ 0 w 12"/>
                <a:gd name="T3" fmla="*/ 6 h 18"/>
                <a:gd name="T4" fmla="*/ 5 w 12"/>
                <a:gd name="T5" fmla="*/ 17 h 18"/>
                <a:gd name="T6" fmla="*/ 11 w 12"/>
                <a:gd name="T7" fmla="*/ 17 h 18"/>
                <a:gd name="T8" fmla="*/ 11 w 12"/>
                <a:gd name="T9" fmla="*/ 6 h 18"/>
                <a:gd name="T10" fmla="*/ 0 w 12"/>
                <a:gd name="T1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" h="18">
                  <a:moveTo>
                    <a:pt x="0" y="6"/>
                  </a:moveTo>
                  <a:lnTo>
                    <a:pt x="0" y="6"/>
                  </a:lnTo>
                  <a:cubicBezTo>
                    <a:pt x="0" y="11"/>
                    <a:pt x="5" y="11"/>
                    <a:pt x="5" y="17"/>
                  </a:cubicBezTo>
                  <a:lnTo>
                    <a:pt x="11" y="17"/>
                  </a:lnTo>
                  <a:cubicBezTo>
                    <a:pt x="11" y="11"/>
                    <a:pt x="5" y="11"/>
                    <a:pt x="11" y="6"/>
                  </a:cubicBezTo>
                  <a:cubicBezTo>
                    <a:pt x="5" y="11"/>
                    <a:pt x="5" y="0"/>
                    <a:pt x="0" y="6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4" name="Freeform: Shape 53"/>
            <p:cNvSpPr/>
            <p:nvPr/>
          </p:nvSpPr>
          <p:spPr bwMode="auto">
            <a:xfrm>
              <a:off x="3027075" y="2795566"/>
              <a:ext cx="3969" cy="3969"/>
            </a:xfrm>
            <a:custGeom>
              <a:avLst/>
              <a:gdLst>
                <a:gd name="T0" fmla="*/ 0 w 19"/>
                <a:gd name="T1" fmla="*/ 0 h 19"/>
                <a:gd name="T2" fmla="*/ 0 w 19"/>
                <a:gd name="T3" fmla="*/ 0 h 19"/>
                <a:gd name="T4" fmla="*/ 6 w 19"/>
                <a:gd name="T5" fmla="*/ 12 h 19"/>
                <a:gd name="T6" fmla="*/ 12 w 19"/>
                <a:gd name="T7" fmla="*/ 6 h 19"/>
                <a:gd name="T8" fmla="*/ 18 w 19"/>
                <a:gd name="T9" fmla="*/ 0 h 19"/>
                <a:gd name="T10" fmla="*/ 0 w 19"/>
                <a:gd name="T11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9" h="19">
                  <a:moveTo>
                    <a:pt x="0" y="0"/>
                  </a:moveTo>
                  <a:lnTo>
                    <a:pt x="0" y="0"/>
                  </a:lnTo>
                  <a:cubicBezTo>
                    <a:pt x="0" y="0"/>
                    <a:pt x="0" y="18"/>
                    <a:pt x="6" y="12"/>
                  </a:cubicBezTo>
                  <a:cubicBezTo>
                    <a:pt x="12" y="12"/>
                    <a:pt x="6" y="12"/>
                    <a:pt x="12" y="6"/>
                  </a:cubicBezTo>
                  <a:cubicBezTo>
                    <a:pt x="12" y="6"/>
                    <a:pt x="18" y="6"/>
                    <a:pt x="18" y="0"/>
                  </a:cubicBezTo>
                  <a:cubicBezTo>
                    <a:pt x="12" y="0"/>
                    <a:pt x="6" y="0"/>
                    <a:pt x="0" y="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5" name="Freeform: Shape 54"/>
            <p:cNvSpPr/>
            <p:nvPr/>
          </p:nvSpPr>
          <p:spPr bwMode="auto">
            <a:xfrm>
              <a:off x="3023106" y="2790603"/>
              <a:ext cx="1985" cy="993"/>
            </a:xfrm>
            <a:custGeom>
              <a:avLst/>
              <a:gdLst>
                <a:gd name="T0" fmla="*/ 6 w 7"/>
                <a:gd name="T1" fmla="*/ 5 h 6"/>
                <a:gd name="T2" fmla="*/ 6 w 7"/>
                <a:gd name="T3" fmla="*/ 5 h 6"/>
                <a:gd name="T4" fmla="*/ 6 w 7"/>
                <a:gd name="T5" fmla="*/ 0 h 6"/>
                <a:gd name="T6" fmla="*/ 6 w 7"/>
                <a:gd name="T7" fmla="*/ 5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6">
                  <a:moveTo>
                    <a:pt x="6" y="5"/>
                  </a:moveTo>
                  <a:lnTo>
                    <a:pt x="6" y="5"/>
                  </a:lnTo>
                  <a:lnTo>
                    <a:pt x="6" y="0"/>
                  </a:lnTo>
                  <a:cubicBezTo>
                    <a:pt x="6" y="0"/>
                    <a:pt x="0" y="0"/>
                    <a:pt x="6" y="5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6" name="Freeform: Shape 55"/>
            <p:cNvSpPr/>
            <p:nvPr/>
          </p:nvSpPr>
          <p:spPr bwMode="auto">
            <a:xfrm>
              <a:off x="3029059" y="2843199"/>
              <a:ext cx="993" cy="992"/>
            </a:xfrm>
            <a:custGeom>
              <a:avLst/>
              <a:gdLst>
                <a:gd name="T0" fmla="*/ 0 w 1"/>
                <a:gd name="T1" fmla="*/ 0 h 1"/>
                <a:gd name="T2" fmla="*/ 0 w 1"/>
                <a:gd name="T3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7" name="Freeform: Shape 56"/>
            <p:cNvSpPr/>
            <p:nvPr/>
          </p:nvSpPr>
          <p:spPr bwMode="auto">
            <a:xfrm>
              <a:off x="3029059" y="2798542"/>
              <a:ext cx="993" cy="993"/>
            </a:xfrm>
            <a:custGeom>
              <a:avLst/>
              <a:gdLst>
                <a:gd name="T0" fmla="*/ 0 w 1"/>
                <a:gd name="T1" fmla="*/ 0 h 1"/>
                <a:gd name="T2" fmla="*/ 0 w 1"/>
                <a:gd name="T3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8" name="Freeform: Shape 57"/>
            <p:cNvSpPr/>
            <p:nvPr/>
          </p:nvSpPr>
          <p:spPr bwMode="auto">
            <a:xfrm>
              <a:off x="3050890" y="2791597"/>
              <a:ext cx="993" cy="992"/>
            </a:xfrm>
            <a:custGeom>
              <a:avLst/>
              <a:gdLst>
                <a:gd name="T0" fmla="*/ 0 w 1"/>
                <a:gd name="T1" fmla="*/ 0 h 1"/>
                <a:gd name="T2" fmla="*/ 0 w 1"/>
                <a:gd name="T3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9" name="Freeform: Shape 58"/>
            <p:cNvSpPr/>
            <p:nvPr/>
          </p:nvSpPr>
          <p:spPr bwMode="auto">
            <a:xfrm>
              <a:off x="3022114" y="2803505"/>
              <a:ext cx="992" cy="1985"/>
            </a:xfrm>
            <a:custGeom>
              <a:avLst/>
              <a:gdLst>
                <a:gd name="T0" fmla="*/ 0 w 6"/>
                <a:gd name="T1" fmla="*/ 6 h 7"/>
                <a:gd name="T2" fmla="*/ 0 w 6"/>
                <a:gd name="T3" fmla="*/ 6 h 7"/>
                <a:gd name="T4" fmla="*/ 5 w 6"/>
                <a:gd name="T5" fmla="*/ 0 h 7"/>
                <a:gd name="T6" fmla="*/ 0 w 6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" h="7">
                  <a:moveTo>
                    <a:pt x="0" y="6"/>
                  </a:moveTo>
                  <a:lnTo>
                    <a:pt x="0" y="6"/>
                  </a:lnTo>
                  <a:cubicBezTo>
                    <a:pt x="0" y="6"/>
                    <a:pt x="5" y="6"/>
                    <a:pt x="5" y="0"/>
                  </a:cubicBezTo>
                  <a:cubicBezTo>
                    <a:pt x="5" y="6"/>
                    <a:pt x="0" y="0"/>
                    <a:pt x="0" y="6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0" name="Freeform: Shape 59"/>
            <p:cNvSpPr/>
            <p:nvPr/>
          </p:nvSpPr>
          <p:spPr bwMode="auto">
            <a:xfrm>
              <a:off x="3072721" y="2785643"/>
              <a:ext cx="1985" cy="992"/>
            </a:xfrm>
            <a:custGeom>
              <a:avLst/>
              <a:gdLst>
                <a:gd name="T0" fmla="*/ 0 w 7"/>
                <a:gd name="T1" fmla="*/ 0 h 1"/>
                <a:gd name="T2" fmla="*/ 0 w 7"/>
                <a:gd name="T3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7" h="1">
                  <a:moveTo>
                    <a:pt x="0" y="0"/>
                  </a:moveTo>
                  <a:cubicBezTo>
                    <a:pt x="0" y="0"/>
                    <a:pt x="6" y="0"/>
                    <a:pt x="0" y="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1" name="Freeform: Shape 60"/>
            <p:cNvSpPr/>
            <p:nvPr/>
          </p:nvSpPr>
          <p:spPr bwMode="auto">
            <a:xfrm>
              <a:off x="2991353" y="2770757"/>
              <a:ext cx="5954" cy="2978"/>
            </a:xfrm>
            <a:custGeom>
              <a:avLst/>
              <a:gdLst>
                <a:gd name="T0" fmla="*/ 18 w 25"/>
                <a:gd name="T1" fmla="*/ 12 h 13"/>
                <a:gd name="T2" fmla="*/ 18 w 25"/>
                <a:gd name="T3" fmla="*/ 12 h 13"/>
                <a:gd name="T4" fmla="*/ 24 w 25"/>
                <a:gd name="T5" fmla="*/ 0 h 13"/>
                <a:gd name="T6" fmla="*/ 0 w 25"/>
                <a:gd name="T7" fmla="*/ 6 h 13"/>
                <a:gd name="T8" fmla="*/ 18 w 25"/>
                <a:gd name="T9" fmla="*/ 12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5" h="13">
                  <a:moveTo>
                    <a:pt x="18" y="12"/>
                  </a:moveTo>
                  <a:lnTo>
                    <a:pt x="18" y="12"/>
                  </a:lnTo>
                  <a:cubicBezTo>
                    <a:pt x="24" y="6"/>
                    <a:pt x="24" y="6"/>
                    <a:pt x="24" y="0"/>
                  </a:cubicBezTo>
                  <a:cubicBezTo>
                    <a:pt x="18" y="0"/>
                    <a:pt x="6" y="0"/>
                    <a:pt x="0" y="6"/>
                  </a:cubicBezTo>
                  <a:cubicBezTo>
                    <a:pt x="6" y="6"/>
                    <a:pt x="12" y="6"/>
                    <a:pt x="18" y="12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2" name="Freeform: Shape 61"/>
            <p:cNvSpPr/>
            <p:nvPr/>
          </p:nvSpPr>
          <p:spPr bwMode="auto">
            <a:xfrm>
              <a:off x="2993337" y="2786634"/>
              <a:ext cx="1985" cy="1985"/>
            </a:xfrm>
            <a:custGeom>
              <a:avLst/>
              <a:gdLst>
                <a:gd name="T0" fmla="*/ 0 w 7"/>
                <a:gd name="T1" fmla="*/ 6 h 7"/>
                <a:gd name="T2" fmla="*/ 0 w 7"/>
                <a:gd name="T3" fmla="*/ 6 h 7"/>
                <a:gd name="T4" fmla="*/ 6 w 7"/>
                <a:gd name="T5" fmla="*/ 0 h 7"/>
                <a:gd name="T6" fmla="*/ 0 w 7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7">
                  <a:moveTo>
                    <a:pt x="0" y="6"/>
                  </a:moveTo>
                  <a:lnTo>
                    <a:pt x="0" y="6"/>
                  </a:lnTo>
                  <a:cubicBezTo>
                    <a:pt x="6" y="6"/>
                    <a:pt x="6" y="0"/>
                    <a:pt x="6" y="0"/>
                  </a:cubicBezTo>
                  <a:cubicBezTo>
                    <a:pt x="0" y="0"/>
                    <a:pt x="0" y="6"/>
                    <a:pt x="0" y="6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3" name="Freeform: Shape 62"/>
            <p:cNvSpPr/>
            <p:nvPr/>
          </p:nvSpPr>
          <p:spPr bwMode="auto">
            <a:xfrm>
              <a:off x="2928839" y="2841215"/>
              <a:ext cx="1985" cy="2977"/>
            </a:xfrm>
            <a:custGeom>
              <a:avLst/>
              <a:gdLst>
                <a:gd name="T0" fmla="*/ 6 w 7"/>
                <a:gd name="T1" fmla="*/ 6 h 13"/>
                <a:gd name="T2" fmla="*/ 6 w 7"/>
                <a:gd name="T3" fmla="*/ 6 h 13"/>
                <a:gd name="T4" fmla="*/ 0 w 7"/>
                <a:gd name="T5" fmla="*/ 0 h 13"/>
                <a:gd name="T6" fmla="*/ 6 w 7"/>
                <a:gd name="T7" fmla="*/ 6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13">
                  <a:moveTo>
                    <a:pt x="6" y="6"/>
                  </a:moveTo>
                  <a:lnTo>
                    <a:pt x="6" y="6"/>
                  </a:lnTo>
                  <a:cubicBezTo>
                    <a:pt x="0" y="6"/>
                    <a:pt x="0" y="0"/>
                    <a:pt x="0" y="0"/>
                  </a:cubicBezTo>
                  <a:cubicBezTo>
                    <a:pt x="0" y="6"/>
                    <a:pt x="6" y="12"/>
                    <a:pt x="6" y="6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4" name="Freeform: Shape 63"/>
            <p:cNvSpPr/>
            <p:nvPr/>
          </p:nvSpPr>
          <p:spPr bwMode="auto">
            <a:xfrm>
              <a:off x="2928839" y="2839230"/>
              <a:ext cx="992" cy="1985"/>
            </a:xfrm>
            <a:custGeom>
              <a:avLst/>
              <a:gdLst>
                <a:gd name="T0" fmla="*/ 0 w 1"/>
                <a:gd name="T1" fmla="*/ 0 h 7"/>
                <a:gd name="T2" fmla="*/ 0 w 1"/>
                <a:gd name="T3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" h="7">
                  <a:moveTo>
                    <a:pt x="0" y="0"/>
                  </a:moveTo>
                  <a:cubicBezTo>
                    <a:pt x="0" y="0"/>
                    <a:pt x="0" y="6"/>
                    <a:pt x="0" y="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5" name="Freeform: Shape 64"/>
            <p:cNvSpPr/>
            <p:nvPr/>
          </p:nvSpPr>
          <p:spPr bwMode="auto">
            <a:xfrm>
              <a:off x="2746256" y="5218907"/>
              <a:ext cx="562630" cy="561675"/>
            </a:xfrm>
            <a:custGeom>
              <a:avLst/>
              <a:gdLst>
                <a:gd name="T0" fmla="*/ 2501 w 2502"/>
                <a:gd name="T1" fmla="*/ 1249 h 2498"/>
                <a:gd name="T2" fmla="*/ 2501 w 2502"/>
                <a:gd name="T3" fmla="*/ 1249 h 2498"/>
                <a:gd name="T4" fmla="*/ 1248 w 2502"/>
                <a:gd name="T5" fmla="*/ 0 h 2498"/>
                <a:gd name="T6" fmla="*/ 0 w 2502"/>
                <a:gd name="T7" fmla="*/ 1249 h 2498"/>
                <a:gd name="T8" fmla="*/ 1248 w 2502"/>
                <a:gd name="T9" fmla="*/ 2497 h 2498"/>
                <a:gd name="T10" fmla="*/ 2501 w 2502"/>
                <a:gd name="T11" fmla="*/ 1249 h 24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502" h="2498">
                  <a:moveTo>
                    <a:pt x="2501" y="1249"/>
                  </a:moveTo>
                  <a:lnTo>
                    <a:pt x="2501" y="1249"/>
                  </a:lnTo>
                  <a:cubicBezTo>
                    <a:pt x="2501" y="560"/>
                    <a:pt x="1942" y="0"/>
                    <a:pt x="1248" y="0"/>
                  </a:cubicBezTo>
                  <a:cubicBezTo>
                    <a:pt x="559" y="0"/>
                    <a:pt x="0" y="560"/>
                    <a:pt x="0" y="1249"/>
                  </a:cubicBezTo>
                  <a:cubicBezTo>
                    <a:pt x="0" y="1937"/>
                    <a:pt x="559" y="2497"/>
                    <a:pt x="1248" y="2497"/>
                  </a:cubicBezTo>
                  <a:cubicBezTo>
                    <a:pt x="1942" y="2497"/>
                    <a:pt x="2501" y="1937"/>
                    <a:pt x="2501" y="124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6" name="Freeform: Shape 65"/>
            <p:cNvSpPr/>
            <p:nvPr/>
          </p:nvSpPr>
          <p:spPr bwMode="auto">
            <a:xfrm>
              <a:off x="2878232" y="5495775"/>
              <a:ext cx="303642" cy="129007"/>
            </a:xfrm>
            <a:custGeom>
              <a:avLst/>
              <a:gdLst>
                <a:gd name="T0" fmla="*/ 1272 w 1349"/>
                <a:gd name="T1" fmla="*/ 65 h 572"/>
                <a:gd name="T2" fmla="*/ 1272 w 1349"/>
                <a:gd name="T3" fmla="*/ 65 h 572"/>
                <a:gd name="T4" fmla="*/ 666 w 1349"/>
                <a:gd name="T5" fmla="*/ 0 h 572"/>
                <a:gd name="T6" fmla="*/ 0 w 1349"/>
                <a:gd name="T7" fmla="*/ 88 h 572"/>
                <a:gd name="T8" fmla="*/ 0 w 1349"/>
                <a:gd name="T9" fmla="*/ 571 h 572"/>
                <a:gd name="T10" fmla="*/ 672 w 1349"/>
                <a:gd name="T11" fmla="*/ 483 h 572"/>
                <a:gd name="T12" fmla="*/ 672 w 1349"/>
                <a:gd name="T13" fmla="*/ 483 h 572"/>
                <a:gd name="T14" fmla="*/ 1236 w 1349"/>
                <a:gd name="T15" fmla="*/ 547 h 572"/>
                <a:gd name="T16" fmla="*/ 1348 w 1349"/>
                <a:gd name="T17" fmla="*/ 571 h 572"/>
                <a:gd name="T18" fmla="*/ 1348 w 1349"/>
                <a:gd name="T19" fmla="*/ 571 h 572"/>
                <a:gd name="T20" fmla="*/ 1348 w 1349"/>
                <a:gd name="T21" fmla="*/ 88 h 572"/>
                <a:gd name="T22" fmla="*/ 1348 w 1349"/>
                <a:gd name="T23" fmla="*/ 88 h 572"/>
                <a:gd name="T24" fmla="*/ 1272 w 1349"/>
                <a:gd name="T25" fmla="*/ 65 h 5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49" h="572">
                  <a:moveTo>
                    <a:pt x="1272" y="65"/>
                  </a:moveTo>
                  <a:lnTo>
                    <a:pt x="1272" y="65"/>
                  </a:lnTo>
                  <a:cubicBezTo>
                    <a:pt x="1171" y="41"/>
                    <a:pt x="959" y="0"/>
                    <a:pt x="666" y="0"/>
                  </a:cubicBezTo>
                  <a:cubicBezTo>
                    <a:pt x="236" y="0"/>
                    <a:pt x="0" y="88"/>
                    <a:pt x="0" y="88"/>
                  </a:cubicBezTo>
                  <a:cubicBezTo>
                    <a:pt x="0" y="571"/>
                    <a:pt x="0" y="571"/>
                    <a:pt x="0" y="571"/>
                  </a:cubicBezTo>
                  <a:cubicBezTo>
                    <a:pt x="0" y="571"/>
                    <a:pt x="324" y="483"/>
                    <a:pt x="672" y="483"/>
                  </a:cubicBezTo>
                  <a:lnTo>
                    <a:pt x="672" y="483"/>
                  </a:lnTo>
                  <a:cubicBezTo>
                    <a:pt x="895" y="483"/>
                    <a:pt x="1112" y="524"/>
                    <a:pt x="1236" y="547"/>
                  </a:cubicBezTo>
                  <a:cubicBezTo>
                    <a:pt x="1307" y="559"/>
                    <a:pt x="1348" y="571"/>
                    <a:pt x="1348" y="571"/>
                  </a:cubicBezTo>
                  <a:lnTo>
                    <a:pt x="1348" y="571"/>
                  </a:lnTo>
                  <a:cubicBezTo>
                    <a:pt x="1348" y="88"/>
                    <a:pt x="1348" y="88"/>
                    <a:pt x="1348" y="88"/>
                  </a:cubicBezTo>
                  <a:lnTo>
                    <a:pt x="1348" y="88"/>
                  </a:lnTo>
                  <a:cubicBezTo>
                    <a:pt x="1348" y="88"/>
                    <a:pt x="1319" y="77"/>
                    <a:pt x="1272" y="65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7" name="Freeform: Shape 66"/>
            <p:cNvSpPr/>
            <p:nvPr/>
          </p:nvSpPr>
          <p:spPr bwMode="auto">
            <a:xfrm>
              <a:off x="2775033" y="5375699"/>
              <a:ext cx="509047" cy="154808"/>
            </a:xfrm>
            <a:custGeom>
              <a:avLst/>
              <a:gdLst>
                <a:gd name="T0" fmla="*/ 436 w 2261"/>
                <a:gd name="T1" fmla="*/ 601 h 690"/>
                <a:gd name="T2" fmla="*/ 436 w 2261"/>
                <a:gd name="T3" fmla="*/ 601 h 690"/>
                <a:gd name="T4" fmla="*/ 1149 w 2261"/>
                <a:gd name="T5" fmla="*/ 506 h 690"/>
                <a:gd name="T6" fmla="*/ 1795 w 2261"/>
                <a:gd name="T7" fmla="*/ 577 h 690"/>
                <a:gd name="T8" fmla="*/ 1872 w 2261"/>
                <a:gd name="T9" fmla="*/ 601 h 690"/>
                <a:gd name="T10" fmla="*/ 1872 w 2261"/>
                <a:gd name="T11" fmla="*/ 601 h 690"/>
                <a:gd name="T12" fmla="*/ 1872 w 2261"/>
                <a:gd name="T13" fmla="*/ 665 h 690"/>
                <a:gd name="T14" fmla="*/ 2260 w 2261"/>
                <a:gd name="T15" fmla="*/ 495 h 690"/>
                <a:gd name="T16" fmla="*/ 1131 w 2261"/>
                <a:gd name="T17" fmla="*/ 0 h 690"/>
                <a:gd name="T18" fmla="*/ 0 w 2261"/>
                <a:gd name="T19" fmla="*/ 495 h 690"/>
                <a:gd name="T20" fmla="*/ 436 w 2261"/>
                <a:gd name="T21" fmla="*/ 689 h 690"/>
                <a:gd name="T22" fmla="*/ 436 w 2261"/>
                <a:gd name="T23" fmla="*/ 601 h 6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261" h="690">
                  <a:moveTo>
                    <a:pt x="436" y="601"/>
                  </a:moveTo>
                  <a:lnTo>
                    <a:pt x="436" y="601"/>
                  </a:lnTo>
                  <a:cubicBezTo>
                    <a:pt x="436" y="601"/>
                    <a:pt x="689" y="506"/>
                    <a:pt x="1149" y="506"/>
                  </a:cubicBezTo>
                  <a:cubicBezTo>
                    <a:pt x="1465" y="506"/>
                    <a:pt x="1683" y="548"/>
                    <a:pt x="1795" y="577"/>
                  </a:cubicBezTo>
                  <a:cubicBezTo>
                    <a:pt x="1842" y="589"/>
                    <a:pt x="1872" y="601"/>
                    <a:pt x="1872" y="601"/>
                  </a:cubicBezTo>
                  <a:lnTo>
                    <a:pt x="1872" y="601"/>
                  </a:lnTo>
                  <a:cubicBezTo>
                    <a:pt x="1872" y="665"/>
                    <a:pt x="1872" y="665"/>
                    <a:pt x="1872" y="665"/>
                  </a:cubicBezTo>
                  <a:cubicBezTo>
                    <a:pt x="2260" y="495"/>
                    <a:pt x="2260" y="495"/>
                    <a:pt x="2260" y="495"/>
                  </a:cubicBezTo>
                  <a:cubicBezTo>
                    <a:pt x="1131" y="0"/>
                    <a:pt x="1131" y="0"/>
                    <a:pt x="1131" y="0"/>
                  </a:cubicBezTo>
                  <a:cubicBezTo>
                    <a:pt x="0" y="495"/>
                    <a:pt x="0" y="495"/>
                    <a:pt x="0" y="495"/>
                  </a:cubicBezTo>
                  <a:cubicBezTo>
                    <a:pt x="436" y="689"/>
                    <a:pt x="436" y="689"/>
                    <a:pt x="436" y="689"/>
                  </a:cubicBezTo>
                  <a:lnTo>
                    <a:pt x="436" y="601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8" name="Freeform: Shape 67"/>
            <p:cNvSpPr/>
            <p:nvPr/>
          </p:nvSpPr>
          <p:spPr bwMode="auto">
            <a:xfrm>
              <a:off x="3209657" y="5459058"/>
              <a:ext cx="28777" cy="156793"/>
            </a:xfrm>
            <a:custGeom>
              <a:avLst/>
              <a:gdLst>
                <a:gd name="T0" fmla="*/ 129 w 130"/>
                <a:gd name="T1" fmla="*/ 648 h 696"/>
                <a:gd name="T2" fmla="*/ 129 w 130"/>
                <a:gd name="T3" fmla="*/ 648 h 696"/>
                <a:gd name="T4" fmla="*/ 100 w 130"/>
                <a:gd name="T5" fmla="*/ 506 h 696"/>
                <a:gd name="T6" fmla="*/ 82 w 130"/>
                <a:gd name="T7" fmla="*/ 477 h 696"/>
                <a:gd name="T8" fmla="*/ 82 w 130"/>
                <a:gd name="T9" fmla="*/ 447 h 696"/>
                <a:gd name="T10" fmla="*/ 100 w 130"/>
                <a:gd name="T11" fmla="*/ 412 h 696"/>
                <a:gd name="T12" fmla="*/ 76 w 130"/>
                <a:gd name="T13" fmla="*/ 377 h 696"/>
                <a:gd name="T14" fmla="*/ 76 w 130"/>
                <a:gd name="T15" fmla="*/ 18 h 696"/>
                <a:gd name="T16" fmla="*/ 64 w 130"/>
                <a:gd name="T17" fmla="*/ 0 h 696"/>
                <a:gd name="T18" fmla="*/ 53 w 130"/>
                <a:gd name="T19" fmla="*/ 18 h 696"/>
                <a:gd name="T20" fmla="*/ 53 w 130"/>
                <a:gd name="T21" fmla="*/ 377 h 696"/>
                <a:gd name="T22" fmla="*/ 29 w 130"/>
                <a:gd name="T23" fmla="*/ 412 h 696"/>
                <a:gd name="T24" fmla="*/ 47 w 130"/>
                <a:gd name="T25" fmla="*/ 447 h 696"/>
                <a:gd name="T26" fmla="*/ 47 w 130"/>
                <a:gd name="T27" fmla="*/ 477 h 696"/>
                <a:gd name="T28" fmla="*/ 29 w 130"/>
                <a:gd name="T29" fmla="*/ 506 h 696"/>
                <a:gd name="T30" fmla="*/ 0 w 130"/>
                <a:gd name="T31" fmla="*/ 648 h 696"/>
                <a:gd name="T32" fmla="*/ 64 w 130"/>
                <a:gd name="T33" fmla="*/ 695 h 696"/>
                <a:gd name="T34" fmla="*/ 64 w 130"/>
                <a:gd name="T35" fmla="*/ 695 h 696"/>
                <a:gd name="T36" fmla="*/ 64 w 130"/>
                <a:gd name="T37" fmla="*/ 695 h 696"/>
                <a:gd name="T38" fmla="*/ 129 w 130"/>
                <a:gd name="T39" fmla="*/ 648 h 6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0" h="696">
                  <a:moveTo>
                    <a:pt x="129" y="648"/>
                  </a:moveTo>
                  <a:lnTo>
                    <a:pt x="129" y="648"/>
                  </a:lnTo>
                  <a:cubicBezTo>
                    <a:pt x="112" y="630"/>
                    <a:pt x="106" y="601"/>
                    <a:pt x="100" y="506"/>
                  </a:cubicBezTo>
                  <a:cubicBezTo>
                    <a:pt x="100" y="495"/>
                    <a:pt x="94" y="483"/>
                    <a:pt x="82" y="477"/>
                  </a:cubicBezTo>
                  <a:cubicBezTo>
                    <a:pt x="82" y="447"/>
                    <a:pt x="82" y="447"/>
                    <a:pt x="82" y="447"/>
                  </a:cubicBezTo>
                  <a:cubicBezTo>
                    <a:pt x="94" y="442"/>
                    <a:pt x="100" y="430"/>
                    <a:pt x="100" y="412"/>
                  </a:cubicBezTo>
                  <a:cubicBezTo>
                    <a:pt x="100" y="395"/>
                    <a:pt x="88" y="383"/>
                    <a:pt x="76" y="377"/>
                  </a:cubicBezTo>
                  <a:cubicBezTo>
                    <a:pt x="76" y="18"/>
                    <a:pt x="76" y="18"/>
                    <a:pt x="76" y="18"/>
                  </a:cubicBezTo>
                  <a:cubicBezTo>
                    <a:pt x="76" y="12"/>
                    <a:pt x="70" y="0"/>
                    <a:pt x="64" y="0"/>
                  </a:cubicBezTo>
                  <a:cubicBezTo>
                    <a:pt x="58" y="0"/>
                    <a:pt x="53" y="12"/>
                    <a:pt x="53" y="18"/>
                  </a:cubicBezTo>
                  <a:cubicBezTo>
                    <a:pt x="53" y="377"/>
                    <a:pt x="53" y="377"/>
                    <a:pt x="53" y="377"/>
                  </a:cubicBezTo>
                  <a:cubicBezTo>
                    <a:pt x="41" y="383"/>
                    <a:pt x="29" y="395"/>
                    <a:pt x="29" y="412"/>
                  </a:cubicBezTo>
                  <a:cubicBezTo>
                    <a:pt x="29" y="430"/>
                    <a:pt x="35" y="442"/>
                    <a:pt x="47" y="447"/>
                  </a:cubicBezTo>
                  <a:cubicBezTo>
                    <a:pt x="47" y="477"/>
                    <a:pt x="47" y="477"/>
                    <a:pt x="47" y="477"/>
                  </a:cubicBezTo>
                  <a:cubicBezTo>
                    <a:pt x="35" y="483"/>
                    <a:pt x="29" y="495"/>
                    <a:pt x="29" y="506"/>
                  </a:cubicBezTo>
                  <a:cubicBezTo>
                    <a:pt x="17" y="601"/>
                    <a:pt x="17" y="630"/>
                    <a:pt x="0" y="648"/>
                  </a:cubicBezTo>
                  <a:cubicBezTo>
                    <a:pt x="0" y="665"/>
                    <a:pt x="23" y="695"/>
                    <a:pt x="64" y="695"/>
                  </a:cubicBezTo>
                  <a:lnTo>
                    <a:pt x="64" y="695"/>
                  </a:lnTo>
                  <a:lnTo>
                    <a:pt x="64" y="695"/>
                  </a:lnTo>
                  <a:cubicBezTo>
                    <a:pt x="106" y="695"/>
                    <a:pt x="129" y="665"/>
                    <a:pt x="129" y="648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9" name="Freeform: Shape 68"/>
            <p:cNvSpPr/>
            <p:nvPr/>
          </p:nvSpPr>
          <p:spPr bwMode="auto">
            <a:xfrm>
              <a:off x="3851672" y="3402890"/>
              <a:ext cx="290742" cy="311600"/>
            </a:xfrm>
            <a:custGeom>
              <a:avLst/>
              <a:gdLst>
                <a:gd name="T0" fmla="*/ 1131 w 1291"/>
                <a:gd name="T1" fmla="*/ 642 h 1383"/>
                <a:gd name="T2" fmla="*/ 1249 w 1291"/>
                <a:gd name="T3" fmla="*/ 565 h 1383"/>
                <a:gd name="T4" fmla="*/ 1072 w 1291"/>
                <a:gd name="T5" fmla="*/ 277 h 1383"/>
                <a:gd name="T6" fmla="*/ 424 w 1291"/>
                <a:gd name="T7" fmla="*/ 312 h 1383"/>
                <a:gd name="T8" fmla="*/ 242 w 1291"/>
                <a:gd name="T9" fmla="*/ 200 h 1383"/>
                <a:gd name="T10" fmla="*/ 206 w 1291"/>
                <a:gd name="T11" fmla="*/ 695 h 1383"/>
                <a:gd name="T12" fmla="*/ 218 w 1291"/>
                <a:gd name="T13" fmla="*/ 1106 h 1383"/>
                <a:gd name="T14" fmla="*/ 424 w 1291"/>
                <a:gd name="T15" fmla="*/ 1212 h 1383"/>
                <a:gd name="T16" fmla="*/ 642 w 1291"/>
                <a:gd name="T17" fmla="*/ 1382 h 1383"/>
                <a:gd name="T18" fmla="*/ 1243 w 1291"/>
                <a:gd name="T19" fmla="*/ 1035 h 1383"/>
                <a:gd name="T20" fmla="*/ 218 w 1291"/>
                <a:gd name="T21" fmla="*/ 1065 h 1383"/>
                <a:gd name="T22" fmla="*/ 389 w 1291"/>
                <a:gd name="T23" fmla="*/ 841 h 1383"/>
                <a:gd name="T24" fmla="*/ 383 w 1291"/>
                <a:gd name="T25" fmla="*/ 782 h 1383"/>
                <a:gd name="T26" fmla="*/ 383 w 1291"/>
                <a:gd name="T27" fmla="*/ 600 h 1383"/>
                <a:gd name="T28" fmla="*/ 389 w 1291"/>
                <a:gd name="T29" fmla="*/ 547 h 1383"/>
                <a:gd name="T30" fmla="*/ 83 w 1291"/>
                <a:gd name="T31" fmla="*/ 371 h 1383"/>
                <a:gd name="T32" fmla="*/ 318 w 1291"/>
                <a:gd name="T33" fmla="*/ 329 h 1383"/>
                <a:gd name="T34" fmla="*/ 854 w 1291"/>
                <a:gd name="T35" fmla="*/ 512 h 1383"/>
                <a:gd name="T36" fmla="*/ 695 w 1291"/>
                <a:gd name="T37" fmla="*/ 424 h 1383"/>
                <a:gd name="T38" fmla="*/ 642 w 1291"/>
                <a:gd name="T39" fmla="*/ 47 h 1383"/>
                <a:gd name="T40" fmla="*/ 642 w 1291"/>
                <a:gd name="T41" fmla="*/ 394 h 1383"/>
                <a:gd name="T42" fmla="*/ 454 w 1291"/>
                <a:gd name="T43" fmla="*/ 365 h 1383"/>
                <a:gd name="T44" fmla="*/ 513 w 1291"/>
                <a:gd name="T45" fmla="*/ 465 h 1383"/>
                <a:gd name="T46" fmla="*/ 436 w 1291"/>
                <a:gd name="T47" fmla="*/ 870 h 1383"/>
                <a:gd name="T48" fmla="*/ 595 w 1291"/>
                <a:gd name="T49" fmla="*/ 964 h 1383"/>
                <a:gd name="T50" fmla="*/ 642 w 1291"/>
                <a:gd name="T51" fmla="*/ 1341 h 1383"/>
                <a:gd name="T52" fmla="*/ 601 w 1291"/>
                <a:gd name="T53" fmla="*/ 1212 h 1383"/>
                <a:gd name="T54" fmla="*/ 466 w 1291"/>
                <a:gd name="T55" fmla="*/ 1059 h 1383"/>
                <a:gd name="T56" fmla="*/ 642 w 1291"/>
                <a:gd name="T57" fmla="*/ 1341 h 1383"/>
                <a:gd name="T58" fmla="*/ 695 w 1291"/>
                <a:gd name="T59" fmla="*/ 964 h 1383"/>
                <a:gd name="T60" fmla="*/ 837 w 1291"/>
                <a:gd name="T61" fmla="*/ 1018 h 1383"/>
                <a:gd name="T62" fmla="*/ 754 w 1291"/>
                <a:gd name="T63" fmla="*/ 882 h 1383"/>
                <a:gd name="T64" fmla="*/ 430 w 1291"/>
                <a:gd name="T65" fmla="*/ 817 h 1383"/>
                <a:gd name="T66" fmla="*/ 536 w 1291"/>
                <a:gd name="T67" fmla="*/ 500 h 1383"/>
                <a:gd name="T68" fmla="*/ 860 w 1291"/>
                <a:gd name="T69" fmla="*/ 571 h 1383"/>
                <a:gd name="T70" fmla="*/ 1072 w 1291"/>
                <a:gd name="T71" fmla="*/ 318 h 1383"/>
                <a:gd name="T72" fmla="*/ 1196 w 1291"/>
                <a:gd name="T73" fmla="*/ 483 h 1383"/>
                <a:gd name="T74" fmla="*/ 1084 w 1291"/>
                <a:gd name="T75" fmla="*/ 595 h 1383"/>
                <a:gd name="T76" fmla="*/ 1096 w 1291"/>
                <a:gd name="T77" fmla="*/ 618 h 1383"/>
                <a:gd name="T78" fmla="*/ 872 w 1291"/>
                <a:gd name="T79" fmla="*/ 353 h 1383"/>
                <a:gd name="T80" fmla="*/ 907 w 1291"/>
                <a:gd name="T81" fmla="*/ 600 h 1383"/>
                <a:gd name="T82" fmla="*/ 907 w 1291"/>
                <a:gd name="T83" fmla="*/ 695 h 1383"/>
                <a:gd name="T84" fmla="*/ 1208 w 1291"/>
                <a:gd name="T85" fmla="*/ 1018 h 1383"/>
                <a:gd name="T86" fmla="*/ 901 w 1291"/>
                <a:gd name="T87" fmla="*/ 841 h 13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291" h="1383">
                  <a:moveTo>
                    <a:pt x="1084" y="695"/>
                  </a:moveTo>
                  <a:lnTo>
                    <a:pt x="1084" y="695"/>
                  </a:lnTo>
                  <a:cubicBezTo>
                    <a:pt x="1101" y="677"/>
                    <a:pt x="1119" y="659"/>
                    <a:pt x="1131" y="642"/>
                  </a:cubicBezTo>
                  <a:cubicBezTo>
                    <a:pt x="1143" y="648"/>
                    <a:pt x="1154" y="648"/>
                    <a:pt x="1160" y="648"/>
                  </a:cubicBezTo>
                  <a:cubicBezTo>
                    <a:pt x="1166" y="648"/>
                    <a:pt x="1172" y="648"/>
                    <a:pt x="1178" y="648"/>
                  </a:cubicBezTo>
                  <a:cubicBezTo>
                    <a:pt x="1219" y="642"/>
                    <a:pt x="1249" y="606"/>
                    <a:pt x="1249" y="565"/>
                  </a:cubicBezTo>
                  <a:cubicBezTo>
                    <a:pt x="1249" y="541"/>
                    <a:pt x="1243" y="524"/>
                    <a:pt x="1231" y="506"/>
                  </a:cubicBezTo>
                  <a:cubicBezTo>
                    <a:pt x="1261" y="447"/>
                    <a:pt x="1266" y="388"/>
                    <a:pt x="1243" y="347"/>
                  </a:cubicBezTo>
                  <a:cubicBezTo>
                    <a:pt x="1219" y="300"/>
                    <a:pt x="1160" y="277"/>
                    <a:pt x="1072" y="277"/>
                  </a:cubicBezTo>
                  <a:cubicBezTo>
                    <a:pt x="1013" y="277"/>
                    <a:pt x="942" y="288"/>
                    <a:pt x="866" y="312"/>
                  </a:cubicBezTo>
                  <a:cubicBezTo>
                    <a:pt x="819" y="124"/>
                    <a:pt x="737" y="0"/>
                    <a:pt x="642" y="0"/>
                  </a:cubicBezTo>
                  <a:cubicBezTo>
                    <a:pt x="554" y="0"/>
                    <a:pt x="471" y="124"/>
                    <a:pt x="424" y="312"/>
                  </a:cubicBezTo>
                  <a:cubicBezTo>
                    <a:pt x="389" y="300"/>
                    <a:pt x="360" y="294"/>
                    <a:pt x="330" y="288"/>
                  </a:cubicBezTo>
                  <a:lnTo>
                    <a:pt x="330" y="288"/>
                  </a:lnTo>
                  <a:cubicBezTo>
                    <a:pt x="330" y="241"/>
                    <a:pt x="289" y="200"/>
                    <a:pt x="242" y="200"/>
                  </a:cubicBezTo>
                  <a:cubicBezTo>
                    <a:pt x="195" y="200"/>
                    <a:pt x="159" y="235"/>
                    <a:pt x="154" y="282"/>
                  </a:cubicBezTo>
                  <a:cubicBezTo>
                    <a:pt x="101" y="288"/>
                    <a:pt x="65" y="312"/>
                    <a:pt x="47" y="347"/>
                  </a:cubicBezTo>
                  <a:cubicBezTo>
                    <a:pt x="0" y="430"/>
                    <a:pt x="65" y="559"/>
                    <a:pt x="206" y="695"/>
                  </a:cubicBezTo>
                  <a:cubicBezTo>
                    <a:pt x="65" y="823"/>
                    <a:pt x="0" y="959"/>
                    <a:pt x="47" y="1035"/>
                  </a:cubicBezTo>
                  <a:cubicBezTo>
                    <a:pt x="71" y="1082"/>
                    <a:pt x="130" y="1106"/>
                    <a:pt x="218" y="1106"/>
                  </a:cubicBezTo>
                  <a:lnTo>
                    <a:pt x="218" y="1106"/>
                  </a:lnTo>
                  <a:cubicBezTo>
                    <a:pt x="277" y="1106"/>
                    <a:pt x="348" y="1094"/>
                    <a:pt x="424" y="1070"/>
                  </a:cubicBezTo>
                  <a:cubicBezTo>
                    <a:pt x="430" y="1100"/>
                    <a:pt x="442" y="1129"/>
                    <a:pt x="448" y="1153"/>
                  </a:cubicBezTo>
                  <a:cubicBezTo>
                    <a:pt x="436" y="1171"/>
                    <a:pt x="424" y="1188"/>
                    <a:pt x="424" y="1212"/>
                  </a:cubicBezTo>
                  <a:cubicBezTo>
                    <a:pt x="424" y="1259"/>
                    <a:pt x="466" y="1300"/>
                    <a:pt x="513" y="1300"/>
                  </a:cubicBezTo>
                  <a:lnTo>
                    <a:pt x="519" y="1300"/>
                  </a:lnTo>
                  <a:cubicBezTo>
                    <a:pt x="554" y="1353"/>
                    <a:pt x="601" y="1382"/>
                    <a:pt x="642" y="1382"/>
                  </a:cubicBezTo>
                  <a:cubicBezTo>
                    <a:pt x="737" y="1382"/>
                    <a:pt x="819" y="1259"/>
                    <a:pt x="866" y="1070"/>
                  </a:cubicBezTo>
                  <a:cubicBezTo>
                    <a:pt x="942" y="1094"/>
                    <a:pt x="1013" y="1106"/>
                    <a:pt x="1072" y="1106"/>
                  </a:cubicBezTo>
                  <a:cubicBezTo>
                    <a:pt x="1160" y="1106"/>
                    <a:pt x="1219" y="1082"/>
                    <a:pt x="1243" y="1035"/>
                  </a:cubicBezTo>
                  <a:cubicBezTo>
                    <a:pt x="1290" y="959"/>
                    <a:pt x="1225" y="823"/>
                    <a:pt x="1084" y="695"/>
                  </a:cubicBezTo>
                  <a:close/>
                  <a:moveTo>
                    <a:pt x="218" y="1065"/>
                  </a:moveTo>
                  <a:lnTo>
                    <a:pt x="218" y="1065"/>
                  </a:lnTo>
                  <a:cubicBezTo>
                    <a:pt x="171" y="1065"/>
                    <a:pt x="106" y="1059"/>
                    <a:pt x="83" y="1018"/>
                  </a:cubicBezTo>
                  <a:cubicBezTo>
                    <a:pt x="53" y="959"/>
                    <a:pt x="106" y="847"/>
                    <a:pt x="236" y="723"/>
                  </a:cubicBezTo>
                  <a:cubicBezTo>
                    <a:pt x="283" y="758"/>
                    <a:pt x="330" y="800"/>
                    <a:pt x="389" y="841"/>
                  </a:cubicBezTo>
                  <a:cubicBezTo>
                    <a:pt x="395" y="906"/>
                    <a:pt x="401" y="970"/>
                    <a:pt x="413" y="1029"/>
                  </a:cubicBezTo>
                  <a:cubicBezTo>
                    <a:pt x="342" y="1053"/>
                    <a:pt x="271" y="1065"/>
                    <a:pt x="218" y="1065"/>
                  </a:cubicBezTo>
                  <a:close/>
                  <a:moveTo>
                    <a:pt x="383" y="782"/>
                  </a:moveTo>
                  <a:lnTo>
                    <a:pt x="383" y="782"/>
                  </a:lnTo>
                  <a:cubicBezTo>
                    <a:pt x="342" y="752"/>
                    <a:pt x="301" y="723"/>
                    <a:pt x="265" y="695"/>
                  </a:cubicBezTo>
                  <a:cubicBezTo>
                    <a:pt x="301" y="659"/>
                    <a:pt x="342" y="630"/>
                    <a:pt x="383" y="600"/>
                  </a:cubicBezTo>
                  <a:cubicBezTo>
                    <a:pt x="383" y="630"/>
                    <a:pt x="383" y="659"/>
                    <a:pt x="383" y="695"/>
                  </a:cubicBezTo>
                  <a:cubicBezTo>
                    <a:pt x="383" y="723"/>
                    <a:pt x="383" y="752"/>
                    <a:pt x="383" y="782"/>
                  </a:cubicBezTo>
                  <a:close/>
                  <a:moveTo>
                    <a:pt x="389" y="547"/>
                  </a:moveTo>
                  <a:lnTo>
                    <a:pt x="389" y="547"/>
                  </a:lnTo>
                  <a:cubicBezTo>
                    <a:pt x="330" y="583"/>
                    <a:pt x="283" y="624"/>
                    <a:pt x="236" y="665"/>
                  </a:cubicBezTo>
                  <a:cubicBezTo>
                    <a:pt x="106" y="541"/>
                    <a:pt x="53" y="430"/>
                    <a:pt x="83" y="371"/>
                  </a:cubicBezTo>
                  <a:cubicBezTo>
                    <a:pt x="101" y="341"/>
                    <a:pt x="130" y="329"/>
                    <a:pt x="165" y="324"/>
                  </a:cubicBezTo>
                  <a:cubicBezTo>
                    <a:pt x="177" y="353"/>
                    <a:pt x="206" y="377"/>
                    <a:pt x="242" y="377"/>
                  </a:cubicBezTo>
                  <a:cubicBezTo>
                    <a:pt x="271" y="377"/>
                    <a:pt x="301" y="359"/>
                    <a:pt x="318" y="329"/>
                  </a:cubicBezTo>
                  <a:cubicBezTo>
                    <a:pt x="348" y="335"/>
                    <a:pt x="383" y="341"/>
                    <a:pt x="413" y="353"/>
                  </a:cubicBezTo>
                  <a:cubicBezTo>
                    <a:pt x="401" y="412"/>
                    <a:pt x="395" y="477"/>
                    <a:pt x="389" y="547"/>
                  </a:cubicBezTo>
                  <a:close/>
                  <a:moveTo>
                    <a:pt x="854" y="512"/>
                  </a:moveTo>
                  <a:lnTo>
                    <a:pt x="854" y="512"/>
                  </a:lnTo>
                  <a:cubicBezTo>
                    <a:pt x="831" y="500"/>
                    <a:pt x="801" y="483"/>
                    <a:pt x="778" y="465"/>
                  </a:cubicBezTo>
                  <a:cubicBezTo>
                    <a:pt x="748" y="447"/>
                    <a:pt x="725" y="436"/>
                    <a:pt x="695" y="424"/>
                  </a:cubicBezTo>
                  <a:cubicBezTo>
                    <a:pt x="742" y="400"/>
                    <a:pt x="789" y="383"/>
                    <a:pt x="837" y="365"/>
                  </a:cubicBezTo>
                  <a:cubicBezTo>
                    <a:pt x="842" y="412"/>
                    <a:pt x="848" y="459"/>
                    <a:pt x="854" y="512"/>
                  </a:cubicBezTo>
                  <a:close/>
                  <a:moveTo>
                    <a:pt x="642" y="47"/>
                  </a:moveTo>
                  <a:lnTo>
                    <a:pt x="642" y="47"/>
                  </a:lnTo>
                  <a:cubicBezTo>
                    <a:pt x="713" y="47"/>
                    <a:pt x="784" y="147"/>
                    <a:pt x="825" y="324"/>
                  </a:cubicBezTo>
                  <a:cubicBezTo>
                    <a:pt x="766" y="341"/>
                    <a:pt x="707" y="365"/>
                    <a:pt x="642" y="394"/>
                  </a:cubicBezTo>
                  <a:cubicBezTo>
                    <a:pt x="583" y="365"/>
                    <a:pt x="525" y="341"/>
                    <a:pt x="466" y="324"/>
                  </a:cubicBezTo>
                  <a:cubicBezTo>
                    <a:pt x="507" y="147"/>
                    <a:pt x="577" y="47"/>
                    <a:pt x="642" y="47"/>
                  </a:cubicBezTo>
                  <a:close/>
                  <a:moveTo>
                    <a:pt x="454" y="365"/>
                  </a:moveTo>
                  <a:lnTo>
                    <a:pt x="454" y="365"/>
                  </a:lnTo>
                  <a:cubicBezTo>
                    <a:pt x="501" y="383"/>
                    <a:pt x="548" y="400"/>
                    <a:pt x="595" y="424"/>
                  </a:cubicBezTo>
                  <a:cubicBezTo>
                    <a:pt x="566" y="436"/>
                    <a:pt x="542" y="447"/>
                    <a:pt x="513" y="465"/>
                  </a:cubicBezTo>
                  <a:cubicBezTo>
                    <a:pt x="489" y="483"/>
                    <a:pt x="460" y="500"/>
                    <a:pt x="436" y="512"/>
                  </a:cubicBezTo>
                  <a:cubicBezTo>
                    <a:pt x="442" y="459"/>
                    <a:pt x="448" y="412"/>
                    <a:pt x="454" y="365"/>
                  </a:cubicBezTo>
                  <a:close/>
                  <a:moveTo>
                    <a:pt x="436" y="870"/>
                  </a:moveTo>
                  <a:lnTo>
                    <a:pt x="436" y="870"/>
                  </a:lnTo>
                  <a:cubicBezTo>
                    <a:pt x="460" y="888"/>
                    <a:pt x="489" y="906"/>
                    <a:pt x="513" y="917"/>
                  </a:cubicBezTo>
                  <a:cubicBezTo>
                    <a:pt x="542" y="935"/>
                    <a:pt x="566" y="947"/>
                    <a:pt x="595" y="964"/>
                  </a:cubicBezTo>
                  <a:cubicBezTo>
                    <a:pt x="548" y="982"/>
                    <a:pt x="501" y="1006"/>
                    <a:pt x="454" y="1018"/>
                  </a:cubicBezTo>
                  <a:cubicBezTo>
                    <a:pt x="448" y="970"/>
                    <a:pt x="442" y="923"/>
                    <a:pt x="436" y="870"/>
                  </a:cubicBezTo>
                  <a:close/>
                  <a:moveTo>
                    <a:pt x="642" y="1341"/>
                  </a:moveTo>
                  <a:lnTo>
                    <a:pt x="642" y="1341"/>
                  </a:lnTo>
                  <a:cubicBezTo>
                    <a:pt x="619" y="1341"/>
                    <a:pt x="589" y="1318"/>
                    <a:pt x="560" y="1282"/>
                  </a:cubicBezTo>
                  <a:cubicBezTo>
                    <a:pt x="583" y="1271"/>
                    <a:pt x="601" y="1241"/>
                    <a:pt x="601" y="1212"/>
                  </a:cubicBezTo>
                  <a:cubicBezTo>
                    <a:pt x="601" y="1165"/>
                    <a:pt x="560" y="1123"/>
                    <a:pt x="513" y="1123"/>
                  </a:cubicBezTo>
                  <a:cubicBezTo>
                    <a:pt x="501" y="1123"/>
                    <a:pt x="495" y="1129"/>
                    <a:pt x="483" y="1129"/>
                  </a:cubicBezTo>
                  <a:cubicBezTo>
                    <a:pt x="477" y="1106"/>
                    <a:pt x="471" y="1088"/>
                    <a:pt x="466" y="1059"/>
                  </a:cubicBezTo>
                  <a:cubicBezTo>
                    <a:pt x="525" y="1041"/>
                    <a:pt x="583" y="1018"/>
                    <a:pt x="642" y="988"/>
                  </a:cubicBezTo>
                  <a:cubicBezTo>
                    <a:pt x="707" y="1018"/>
                    <a:pt x="766" y="1041"/>
                    <a:pt x="825" y="1059"/>
                  </a:cubicBezTo>
                  <a:cubicBezTo>
                    <a:pt x="784" y="1235"/>
                    <a:pt x="713" y="1341"/>
                    <a:pt x="642" y="1341"/>
                  </a:cubicBezTo>
                  <a:close/>
                  <a:moveTo>
                    <a:pt x="837" y="1018"/>
                  </a:moveTo>
                  <a:lnTo>
                    <a:pt x="837" y="1018"/>
                  </a:lnTo>
                  <a:cubicBezTo>
                    <a:pt x="789" y="1006"/>
                    <a:pt x="742" y="982"/>
                    <a:pt x="695" y="964"/>
                  </a:cubicBezTo>
                  <a:cubicBezTo>
                    <a:pt x="725" y="947"/>
                    <a:pt x="748" y="935"/>
                    <a:pt x="778" y="917"/>
                  </a:cubicBezTo>
                  <a:cubicBezTo>
                    <a:pt x="801" y="906"/>
                    <a:pt x="831" y="888"/>
                    <a:pt x="854" y="870"/>
                  </a:cubicBezTo>
                  <a:cubicBezTo>
                    <a:pt x="848" y="923"/>
                    <a:pt x="842" y="970"/>
                    <a:pt x="837" y="1018"/>
                  </a:cubicBezTo>
                  <a:close/>
                  <a:moveTo>
                    <a:pt x="860" y="817"/>
                  </a:moveTo>
                  <a:lnTo>
                    <a:pt x="860" y="817"/>
                  </a:lnTo>
                  <a:cubicBezTo>
                    <a:pt x="825" y="841"/>
                    <a:pt x="789" y="859"/>
                    <a:pt x="754" y="882"/>
                  </a:cubicBezTo>
                  <a:cubicBezTo>
                    <a:pt x="719" y="900"/>
                    <a:pt x="683" y="923"/>
                    <a:pt x="642" y="941"/>
                  </a:cubicBezTo>
                  <a:cubicBezTo>
                    <a:pt x="607" y="923"/>
                    <a:pt x="572" y="900"/>
                    <a:pt x="536" y="882"/>
                  </a:cubicBezTo>
                  <a:cubicBezTo>
                    <a:pt x="501" y="859"/>
                    <a:pt x="466" y="841"/>
                    <a:pt x="430" y="817"/>
                  </a:cubicBezTo>
                  <a:cubicBezTo>
                    <a:pt x="430" y="776"/>
                    <a:pt x="424" y="735"/>
                    <a:pt x="424" y="695"/>
                  </a:cubicBezTo>
                  <a:cubicBezTo>
                    <a:pt x="424" y="648"/>
                    <a:pt x="430" y="606"/>
                    <a:pt x="430" y="571"/>
                  </a:cubicBezTo>
                  <a:cubicBezTo>
                    <a:pt x="466" y="547"/>
                    <a:pt x="501" y="524"/>
                    <a:pt x="536" y="500"/>
                  </a:cubicBezTo>
                  <a:cubicBezTo>
                    <a:pt x="572" y="483"/>
                    <a:pt x="607" y="465"/>
                    <a:pt x="642" y="447"/>
                  </a:cubicBezTo>
                  <a:cubicBezTo>
                    <a:pt x="683" y="465"/>
                    <a:pt x="719" y="483"/>
                    <a:pt x="754" y="500"/>
                  </a:cubicBezTo>
                  <a:cubicBezTo>
                    <a:pt x="789" y="524"/>
                    <a:pt x="825" y="547"/>
                    <a:pt x="860" y="571"/>
                  </a:cubicBezTo>
                  <a:cubicBezTo>
                    <a:pt x="860" y="606"/>
                    <a:pt x="866" y="648"/>
                    <a:pt x="866" y="695"/>
                  </a:cubicBezTo>
                  <a:cubicBezTo>
                    <a:pt x="866" y="735"/>
                    <a:pt x="860" y="776"/>
                    <a:pt x="860" y="817"/>
                  </a:cubicBezTo>
                  <a:close/>
                  <a:moveTo>
                    <a:pt x="1072" y="318"/>
                  </a:moveTo>
                  <a:lnTo>
                    <a:pt x="1072" y="318"/>
                  </a:lnTo>
                  <a:cubicBezTo>
                    <a:pt x="1119" y="318"/>
                    <a:pt x="1184" y="329"/>
                    <a:pt x="1208" y="371"/>
                  </a:cubicBezTo>
                  <a:cubicBezTo>
                    <a:pt x="1219" y="394"/>
                    <a:pt x="1219" y="436"/>
                    <a:pt x="1196" y="483"/>
                  </a:cubicBezTo>
                  <a:cubicBezTo>
                    <a:pt x="1184" y="477"/>
                    <a:pt x="1178" y="477"/>
                    <a:pt x="1166" y="477"/>
                  </a:cubicBezTo>
                  <a:cubicBezTo>
                    <a:pt x="1119" y="477"/>
                    <a:pt x="1078" y="518"/>
                    <a:pt x="1078" y="565"/>
                  </a:cubicBezTo>
                  <a:cubicBezTo>
                    <a:pt x="1078" y="577"/>
                    <a:pt x="1078" y="583"/>
                    <a:pt x="1084" y="595"/>
                  </a:cubicBezTo>
                  <a:lnTo>
                    <a:pt x="1084" y="595"/>
                  </a:lnTo>
                  <a:cubicBezTo>
                    <a:pt x="1084" y="600"/>
                    <a:pt x="1090" y="600"/>
                    <a:pt x="1090" y="606"/>
                  </a:cubicBezTo>
                  <a:cubicBezTo>
                    <a:pt x="1090" y="612"/>
                    <a:pt x="1096" y="612"/>
                    <a:pt x="1096" y="618"/>
                  </a:cubicBezTo>
                  <a:cubicBezTo>
                    <a:pt x="1084" y="636"/>
                    <a:pt x="1072" y="648"/>
                    <a:pt x="1054" y="665"/>
                  </a:cubicBezTo>
                  <a:cubicBezTo>
                    <a:pt x="1007" y="624"/>
                    <a:pt x="960" y="583"/>
                    <a:pt x="901" y="547"/>
                  </a:cubicBezTo>
                  <a:cubicBezTo>
                    <a:pt x="895" y="477"/>
                    <a:pt x="890" y="412"/>
                    <a:pt x="872" y="353"/>
                  </a:cubicBezTo>
                  <a:cubicBezTo>
                    <a:pt x="948" y="329"/>
                    <a:pt x="1019" y="318"/>
                    <a:pt x="1072" y="318"/>
                  </a:cubicBezTo>
                  <a:close/>
                  <a:moveTo>
                    <a:pt x="907" y="600"/>
                  </a:moveTo>
                  <a:lnTo>
                    <a:pt x="907" y="600"/>
                  </a:lnTo>
                  <a:cubicBezTo>
                    <a:pt x="948" y="630"/>
                    <a:pt x="990" y="659"/>
                    <a:pt x="1025" y="695"/>
                  </a:cubicBezTo>
                  <a:cubicBezTo>
                    <a:pt x="990" y="723"/>
                    <a:pt x="948" y="752"/>
                    <a:pt x="907" y="782"/>
                  </a:cubicBezTo>
                  <a:cubicBezTo>
                    <a:pt x="907" y="752"/>
                    <a:pt x="907" y="723"/>
                    <a:pt x="907" y="695"/>
                  </a:cubicBezTo>
                  <a:cubicBezTo>
                    <a:pt x="907" y="659"/>
                    <a:pt x="907" y="630"/>
                    <a:pt x="907" y="600"/>
                  </a:cubicBezTo>
                  <a:close/>
                  <a:moveTo>
                    <a:pt x="1208" y="1018"/>
                  </a:moveTo>
                  <a:lnTo>
                    <a:pt x="1208" y="1018"/>
                  </a:lnTo>
                  <a:cubicBezTo>
                    <a:pt x="1184" y="1059"/>
                    <a:pt x="1119" y="1065"/>
                    <a:pt x="1072" y="1065"/>
                  </a:cubicBezTo>
                  <a:cubicBezTo>
                    <a:pt x="1019" y="1065"/>
                    <a:pt x="948" y="1053"/>
                    <a:pt x="872" y="1029"/>
                  </a:cubicBezTo>
                  <a:cubicBezTo>
                    <a:pt x="890" y="970"/>
                    <a:pt x="895" y="906"/>
                    <a:pt x="901" y="841"/>
                  </a:cubicBezTo>
                  <a:cubicBezTo>
                    <a:pt x="960" y="800"/>
                    <a:pt x="1007" y="758"/>
                    <a:pt x="1054" y="723"/>
                  </a:cubicBezTo>
                  <a:cubicBezTo>
                    <a:pt x="1184" y="847"/>
                    <a:pt x="1237" y="959"/>
                    <a:pt x="1208" y="101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0" name="Freeform: Shape 69"/>
            <p:cNvSpPr/>
            <p:nvPr/>
          </p:nvSpPr>
          <p:spPr bwMode="auto">
            <a:xfrm>
              <a:off x="3967769" y="3528918"/>
              <a:ext cx="59538" cy="59541"/>
            </a:xfrm>
            <a:custGeom>
              <a:avLst/>
              <a:gdLst>
                <a:gd name="T0" fmla="*/ 129 w 266"/>
                <a:gd name="T1" fmla="*/ 0 h 265"/>
                <a:gd name="T2" fmla="*/ 129 w 266"/>
                <a:gd name="T3" fmla="*/ 0 h 265"/>
                <a:gd name="T4" fmla="*/ 0 w 266"/>
                <a:gd name="T5" fmla="*/ 136 h 265"/>
                <a:gd name="T6" fmla="*/ 129 w 266"/>
                <a:gd name="T7" fmla="*/ 264 h 265"/>
                <a:gd name="T8" fmla="*/ 265 w 266"/>
                <a:gd name="T9" fmla="*/ 136 h 265"/>
                <a:gd name="T10" fmla="*/ 129 w 266"/>
                <a:gd name="T11" fmla="*/ 0 h 2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66" h="265">
                  <a:moveTo>
                    <a:pt x="129" y="0"/>
                  </a:moveTo>
                  <a:lnTo>
                    <a:pt x="129" y="0"/>
                  </a:lnTo>
                  <a:cubicBezTo>
                    <a:pt x="59" y="0"/>
                    <a:pt x="0" y="59"/>
                    <a:pt x="0" y="136"/>
                  </a:cubicBezTo>
                  <a:cubicBezTo>
                    <a:pt x="0" y="205"/>
                    <a:pt x="59" y="264"/>
                    <a:pt x="129" y="264"/>
                  </a:cubicBezTo>
                  <a:cubicBezTo>
                    <a:pt x="206" y="264"/>
                    <a:pt x="265" y="205"/>
                    <a:pt x="265" y="136"/>
                  </a:cubicBezTo>
                  <a:cubicBezTo>
                    <a:pt x="265" y="59"/>
                    <a:pt x="206" y="0"/>
                    <a:pt x="129" y="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1" name="Freeform: Shape 70"/>
            <p:cNvSpPr/>
            <p:nvPr/>
          </p:nvSpPr>
          <p:spPr bwMode="auto">
            <a:xfrm>
              <a:off x="4489717" y="4554026"/>
              <a:ext cx="286773" cy="201449"/>
            </a:xfrm>
            <a:custGeom>
              <a:avLst/>
              <a:gdLst>
                <a:gd name="T0" fmla="*/ 1254 w 1273"/>
                <a:gd name="T1" fmla="*/ 0 h 896"/>
                <a:gd name="T2" fmla="*/ 1254 w 1273"/>
                <a:gd name="T3" fmla="*/ 0 h 896"/>
                <a:gd name="T4" fmla="*/ 23 w 1273"/>
                <a:gd name="T5" fmla="*/ 0 h 896"/>
                <a:gd name="T6" fmla="*/ 0 w 1273"/>
                <a:gd name="T7" fmla="*/ 23 h 896"/>
                <a:gd name="T8" fmla="*/ 0 w 1273"/>
                <a:gd name="T9" fmla="*/ 871 h 896"/>
                <a:gd name="T10" fmla="*/ 23 w 1273"/>
                <a:gd name="T11" fmla="*/ 895 h 896"/>
                <a:gd name="T12" fmla="*/ 1254 w 1273"/>
                <a:gd name="T13" fmla="*/ 895 h 896"/>
                <a:gd name="T14" fmla="*/ 1272 w 1273"/>
                <a:gd name="T15" fmla="*/ 871 h 896"/>
                <a:gd name="T16" fmla="*/ 1272 w 1273"/>
                <a:gd name="T17" fmla="*/ 23 h 896"/>
                <a:gd name="T18" fmla="*/ 1254 w 1273"/>
                <a:gd name="T19" fmla="*/ 0 h 896"/>
                <a:gd name="T20" fmla="*/ 1195 w 1273"/>
                <a:gd name="T21" fmla="*/ 818 h 896"/>
                <a:gd name="T22" fmla="*/ 1195 w 1273"/>
                <a:gd name="T23" fmla="*/ 818 h 896"/>
                <a:gd name="T24" fmla="*/ 706 w 1273"/>
                <a:gd name="T25" fmla="*/ 818 h 896"/>
                <a:gd name="T26" fmla="*/ 636 w 1273"/>
                <a:gd name="T27" fmla="*/ 859 h 896"/>
                <a:gd name="T28" fmla="*/ 636 w 1273"/>
                <a:gd name="T29" fmla="*/ 859 h 896"/>
                <a:gd name="T30" fmla="*/ 636 w 1273"/>
                <a:gd name="T31" fmla="*/ 859 h 896"/>
                <a:gd name="T32" fmla="*/ 636 w 1273"/>
                <a:gd name="T33" fmla="*/ 859 h 896"/>
                <a:gd name="T34" fmla="*/ 636 w 1273"/>
                <a:gd name="T35" fmla="*/ 859 h 896"/>
                <a:gd name="T36" fmla="*/ 565 w 1273"/>
                <a:gd name="T37" fmla="*/ 818 h 896"/>
                <a:gd name="T38" fmla="*/ 76 w 1273"/>
                <a:gd name="T39" fmla="*/ 818 h 896"/>
                <a:gd name="T40" fmla="*/ 76 w 1273"/>
                <a:gd name="T41" fmla="*/ 70 h 896"/>
                <a:gd name="T42" fmla="*/ 565 w 1273"/>
                <a:gd name="T43" fmla="*/ 70 h 896"/>
                <a:gd name="T44" fmla="*/ 636 w 1273"/>
                <a:gd name="T45" fmla="*/ 135 h 896"/>
                <a:gd name="T46" fmla="*/ 636 w 1273"/>
                <a:gd name="T47" fmla="*/ 135 h 896"/>
                <a:gd name="T48" fmla="*/ 706 w 1273"/>
                <a:gd name="T49" fmla="*/ 70 h 896"/>
                <a:gd name="T50" fmla="*/ 1195 w 1273"/>
                <a:gd name="T51" fmla="*/ 70 h 896"/>
                <a:gd name="T52" fmla="*/ 1195 w 1273"/>
                <a:gd name="T53" fmla="*/ 818 h 8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273" h="896">
                  <a:moveTo>
                    <a:pt x="1254" y="0"/>
                  </a:moveTo>
                  <a:lnTo>
                    <a:pt x="1254" y="0"/>
                  </a:lnTo>
                  <a:cubicBezTo>
                    <a:pt x="23" y="0"/>
                    <a:pt x="23" y="0"/>
                    <a:pt x="23" y="0"/>
                  </a:cubicBezTo>
                  <a:cubicBezTo>
                    <a:pt x="11" y="0"/>
                    <a:pt x="0" y="11"/>
                    <a:pt x="0" y="23"/>
                  </a:cubicBezTo>
                  <a:cubicBezTo>
                    <a:pt x="0" y="871"/>
                    <a:pt x="0" y="871"/>
                    <a:pt x="0" y="871"/>
                  </a:cubicBezTo>
                  <a:cubicBezTo>
                    <a:pt x="0" y="883"/>
                    <a:pt x="11" y="895"/>
                    <a:pt x="23" y="895"/>
                  </a:cubicBezTo>
                  <a:cubicBezTo>
                    <a:pt x="1254" y="895"/>
                    <a:pt x="1254" y="895"/>
                    <a:pt x="1254" y="895"/>
                  </a:cubicBezTo>
                  <a:cubicBezTo>
                    <a:pt x="1266" y="895"/>
                    <a:pt x="1272" y="883"/>
                    <a:pt x="1272" y="871"/>
                  </a:cubicBezTo>
                  <a:cubicBezTo>
                    <a:pt x="1272" y="23"/>
                    <a:pt x="1272" y="23"/>
                    <a:pt x="1272" y="23"/>
                  </a:cubicBezTo>
                  <a:cubicBezTo>
                    <a:pt x="1272" y="11"/>
                    <a:pt x="1266" y="0"/>
                    <a:pt x="1254" y="0"/>
                  </a:cubicBezTo>
                  <a:close/>
                  <a:moveTo>
                    <a:pt x="1195" y="818"/>
                  </a:moveTo>
                  <a:lnTo>
                    <a:pt x="1195" y="818"/>
                  </a:lnTo>
                  <a:cubicBezTo>
                    <a:pt x="706" y="818"/>
                    <a:pt x="706" y="818"/>
                    <a:pt x="706" y="818"/>
                  </a:cubicBezTo>
                  <a:cubicBezTo>
                    <a:pt x="677" y="818"/>
                    <a:pt x="653" y="836"/>
                    <a:pt x="636" y="859"/>
                  </a:cubicBezTo>
                  <a:lnTo>
                    <a:pt x="636" y="859"/>
                  </a:lnTo>
                  <a:lnTo>
                    <a:pt x="636" y="859"/>
                  </a:lnTo>
                  <a:lnTo>
                    <a:pt x="636" y="859"/>
                  </a:lnTo>
                  <a:lnTo>
                    <a:pt x="636" y="859"/>
                  </a:lnTo>
                  <a:cubicBezTo>
                    <a:pt x="624" y="836"/>
                    <a:pt x="600" y="818"/>
                    <a:pt x="565" y="818"/>
                  </a:cubicBezTo>
                  <a:cubicBezTo>
                    <a:pt x="76" y="818"/>
                    <a:pt x="76" y="818"/>
                    <a:pt x="76" y="818"/>
                  </a:cubicBezTo>
                  <a:cubicBezTo>
                    <a:pt x="76" y="70"/>
                    <a:pt x="76" y="70"/>
                    <a:pt x="76" y="70"/>
                  </a:cubicBezTo>
                  <a:cubicBezTo>
                    <a:pt x="565" y="70"/>
                    <a:pt x="565" y="70"/>
                    <a:pt x="565" y="70"/>
                  </a:cubicBezTo>
                  <a:cubicBezTo>
                    <a:pt x="606" y="70"/>
                    <a:pt x="636" y="100"/>
                    <a:pt x="636" y="135"/>
                  </a:cubicBezTo>
                  <a:lnTo>
                    <a:pt x="636" y="135"/>
                  </a:lnTo>
                  <a:cubicBezTo>
                    <a:pt x="641" y="100"/>
                    <a:pt x="671" y="70"/>
                    <a:pt x="706" y="70"/>
                  </a:cubicBezTo>
                  <a:cubicBezTo>
                    <a:pt x="1195" y="70"/>
                    <a:pt x="1195" y="70"/>
                    <a:pt x="1195" y="70"/>
                  </a:cubicBezTo>
                  <a:lnTo>
                    <a:pt x="1195" y="81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2" name="Freeform: Shape 71"/>
            <p:cNvSpPr/>
            <p:nvPr/>
          </p:nvSpPr>
          <p:spPr bwMode="auto">
            <a:xfrm>
              <a:off x="4649477" y="4593721"/>
              <a:ext cx="97245" cy="5954"/>
            </a:xfrm>
            <a:custGeom>
              <a:avLst/>
              <a:gdLst>
                <a:gd name="T0" fmla="*/ 0 w 431"/>
                <a:gd name="T1" fmla="*/ 24 h 25"/>
                <a:gd name="T2" fmla="*/ 430 w 431"/>
                <a:gd name="T3" fmla="*/ 24 h 25"/>
                <a:gd name="T4" fmla="*/ 430 w 431"/>
                <a:gd name="T5" fmla="*/ 0 h 25"/>
                <a:gd name="T6" fmla="*/ 0 w 431"/>
                <a:gd name="T7" fmla="*/ 0 h 25"/>
                <a:gd name="T8" fmla="*/ 0 w 431"/>
                <a:gd name="T9" fmla="*/ 24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25">
                  <a:moveTo>
                    <a:pt x="0" y="24"/>
                  </a:moveTo>
                  <a:lnTo>
                    <a:pt x="430" y="24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24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3" name="Freeform: Shape 72"/>
            <p:cNvSpPr/>
            <p:nvPr/>
          </p:nvSpPr>
          <p:spPr bwMode="auto">
            <a:xfrm>
              <a:off x="4649477" y="4616544"/>
              <a:ext cx="97245" cy="5954"/>
            </a:xfrm>
            <a:custGeom>
              <a:avLst/>
              <a:gdLst>
                <a:gd name="T0" fmla="*/ 0 w 431"/>
                <a:gd name="T1" fmla="*/ 24 h 25"/>
                <a:gd name="T2" fmla="*/ 430 w 431"/>
                <a:gd name="T3" fmla="*/ 24 h 25"/>
                <a:gd name="T4" fmla="*/ 430 w 431"/>
                <a:gd name="T5" fmla="*/ 0 h 25"/>
                <a:gd name="T6" fmla="*/ 0 w 431"/>
                <a:gd name="T7" fmla="*/ 0 h 25"/>
                <a:gd name="T8" fmla="*/ 0 w 431"/>
                <a:gd name="T9" fmla="*/ 24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25">
                  <a:moveTo>
                    <a:pt x="0" y="24"/>
                  </a:moveTo>
                  <a:lnTo>
                    <a:pt x="430" y="24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24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4" name="Freeform: Shape 73"/>
            <p:cNvSpPr/>
            <p:nvPr/>
          </p:nvSpPr>
          <p:spPr bwMode="auto">
            <a:xfrm>
              <a:off x="4649477" y="4638377"/>
              <a:ext cx="97245" cy="6947"/>
            </a:xfrm>
            <a:custGeom>
              <a:avLst/>
              <a:gdLst>
                <a:gd name="T0" fmla="*/ 0 w 431"/>
                <a:gd name="T1" fmla="*/ 30 h 31"/>
                <a:gd name="T2" fmla="*/ 430 w 431"/>
                <a:gd name="T3" fmla="*/ 30 h 31"/>
                <a:gd name="T4" fmla="*/ 430 w 431"/>
                <a:gd name="T5" fmla="*/ 0 h 31"/>
                <a:gd name="T6" fmla="*/ 0 w 431"/>
                <a:gd name="T7" fmla="*/ 0 h 31"/>
                <a:gd name="T8" fmla="*/ 0 w 431"/>
                <a:gd name="T9" fmla="*/ 3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31">
                  <a:moveTo>
                    <a:pt x="0" y="30"/>
                  </a:moveTo>
                  <a:lnTo>
                    <a:pt x="430" y="30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3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5" name="Freeform: Shape 74"/>
            <p:cNvSpPr/>
            <p:nvPr/>
          </p:nvSpPr>
          <p:spPr bwMode="auto">
            <a:xfrm>
              <a:off x="4649477" y="4661201"/>
              <a:ext cx="97245" cy="6946"/>
            </a:xfrm>
            <a:custGeom>
              <a:avLst/>
              <a:gdLst>
                <a:gd name="T0" fmla="*/ 0 w 431"/>
                <a:gd name="T1" fmla="*/ 30 h 31"/>
                <a:gd name="T2" fmla="*/ 430 w 431"/>
                <a:gd name="T3" fmla="*/ 30 h 31"/>
                <a:gd name="T4" fmla="*/ 430 w 431"/>
                <a:gd name="T5" fmla="*/ 0 h 31"/>
                <a:gd name="T6" fmla="*/ 0 w 431"/>
                <a:gd name="T7" fmla="*/ 0 h 31"/>
                <a:gd name="T8" fmla="*/ 0 w 431"/>
                <a:gd name="T9" fmla="*/ 3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31">
                  <a:moveTo>
                    <a:pt x="0" y="30"/>
                  </a:moveTo>
                  <a:lnTo>
                    <a:pt x="430" y="30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3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6" name="Freeform: Shape 75"/>
            <p:cNvSpPr/>
            <p:nvPr/>
          </p:nvSpPr>
          <p:spPr bwMode="auto">
            <a:xfrm>
              <a:off x="4649477" y="4684025"/>
              <a:ext cx="97245" cy="6947"/>
            </a:xfrm>
            <a:custGeom>
              <a:avLst/>
              <a:gdLst>
                <a:gd name="T0" fmla="*/ 0 w 431"/>
                <a:gd name="T1" fmla="*/ 29 h 30"/>
                <a:gd name="T2" fmla="*/ 430 w 431"/>
                <a:gd name="T3" fmla="*/ 29 h 30"/>
                <a:gd name="T4" fmla="*/ 430 w 431"/>
                <a:gd name="T5" fmla="*/ 0 h 30"/>
                <a:gd name="T6" fmla="*/ 0 w 431"/>
                <a:gd name="T7" fmla="*/ 0 h 30"/>
                <a:gd name="T8" fmla="*/ 0 w 431"/>
                <a:gd name="T9" fmla="*/ 29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30">
                  <a:moveTo>
                    <a:pt x="0" y="29"/>
                  </a:moveTo>
                  <a:lnTo>
                    <a:pt x="430" y="29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29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7" name="Freeform: Shape 76"/>
            <p:cNvSpPr/>
            <p:nvPr/>
          </p:nvSpPr>
          <p:spPr bwMode="auto">
            <a:xfrm>
              <a:off x="4649477" y="4706849"/>
              <a:ext cx="97245" cy="6946"/>
            </a:xfrm>
            <a:custGeom>
              <a:avLst/>
              <a:gdLst>
                <a:gd name="T0" fmla="*/ 0 w 431"/>
                <a:gd name="T1" fmla="*/ 29 h 30"/>
                <a:gd name="T2" fmla="*/ 430 w 431"/>
                <a:gd name="T3" fmla="*/ 29 h 30"/>
                <a:gd name="T4" fmla="*/ 430 w 431"/>
                <a:gd name="T5" fmla="*/ 0 h 30"/>
                <a:gd name="T6" fmla="*/ 0 w 431"/>
                <a:gd name="T7" fmla="*/ 0 h 30"/>
                <a:gd name="T8" fmla="*/ 0 w 431"/>
                <a:gd name="T9" fmla="*/ 29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30">
                  <a:moveTo>
                    <a:pt x="0" y="29"/>
                  </a:moveTo>
                  <a:lnTo>
                    <a:pt x="430" y="29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29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8" name="Freeform: Shape 77"/>
            <p:cNvSpPr/>
            <p:nvPr/>
          </p:nvSpPr>
          <p:spPr bwMode="auto">
            <a:xfrm>
              <a:off x="4518493" y="4593721"/>
              <a:ext cx="97245" cy="5954"/>
            </a:xfrm>
            <a:custGeom>
              <a:avLst/>
              <a:gdLst>
                <a:gd name="T0" fmla="*/ 0 w 431"/>
                <a:gd name="T1" fmla="*/ 24 h 25"/>
                <a:gd name="T2" fmla="*/ 430 w 431"/>
                <a:gd name="T3" fmla="*/ 24 h 25"/>
                <a:gd name="T4" fmla="*/ 430 w 431"/>
                <a:gd name="T5" fmla="*/ 0 h 25"/>
                <a:gd name="T6" fmla="*/ 0 w 431"/>
                <a:gd name="T7" fmla="*/ 0 h 25"/>
                <a:gd name="T8" fmla="*/ 0 w 431"/>
                <a:gd name="T9" fmla="*/ 24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25">
                  <a:moveTo>
                    <a:pt x="0" y="24"/>
                  </a:moveTo>
                  <a:lnTo>
                    <a:pt x="430" y="24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24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9" name="Freeform: Shape 78"/>
            <p:cNvSpPr/>
            <p:nvPr/>
          </p:nvSpPr>
          <p:spPr bwMode="auto">
            <a:xfrm>
              <a:off x="4518493" y="4616544"/>
              <a:ext cx="97245" cy="5954"/>
            </a:xfrm>
            <a:custGeom>
              <a:avLst/>
              <a:gdLst>
                <a:gd name="T0" fmla="*/ 0 w 431"/>
                <a:gd name="T1" fmla="*/ 24 h 25"/>
                <a:gd name="T2" fmla="*/ 430 w 431"/>
                <a:gd name="T3" fmla="*/ 24 h 25"/>
                <a:gd name="T4" fmla="*/ 430 w 431"/>
                <a:gd name="T5" fmla="*/ 0 h 25"/>
                <a:gd name="T6" fmla="*/ 0 w 431"/>
                <a:gd name="T7" fmla="*/ 0 h 25"/>
                <a:gd name="T8" fmla="*/ 0 w 431"/>
                <a:gd name="T9" fmla="*/ 24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25">
                  <a:moveTo>
                    <a:pt x="0" y="24"/>
                  </a:moveTo>
                  <a:lnTo>
                    <a:pt x="430" y="24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24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0" name="Freeform: Shape 79"/>
            <p:cNvSpPr/>
            <p:nvPr/>
          </p:nvSpPr>
          <p:spPr bwMode="auto">
            <a:xfrm>
              <a:off x="4518493" y="4638377"/>
              <a:ext cx="97245" cy="6947"/>
            </a:xfrm>
            <a:custGeom>
              <a:avLst/>
              <a:gdLst>
                <a:gd name="T0" fmla="*/ 0 w 431"/>
                <a:gd name="T1" fmla="*/ 30 h 31"/>
                <a:gd name="T2" fmla="*/ 430 w 431"/>
                <a:gd name="T3" fmla="*/ 30 h 31"/>
                <a:gd name="T4" fmla="*/ 430 w 431"/>
                <a:gd name="T5" fmla="*/ 0 h 31"/>
                <a:gd name="T6" fmla="*/ 0 w 431"/>
                <a:gd name="T7" fmla="*/ 0 h 31"/>
                <a:gd name="T8" fmla="*/ 0 w 431"/>
                <a:gd name="T9" fmla="*/ 3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31">
                  <a:moveTo>
                    <a:pt x="0" y="30"/>
                  </a:moveTo>
                  <a:lnTo>
                    <a:pt x="430" y="30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3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1" name="Freeform: Shape 80"/>
            <p:cNvSpPr/>
            <p:nvPr/>
          </p:nvSpPr>
          <p:spPr bwMode="auto">
            <a:xfrm>
              <a:off x="4518493" y="4661201"/>
              <a:ext cx="97245" cy="6946"/>
            </a:xfrm>
            <a:custGeom>
              <a:avLst/>
              <a:gdLst>
                <a:gd name="T0" fmla="*/ 0 w 431"/>
                <a:gd name="T1" fmla="*/ 30 h 31"/>
                <a:gd name="T2" fmla="*/ 430 w 431"/>
                <a:gd name="T3" fmla="*/ 30 h 31"/>
                <a:gd name="T4" fmla="*/ 430 w 431"/>
                <a:gd name="T5" fmla="*/ 0 h 31"/>
                <a:gd name="T6" fmla="*/ 0 w 431"/>
                <a:gd name="T7" fmla="*/ 0 h 31"/>
                <a:gd name="T8" fmla="*/ 0 w 431"/>
                <a:gd name="T9" fmla="*/ 3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31">
                  <a:moveTo>
                    <a:pt x="0" y="30"/>
                  </a:moveTo>
                  <a:lnTo>
                    <a:pt x="430" y="30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3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2" name="Freeform: Shape 81"/>
            <p:cNvSpPr/>
            <p:nvPr/>
          </p:nvSpPr>
          <p:spPr bwMode="auto">
            <a:xfrm>
              <a:off x="4518493" y="4684025"/>
              <a:ext cx="97245" cy="6947"/>
            </a:xfrm>
            <a:custGeom>
              <a:avLst/>
              <a:gdLst>
                <a:gd name="T0" fmla="*/ 0 w 431"/>
                <a:gd name="T1" fmla="*/ 29 h 30"/>
                <a:gd name="T2" fmla="*/ 430 w 431"/>
                <a:gd name="T3" fmla="*/ 29 h 30"/>
                <a:gd name="T4" fmla="*/ 430 w 431"/>
                <a:gd name="T5" fmla="*/ 0 h 30"/>
                <a:gd name="T6" fmla="*/ 0 w 431"/>
                <a:gd name="T7" fmla="*/ 0 h 30"/>
                <a:gd name="T8" fmla="*/ 0 w 431"/>
                <a:gd name="T9" fmla="*/ 29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30">
                  <a:moveTo>
                    <a:pt x="0" y="29"/>
                  </a:moveTo>
                  <a:lnTo>
                    <a:pt x="430" y="29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29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3" name="Freeform: Shape 82"/>
            <p:cNvSpPr/>
            <p:nvPr/>
          </p:nvSpPr>
          <p:spPr bwMode="auto">
            <a:xfrm>
              <a:off x="4518493" y="4706849"/>
              <a:ext cx="97245" cy="6946"/>
            </a:xfrm>
            <a:custGeom>
              <a:avLst/>
              <a:gdLst>
                <a:gd name="T0" fmla="*/ 0 w 431"/>
                <a:gd name="T1" fmla="*/ 29 h 30"/>
                <a:gd name="T2" fmla="*/ 430 w 431"/>
                <a:gd name="T3" fmla="*/ 29 h 30"/>
                <a:gd name="T4" fmla="*/ 430 w 431"/>
                <a:gd name="T5" fmla="*/ 0 h 30"/>
                <a:gd name="T6" fmla="*/ 0 w 431"/>
                <a:gd name="T7" fmla="*/ 0 h 30"/>
                <a:gd name="T8" fmla="*/ 0 w 431"/>
                <a:gd name="T9" fmla="*/ 29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30">
                  <a:moveTo>
                    <a:pt x="0" y="29"/>
                  </a:moveTo>
                  <a:lnTo>
                    <a:pt x="430" y="29"/>
                  </a:lnTo>
                  <a:lnTo>
                    <a:pt x="430" y="0"/>
                  </a:lnTo>
                  <a:lnTo>
                    <a:pt x="0" y="0"/>
                  </a:lnTo>
                  <a:lnTo>
                    <a:pt x="0" y="29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4" name="Freeform: Shape 83"/>
            <p:cNvSpPr/>
            <p:nvPr/>
          </p:nvSpPr>
          <p:spPr bwMode="auto">
            <a:xfrm>
              <a:off x="4414302" y="2811443"/>
              <a:ext cx="65491" cy="22824"/>
            </a:xfrm>
            <a:custGeom>
              <a:avLst/>
              <a:gdLst>
                <a:gd name="T0" fmla="*/ 6 w 290"/>
                <a:gd name="T1" fmla="*/ 0 h 101"/>
                <a:gd name="T2" fmla="*/ 0 w 290"/>
                <a:gd name="T3" fmla="*/ 100 h 101"/>
                <a:gd name="T4" fmla="*/ 289 w 290"/>
                <a:gd name="T5" fmla="*/ 100 h 101"/>
                <a:gd name="T6" fmla="*/ 283 w 290"/>
                <a:gd name="T7" fmla="*/ 0 h 101"/>
                <a:gd name="T8" fmla="*/ 6 w 290"/>
                <a:gd name="T9" fmla="*/ 0 h 1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90" h="101">
                  <a:moveTo>
                    <a:pt x="6" y="0"/>
                  </a:moveTo>
                  <a:lnTo>
                    <a:pt x="0" y="100"/>
                  </a:lnTo>
                  <a:lnTo>
                    <a:pt x="289" y="100"/>
                  </a:lnTo>
                  <a:lnTo>
                    <a:pt x="283" y="0"/>
                  </a:lnTo>
                  <a:lnTo>
                    <a:pt x="6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5" name="Freeform: Shape 84"/>
            <p:cNvSpPr/>
            <p:nvPr/>
          </p:nvSpPr>
          <p:spPr bwMode="auto">
            <a:xfrm>
              <a:off x="4355757" y="2694345"/>
              <a:ext cx="181589" cy="113129"/>
            </a:xfrm>
            <a:custGeom>
              <a:avLst/>
              <a:gdLst>
                <a:gd name="T0" fmla="*/ 542 w 808"/>
                <a:gd name="T1" fmla="*/ 500 h 501"/>
                <a:gd name="T2" fmla="*/ 807 w 808"/>
                <a:gd name="T3" fmla="*/ 500 h 501"/>
                <a:gd name="T4" fmla="*/ 807 w 808"/>
                <a:gd name="T5" fmla="*/ 0 h 501"/>
                <a:gd name="T6" fmla="*/ 400 w 808"/>
                <a:gd name="T7" fmla="*/ 0 h 501"/>
                <a:gd name="T8" fmla="*/ 400 w 808"/>
                <a:gd name="T9" fmla="*/ 59 h 501"/>
                <a:gd name="T10" fmla="*/ 730 w 808"/>
                <a:gd name="T11" fmla="*/ 59 h 501"/>
                <a:gd name="T12" fmla="*/ 730 w 808"/>
                <a:gd name="T13" fmla="*/ 441 h 501"/>
                <a:gd name="T14" fmla="*/ 536 w 808"/>
                <a:gd name="T15" fmla="*/ 441 h 501"/>
                <a:gd name="T16" fmla="*/ 400 w 808"/>
                <a:gd name="T17" fmla="*/ 441 h 501"/>
                <a:gd name="T18" fmla="*/ 400 w 808"/>
                <a:gd name="T19" fmla="*/ 500 h 501"/>
                <a:gd name="T20" fmla="*/ 542 w 808"/>
                <a:gd name="T21" fmla="*/ 500 h 501"/>
                <a:gd name="T22" fmla="*/ 400 w 808"/>
                <a:gd name="T23" fmla="*/ 0 h 501"/>
                <a:gd name="T24" fmla="*/ 0 w 808"/>
                <a:gd name="T25" fmla="*/ 0 h 501"/>
                <a:gd name="T26" fmla="*/ 0 w 808"/>
                <a:gd name="T27" fmla="*/ 500 h 501"/>
                <a:gd name="T28" fmla="*/ 265 w 808"/>
                <a:gd name="T29" fmla="*/ 500 h 501"/>
                <a:gd name="T30" fmla="*/ 400 w 808"/>
                <a:gd name="T31" fmla="*/ 500 h 501"/>
                <a:gd name="T32" fmla="*/ 400 w 808"/>
                <a:gd name="T33" fmla="*/ 441 h 501"/>
                <a:gd name="T34" fmla="*/ 271 w 808"/>
                <a:gd name="T35" fmla="*/ 441 h 501"/>
                <a:gd name="T36" fmla="*/ 71 w 808"/>
                <a:gd name="T37" fmla="*/ 441 h 501"/>
                <a:gd name="T38" fmla="*/ 71 w 808"/>
                <a:gd name="T39" fmla="*/ 441 h 501"/>
                <a:gd name="T40" fmla="*/ 71 w 808"/>
                <a:gd name="T41" fmla="*/ 59 h 501"/>
                <a:gd name="T42" fmla="*/ 400 w 808"/>
                <a:gd name="T43" fmla="*/ 59 h 501"/>
                <a:gd name="T44" fmla="*/ 400 w 808"/>
                <a:gd name="T45" fmla="*/ 0 h 5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808" h="501">
                  <a:moveTo>
                    <a:pt x="542" y="500"/>
                  </a:moveTo>
                  <a:lnTo>
                    <a:pt x="807" y="500"/>
                  </a:lnTo>
                  <a:lnTo>
                    <a:pt x="807" y="0"/>
                  </a:lnTo>
                  <a:lnTo>
                    <a:pt x="400" y="0"/>
                  </a:lnTo>
                  <a:lnTo>
                    <a:pt x="400" y="59"/>
                  </a:lnTo>
                  <a:lnTo>
                    <a:pt x="730" y="59"/>
                  </a:lnTo>
                  <a:lnTo>
                    <a:pt x="730" y="441"/>
                  </a:lnTo>
                  <a:lnTo>
                    <a:pt x="536" y="441"/>
                  </a:lnTo>
                  <a:lnTo>
                    <a:pt x="400" y="441"/>
                  </a:lnTo>
                  <a:lnTo>
                    <a:pt x="400" y="500"/>
                  </a:lnTo>
                  <a:lnTo>
                    <a:pt x="542" y="500"/>
                  </a:lnTo>
                  <a:close/>
                  <a:moveTo>
                    <a:pt x="400" y="0"/>
                  </a:moveTo>
                  <a:lnTo>
                    <a:pt x="0" y="0"/>
                  </a:lnTo>
                  <a:lnTo>
                    <a:pt x="0" y="500"/>
                  </a:lnTo>
                  <a:lnTo>
                    <a:pt x="265" y="500"/>
                  </a:lnTo>
                  <a:lnTo>
                    <a:pt x="400" y="500"/>
                  </a:lnTo>
                  <a:lnTo>
                    <a:pt x="400" y="441"/>
                  </a:lnTo>
                  <a:lnTo>
                    <a:pt x="271" y="441"/>
                  </a:lnTo>
                  <a:lnTo>
                    <a:pt x="71" y="441"/>
                  </a:lnTo>
                  <a:lnTo>
                    <a:pt x="71" y="441"/>
                  </a:lnTo>
                  <a:lnTo>
                    <a:pt x="71" y="59"/>
                  </a:lnTo>
                  <a:lnTo>
                    <a:pt x="400" y="59"/>
                  </a:lnTo>
                  <a:lnTo>
                    <a:pt x="40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6" name="Freeform: Shape 85"/>
            <p:cNvSpPr/>
            <p:nvPr/>
          </p:nvSpPr>
          <p:spPr bwMode="auto">
            <a:xfrm>
              <a:off x="4402395" y="2839230"/>
              <a:ext cx="89307" cy="9924"/>
            </a:xfrm>
            <a:custGeom>
              <a:avLst/>
              <a:gdLst>
                <a:gd name="T0" fmla="*/ 0 w 396"/>
                <a:gd name="T1" fmla="*/ 0 h 43"/>
                <a:gd name="T2" fmla="*/ 0 w 396"/>
                <a:gd name="T3" fmla="*/ 42 h 43"/>
                <a:gd name="T4" fmla="*/ 395 w 396"/>
                <a:gd name="T5" fmla="*/ 42 h 43"/>
                <a:gd name="T6" fmla="*/ 395 w 396"/>
                <a:gd name="T7" fmla="*/ 0 h 43"/>
                <a:gd name="T8" fmla="*/ 342 w 396"/>
                <a:gd name="T9" fmla="*/ 0 h 43"/>
                <a:gd name="T10" fmla="*/ 53 w 396"/>
                <a:gd name="T11" fmla="*/ 0 h 43"/>
                <a:gd name="T12" fmla="*/ 0 w 396"/>
                <a:gd name="T1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96" h="43">
                  <a:moveTo>
                    <a:pt x="0" y="0"/>
                  </a:moveTo>
                  <a:lnTo>
                    <a:pt x="0" y="42"/>
                  </a:lnTo>
                  <a:lnTo>
                    <a:pt x="395" y="42"/>
                  </a:lnTo>
                  <a:lnTo>
                    <a:pt x="395" y="0"/>
                  </a:lnTo>
                  <a:lnTo>
                    <a:pt x="342" y="0"/>
                  </a:lnTo>
                  <a:lnTo>
                    <a:pt x="53" y="0"/>
                  </a:lnTo>
                  <a:lnTo>
                    <a:pt x="0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7" name="Freeform: Shape 86"/>
            <p:cNvSpPr/>
            <p:nvPr/>
          </p:nvSpPr>
          <p:spPr bwMode="auto">
            <a:xfrm>
              <a:off x="1319337" y="3462430"/>
              <a:ext cx="154798" cy="156793"/>
            </a:xfrm>
            <a:custGeom>
              <a:avLst/>
              <a:gdLst>
                <a:gd name="T0" fmla="*/ 689 w 690"/>
                <a:gd name="T1" fmla="*/ 347 h 695"/>
                <a:gd name="T2" fmla="*/ 689 w 690"/>
                <a:gd name="T3" fmla="*/ 347 h 695"/>
                <a:gd name="T4" fmla="*/ 342 w 690"/>
                <a:gd name="T5" fmla="*/ 0 h 695"/>
                <a:gd name="T6" fmla="*/ 0 w 690"/>
                <a:gd name="T7" fmla="*/ 347 h 695"/>
                <a:gd name="T8" fmla="*/ 342 w 690"/>
                <a:gd name="T9" fmla="*/ 694 h 695"/>
                <a:gd name="T10" fmla="*/ 689 w 690"/>
                <a:gd name="T11" fmla="*/ 347 h 6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90" h="695">
                  <a:moveTo>
                    <a:pt x="689" y="347"/>
                  </a:moveTo>
                  <a:lnTo>
                    <a:pt x="689" y="347"/>
                  </a:lnTo>
                  <a:cubicBezTo>
                    <a:pt x="689" y="153"/>
                    <a:pt x="536" y="0"/>
                    <a:pt x="342" y="0"/>
                  </a:cubicBezTo>
                  <a:cubicBezTo>
                    <a:pt x="153" y="0"/>
                    <a:pt x="0" y="153"/>
                    <a:pt x="0" y="347"/>
                  </a:cubicBezTo>
                  <a:cubicBezTo>
                    <a:pt x="0" y="535"/>
                    <a:pt x="153" y="694"/>
                    <a:pt x="342" y="694"/>
                  </a:cubicBezTo>
                  <a:cubicBezTo>
                    <a:pt x="536" y="694"/>
                    <a:pt x="689" y="535"/>
                    <a:pt x="689" y="34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8" name="Freeform: Shape 87"/>
            <p:cNvSpPr/>
            <p:nvPr/>
          </p:nvSpPr>
          <p:spPr bwMode="auto">
            <a:xfrm>
              <a:off x="2222325" y="2728086"/>
              <a:ext cx="121060" cy="121068"/>
            </a:xfrm>
            <a:custGeom>
              <a:avLst/>
              <a:gdLst>
                <a:gd name="T0" fmla="*/ 536 w 537"/>
                <a:gd name="T1" fmla="*/ 265 h 537"/>
                <a:gd name="T2" fmla="*/ 536 w 537"/>
                <a:gd name="T3" fmla="*/ 265 h 537"/>
                <a:gd name="T4" fmla="*/ 265 w 537"/>
                <a:gd name="T5" fmla="*/ 0 h 537"/>
                <a:gd name="T6" fmla="*/ 0 w 537"/>
                <a:gd name="T7" fmla="*/ 265 h 537"/>
                <a:gd name="T8" fmla="*/ 265 w 537"/>
                <a:gd name="T9" fmla="*/ 536 h 537"/>
                <a:gd name="T10" fmla="*/ 536 w 537"/>
                <a:gd name="T11" fmla="*/ 265 h 5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37" h="537">
                  <a:moveTo>
                    <a:pt x="536" y="265"/>
                  </a:moveTo>
                  <a:lnTo>
                    <a:pt x="536" y="265"/>
                  </a:lnTo>
                  <a:cubicBezTo>
                    <a:pt x="536" y="118"/>
                    <a:pt x="412" y="0"/>
                    <a:pt x="265" y="0"/>
                  </a:cubicBezTo>
                  <a:cubicBezTo>
                    <a:pt x="118" y="0"/>
                    <a:pt x="0" y="118"/>
                    <a:pt x="0" y="265"/>
                  </a:cubicBezTo>
                  <a:cubicBezTo>
                    <a:pt x="0" y="412"/>
                    <a:pt x="118" y="536"/>
                    <a:pt x="265" y="536"/>
                  </a:cubicBezTo>
                  <a:cubicBezTo>
                    <a:pt x="412" y="536"/>
                    <a:pt x="536" y="412"/>
                    <a:pt x="536" y="265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9" name="Freeform: Shape 88"/>
            <p:cNvSpPr/>
            <p:nvPr/>
          </p:nvSpPr>
          <p:spPr bwMode="auto">
            <a:xfrm>
              <a:off x="4675277" y="3259990"/>
              <a:ext cx="581484" cy="583507"/>
            </a:xfrm>
            <a:custGeom>
              <a:avLst/>
              <a:gdLst>
                <a:gd name="T0" fmla="*/ 2585 w 2586"/>
                <a:gd name="T1" fmla="*/ 1295 h 2591"/>
                <a:gd name="T2" fmla="*/ 2585 w 2586"/>
                <a:gd name="T3" fmla="*/ 1295 h 2591"/>
                <a:gd name="T4" fmla="*/ 1289 w 2586"/>
                <a:gd name="T5" fmla="*/ 0 h 2591"/>
                <a:gd name="T6" fmla="*/ 0 w 2586"/>
                <a:gd name="T7" fmla="*/ 1295 h 2591"/>
                <a:gd name="T8" fmla="*/ 1289 w 2586"/>
                <a:gd name="T9" fmla="*/ 2590 h 2591"/>
                <a:gd name="T10" fmla="*/ 2585 w 2586"/>
                <a:gd name="T11" fmla="*/ 1295 h 2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586" h="2591">
                  <a:moveTo>
                    <a:pt x="2585" y="1295"/>
                  </a:moveTo>
                  <a:lnTo>
                    <a:pt x="2585" y="1295"/>
                  </a:lnTo>
                  <a:cubicBezTo>
                    <a:pt x="2585" y="583"/>
                    <a:pt x="2008" y="0"/>
                    <a:pt x="1289" y="0"/>
                  </a:cubicBezTo>
                  <a:cubicBezTo>
                    <a:pt x="577" y="0"/>
                    <a:pt x="0" y="583"/>
                    <a:pt x="0" y="1295"/>
                  </a:cubicBezTo>
                  <a:cubicBezTo>
                    <a:pt x="0" y="2007"/>
                    <a:pt x="577" y="2590"/>
                    <a:pt x="1289" y="2590"/>
                  </a:cubicBezTo>
                  <a:cubicBezTo>
                    <a:pt x="2008" y="2590"/>
                    <a:pt x="2585" y="2007"/>
                    <a:pt x="2585" y="1295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0" name="Freeform: Shape 89"/>
            <p:cNvSpPr/>
            <p:nvPr/>
          </p:nvSpPr>
          <p:spPr bwMode="auto">
            <a:xfrm>
              <a:off x="3874494" y="1690079"/>
              <a:ext cx="552708" cy="552744"/>
            </a:xfrm>
            <a:custGeom>
              <a:avLst/>
              <a:gdLst>
                <a:gd name="T0" fmla="*/ 2455 w 2456"/>
                <a:gd name="T1" fmla="*/ 1230 h 2456"/>
                <a:gd name="T2" fmla="*/ 2455 w 2456"/>
                <a:gd name="T3" fmla="*/ 1230 h 2456"/>
                <a:gd name="T4" fmla="*/ 1230 w 2456"/>
                <a:gd name="T5" fmla="*/ 0 h 2456"/>
                <a:gd name="T6" fmla="*/ 0 w 2456"/>
                <a:gd name="T7" fmla="*/ 1230 h 2456"/>
                <a:gd name="T8" fmla="*/ 1230 w 2456"/>
                <a:gd name="T9" fmla="*/ 2455 h 2456"/>
                <a:gd name="T10" fmla="*/ 2455 w 2456"/>
                <a:gd name="T11" fmla="*/ 1230 h 24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456" h="2456">
                  <a:moveTo>
                    <a:pt x="2455" y="1230"/>
                  </a:moveTo>
                  <a:lnTo>
                    <a:pt x="2455" y="1230"/>
                  </a:lnTo>
                  <a:cubicBezTo>
                    <a:pt x="2455" y="553"/>
                    <a:pt x="1907" y="0"/>
                    <a:pt x="1230" y="0"/>
                  </a:cubicBezTo>
                  <a:cubicBezTo>
                    <a:pt x="547" y="0"/>
                    <a:pt x="0" y="553"/>
                    <a:pt x="0" y="1230"/>
                  </a:cubicBezTo>
                  <a:cubicBezTo>
                    <a:pt x="0" y="1907"/>
                    <a:pt x="547" y="2455"/>
                    <a:pt x="1230" y="2455"/>
                  </a:cubicBezTo>
                  <a:cubicBezTo>
                    <a:pt x="1907" y="2455"/>
                    <a:pt x="2455" y="1907"/>
                    <a:pt x="2455" y="123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1" name="Freeform: Shape 90"/>
            <p:cNvSpPr/>
            <p:nvPr/>
          </p:nvSpPr>
          <p:spPr bwMode="auto">
            <a:xfrm>
              <a:off x="1711293" y="2123738"/>
              <a:ext cx="428671" cy="428699"/>
            </a:xfrm>
            <a:custGeom>
              <a:avLst/>
              <a:gdLst>
                <a:gd name="T0" fmla="*/ 1902 w 1903"/>
                <a:gd name="T1" fmla="*/ 954 h 1903"/>
                <a:gd name="T2" fmla="*/ 1902 w 1903"/>
                <a:gd name="T3" fmla="*/ 954 h 1903"/>
                <a:gd name="T4" fmla="*/ 948 w 1903"/>
                <a:gd name="T5" fmla="*/ 0 h 1903"/>
                <a:gd name="T6" fmla="*/ 0 w 1903"/>
                <a:gd name="T7" fmla="*/ 954 h 1903"/>
                <a:gd name="T8" fmla="*/ 948 w 1903"/>
                <a:gd name="T9" fmla="*/ 1902 h 1903"/>
                <a:gd name="T10" fmla="*/ 1902 w 1903"/>
                <a:gd name="T11" fmla="*/ 954 h 19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903" h="1903">
                  <a:moveTo>
                    <a:pt x="1902" y="954"/>
                  </a:moveTo>
                  <a:lnTo>
                    <a:pt x="1902" y="954"/>
                  </a:lnTo>
                  <a:cubicBezTo>
                    <a:pt x="1902" y="430"/>
                    <a:pt x="1472" y="0"/>
                    <a:pt x="948" y="0"/>
                  </a:cubicBezTo>
                  <a:cubicBezTo>
                    <a:pt x="424" y="0"/>
                    <a:pt x="0" y="430"/>
                    <a:pt x="0" y="954"/>
                  </a:cubicBezTo>
                  <a:cubicBezTo>
                    <a:pt x="0" y="1478"/>
                    <a:pt x="424" y="1902"/>
                    <a:pt x="948" y="1902"/>
                  </a:cubicBezTo>
                  <a:cubicBezTo>
                    <a:pt x="1472" y="1902"/>
                    <a:pt x="1902" y="1478"/>
                    <a:pt x="1902" y="954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2" name="Freeform: Shape 91"/>
            <p:cNvSpPr/>
            <p:nvPr/>
          </p:nvSpPr>
          <p:spPr bwMode="auto">
            <a:xfrm>
              <a:off x="848990" y="3332431"/>
              <a:ext cx="437601" cy="437630"/>
            </a:xfrm>
            <a:custGeom>
              <a:avLst/>
              <a:gdLst>
                <a:gd name="T0" fmla="*/ 1943 w 1944"/>
                <a:gd name="T1" fmla="*/ 971 h 1943"/>
                <a:gd name="T2" fmla="*/ 1943 w 1944"/>
                <a:gd name="T3" fmla="*/ 971 h 1943"/>
                <a:gd name="T4" fmla="*/ 972 w 1944"/>
                <a:gd name="T5" fmla="*/ 0 h 1943"/>
                <a:gd name="T6" fmla="*/ 0 w 1944"/>
                <a:gd name="T7" fmla="*/ 971 h 1943"/>
                <a:gd name="T8" fmla="*/ 972 w 1944"/>
                <a:gd name="T9" fmla="*/ 1942 h 1943"/>
                <a:gd name="T10" fmla="*/ 1943 w 1944"/>
                <a:gd name="T11" fmla="*/ 971 h 19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944" h="1943">
                  <a:moveTo>
                    <a:pt x="1943" y="971"/>
                  </a:moveTo>
                  <a:lnTo>
                    <a:pt x="1943" y="971"/>
                  </a:lnTo>
                  <a:cubicBezTo>
                    <a:pt x="1943" y="436"/>
                    <a:pt x="1507" y="0"/>
                    <a:pt x="972" y="0"/>
                  </a:cubicBezTo>
                  <a:cubicBezTo>
                    <a:pt x="436" y="0"/>
                    <a:pt x="0" y="436"/>
                    <a:pt x="0" y="971"/>
                  </a:cubicBezTo>
                  <a:cubicBezTo>
                    <a:pt x="0" y="1506"/>
                    <a:pt x="436" y="1942"/>
                    <a:pt x="972" y="1942"/>
                  </a:cubicBezTo>
                  <a:cubicBezTo>
                    <a:pt x="1507" y="1942"/>
                    <a:pt x="1943" y="1506"/>
                    <a:pt x="1943" y="971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3" name="Freeform: Shape 92"/>
            <p:cNvSpPr/>
            <p:nvPr/>
          </p:nvSpPr>
          <p:spPr bwMode="auto">
            <a:xfrm>
              <a:off x="1719231" y="4953946"/>
              <a:ext cx="448517" cy="448546"/>
            </a:xfrm>
            <a:custGeom>
              <a:avLst/>
              <a:gdLst>
                <a:gd name="T0" fmla="*/ 1991 w 1992"/>
                <a:gd name="T1" fmla="*/ 995 h 1991"/>
                <a:gd name="T2" fmla="*/ 1991 w 1992"/>
                <a:gd name="T3" fmla="*/ 995 h 1991"/>
                <a:gd name="T4" fmla="*/ 996 w 1992"/>
                <a:gd name="T5" fmla="*/ 0 h 1991"/>
                <a:gd name="T6" fmla="*/ 0 w 1992"/>
                <a:gd name="T7" fmla="*/ 995 h 1991"/>
                <a:gd name="T8" fmla="*/ 996 w 1992"/>
                <a:gd name="T9" fmla="*/ 1990 h 1991"/>
                <a:gd name="T10" fmla="*/ 1991 w 1992"/>
                <a:gd name="T11" fmla="*/ 995 h 19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992" h="1991">
                  <a:moveTo>
                    <a:pt x="1991" y="995"/>
                  </a:moveTo>
                  <a:lnTo>
                    <a:pt x="1991" y="995"/>
                  </a:lnTo>
                  <a:cubicBezTo>
                    <a:pt x="1991" y="447"/>
                    <a:pt x="1543" y="0"/>
                    <a:pt x="996" y="0"/>
                  </a:cubicBezTo>
                  <a:cubicBezTo>
                    <a:pt x="448" y="0"/>
                    <a:pt x="0" y="447"/>
                    <a:pt x="0" y="995"/>
                  </a:cubicBezTo>
                  <a:cubicBezTo>
                    <a:pt x="0" y="1542"/>
                    <a:pt x="448" y="1990"/>
                    <a:pt x="996" y="1990"/>
                  </a:cubicBezTo>
                  <a:cubicBezTo>
                    <a:pt x="1543" y="1990"/>
                    <a:pt x="1991" y="1542"/>
                    <a:pt x="1991" y="995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4" name="Freeform: Shape 93"/>
            <p:cNvSpPr/>
            <p:nvPr/>
          </p:nvSpPr>
          <p:spPr bwMode="auto">
            <a:xfrm>
              <a:off x="2115157" y="4838833"/>
              <a:ext cx="154798" cy="156793"/>
            </a:xfrm>
            <a:custGeom>
              <a:avLst/>
              <a:gdLst>
                <a:gd name="T0" fmla="*/ 689 w 690"/>
                <a:gd name="T1" fmla="*/ 348 h 696"/>
                <a:gd name="T2" fmla="*/ 689 w 690"/>
                <a:gd name="T3" fmla="*/ 348 h 696"/>
                <a:gd name="T4" fmla="*/ 347 w 690"/>
                <a:gd name="T5" fmla="*/ 0 h 696"/>
                <a:gd name="T6" fmla="*/ 0 w 690"/>
                <a:gd name="T7" fmla="*/ 348 h 696"/>
                <a:gd name="T8" fmla="*/ 347 w 690"/>
                <a:gd name="T9" fmla="*/ 695 h 696"/>
                <a:gd name="T10" fmla="*/ 689 w 690"/>
                <a:gd name="T11" fmla="*/ 348 h 6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90" h="696">
                  <a:moveTo>
                    <a:pt x="689" y="348"/>
                  </a:moveTo>
                  <a:lnTo>
                    <a:pt x="689" y="348"/>
                  </a:lnTo>
                  <a:cubicBezTo>
                    <a:pt x="689" y="159"/>
                    <a:pt x="536" y="0"/>
                    <a:pt x="347" y="0"/>
                  </a:cubicBezTo>
                  <a:cubicBezTo>
                    <a:pt x="153" y="0"/>
                    <a:pt x="0" y="159"/>
                    <a:pt x="0" y="348"/>
                  </a:cubicBezTo>
                  <a:cubicBezTo>
                    <a:pt x="0" y="542"/>
                    <a:pt x="153" y="695"/>
                    <a:pt x="347" y="695"/>
                  </a:cubicBezTo>
                  <a:cubicBezTo>
                    <a:pt x="536" y="695"/>
                    <a:pt x="689" y="542"/>
                    <a:pt x="689" y="348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5" name="Freeform: Shape 94"/>
            <p:cNvSpPr/>
            <p:nvPr/>
          </p:nvSpPr>
          <p:spPr bwMode="auto">
            <a:xfrm>
              <a:off x="3505361" y="4754482"/>
              <a:ext cx="450502" cy="452515"/>
            </a:xfrm>
            <a:custGeom>
              <a:avLst/>
              <a:gdLst>
                <a:gd name="T0" fmla="*/ 2002 w 2003"/>
                <a:gd name="T1" fmla="*/ 1006 h 2009"/>
                <a:gd name="T2" fmla="*/ 2002 w 2003"/>
                <a:gd name="T3" fmla="*/ 1006 h 2009"/>
                <a:gd name="T4" fmla="*/ 1001 w 2003"/>
                <a:gd name="T5" fmla="*/ 0 h 2009"/>
                <a:gd name="T6" fmla="*/ 0 w 2003"/>
                <a:gd name="T7" fmla="*/ 1006 h 2009"/>
                <a:gd name="T8" fmla="*/ 1001 w 2003"/>
                <a:gd name="T9" fmla="*/ 2008 h 2009"/>
                <a:gd name="T10" fmla="*/ 2002 w 2003"/>
                <a:gd name="T11" fmla="*/ 1006 h 2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003" h="2009">
                  <a:moveTo>
                    <a:pt x="2002" y="1006"/>
                  </a:moveTo>
                  <a:lnTo>
                    <a:pt x="2002" y="1006"/>
                  </a:lnTo>
                  <a:cubicBezTo>
                    <a:pt x="2002" y="453"/>
                    <a:pt x="1554" y="0"/>
                    <a:pt x="1001" y="0"/>
                  </a:cubicBezTo>
                  <a:cubicBezTo>
                    <a:pt x="447" y="0"/>
                    <a:pt x="0" y="453"/>
                    <a:pt x="0" y="1006"/>
                  </a:cubicBezTo>
                  <a:cubicBezTo>
                    <a:pt x="0" y="1560"/>
                    <a:pt x="447" y="2008"/>
                    <a:pt x="1001" y="2008"/>
                  </a:cubicBezTo>
                  <a:cubicBezTo>
                    <a:pt x="1554" y="2008"/>
                    <a:pt x="2002" y="1560"/>
                    <a:pt x="2002" y="1006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6" name="Freeform: Shape 95"/>
            <p:cNvSpPr/>
            <p:nvPr/>
          </p:nvSpPr>
          <p:spPr bwMode="auto">
            <a:xfrm>
              <a:off x="3479561" y="2611979"/>
              <a:ext cx="382033" cy="382058"/>
            </a:xfrm>
            <a:custGeom>
              <a:avLst/>
              <a:gdLst>
                <a:gd name="T0" fmla="*/ 1696 w 1697"/>
                <a:gd name="T1" fmla="*/ 848 h 1696"/>
                <a:gd name="T2" fmla="*/ 1696 w 1697"/>
                <a:gd name="T3" fmla="*/ 848 h 1696"/>
                <a:gd name="T4" fmla="*/ 848 w 1697"/>
                <a:gd name="T5" fmla="*/ 0 h 1696"/>
                <a:gd name="T6" fmla="*/ 0 w 1697"/>
                <a:gd name="T7" fmla="*/ 848 h 1696"/>
                <a:gd name="T8" fmla="*/ 848 w 1697"/>
                <a:gd name="T9" fmla="*/ 1695 h 1696"/>
                <a:gd name="T10" fmla="*/ 1696 w 1697"/>
                <a:gd name="T11" fmla="*/ 848 h 16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97" h="1696">
                  <a:moveTo>
                    <a:pt x="1696" y="848"/>
                  </a:moveTo>
                  <a:lnTo>
                    <a:pt x="1696" y="848"/>
                  </a:lnTo>
                  <a:cubicBezTo>
                    <a:pt x="1696" y="376"/>
                    <a:pt x="1313" y="0"/>
                    <a:pt x="848" y="0"/>
                  </a:cubicBezTo>
                  <a:cubicBezTo>
                    <a:pt x="377" y="0"/>
                    <a:pt x="0" y="376"/>
                    <a:pt x="0" y="848"/>
                  </a:cubicBezTo>
                  <a:cubicBezTo>
                    <a:pt x="0" y="1313"/>
                    <a:pt x="377" y="1695"/>
                    <a:pt x="848" y="1695"/>
                  </a:cubicBezTo>
                  <a:cubicBezTo>
                    <a:pt x="1313" y="1695"/>
                    <a:pt x="1696" y="1313"/>
                    <a:pt x="1696" y="848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7" name="Freeform: Shape 96"/>
            <p:cNvSpPr/>
            <p:nvPr/>
          </p:nvSpPr>
          <p:spPr bwMode="auto">
            <a:xfrm>
              <a:off x="4043184" y="1886565"/>
              <a:ext cx="53583" cy="197479"/>
            </a:xfrm>
            <a:custGeom>
              <a:avLst/>
              <a:gdLst>
                <a:gd name="T0" fmla="*/ 236 w 237"/>
                <a:gd name="T1" fmla="*/ 877 h 878"/>
                <a:gd name="T2" fmla="*/ 0 w 237"/>
                <a:gd name="T3" fmla="*/ 877 h 878"/>
                <a:gd name="T4" fmla="*/ 0 w 237"/>
                <a:gd name="T5" fmla="*/ 0 h 878"/>
                <a:gd name="T6" fmla="*/ 236 w 237"/>
                <a:gd name="T7" fmla="*/ 0 h 878"/>
                <a:gd name="T8" fmla="*/ 236 w 237"/>
                <a:gd name="T9" fmla="*/ 877 h 8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7" h="878">
                  <a:moveTo>
                    <a:pt x="236" y="877"/>
                  </a:moveTo>
                  <a:lnTo>
                    <a:pt x="0" y="877"/>
                  </a:lnTo>
                  <a:lnTo>
                    <a:pt x="0" y="0"/>
                  </a:lnTo>
                  <a:lnTo>
                    <a:pt x="236" y="0"/>
                  </a:lnTo>
                  <a:lnTo>
                    <a:pt x="236" y="877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8" name="Freeform: Shape 97"/>
            <p:cNvSpPr/>
            <p:nvPr/>
          </p:nvSpPr>
          <p:spPr bwMode="auto">
            <a:xfrm>
              <a:off x="4122568" y="1980838"/>
              <a:ext cx="59538" cy="103206"/>
            </a:xfrm>
            <a:custGeom>
              <a:avLst/>
              <a:gdLst>
                <a:gd name="T0" fmla="*/ 265 w 266"/>
                <a:gd name="T1" fmla="*/ 459 h 460"/>
                <a:gd name="T2" fmla="*/ 0 w 266"/>
                <a:gd name="T3" fmla="*/ 459 h 460"/>
                <a:gd name="T4" fmla="*/ 0 w 266"/>
                <a:gd name="T5" fmla="*/ 0 h 460"/>
                <a:gd name="T6" fmla="*/ 265 w 266"/>
                <a:gd name="T7" fmla="*/ 0 h 460"/>
                <a:gd name="T8" fmla="*/ 265 w 266"/>
                <a:gd name="T9" fmla="*/ 459 h 4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6" h="460">
                  <a:moveTo>
                    <a:pt x="265" y="459"/>
                  </a:moveTo>
                  <a:lnTo>
                    <a:pt x="0" y="459"/>
                  </a:lnTo>
                  <a:lnTo>
                    <a:pt x="0" y="0"/>
                  </a:lnTo>
                  <a:lnTo>
                    <a:pt x="265" y="0"/>
                  </a:lnTo>
                  <a:lnTo>
                    <a:pt x="265" y="459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19" name="Freeform: Shape 98"/>
            <p:cNvSpPr/>
            <p:nvPr/>
          </p:nvSpPr>
          <p:spPr bwMode="auto">
            <a:xfrm>
              <a:off x="4206913" y="1930229"/>
              <a:ext cx="53583" cy="153815"/>
            </a:xfrm>
            <a:custGeom>
              <a:avLst/>
              <a:gdLst>
                <a:gd name="T0" fmla="*/ 236 w 237"/>
                <a:gd name="T1" fmla="*/ 683 h 684"/>
                <a:gd name="T2" fmla="*/ 0 w 237"/>
                <a:gd name="T3" fmla="*/ 683 h 684"/>
                <a:gd name="T4" fmla="*/ 0 w 237"/>
                <a:gd name="T5" fmla="*/ 0 h 684"/>
                <a:gd name="T6" fmla="*/ 236 w 237"/>
                <a:gd name="T7" fmla="*/ 0 h 684"/>
                <a:gd name="T8" fmla="*/ 236 w 237"/>
                <a:gd name="T9" fmla="*/ 683 h 6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7" h="684">
                  <a:moveTo>
                    <a:pt x="236" y="683"/>
                  </a:moveTo>
                  <a:lnTo>
                    <a:pt x="0" y="683"/>
                  </a:lnTo>
                  <a:lnTo>
                    <a:pt x="0" y="0"/>
                  </a:lnTo>
                  <a:lnTo>
                    <a:pt x="236" y="0"/>
                  </a:lnTo>
                  <a:lnTo>
                    <a:pt x="236" y="683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0" name="Straight Connector 99"/>
            <p:cNvSpPr/>
            <p:nvPr/>
          </p:nvSpPr>
          <p:spPr bwMode="auto">
            <a:xfrm>
              <a:off x="3996547" y="2084044"/>
              <a:ext cx="307611" cy="993"/>
            </a:xfrm>
            <a:prstGeom prst="line">
              <a:avLst/>
            </a:prstGeom>
            <a:noFill/>
            <a:ln w="2160" cap="flat">
              <a:solidFill>
                <a:srgbClr val="FFFFFF"/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1" name="Straight Connector 100"/>
            <p:cNvSpPr/>
            <p:nvPr/>
          </p:nvSpPr>
          <p:spPr bwMode="auto">
            <a:xfrm flipV="1">
              <a:off x="3996547" y="1817101"/>
              <a:ext cx="992" cy="267937"/>
            </a:xfrm>
            <a:prstGeom prst="line">
              <a:avLst/>
            </a:prstGeom>
            <a:noFill/>
            <a:ln w="2160" cap="flat">
              <a:solidFill>
                <a:srgbClr val="FFFFFF"/>
              </a:solidFill>
              <a:round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2" name="Freeform: Shape 101"/>
            <p:cNvSpPr/>
            <p:nvPr/>
          </p:nvSpPr>
          <p:spPr bwMode="auto">
            <a:xfrm>
              <a:off x="1790677" y="5025397"/>
              <a:ext cx="305627" cy="304654"/>
            </a:xfrm>
            <a:custGeom>
              <a:avLst/>
              <a:gdLst>
                <a:gd name="T0" fmla="*/ 1355 w 1356"/>
                <a:gd name="T1" fmla="*/ 753 h 1355"/>
                <a:gd name="T2" fmla="*/ 1355 w 1356"/>
                <a:gd name="T3" fmla="*/ 753 h 1355"/>
                <a:gd name="T4" fmla="*/ 1355 w 1356"/>
                <a:gd name="T5" fmla="*/ 600 h 1355"/>
                <a:gd name="T6" fmla="*/ 1237 w 1356"/>
                <a:gd name="T7" fmla="*/ 600 h 1355"/>
                <a:gd name="T8" fmla="*/ 1202 w 1356"/>
                <a:gd name="T9" fmla="*/ 465 h 1355"/>
                <a:gd name="T10" fmla="*/ 1302 w 1356"/>
                <a:gd name="T11" fmla="*/ 400 h 1355"/>
                <a:gd name="T12" fmla="*/ 1231 w 1356"/>
                <a:gd name="T13" fmla="*/ 270 h 1355"/>
                <a:gd name="T14" fmla="*/ 1125 w 1356"/>
                <a:gd name="T15" fmla="*/ 329 h 1355"/>
                <a:gd name="T16" fmla="*/ 1025 w 1356"/>
                <a:gd name="T17" fmla="*/ 229 h 1355"/>
                <a:gd name="T18" fmla="*/ 1084 w 1356"/>
                <a:gd name="T19" fmla="*/ 129 h 1355"/>
                <a:gd name="T20" fmla="*/ 954 w 1356"/>
                <a:gd name="T21" fmla="*/ 53 h 1355"/>
                <a:gd name="T22" fmla="*/ 890 w 1356"/>
                <a:gd name="T23" fmla="*/ 153 h 1355"/>
                <a:gd name="T24" fmla="*/ 754 w 1356"/>
                <a:gd name="T25" fmla="*/ 117 h 1355"/>
                <a:gd name="T26" fmla="*/ 754 w 1356"/>
                <a:gd name="T27" fmla="*/ 0 h 1355"/>
                <a:gd name="T28" fmla="*/ 601 w 1356"/>
                <a:gd name="T29" fmla="*/ 0 h 1355"/>
                <a:gd name="T30" fmla="*/ 601 w 1356"/>
                <a:gd name="T31" fmla="*/ 117 h 1355"/>
                <a:gd name="T32" fmla="*/ 466 w 1356"/>
                <a:gd name="T33" fmla="*/ 153 h 1355"/>
                <a:gd name="T34" fmla="*/ 401 w 1356"/>
                <a:gd name="T35" fmla="*/ 53 h 1355"/>
                <a:gd name="T36" fmla="*/ 271 w 1356"/>
                <a:gd name="T37" fmla="*/ 129 h 1355"/>
                <a:gd name="T38" fmla="*/ 330 w 1356"/>
                <a:gd name="T39" fmla="*/ 229 h 1355"/>
                <a:gd name="T40" fmla="*/ 230 w 1356"/>
                <a:gd name="T41" fmla="*/ 329 h 1355"/>
                <a:gd name="T42" fmla="*/ 130 w 1356"/>
                <a:gd name="T43" fmla="*/ 270 h 1355"/>
                <a:gd name="T44" fmla="*/ 53 w 1356"/>
                <a:gd name="T45" fmla="*/ 400 h 1355"/>
                <a:gd name="T46" fmla="*/ 154 w 1356"/>
                <a:gd name="T47" fmla="*/ 465 h 1355"/>
                <a:gd name="T48" fmla="*/ 118 w 1356"/>
                <a:gd name="T49" fmla="*/ 600 h 1355"/>
                <a:gd name="T50" fmla="*/ 0 w 1356"/>
                <a:gd name="T51" fmla="*/ 600 h 1355"/>
                <a:gd name="T52" fmla="*/ 0 w 1356"/>
                <a:gd name="T53" fmla="*/ 753 h 1355"/>
                <a:gd name="T54" fmla="*/ 118 w 1356"/>
                <a:gd name="T55" fmla="*/ 753 h 1355"/>
                <a:gd name="T56" fmla="*/ 154 w 1356"/>
                <a:gd name="T57" fmla="*/ 889 h 1355"/>
                <a:gd name="T58" fmla="*/ 53 w 1356"/>
                <a:gd name="T59" fmla="*/ 953 h 1355"/>
                <a:gd name="T60" fmla="*/ 130 w 1356"/>
                <a:gd name="T61" fmla="*/ 1083 h 1355"/>
                <a:gd name="T62" fmla="*/ 230 w 1356"/>
                <a:gd name="T63" fmla="*/ 1024 h 1355"/>
                <a:gd name="T64" fmla="*/ 330 w 1356"/>
                <a:gd name="T65" fmla="*/ 1124 h 1355"/>
                <a:gd name="T66" fmla="*/ 271 w 1356"/>
                <a:gd name="T67" fmla="*/ 1224 h 1355"/>
                <a:gd name="T68" fmla="*/ 401 w 1356"/>
                <a:gd name="T69" fmla="*/ 1301 h 1355"/>
                <a:gd name="T70" fmla="*/ 466 w 1356"/>
                <a:gd name="T71" fmla="*/ 1201 h 1355"/>
                <a:gd name="T72" fmla="*/ 601 w 1356"/>
                <a:gd name="T73" fmla="*/ 1236 h 1355"/>
                <a:gd name="T74" fmla="*/ 601 w 1356"/>
                <a:gd name="T75" fmla="*/ 1354 h 1355"/>
                <a:gd name="T76" fmla="*/ 754 w 1356"/>
                <a:gd name="T77" fmla="*/ 1354 h 1355"/>
                <a:gd name="T78" fmla="*/ 754 w 1356"/>
                <a:gd name="T79" fmla="*/ 1236 h 1355"/>
                <a:gd name="T80" fmla="*/ 890 w 1356"/>
                <a:gd name="T81" fmla="*/ 1201 h 1355"/>
                <a:gd name="T82" fmla="*/ 954 w 1356"/>
                <a:gd name="T83" fmla="*/ 1301 h 1355"/>
                <a:gd name="T84" fmla="*/ 1084 w 1356"/>
                <a:gd name="T85" fmla="*/ 1224 h 1355"/>
                <a:gd name="T86" fmla="*/ 1025 w 1356"/>
                <a:gd name="T87" fmla="*/ 1124 h 1355"/>
                <a:gd name="T88" fmla="*/ 1125 w 1356"/>
                <a:gd name="T89" fmla="*/ 1024 h 1355"/>
                <a:gd name="T90" fmla="*/ 1231 w 1356"/>
                <a:gd name="T91" fmla="*/ 1083 h 1355"/>
                <a:gd name="T92" fmla="*/ 1302 w 1356"/>
                <a:gd name="T93" fmla="*/ 953 h 1355"/>
                <a:gd name="T94" fmla="*/ 1202 w 1356"/>
                <a:gd name="T95" fmla="*/ 889 h 1355"/>
                <a:gd name="T96" fmla="*/ 1237 w 1356"/>
                <a:gd name="T97" fmla="*/ 753 h 1355"/>
                <a:gd name="T98" fmla="*/ 1355 w 1356"/>
                <a:gd name="T99" fmla="*/ 753 h 1355"/>
                <a:gd name="T100" fmla="*/ 336 w 1356"/>
                <a:gd name="T101" fmla="*/ 677 h 1355"/>
                <a:gd name="T102" fmla="*/ 336 w 1356"/>
                <a:gd name="T103" fmla="*/ 677 h 1355"/>
                <a:gd name="T104" fmla="*/ 678 w 1356"/>
                <a:gd name="T105" fmla="*/ 335 h 1355"/>
                <a:gd name="T106" fmla="*/ 1019 w 1356"/>
                <a:gd name="T107" fmla="*/ 677 h 1355"/>
                <a:gd name="T108" fmla="*/ 678 w 1356"/>
                <a:gd name="T109" fmla="*/ 1018 h 1355"/>
                <a:gd name="T110" fmla="*/ 336 w 1356"/>
                <a:gd name="T111" fmla="*/ 677 h 1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356" h="1355">
                  <a:moveTo>
                    <a:pt x="1355" y="753"/>
                  </a:moveTo>
                  <a:lnTo>
                    <a:pt x="1355" y="753"/>
                  </a:lnTo>
                  <a:cubicBezTo>
                    <a:pt x="1355" y="600"/>
                    <a:pt x="1355" y="600"/>
                    <a:pt x="1355" y="600"/>
                  </a:cubicBezTo>
                  <a:cubicBezTo>
                    <a:pt x="1237" y="600"/>
                    <a:pt x="1237" y="600"/>
                    <a:pt x="1237" y="600"/>
                  </a:cubicBezTo>
                  <a:cubicBezTo>
                    <a:pt x="1231" y="553"/>
                    <a:pt x="1219" y="506"/>
                    <a:pt x="1202" y="465"/>
                  </a:cubicBezTo>
                  <a:cubicBezTo>
                    <a:pt x="1302" y="400"/>
                    <a:pt x="1302" y="400"/>
                    <a:pt x="1302" y="400"/>
                  </a:cubicBezTo>
                  <a:cubicBezTo>
                    <a:pt x="1231" y="270"/>
                    <a:pt x="1231" y="270"/>
                    <a:pt x="1231" y="270"/>
                  </a:cubicBezTo>
                  <a:cubicBezTo>
                    <a:pt x="1125" y="329"/>
                    <a:pt x="1125" y="329"/>
                    <a:pt x="1125" y="329"/>
                  </a:cubicBezTo>
                  <a:cubicBezTo>
                    <a:pt x="1096" y="294"/>
                    <a:pt x="1060" y="259"/>
                    <a:pt x="1025" y="229"/>
                  </a:cubicBezTo>
                  <a:cubicBezTo>
                    <a:pt x="1084" y="129"/>
                    <a:pt x="1084" y="129"/>
                    <a:pt x="1084" y="129"/>
                  </a:cubicBezTo>
                  <a:cubicBezTo>
                    <a:pt x="954" y="53"/>
                    <a:pt x="954" y="53"/>
                    <a:pt x="954" y="53"/>
                  </a:cubicBezTo>
                  <a:cubicBezTo>
                    <a:pt x="890" y="153"/>
                    <a:pt x="890" y="153"/>
                    <a:pt x="890" y="153"/>
                  </a:cubicBezTo>
                  <a:cubicBezTo>
                    <a:pt x="848" y="135"/>
                    <a:pt x="801" y="123"/>
                    <a:pt x="754" y="117"/>
                  </a:cubicBezTo>
                  <a:cubicBezTo>
                    <a:pt x="754" y="0"/>
                    <a:pt x="754" y="0"/>
                    <a:pt x="754" y="0"/>
                  </a:cubicBezTo>
                  <a:cubicBezTo>
                    <a:pt x="601" y="0"/>
                    <a:pt x="601" y="0"/>
                    <a:pt x="601" y="0"/>
                  </a:cubicBezTo>
                  <a:cubicBezTo>
                    <a:pt x="601" y="117"/>
                    <a:pt x="601" y="117"/>
                    <a:pt x="601" y="117"/>
                  </a:cubicBezTo>
                  <a:cubicBezTo>
                    <a:pt x="554" y="123"/>
                    <a:pt x="507" y="135"/>
                    <a:pt x="466" y="153"/>
                  </a:cubicBezTo>
                  <a:cubicBezTo>
                    <a:pt x="401" y="53"/>
                    <a:pt x="401" y="53"/>
                    <a:pt x="401" y="53"/>
                  </a:cubicBezTo>
                  <a:cubicBezTo>
                    <a:pt x="271" y="129"/>
                    <a:pt x="271" y="129"/>
                    <a:pt x="271" y="129"/>
                  </a:cubicBezTo>
                  <a:cubicBezTo>
                    <a:pt x="330" y="229"/>
                    <a:pt x="330" y="229"/>
                    <a:pt x="330" y="229"/>
                  </a:cubicBezTo>
                  <a:cubicBezTo>
                    <a:pt x="295" y="259"/>
                    <a:pt x="259" y="294"/>
                    <a:pt x="230" y="329"/>
                  </a:cubicBezTo>
                  <a:cubicBezTo>
                    <a:pt x="130" y="270"/>
                    <a:pt x="130" y="270"/>
                    <a:pt x="130" y="270"/>
                  </a:cubicBezTo>
                  <a:cubicBezTo>
                    <a:pt x="53" y="400"/>
                    <a:pt x="53" y="400"/>
                    <a:pt x="53" y="400"/>
                  </a:cubicBezTo>
                  <a:cubicBezTo>
                    <a:pt x="154" y="465"/>
                    <a:pt x="154" y="465"/>
                    <a:pt x="154" y="465"/>
                  </a:cubicBezTo>
                  <a:cubicBezTo>
                    <a:pt x="136" y="506"/>
                    <a:pt x="124" y="553"/>
                    <a:pt x="118" y="600"/>
                  </a:cubicBezTo>
                  <a:cubicBezTo>
                    <a:pt x="0" y="600"/>
                    <a:pt x="0" y="600"/>
                    <a:pt x="0" y="600"/>
                  </a:cubicBezTo>
                  <a:cubicBezTo>
                    <a:pt x="0" y="753"/>
                    <a:pt x="0" y="753"/>
                    <a:pt x="0" y="753"/>
                  </a:cubicBezTo>
                  <a:cubicBezTo>
                    <a:pt x="118" y="753"/>
                    <a:pt x="118" y="753"/>
                    <a:pt x="118" y="753"/>
                  </a:cubicBezTo>
                  <a:cubicBezTo>
                    <a:pt x="124" y="801"/>
                    <a:pt x="136" y="848"/>
                    <a:pt x="154" y="889"/>
                  </a:cubicBezTo>
                  <a:cubicBezTo>
                    <a:pt x="53" y="953"/>
                    <a:pt x="53" y="953"/>
                    <a:pt x="53" y="953"/>
                  </a:cubicBezTo>
                  <a:cubicBezTo>
                    <a:pt x="130" y="1083"/>
                    <a:pt x="130" y="1083"/>
                    <a:pt x="130" y="1083"/>
                  </a:cubicBezTo>
                  <a:cubicBezTo>
                    <a:pt x="230" y="1024"/>
                    <a:pt x="230" y="1024"/>
                    <a:pt x="230" y="1024"/>
                  </a:cubicBezTo>
                  <a:cubicBezTo>
                    <a:pt x="259" y="1060"/>
                    <a:pt x="295" y="1095"/>
                    <a:pt x="330" y="1124"/>
                  </a:cubicBezTo>
                  <a:cubicBezTo>
                    <a:pt x="271" y="1224"/>
                    <a:pt x="271" y="1224"/>
                    <a:pt x="271" y="1224"/>
                  </a:cubicBezTo>
                  <a:cubicBezTo>
                    <a:pt x="401" y="1301"/>
                    <a:pt x="401" y="1301"/>
                    <a:pt x="401" y="1301"/>
                  </a:cubicBezTo>
                  <a:cubicBezTo>
                    <a:pt x="466" y="1201"/>
                    <a:pt x="466" y="1201"/>
                    <a:pt x="466" y="1201"/>
                  </a:cubicBezTo>
                  <a:cubicBezTo>
                    <a:pt x="507" y="1218"/>
                    <a:pt x="554" y="1230"/>
                    <a:pt x="601" y="1236"/>
                  </a:cubicBezTo>
                  <a:cubicBezTo>
                    <a:pt x="601" y="1354"/>
                    <a:pt x="601" y="1354"/>
                    <a:pt x="601" y="1354"/>
                  </a:cubicBezTo>
                  <a:cubicBezTo>
                    <a:pt x="754" y="1354"/>
                    <a:pt x="754" y="1354"/>
                    <a:pt x="754" y="1354"/>
                  </a:cubicBezTo>
                  <a:cubicBezTo>
                    <a:pt x="754" y="1236"/>
                    <a:pt x="754" y="1236"/>
                    <a:pt x="754" y="1236"/>
                  </a:cubicBezTo>
                  <a:cubicBezTo>
                    <a:pt x="801" y="1230"/>
                    <a:pt x="848" y="1218"/>
                    <a:pt x="890" y="1201"/>
                  </a:cubicBezTo>
                  <a:cubicBezTo>
                    <a:pt x="954" y="1301"/>
                    <a:pt x="954" y="1301"/>
                    <a:pt x="954" y="1301"/>
                  </a:cubicBezTo>
                  <a:cubicBezTo>
                    <a:pt x="1084" y="1224"/>
                    <a:pt x="1084" y="1224"/>
                    <a:pt x="1084" y="1224"/>
                  </a:cubicBezTo>
                  <a:cubicBezTo>
                    <a:pt x="1025" y="1124"/>
                    <a:pt x="1025" y="1124"/>
                    <a:pt x="1025" y="1124"/>
                  </a:cubicBezTo>
                  <a:cubicBezTo>
                    <a:pt x="1060" y="1095"/>
                    <a:pt x="1096" y="1060"/>
                    <a:pt x="1125" y="1024"/>
                  </a:cubicBezTo>
                  <a:cubicBezTo>
                    <a:pt x="1231" y="1083"/>
                    <a:pt x="1231" y="1083"/>
                    <a:pt x="1231" y="1083"/>
                  </a:cubicBezTo>
                  <a:cubicBezTo>
                    <a:pt x="1302" y="953"/>
                    <a:pt x="1302" y="953"/>
                    <a:pt x="1302" y="953"/>
                  </a:cubicBezTo>
                  <a:cubicBezTo>
                    <a:pt x="1202" y="889"/>
                    <a:pt x="1202" y="889"/>
                    <a:pt x="1202" y="889"/>
                  </a:cubicBezTo>
                  <a:cubicBezTo>
                    <a:pt x="1219" y="848"/>
                    <a:pt x="1231" y="801"/>
                    <a:pt x="1237" y="753"/>
                  </a:cubicBezTo>
                  <a:lnTo>
                    <a:pt x="1355" y="753"/>
                  </a:lnTo>
                  <a:close/>
                  <a:moveTo>
                    <a:pt x="336" y="677"/>
                  </a:moveTo>
                  <a:lnTo>
                    <a:pt x="336" y="677"/>
                  </a:lnTo>
                  <a:cubicBezTo>
                    <a:pt x="336" y="488"/>
                    <a:pt x="489" y="335"/>
                    <a:pt x="678" y="335"/>
                  </a:cubicBezTo>
                  <a:cubicBezTo>
                    <a:pt x="866" y="335"/>
                    <a:pt x="1019" y="488"/>
                    <a:pt x="1019" y="677"/>
                  </a:cubicBezTo>
                  <a:cubicBezTo>
                    <a:pt x="1019" y="865"/>
                    <a:pt x="866" y="1018"/>
                    <a:pt x="678" y="1018"/>
                  </a:cubicBezTo>
                  <a:cubicBezTo>
                    <a:pt x="489" y="1018"/>
                    <a:pt x="336" y="865"/>
                    <a:pt x="336" y="67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3" name="Freeform: Shape 102"/>
            <p:cNvSpPr/>
            <p:nvPr/>
          </p:nvSpPr>
          <p:spPr bwMode="auto">
            <a:xfrm>
              <a:off x="4795343" y="3398920"/>
              <a:ext cx="339365" cy="276868"/>
            </a:xfrm>
            <a:custGeom>
              <a:avLst/>
              <a:gdLst>
                <a:gd name="T0" fmla="*/ 1389 w 1508"/>
                <a:gd name="T1" fmla="*/ 571 h 1231"/>
                <a:gd name="T2" fmla="*/ 1472 w 1508"/>
                <a:gd name="T3" fmla="*/ 495 h 1231"/>
                <a:gd name="T4" fmla="*/ 1130 w 1508"/>
                <a:gd name="T5" fmla="*/ 247 h 1231"/>
                <a:gd name="T6" fmla="*/ 377 w 1508"/>
                <a:gd name="T7" fmla="*/ 247 h 1231"/>
                <a:gd name="T8" fmla="*/ 35 w 1508"/>
                <a:gd name="T9" fmla="*/ 495 h 1231"/>
                <a:gd name="T10" fmla="*/ 124 w 1508"/>
                <a:gd name="T11" fmla="*/ 571 h 1231"/>
                <a:gd name="T12" fmla="*/ 124 w 1508"/>
                <a:gd name="T13" fmla="*/ 648 h 1231"/>
                <a:gd name="T14" fmla="*/ 117 w 1508"/>
                <a:gd name="T15" fmla="*/ 953 h 1231"/>
                <a:gd name="T16" fmla="*/ 94 w 1508"/>
                <a:gd name="T17" fmla="*/ 1024 h 1231"/>
                <a:gd name="T18" fmla="*/ 35 w 1508"/>
                <a:gd name="T19" fmla="*/ 1041 h 1231"/>
                <a:gd name="T20" fmla="*/ 383 w 1508"/>
                <a:gd name="T21" fmla="*/ 1230 h 1231"/>
                <a:gd name="T22" fmla="*/ 1472 w 1508"/>
                <a:gd name="T23" fmla="*/ 1230 h 1231"/>
                <a:gd name="T24" fmla="*/ 1419 w 1508"/>
                <a:gd name="T25" fmla="*/ 1041 h 1231"/>
                <a:gd name="T26" fmla="*/ 1419 w 1508"/>
                <a:gd name="T27" fmla="*/ 953 h 1231"/>
                <a:gd name="T28" fmla="*/ 1372 w 1508"/>
                <a:gd name="T29" fmla="*/ 648 h 1231"/>
                <a:gd name="T30" fmla="*/ 1389 w 1508"/>
                <a:gd name="T31" fmla="*/ 595 h 1231"/>
                <a:gd name="T32" fmla="*/ 836 w 1508"/>
                <a:gd name="T33" fmla="*/ 648 h 1231"/>
                <a:gd name="T34" fmla="*/ 836 w 1508"/>
                <a:gd name="T35" fmla="*/ 953 h 1231"/>
                <a:gd name="T36" fmla="*/ 812 w 1508"/>
                <a:gd name="T37" fmla="*/ 1024 h 1231"/>
                <a:gd name="T38" fmla="*/ 700 w 1508"/>
                <a:gd name="T39" fmla="*/ 1041 h 1231"/>
                <a:gd name="T40" fmla="*/ 700 w 1508"/>
                <a:gd name="T41" fmla="*/ 953 h 1231"/>
                <a:gd name="T42" fmla="*/ 653 w 1508"/>
                <a:gd name="T43" fmla="*/ 648 h 1231"/>
                <a:gd name="T44" fmla="*/ 671 w 1508"/>
                <a:gd name="T45" fmla="*/ 595 h 1231"/>
                <a:gd name="T46" fmla="*/ 836 w 1508"/>
                <a:gd name="T47" fmla="*/ 571 h 1231"/>
                <a:gd name="T48" fmla="*/ 341 w 1508"/>
                <a:gd name="T49" fmla="*/ 1041 h 1231"/>
                <a:gd name="T50" fmla="*/ 341 w 1508"/>
                <a:gd name="T51" fmla="*/ 953 h 1231"/>
                <a:gd name="T52" fmla="*/ 294 w 1508"/>
                <a:gd name="T53" fmla="*/ 648 h 1231"/>
                <a:gd name="T54" fmla="*/ 312 w 1508"/>
                <a:gd name="T55" fmla="*/ 595 h 1231"/>
                <a:gd name="T56" fmla="*/ 483 w 1508"/>
                <a:gd name="T57" fmla="*/ 571 h 1231"/>
                <a:gd name="T58" fmla="*/ 483 w 1508"/>
                <a:gd name="T59" fmla="*/ 648 h 1231"/>
                <a:gd name="T60" fmla="*/ 477 w 1508"/>
                <a:gd name="T61" fmla="*/ 953 h 1231"/>
                <a:gd name="T62" fmla="*/ 453 w 1508"/>
                <a:gd name="T63" fmla="*/ 1024 h 1231"/>
                <a:gd name="T64" fmla="*/ 341 w 1508"/>
                <a:gd name="T65" fmla="*/ 1041 h 1231"/>
                <a:gd name="T66" fmla="*/ 1172 w 1508"/>
                <a:gd name="T67" fmla="*/ 953 h 1231"/>
                <a:gd name="T68" fmla="*/ 1172 w 1508"/>
                <a:gd name="T69" fmla="*/ 1041 h 1231"/>
                <a:gd name="T70" fmla="*/ 1060 w 1508"/>
                <a:gd name="T71" fmla="*/ 1024 h 1231"/>
                <a:gd name="T72" fmla="*/ 1030 w 1508"/>
                <a:gd name="T73" fmla="*/ 953 h 1231"/>
                <a:gd name="T74" fmla="*/ 1030 w 1508"/>
                <a:gd name="T75" fmla="*/ 648 h 1231"/>
                <a:gd name="T76" fmla="*/ 1030 w 1508"/>
                <a:gd name="T77" fmla="*/ 571 h 1231"/>
                <a:gd name="T78" fmla="*/ 1195 w 1508"/>
                <a:gd name="T79" fmla="*/ 595 h 1231"/>
                <a:gd name="T80" fmla="*/ 1213 w 1508"/>
                <a:gd name="T81" fmla="*/ 648 h 12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508" h="1231">
                  <a:moveTo>
                    <a:pt x="1389" y="595"/>
                  </a:moveTo>
                  <a:lnTo>
                    <a:pt x="1389" y="571"/>
                  </a:lnTo>
                  <a:lnTo>
                    <a:pt x="1472" y="571"/>
                  </a:lnTo>
                  <a:lnTo>
                    <a:pt x="1472" y="495"/>
                  </a:lnTo>
                  <a:lnTo>
                    <a:pt x="1507" y="495"/>
                  </a:lnTo>
                  <a:lnTo>
                    <a:pt x="1130" y="247"/>
                  </a:lnTo>
                  <a:lnTo>
                    <a:pt x="753" y="0"/>
                  </a:lnTo>
                  <a:lnTo>
                    <a:pt x="377" y="247"/>
                  </a:lnTo>
                  <a:lnTo>
                    <a:pt x="0" y="495"/>
                  </a:lnTo>
                  <a:lnTo>
                    <a:pt x="35" y="495"/>
                  </a:lnTo>
                  <a:lnTo>
                    <a:pt x="35" y="571"/>
                  </a:lnTo>
                  <a:lnTo>
                    <a:pt x="124" y="571"/>
                  </a:lnTo>
                  <a:lnTo>
                    <a:pt x="124" y="595"/>
                  </a:lnTo>
                  <a:lnTo>
                    <a:pt x="124" y="648"/>
                  </a:lnTo>
                  <a:lnTo>
                    <a:pt x="141" y="648"/>
                  </a:lnTo>
                  <a:lnTo>
                    <a:pt x="117" y="953"/>
                  </a:lnTo>
                  <a:lnTo>
                    <a:pt x="94" y="953"/>
                  </a:lnTo>
                  <a:lnTo>
                    <a:pt x="94" y="1024"/>
                  </a:lnTo>
                  <a:lnTo>
                    <a:pt x="94" y="1041"/>
                  </a:lnTo>
                  <a:lnTo>
                    <a:pt x="35" y="1041"/>
                  </a:lnTo>
                  <a:lnTo>
                    <a:pt x="35" y="1230"/>
                  </a:lnTo>
                  <a:lnTo>
                    <a:pt x="383" y="1230"/>
                  </a:lnTo>
                  <a:lnTo>
                    <a:pt x="1124" y="1230"/>
                  </a:lnTo>
                  <a:lnTo>
                    <a:pt x="1472" y="1230"/>
                  </a:lnTo>
                  <a:lnTo>
                    <a:pt x="1472" y="1041"/>
                  </a:lnTo>
                  <a:lnTo>
                    <a:pt x="1419" y="1041"/>
                  </a:lnTo>
                  <a:lnTo>
                    <a:pt x="1419" y="1024"/>
                  </a:lnTo>
                  <a:lnTo>
                    <a:pt x="1419" y="953"/>
                  </a:lnTo>
                  <a:lnTo>
                    <a:pt x="1389" y="953"/>
                  </a:lnTo>
                  <a:lnTo>
                    <a:pt x="1372" y="648"/>
                  </a:lnTo>
                  <a:lnTo>
                    <a:pt x="1389" y="648"/>
                  </a:lnTo>
                  <a:lnTo>
                    <a:pt x="1389" y="595"/>
                  </a:lnTo>
                  <a:close/>
                  <a:moveTo>
                    <a:pt x="836" y="595"/>
                  </a:moveTo>
                  <a:lnTo>
                    <a:pt x="836" y="648"/>
                  </a:lnTo>
                  <a:lnTo>
                    <a:pt x="859" y="648"/>
                  </a:lnTo>
                  <a:lnTo>
                    <a:pt x="836" y="953"/>
                  </a:lnTo>
                  <a:lnTo>
                    <a:pt x="812" y="953"/>
                  </a:lnTo>
                  <a:lnTo>
                    <a:pt x="812" y="1024"/>
                  </a:lnTo>
                  <a:lnTo>
                    <a:pt x="812" y="1041"/>
                  </a:lnTo>
                  <a:lnTo>
                    <a:pt x="700" y="1041"/>
                  </a:lnTo>
                  <a:lnTo>
                    <a:pt x="700" y="1024"/>
                  </a:lnTo>
                  <a:lnTo>
                    <a:pt x="700" y="953"/>
                  </a:lnTo>
                  <a:lnTo>
                    <a:pt x="671" y="953"/>
                  </a:lnTo>
                  <a:lnTo>
                    <a:pt x="653" y="648"/>
                  </a:lnTo>
                  <a:lnTo>
                    <a:pt x="671" y="648"/>
                  </a:lnTo>
                  <a:lnTo>
                    <a:pt x="671" y="595"/>
                  </a:lnTo>
                  <a:lnTo>
                    <a:pt x="671" y="571"/>
                  </a:lnTo>
                  <a:lnTo>
                    <a:pt x="836" y="571"/>
                  </a:lnTo>
                  <a:lnTo>
                    <a:pt x="836" y="595"/>
                  </a:lnTo>
                  <a:close/>
                  <a:moveTo>
                    <a:pt x="341" y="1041"/>
                  </a:moveTo>
                  <a:lnTo>
                    <a:pt x="341" y="1024"/>
                  </a:lnTo>
                  <a:lnTo>
                    <a:pt x="341" y="953"/>
                  </a:lnTo>
                  <a:lnTo>
                    <a:pt x="312" y="953"/>
                  </a:lnTo>
                  <a:lnTo>
                    <a:pt x="294" y="648"/>
                  </a:lnTo>
                  <a:lnTo>
                    <a:pt x="312" y="648"/>
                  </a:lnTo>
                  <a:lnTo>
                    <a:pt x="312" y="595"/>
                  </a:lnTo>
                  <a:lnTo>
                    <a:pt x="312" y="571"/>
                  </a:lnTo>
                  <a:lnTo>
                    <a:pt x="483" y="571"/>
                  </a:lnTo>
                  <a:lnTo>
                    <a:pt x="483" y="595"/>
                  </a:lnTo>
                  <a:lnTo>
                    <a:pt x="483" y="648"/>
                  </a:lnTo>
                  <a:lnTo>
                    <a:pt x="500" y="648"/>
                  </a:lnTo>
                  <a:lnTo>
                    <a:pt x="477" y="953"/>
                  </a:lnTo>
                  <a:lnTo>
                    <a:pt x="453" y="953"/>
                  </a:lnTo>
                  <a:lnTo>
                    <a:pt x="453" y="1024"/>
                  </a:lnTo>
                  <a:lnTo>
                    <a:pt x="453" y="1041"/>
                  </a:lnTo>
                  <a:lnTo>
                    <a:pt x="341" y="1041"/>
                  </a:lnTo>
                  <a:close/>
                  <a:moveTo>
                    <a:pt x="1195" y="953"/>
                  </a:moveTo>
                  <a:lnTo>
                    <a:pt x="1172" y="953"/>
                  </a:lnTo>
                  <a:lnTo>
                    <a:pt x="1172" y="1024"/>
                  </a:lnTo>
                  <a:lnTo>
                    <a:pt x="1172" y="1041"/>
                  </a:lnTo>
                  <a:lnTo>
                    <a:pt x="1060" y="1041"/>
                  </a:lnTo>
                  <a:lnTo>
                    <a:pt x="1060" y="1024"/>
                  </a:lnTo>
                  <a:lnTo>
                    <a:pt x="1060" y="953"/>
                  </a:lnTo>
                  <a:lnTo>
                    <a:pt x="1030" y="953"/>
                  </a:lnTo>
                  <a:lnTo>
                    <a:pt x="1012" y="648"/>
                  </a:lnTo>
                  <a:lnTo>
                    <a:pt x="1030" y="648"/>
                  </a:lnTo>
                  <a:lnTo>
                    <a:pt x="1030" y="595"/>
                  </a:lnTo>
                  <a:lnTo>
                    <a:pt x="1030" y="571"/>
                  </a:lnTo>
                  <a:lnTo>
                    <a:pt x="1195" y="571"/>
                  </a:lnTo>
                  <a:lnTo>
                    <a:pt x="1195" y="595"/>
                  </a:lnTo>
                  <a:lnTo>
                    <a:pt x="1195" y="648"/>
                  </a:lnTo>
                  <a:lnTo>
                    <a:pt x="1213" y="648"/>
                  </a:lnTo>
                  <a:lnTo>
                    <a:pt x="1195" y="95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4" name="Freeform: Shape 103"/>
            <p:cNvSpPr/>
            <p:nvPr/>
          </p:nvSpPr>
          <p:spPr bwMode="auto">
            <a:xfrm>
              <a:off x="932343" y="3373119"/>
              <a:ext cx="258989" cy="284806"/>
            </a:xfrm>
            <a:custGeom>
              <a:avLst/>
              <a:gdLst>
                <a:gd name="T0" fmla="*/ 924 w 1149"/>
                <a:gd name="T1" fmla="*/ 259 h 1266"/>
                <a:gd name="T2" fmla="*/ 924 w 1149"/>
                <a:gd name="T3" fmla="*/ 259 h 1266"/>
                <a:gd name="T4" fmla="*/ 41 w 1149"/>
                <a:gd name="T5" fmla="*/ 912 h 1266"/>
                <a:gd name="T6" fmla="*/ 524 w 1149"/>
                <a:gd name="T7" fmla="*/ 1030 h 1266"/>
                <a:gd name="T8" fmla="*/ 712 w 1149"/>
                <a:gd name="T9" fmla="*/ 830 h 1266"/>
                <a:gd name="T10" fmla="*/ 1001 w 1149"/>
                <a:gd name="T11" fmla="*/ 766 h 1266"/>
                <a:gd name="T12" fmla="*/ 924 w 1149"/>
                <a:gd name="T13" fmla="*/ 259 h 1266"/>
                <a:gd name="T14" fmla="*/ 259 w 1149"/>
                <a:gd name="T15" fmla="*/ 354 h 1266"/>
                <a:gd name="T16" fmla="*/ 259 w 1149"/>
                <a:gd name="T17" fmla="*/ 354 h 1266"/>
                <a:gd name="T18" fmla="*/ 353 w 1149"/>
                <a:gd name="T19" fmla="*/ 295 h 1266"/>
                <a:gd name="T20" fmla="*/ 412 w 1149"/>
                <a:gd name="T21" fmla="*/ 389 h 1266"/>
                <a:gd name="T22" fmla="*/ 318 w 1149"/>
                <a:gd name="T23" fmla="*/ 448 h 1266"/>
                <a:gd name="T24" fmla="*/ 259 w 1149"/>
                <a:gd name="T25" fmla="*/ 354 h 1266"/>
                <a:gd name="T26" fmla="*/ 247 w 1149"/>
                <a:gd name="T27" fmla="*/ 660 h 1266"/>
                <a:gd name="T28" fmla="*/ 247 w 1149"/>
                <a:gd name="T29" fmla="*/ 660 h 1266"/>
                <a:gd name="T30" fmla="*/ 147 w 1149"/>
                <a:gd name="T31" fmla="*/ 624 h 1266"/>
                <a:gd name="T32" fmla="*/ 182 w 1149"/>
                <a:gd name="T33" fmla="*/ 518 h 1266"/>
                <a:gd name="T34" fmla="*/ 288 w 1149"/>
                <a:gd name="T35" fmla="*/ 560 h 1266"/>
                <a:gd name="T36" fmla="*/ 247 w 1149"/>
                <a:gd name="T37" fmla="*/ 660 h 1266"/>
                <a:gd name="T38" fmla="*/ 612 w 1149"/>
                <a:gd name="T39" fmla="*/ 342 h 1266"/>
                <a:gd name="T40" fmla="*/ 612 w 1149"/>
                <a:gd name="T41" fmla="*/ 342 h 1266"/>
                <a:gd name="T42" fmla="*/ 506 w 1149"/>
                <a:gd name="T43" fmla="*/ 324 h 1266"/>
                <a:gd name="T44" fmla="*/ 524 w 1149"/>
                <a:gd name="T45" fmla="*/ 218 h 1266"/>
                <a:gd name="T46" fmla="*/ 630 w 1149"/>
                <a:gd name="T47" fmla="*/ 236 h 1266"/>
                <a:gd name="T48" fmla="*/ 612 w 1149"/>
                <a:gd name="T49" fmla="*/ 342 h 1266"/>
                <a:gd name="T50" fmla="*/ 730 w 1149"/>
                <a:gd name="T51" fmla="*/ 354 h 1266"/>
                <a:gd name="T52" fmla="*/ 730 w 1149"/>
                <a:gd name="T53" fmla="*/ 354 h 1266"/>
                <a:gd name="T54" fmla="*/ 812 w 1149"/>
                <a:gd name="T55" fmla="*/ 283 h 1266"/>
                <a:gd name="T56" fmla="*/ 883 w 1149"/>
                <a:gd name="T57" fmla="*/ 365 h 1266"/>
                <a:gd name="T58" fmla="*/ 801 w 1149"/>
                <a:gd name="T59" fmla="*/ 436 h 1266"/>
                <a:gd name="T60" fmla="*/ 730 w 1149"/>
                <a:gd name="T61" fmla="*/ 354 h 1266"/>
                <a:gd name="T62" fmla="*/ 341 w 1149"/>
                <a:gd name="T63" fmla="*/ 1077 h 1266"/>
                <a:gd name="T64" fmla="*/ 341 w 1149"/>
                <a:gd name="T65" fmla="*/ 1077 h 1266"/>
                <a:gd name="T66" fmla="*/ 188 w 1149"/>
                <a:gd name="T67" fmla="*/ 1024 h 1266"/>
                <a:gd name="T68" fmla="*/ 265 w 1149"/>
                <a:gd name="T69" fmla="*/ 882 h 1266"/>
                <a:gd name="T70" fmla="*/ 424 w 1149"/>
                <a:gd name="T71" fmla="*/ 936 h 1266"/>
                <a:gd name="T72" fmla="*/ 341 w 1149"/>
                <a:gd name="T73" fmla="*/ 1077 h 1266"/>
                <a:gd name="T74" fmla="*/ 883 w 1149"/>
                <a:gd name="T75" fmla="*/ 630 h 1266"/>
                <a:gd name="T76" fmla="*/ 883 w 1149"/>
                <a:gd name="T77" fmla="*/ 630 h 1266"/>
                <a:gd name="T78" fmla="*/ 883 w 1149"/>
                <a:gd name="T79" fmla="*/ 518 h 1266"/>
                <a:gd name="T80" fmla="*/ 989 w 1149"/>
                <a:gd name="T81" fmla="*/ 518 h 1266"/>
                <a:gd name="T82" fmla="*/ 989 w 1149"/>
                <a:gd name="T83" fmla="*/ 630 h 1266"/>
                <a:gd name="T84" fmla="*/ 883 w 1149"/>
                <a:gd name="T85" fmla="*/ 630 h 12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49" h="1266">
                  <a:moveTo>
                    <a:pt x="924" y="259"/>
                  </a:moveTo>
                  <a:lnTo>
                    <a:pt x="924" y="259"/>
                  </a:lnTo>
                  <a:cubicBezTo>
                    <a:pt x="653" y="0"/>
                    <a:pt x="0" y="118"/>
                    <a:pt x="41" y="912"/>
                  </a:cubicBezTo>
                  <a:cubicBezTo>
                    <a:pt x="59" y="1224"/>
                    <a:pt x="453" y="1265"/>
                    <a:pt x="524" y="1030"/>
                  </a:cubicBezTo>
                  <a:cubicBezTo>
                    <a:pt x="542" y="965"/>
                    <a:pt x="606" y="825"/>
                    <a:pt x="712" y="830"/>
                  </a:cubicBezTo>
                  <a:cubicBezTo>
                    <a:pt x="842" y="841"/>
                    <a:pt x="918" y="853"/>
                    <a:pt x="1001" y="766"/>
                  </a:cubicBezTo>
                  <a:cubicBezTo>
                    <a:pt x="1113" y="648"/>
                    <a:pt x="1148" y="465"/>
                    <a:pt x="924" y="259"/>
                  </a:cubicBezTo>
                  <a:close/>
                  <a:moveTo>
                    <a:pt x="259" y="354"/>
                  </a:moveTo>
                  <a:lnTo>
                    <a:pt x="259" y="354"/>
                  </a:lnTo>
                  <a:cubicBezTo>
                    <a:pt x="271" y="312"/>
                    <a:pt x="312" y="283"/>
                    <a:pt x="353" y="295"/>
                  </a:cubicBezTo>
                  <a:cubicBezTo>
                    <a:pt x="400" y="306"/>
                    <a:pt x="424" y="348"/>
                    <a:pt x="412" y="389"/>
                  </a:cubicBezTo>
                  <a:cubicBezTo>
                    <a:pt x="400" y="430"/>
                    <a:pt x="359" y="459"/>
                    <a:pt x="318" y="448"/>
                  </a:cubicBezTo>
                  <a:cubicBezTo>
                    <a:pt x="277" y="436"/>
                    <a:pt x="247" y="395"/>
                    <a:pt x="259" y="354"/>
                  </a:cubicBezTo>
                  <a:close/>
                  <a:moveTo>
                    <a:pt x="247" y="660"/>
                  </a:moveTo>
                  <a:lnTo>
                    <a:pt x="247" y="660"/>
                  </a:lnTo>
                  <a:cubicBezTo>
                    <a:pt x="212" y="677"/>
                    <a:pt x="165" y="660"/>
                    <a:pt x="147" y="624"/>
                  </a:cubicBezTo>
                  <a:cubicBezTo>
                    <a:pt x="129" y="583"/>
                    <a:pt x="147" y="536"/>
                    <a:pt x="182" y="518"/>
                  </a:cubicBezTo>
                  <a:cubicBezTo>
                    <a:pt x="224" y="501"/>
                    <a:pt x="271" y="518"/>
                    <a:pt x="288" y="560"/>
                  </a:cubicBezTo>
                  <a:cubicBezTo>
                    <a:pt x="306" y="595"/>
                    <a:pt x="288" y="642"/>
                    <a:pt x="247" y="660"/>
                  </a:cubicBezTo>
                  <a:close/>
                  <a:moveTo>
                    <a:pt x="612" y="342"/>
                  </a:moveTo>
                  <a:lnTo>
                    <a:pt x="612" y="342"/>
                  </a:lnTo>
                  <a:cubicBezTo>
                    <a:pt x="577" y="371"/>
                    <a:pt x="530" y="359"/>
                    <a:pt x="506" y="324"/>
                  </a:cubicBezTo>
                  <a:cubicBezTo>
                    <a:pt x="483" y="289"/>
                    <a:pt x="489" y="242"/>
                    <a:pt x="524" y="218"/>
                  </a:cubicBezTo>
                  <a:cubicBezTo>
                    <a:pt x="559" y="195"/>
                    <a:pt x="606" y="200"/>
                    <a:pt x="630" y="236"/>
                  </a:cubicBezTo>
                  <a:cubicBezTo>
                    <a:pt x="659" y="271"/>
                    <a:pt x="648" y="318"/>
                    <a:pt x="612" y="342"/>
                  </a:cubicBezTo>
                  <a:close/>
                  <a:moveTo>
                    <a:pt x="730" y="354"/>
                  </a:moveTo>
                  <a:lnTo>
                    <a:pt x="730" y="354"/>
                  </a:lnTo>
                  <a:cubicBezTo>
                    <a:pt x="730" y="312"/>
                    <a:pt x="771" y="277"/>
                    <a:pt x="812" y="283"/>
                  </a:cubicBezTo>
                  <a:cubicBezTo>
                    <a:pt x="854" y="289"/>
                    <a:pt x="889" y="324"/>
                    <a:pt x="883" y="365"/>
                  </a:cubicBezTo>
                  <a:cubicBezTo>
                    <a:pt x="877" y="412"/>
                    <a:pt x="842" y="442"/>
                    <a:pt x="801" y="436"/>
                  </a:cubicBezTo>
                  <a:cubicBezTo>
                    <a:pt x="759" y="436"/>
                    <a:pt x="724" y="395"/>
                    <a:pt x="730" y="354"/>
                  </a:cubicBezTo>
                  <a:close/>
                  <a:moveTo>
                    <a:pt x="341" y="1077"/>
                  </a:moveTo>
                  <a:lnTo>
                    <a:pt x="341" y="1077"/>
                  </a:lnTo>
                  <a:cubicBezTo>
                    <a:pt x="277" y="1100"/>
                    <a:pt x="212" y="1077"/>
                    <a:pt x="188" y="1024"/>
                  </a:cubicBezTo>
                  <a:cubicBezTo>
                    <a:pt x="165" y="971"/>
                    <a:pt x="200" y="912"/>
                    <a:pt x="265" y="882"/>
                  </a:cubicBezTo>
                  <a:cubicBezTo>
                    <a:pt x="330" y="859"/>
                    <a:pt x="400" y="882"/>
                    <a:pt x="424" y="936"/>
                  </a:cubicBezTo>
                  <a:cubicBezTo>
                    <a:pt x="441" y="989"/>
                    <a:pt x="406" y="1053"/>
                    <a:pt x="341" y="1077"/>
                  </a:cubicBezTo>
                  <a:close/>
                  <a:moveTo>
                    <a:pt x="883" y="630"/>
                  </a:moveTo>
                  <a:lnTo>
                    <a:pt x="883" y="630"/>
                  </a:lnTo>
                  <a:cubicBezTo>
                    <a:pt x="854" y="601"/>
                    <a:pt x="854" y="548"/>
                    <a:pt x="883" y="518"/>
                  </a:cubicBezTo>
                  <a:cubicBezTo>
                    <a:pt x="913" y="489"/>
                    <a:pt x="960" y="489"/>
                    <a:pt x="989" y="518"/>
                  </a:cubicBezTo>
                  <a:cubicBezTo>
                    <a:pt x="1019" y="548"/>
                    <a:pt x="1019" y="601"/>
                    <a:pt x="989" y="630"/>
                  </a:cubicBezTo>
                  <a:cubicBezTo>
                    <a:pt x="960" y="660"/>
                    <a:pt x="913" y="660"/>
                    <a:pt x="883" y="63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5" name="Freeform: Shape 104"/>
            <p:cNvSpPr/>
            <p:nvPr/>
          </p:nvSpPr>
          <p:spPr bwMode="auto">
            <a:xfrm>
              <a:off x="1044471" y="3491210"/>
              <a:ext cx="204413" cy="200457"/>
            </a:xfrm>
            <a:custGeom>
              <a:avLst/>
              <a:gdLst>
                <a:gd name="T0" fmla="*/ 424 w 908"/>
                <a:gd name="T1" fmla="*/ 635 h 889"/>
                <a:gd name="T2" fmla="*/ 424 w 908"/>
                <a:gd name="T3" fmla="*/ 635 h 889"/>
                <a:gd name="T4" fmla="*/ 448 w 908"/>
                <a:gd name="T5" fmla="*/ 618 h 889"/>
                <a:gd name="T6" fmla="*/ 442 w 908"/>
                <a:gd name="T7" fmla="*/ 612 h 889"/>
                <a:gd name="T8" fmla="*/ 819 w 908"/>
                <a:gd name="T9" fmla="*/ 183 h 889"/>
                <a:gd name="T10" fmla="*/ 731 w 908"/>
                <a:gd name="T11" fmla="*/ 89 h 889"/>
                <a:gd name="T12" fmla="*/ 301 w 908"/>
                <a:gd name="T13" fmla="*/ 470 h 889"/>
                <a:gd name="T14" fmla="*/ 295 w 908"/>
                <a:gd name="T15" fmla="*/ 465 h 889"/>
                <a:gd name="T16" fmla="*/ 271 w 908"/>
                <a:gd name="T17" fmla="*/ 488 h 889"/>
                <a:gd name="T18" fmla="*/ 277 w 908"/>
                <a:gd name="T19" fmla="*/ 494 h 889"/>
                <a:gd name="T20" fmla="*/ 183 w 908"/>
                <a:gd name="T21" fmla="*/ 641 h 889"/>
                <a:gd name="T22" fmla="*/ 171 w 908"/>
                <a:gd name="T23" fmla="*/ 641 h 889"/>
                <a:gd name="T24" fmla="*/ 171 w 908"/>
                <a:gd name="T25" fmla="*/ 641 h 889"/>
                <a:gd name="T26" fmla="*/ 148 w 908"/>
                <a:gd name="T27" fmla="*/ 641 h 889"/>
                <a:gd name="T28" fmla="*/ 142 w 908"/>
                <a:gd name="T29" fmla="*/ 641 h 889"/>
                <a:gd name="T30" fmla="*/ 136 w 908"/>
                <a:gd name="T31" fmla="*/ 647 h 889"/>
                <a:gd name="T32" fmla="*/ 130 w 908"/>
                <a:gd name="T33" fmla="*/ 647 h 889"/>
                <a:gd name="T34" fmla="*/ 118 w 908"/>
                <a:gd name="T35" fmla="*/ 653 h 889"/>
                <a:gd name="T36" fmla="*/ 118 w 908"/>
                <a:gd name="T37" fmla="*/ 653 h 889"/>
                <a:gd name="T38" fmla="*/ 106 w 908"/>
                <a:gd name="T39" fmla="*/ 659 h 889"/>
                <a:gd name="T40" fmla="*/ 106 w 908"/>
                <a:gd name="T41" fmla="*/ 659 h 889"/>
                <a:gd name="T42" fmla="*/ 101 w 908"/>
                <a:gd name="T43" fmla="*/ 665 h 889"/>
                <a:gd name="T44" fmla="*/ 95 w 908"/>
                <a:gd name="T45" fmla="*/ 665 h 889"/>
                <a:gd name="T46" fmla="*/ 89 w 908"/>
                <a:gd name="T47" fmla="*/ 676 h 889"/>
                <a:gd name="T48" fmla="*/ 65 w 908"/>
                <a:gd name="T49" fmla="*/ 724 h 889"/>
                <a:gd name="T50" fmla="*/ 0 w 908"/>
                <a:gd name="T51" fmla="*/ 859 h 889"/>
                <a:gd name="T52" fmla="*/ 201 w 908"/>
                <a:gd name="T53" fmla="*/ 847 h 889"/>
                <a:gd name="T54" fmla="*/ 242 w 908"/>
                <a:gd name="T55" fmla="*/ 812 h 889"/>
                <a:gd name="T56" fmla="*/ 265 w 908"/>
                <a:gd name="T57" fmla="*/ 724 h 889"/>
                <a:gd name="T58" fmla="*/ 413 w 908"/>
                <a:gd name="T59" fmla="*/ 629 h 889"/>
                <a:gd name="T60" fmla="*/ 424 w 908"/>
                <a:gd name="T61" fmla="*/ 635 h 8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908" h="889">
                  <a:moveTo>
                    <a:pt x="424" y="635"/>
                  </a:moveTo>
                  <a:lnTo>
                    <a:pt x="424" y="635"/>
                  </a:lnTo>
                  <a:cubicBezTo>
                    <a:pt x="448" y="618"/>
                    <a:pt x="448" y="618"/>
                    <a:pt x="448" y="618"/>
                  </a:cubicBezTo>
                  <a:cubicBezTo>
                    <a:pt x="442" y="612"/>
                    <a:pt x="442" y="612"/>
                    <a:pt x="442" y="612"/>
                  </a:cubicBezTo>
                  <a:cubicBezTo>
                    <a:pt x="583" y="447"/>
                    <a:pt x="677" y="341"/>
                    <a:pt x="819" y="183"/>
                  </a:cubicBezTo>
                  <a:cubicBezTo>
                    <a:pt x="907" y="83"/>
                    <a:pt x="825" y="0"/>
                    <a:pt x="731" y="89"/>
                  </a:cubicBezTo>
                  <a:cubicBezTo>
                    <a:pt x="566" y="236"/>
                    <a:pt x="460" y="323"/>
                    <a:pt x="301" y="470"/>
                  </a:cubicBezTo>
                  <a:cubicBezTo>
                    <a:pt x="295" y="465"/>
                    <a:pt x="295" y="465"/>
                    <a:pt x="295" y="465"/>
                  </a:cubicBezTo>
                  <a:cubicBezTo>
                    <a:pt x="271" y="488"/>
                    <a:pt x="271" y="488"/>
                    <a:pt x="271" y="488"/>
                  </a:cubicBezTo>
                  <a:cubicBezTo>
                    <a:pt x="277" y="494"/>
                    <a:pt x="277" y="494"/>
                    <a:pt x="277" y="494"/>
                  </a:cubicBezTo>
                  <a:cubicBezTo>
                    <a:pt x="248" y="547"/>
                    <a:pt x="218" y="588"/>
                    <a:pt x="183" y="641"/>
                  </a:cubicBezTo>
                  <a:cubicBezTo>
                    <a:pt x="183" y="641"/>
                    <a:pt x="177" y="641"/>
                    <a:pt x="171" y="641"/>
                  </a:cubicBezTo>
                  <a:lnTo>
                    <a:pt x="171" y="641"/>
                  </a:lnTo>
                  <a:cubicBezTo>
                    <a:pt x="165" y="641"/>
                    <a:pt x="153" y="641"/>
                    <a:pt x="148" y="641"/>
                  </a:cubicBezTo>
                  <a:cubicBezTo>
                    <a:pt x="148" y="641"/>
                    <a:pt x="148" y="641"/>
                    <a:pt x="142" y="641"/>
                  </a:cubicBezTo>
                  <a:cubicBezTo>
                    <a:pt x="142" y="641"/>
                    <a:pt x="136" y="641"/>
                    <a:pt x="136" y="647"/>
                  </a:cubicBezTo>
                  <a:cubicBezTo>
                    <a:pt x="130" y="647"/>
                    <a:pt x="130" y="647"/>
                    <a:pt x="130" y="647"/>
                  </a:cubicBezTo>
                  <a:cubicBezTo>
                    <a:pt x="130" y="647"/>
                    <a:pt x="124" y="647"/>
                    <a:pt x="118" y="653"/>
                  </a:cubicBezTo>
                  <a:lnTo>
                    <a:pt x="118" y="653"/>
                  </a:lnTo>
                  <a:cubicBezTo>
                    <a:pt x="118" y="653"/>
                    <a:pt x="112" y="653"/>
                    <a:pt x="106" y="659"/>
                  </a:cubicBezTo>
                  <a:lnTo>
                    <a:pt x="106" y="659"/>
                  </a:lnTo>
                  <a:cubicBezTo>
                    <a:pt x="101" y="659"/>
                    <a:pt x="101" y="665"/>
                    <a:pt x="101" y="665"/>
                  </a:cubicBezTo>
                  <a:cubicBezTo>
                    <a:pt x="95" y="665"/>
                    <a:pt x="95" y="665"/>
                    <a:pt x="95" y="665"/>
                  </a:cubicBezTo>
                  <a:cubicBezTo>
                    <a:pt x="95" y="671"/>
                    <a:pt x="89" y="671"/>
                    <a:pt x="89" y="676"/>
                  </a:cubicBezTo>
                  <a:cubicBezTo>
                    <a:pt x="71" y="688"/>
                    <a:pt x="65" y="706"/>
                    <a:pt x="65" y="724"/>
                  </a:cubicBezTo>
                  <a:cubicBezTo>
                    <a:pt x="53" y="759"/>
                    <a:pt x="59" y="847"/>
                    <a:pt x="0" y="859"/>
                  </a:cubicBezTo>
                  <a:cubicBezTo>
                    <a:pt x="0" y="859"/>
                    <a:pt x="124" y="888"/>
                    <a:pt x="201" y="847"/>
                  </a:cubicBezTo>
                  <a:cubicBezTo>
                    <a:pt x="218" y="836"/>
                    <a:pt x="230" y="829"/>
                    <a:pt x="242" y="812"/>
                  </a:cubicBezTo>
                  <a:cubicBezTo>
                    <a:pt x="265" y="788"/>
                    <a:pt x="271" y="753"/>
                    <a:pt x="265" y="724"/>
                  </a:cubicBezTo>
                  <a:cubicBezTo>
                    <a:pt x="318" y="688"/>
                    <a:pt x="360" y="665"/>
                    <a:pt x="413" y="629"/>
                  </a:cubicBezTo>
                  <a:lnTo>
                    <a:pt x="424" y="635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6" name="Freeform: Shape 105"/>
            <p:cNvSpPr/>
            <p:nvPr/>
          </p:nvSpPr>
          <p:spPr bwMode="auto">
            <a:xfrm>
              <a:off x="3586729" y="2683429"/>
              <a:ext cx="165713" cy="239159"/>
            </a:xfrm>
            <a:custGeom>
              <a:avLst/>
              <a:gdLst>
                <a:gd name="T0" fmla="*/ 0 w 737"/>
                <a:gd name="T1" fmla="*/ 323 h 1061"/>
                <a:gd name="T2" fmla="*/ 35 w 737"/>
                <a:gd name="T3" fmla="*/ 1060 h 1061"/>
                <a:gd name="T4" fmla="*/ 736 w 737"/>
                <a:gd name="T5" fmla="*/ 1024 h 1061"/>
                <a:gd name="T6" fmla="*/ 724 w 737"/>
                <a:gd name="T7" fmla="*/ 6 h 1061"/>
                <a:gd name="T8" fmla="*/ 12 w 737"/>
                <a:gd name="T9" fmla="*/ 6 h 1061"/>
                <a:gd name="T10" fmla="*/ 171 w 737"/>
                <a:gd name="T11" fmla="*/ 983 h 1061"/>
                <a:gd name="T12" fmla="*/ 82 w 737"/>
                <a:gd name="T13" fmla="*/ 989 h 1061"/>
                <a:gd name="T14" fmla="*/ 82 w 737"/>
                <a:gd name="T15" fmla="*/ 895 h 1061"/>
                <a:gd name="T16" fmla="*/ 171 w 737"/>
                <a:gd name="T17" fmla="*/ 983 h 1061"/>
                <a:gd name="T18" fmla="*/ 165 w 737"/>
                <a:gd name="T19" fmla="*/ 818 h 1061"/>
                <a:gd name="T20" fmla="*/ 76 w 737"/>
                <a:gd name="T21" fmla="*/ 736 h 1061"/>
                <a:gd name="T22" fmla="*/ 171 w 737"/>
                <a:gd name="T23" fmla="*/ 736 h 1061"/>
                <a:gd name="T24" fmla="*/ 171 w 737"/>
                <a:gd name="T25" fmla="*/ 647 h 1061"/>
                <a:gd name="T26" fmla="*/ 76 w 737"/>
                <a:gd name="T27" fmla="*/ 647 h 1061"/>
                <a:gd name="T28" fmla="*/ 165 w 737"/>
                <a:gd name="T29" fmla="*/ 565 h 1061"/>
                <a:gd name="T30" fmla="*/ 335 w 737"/>
                <a:gd name="T31" fmla="*/ 983 h 1061"/>
                <a:gd name="T32" fmla="*/ 247 w 737"/>
                <a:gd name="T33" fmla="*/ 989 h 1061"/>
                <a:gd name="T34" fmla="*/ 247 w 737"/>
                <a:gd name="T35" fmla="*/ 895 h 1061"/>
                <a:gd name="T36" fmla="*/ 335 w 737"/>
                <a:gd name="T37" fmla="*/ 983 h 1061"/>
                <a:gd name="T38" fmla="*/ 329 w 737"/>
                <a:gd name="T39" fmla="*/ 818 h 1061"/>
                <a:gd name="T40" fmla="*/ 241 w 737"/>
                <a:gd name="T41" fmla="*/ 736 h 1061"/>
                <a:gd name="T42" fmla="*/ 335 w 737"/>
                <a:gd name="T43" fmla="*/ 736 h 1061"/>
                <a:gd name="T44" fmla="*/ 335 w 737"/>
                <a:gd name="T45" fmla="*/ 647 h 1061"/>
                <a:gd name="T46" fmla="*/ 241 w 737"/>
                <a:gd name="T47" fmla="*/ 647 h 1061"/>
                <a:gd name="T48" fmla="*/ 329 w 737"/>
                <a:gd name="T49" fmla="*/ 565 h 1061"/>
                <a:gd name="T50" fmla="*/ 335 w 737"/>
                <a:gd name="T51" fmla="*/ 482 h 1061"/>
                <a:gd name="T52" fmla="*/ 82 w 737"/>
                <a:gd name="T53" fmla="*/ 488 h 1061"/>
                <a:gd name="T54" fmla="*/ 82 w 737"/>
                <a:gd name="T55" fmla="*/ 400 h 1061"/>
                <a:gd name="T56" fmla="*/ 335 w 737"/>
                <a:gd name="T57" fmla="*/ 482 h 1061"/>
                <a:gd name="T58" fmla="*/ 494 w 737"/>
                <a:gd name="T59" fmla="*/ 989 h 1061"/>
                <a:gd name="T60" fmla="*/ 412 w 737"/>
                <a:gd name="T61" fmla="*/ 901 h 1061"/>
                <a:gd name="T62" fmla="*/ 500 w 737"/>
                <a:gd name="T63" fmla="*/ 901 h 1061"/>
                <a:gd name="T64" fmla="*/ 500 w 737"/>
                <a:gd name="T65" fmla="*/ 812 h 1061"/>
                <a:gd name="T66" fmla="*/ 412 w 737"/>
                <a:gd name="T67" fmla="*/ 812 h 1061"/>
                <a:gd name="T68" fmla="*/ 494 w 737"/>
                <a:gd name="T69" fmla="*/ 730 h 1061"/>
                <a:gd name="T70" fmla="*/ 500 w 737"/>
                <a:gd name="T71" fmla="*/ 647 h 1061"/>
                <a:gd name="T72" fmla="*/ 418 w 737"/>
                <a:gd name="T73" fmla="*/ 653 h 1061"/>
                <a:gd name="T74" fmla="*/ 418 w 737"/>
                <a:gd name="T75" fmla="*/ 565 h 1061"/>
                <a:gd name="T76" fmla="*/ 500 w 737"/>
                <a:gd name="T77" fmla="*/ 647 h 1061"/>
                <a:gd name="T78" fmla="*/ 494 w 737"/>
                <a:gd name="T79" fmla="*/ 488 h 1061"/>
                <a:gd name="T80" fmla="*/ 412 w 737"/>
                <a:gd name="T81" fmla="*/ 406 h 1061"/>
                <a:gd name="T82" fmla="*/ 500 w 737"/>
                <a:gd name="T83" fmla="*/ 406 h 1061"/>
                <a:gd name="T84" fmla="*/ 665 w 737"/>
                <a:gd name="T85" fmla="*/ 983 h 1061"/>
                <a:gd name="T86" fmla="*/ 577 w 737"/>
                <a:gd name="T87" fmla="*/ 983 h 1061"/>
                <a:gd name="T88" fmla="*/ 659 w 737"/>
                <a:gd name="T89" fmla="*/ 895 h 1061"/>
                <a:gd name="T90" fmla="*/ 665 w 737"/>
                <a:gd name="T91" fmla="*/ 812 h 1061"/>
                <a:gd name="T92" fmla="*/ 583 w 737"/>
                <a:gd name="T93" fmla="*/ 818 h 1061"/>
                <a:gd name="T94" fmla="*/ 583 w 737"/>
                <a:gd name="T95" fmla="*/ 730 h 1061"/>
                <a:gd name="T96" fmla="*/ 665 w 737"/>
                <a:gd name="T97" fmla="*/ 812 h 1061"/>
                <a:gd name="T98" fmla="*/ 659 w 737"/>
                <a:gd name="T99" fmla="*/ 653 h 1061"/>
                <a:gd name="T100" fmla="*/ 577 w 737"/>
                <a:gd name="T101" fmla="*/ 571 h 1061"/>
                <a:gd name="T102" fmla="*/ 665 w 737"/>
                <a:gd name="T103" fmla="*/ 571 h 1061"/>
                <a:gd name="T104" fmla="*/ 665 w 737"/>
                <a:gd name="T105" fmla="*/ 482 h 1061"/>
                <a:gd name="T106" fmla="*/ 577 w 737"/>
                <a:gd name="T107" fmla="*/ 482 h 1061"/>
                <a:gd name="T108" fmla="*/ 659 w 737"/>
                <a:gd name="T109" fmla="*/ 400 h 1061"/>
                <a:gd name="T110" fmla="*/ 65 w 737"/>
                <a:gd name="T111" fmla="*/ 76 h 1061"/>
                <a:gd name="T112" fmla="*/ 82 w 737"/>
                <a:gd name="T113" fmla="*/ 58 h 1061"/>
                <a:gd name="T114" fmla="*/ 683 w 737"/>
                <a:gd name="T115" fmla="*/ 76 h 1061"/>
                <a:gd name="T116" fmla="*/ 659 w 737"/>
                <a:gd name="T117" fmla="*/ 265 h 1061"/>
                <a:gd name="T118" fmla="*/ 65 w 737"/>
                <a:gd name="T119" fmla="*/ 247 h 10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737" h="1061">
                  <a:moveTo>
                    <a:pt x="0" y="312"/>
                  </a:moveTo>
                  <a:lnTo>
                    <a:pt x="0" y="312"/>
                  </a:lnTo>
                  <a:cubicBezTo>
                    <a:pt x="0" y="323"/>
                    <a:pt x="0" y="323"/>
                    <a:pt x="0" y="323"/>
                  </a:cubicBezTo>
                  <a:cubicBezTo>
                    <a:pt x="0" y="1024"/>
                    <a:pt x="0" y="1024"/>
                    <a:pt x="0" y="1024"/>
                  </a:cubicBezTo>
                  <a:cubicBezTo>
                    <a:pt x="0" y="1036"/>
                    <a:pt x="6" y="1042"/>
                    <a:pt x="12" y="1048"/>
                  </a:cubicBezTo>
                  <a:cubicBezTo>
                    <a:pt x="17" y="1054"/>
                    <a:pt x="29" y="1060"/>
                    <a:pt x="35" y="1060"/>
                  </a:cubicBezTo>
                  <a:cubicBezTo>
                    <a:pt x="700" y="1060"/>
                    <a:pt x="700" y="1060"/>
                    <a:pt x="700" y="1060"/>
                  </a:cubicBezTo>
                  <a:cubicBezTo>
                    <a:pt x="712" y="1060"/>
                    <a:pt x="718" y="1054"/>
                    <a:pt x="724" y="1048"/>
                  </a:cubicBezTo>
                  <a:cubicBezTo>
                    <a:pt x="736" y="1042"/>
                    <a:pt x="736" y="1036"/>
                    <a:pt x="736" y="1024"/>
                  </a:cubicBezTo>
                  <a:cubicBezTo>
                    <a:pt x="736" y="323"/>
                    <a:pt x="736" y="323"/>
                    <a:pt x="736" y="323"/>
                  </a:cubicBezTo>
                  <a:cubicBezTo>
                    <a:pt x="736" y="35"/>
                    <a:pt x="736" y="35"/>
                    <a:pt x="736" y="35"/>
                  </a:cubicBezTo>
                  <a:cubicBezTo>
                    <a:pt x="736" y="23"/>
                    <a:pt x="736" y="17"/>
                    <a:pt x="724" y="6"/>
                  </a:cubicBezTo>
                  <a:cubicBezTo>
                    <a:pt x="718" y="0"/>
                    <a:pt x="712" y="0"/>
                    <a:pt x="700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29" y="0"/>
                    <a:pt x="17" y="0"/>
                    <a:pt x="12" y="6"/>
                  </a:cubicBezTo>
                  <a:cubicBezTo>
                    <a:pt x="6" y="17"/>
                    <a:pt x="0" y="23"/>
                    <a:pt x="0" y="35"/>
                  </a:cubicBezTo>
                  <a:cubicBezTo>
                    <a:pt x="0" y="312"/>
                    <a:pt x="0" y="312"/>
                    <a:pt x="0" y="312"/>
                  </a:cubicBezTo>
                  <a:close/>
                  <a:moveTo>
                    <a:pt x="171" y="983"/>
                  </a:moveTo>
                  <a:lnTo>
                    <a:pt x="171" y="983"/>
                  </a:lnTo>
                  <a:lnTo>
                    <a:pt x="165" y="989"/>
                  </a:lnTo>
                  <a:cubicBezTo>
                    <a:pt x="82" y="989"/>
                    <a:pt x="82" y="989"/>
                    <a:pt x="82" y="989"/>
                  </a:cubicBezTo>
                  <a:lnTo>
                    <a:pt x="76" y="983"/>
                  </a:lnTo>
                  <a:cubicBezTo>
                    <a:pt x="76" y="901"/>
                    <a:pt x="76" y="901"/>
                    <a:pt x="76" y="901"/>
                  </a:cubicBezTo>
                  <a:lnTo>
                    <a:pt x="82" y="895"/>
                  </a:lnTo>
                  <a:cubicBezTo>
                    <a:pt x="165" y="895"/>
                    <a:pt x="165" y="895"/>
                    <a:pt x="165" y="895"/>
                  </a:cubicBezTo>
                  <a:lnTo>
                    <a:pt x="171" y="901"/>
                  </a:lnTo>
                  <a:lnTo>
                    <a:pt x="171" y="983"/>
                  </a:lnTo>
                  <a:close/>
                  <a:moveTo>
                    <a:pt x="171" y="812"/>
                  </a:moveTo>
                  <a:lnTo>
                    <a:pt x="171" y="812"/>
                  </a:lnTo>
                  <a:cubicBezTo>
                    <a:pt x="171" y="818"/>
                    <a:pt x="165" y="818"/>
                    <a:pt x="165" y="818"/>
                  </a:cubicBezTo>
                  <a:cubicBezTo>
                    <a:pt x="82" y="818"/>
                    <a:pt x="82" y="818"/>
                    <a:pt x="82" y="818"/>
                  </a:cubicBezTo>
                  <a:cubicBezTo>
                    <a:pt x="82" y="818"/>
                    <a:pt x="76" y="818"/>
                    <a:pt x="76" y="812"/>
                  </a:cubicBezTo>
                  <a:cubicBezTo>
                    <a:pt x="76" y="736"/>
                    <a:pt x="76" y="736"/>
                    <a:pt x="76" y="736"/>
                  </a:cubicBezTo>
                  <a:cubicBezTo>
                    <a:pt x="76" y="730"/>
                    <a:pt x="82" y="730"/>
                    <a:pt x="82" y="730"/>
                  </a:cubicBezTo>
                  <a:cubicBezTo>
                    <a:pt x="165" y="730"/>
                    <a:pt x="165" y="730"/>
                    <a:pt x="165" y="730"/>
                  </a:cubicBezTo>
                  <a:cubicBezTo>
                    <a:pt x="165" y="730"/>
                    <a:pt x="171" y="730"/>
                    <a:pt x="171" y="736"/>
                  </a:cubicBezTo>
                  <a:lnTo>
                    <a:pt x="171" y="812"/>
                  </a:lnTo>
                  <a:close/>
                  <a:moveTo>
                    <a:pt x="171" y="647"/>
                  </a:moveTo>
                  <a:lnTo>
                    <a:pt x="171" y="647"/>
                  </a:lnTo>
                  <a:cubicBezTo>
                    <a:pt x="171" y="653"/>
                    <a:pt x="165" y="653"/>
                    <a:pt x="165" y="653"/>
                  </a:cubicBezTo>
                  <a:cubicBezTo>
                    <a:pt x="82" y="653"/>
                    <a:pt x="82" y="653"/>
                    <a:pt x="82" y="653"/>
                  </a:cubicBezTo>
                  <a:cubicBezTo>
                    <a:pt x="82" y="653"/>
                    <a:pt x="76" y="653"/>
                    <a:pt x="76" y="647"/>
                  </a:cubicBezTo>
                  <a:cubicBezTo>
                    <a:pt x="76" y="571"/>
                    <a:pt x="76" y="571"/>
                    <a:pt x="76" y="571"/>
                  </a:cubicBezTo>
                  <a:cubicBezTo>
                    <a:pt x="76" y="565"/>
                    <a:pt x="82" y="565"/>
                    <a:pt x="82" y="565"/>
                  </a:cubicBezTo>
                  <a:cubicBezTo>
                    <a:pt x="165" y="565"/>
                    <a:pt x="165" y="565"/>
                    <a:pt x="165" y="565"/>
                  </a:cubicBezTo>
                  <a:cubicBezTo>
                    <a:pt x="165" y="565"/>
                    <a:pt x="171" y="565"/>
                    <a:pt x="171" y="571"/>
                  </a:cubicBezTo>
                  <a:lnTo>
                    <a:pt x="171" y="647"/>
                  </a:lnTo>
                  <a:close/>
                  <a:moveTo>
                    <a:pt x="335" y="983"/>
                  </a:moveTo>
                  <a:lnTo>
                    <a:pt x="335" y="983"/>
                  </a:lnTo>
                  <a:lnTo>
                    <a:pt x="329" y="989"/>
                  </a:lnTo>
                  <a:cubicBezTo>
                    <a:pt x="247" y="989"/>
                    <a:pt x="247" y="989"/>
                    <a:pt x="247" y="989"/>
                  </a:cubicBezTo>
                  <a:lnTo>
                    <a:pt x="241" y="983"/>
                  </a:lnTo>
                  <a:cubicBezTo>
                    <a:pt x="241" y="901"/>
                    <a:pt x="241" y="901"/>
                    <a:pt x="241" y="901"/>
                  </a:cubicBezTo>
                  <a:lnTo>
                    <a:pt x="247" y="895"/>
                  </a:lnTo>
                  <a:cubicBezTo>
                    <a:pt x="329" y="895"/>
                    <a:pt x="329" y="895"/>
                    <a:pt x="329" y="895"/>
                  </a:cubicBezTo>
                  <a:lnTo>
                    <a:pt x="335" y="901"/>
                  </a:lnTo>
                  <a:lnTo>
                    <a:pt x="335" y="983"/>
                  </a:lnTo>
                  <a:close/>
                  <a:moveTo>
                    <a:pt x="335" y="812"/>
                  </a:moveTo>
                  <a:lnTo>
                    <a:pt x="335" y="812"/>
                  </a:lnTo>
                  <a:cubicBezTo>
                    <a:pt x="335" y="818"/>
                    <a:pt x="329" y="818"/>
                    <a:pt x="329" y="818"/>
                  </a:cubicBezTo>
                  <a:cubicBezTo>
                    <a:pt x="247" y="818"/>
                    <a:pt x="247" y="818"/>
                    <a:pt x="247" y="818"/>
                  </a:cubicBezTo>
                  <a:cubicBezTo>
                    <a:pt x="247" y="818"/>
                    <a:pt x="241" y="818"/>
                    <a:pt x="241" y="812"/>
                  </a:cubicBezTo>
                  <a:cubicBezTo>
                    <a:pt x="241" y="736"/>
                    <a:pt x="241" y="736"/>
                    <a:pt x="241" y="736"/>
                  </a:cubicBezTo>
                  <a:cubicBezTo>
                    <a:pt x="241" y="730"/>
                    <a:pt x="247" y="730"/>
                    <a:pt x="247" y="730"/>
                  </a:cubicBezTo>
                  <a:cubicBezTo>
                    <a:pt x="329" y="730"/>
                    <a:pt x="329" y="730"/>
                    <a:pt x="329" y="730"/>
                  </a:cubicBezTo>
                  <a:cubicBezTo>
                    <a:pt x="329" y="730"/>
                    <a:pt x="335" y="730"/>
                    <a:pt x="335" y="736"/>
                  </a:cubicBezTo>
                  <a:lnTo>
                    <a:pt x="335" y="812"/>
                  </a:lnTo>
                  <a:close/>
                  <a:moveTo>
                    <a:pt x="335" y="647"/>
                  </a:moveTo>
                  <a:lnTo>
                    <a:pt x="335" y="647"/>
                  </a:lnTo>
                  <a:cubicBezTo>
                    <a:pt x="335" y="653"/>
                    <a:pt x="329" y="653"/>
                    <a:pt x="329" y="653"/>
                  </a:cubicBezTo>
                  <a:cubicBezTo>
                    <a:pt x="247" y="653"/>
                    <a:pt x="247" y="653"/>
                    <a:pt x="247" y="653"/>
                  </a:cubicBezTo>
                  <a:cubicBezTo>
                    <a:pt x="247" y="653"/>
                    <a:pt x="241" y="653"/>
                    <a:pt x="241" y="647"/>
                  </a:cubicBezTo>
                  <a:cubicBezTo>
                    <a:pt x="241" y="571"/>
                    <a:pt x="241" y="571"/>
                    <a:pt x="241" y="571"/>
                  </a:cubicBezTo>
                  <a:cubicBezTo>
                    <a:pt x="241" y="565"/>
                    <a:pt x="247" y="565"/>
                    <a:pt x="247" y="565"/>
                  </a:cubicBezTo>
                  <a:cubicBezTo>
                    <a:pt x="329" y="565"/>
                    <a:pt x="329" y="565"/>
                    <a:pt x="329" y="565"/>
                  </a:cubicBezTo>
                  <a:cubicBezTo>
                    <a:pt x="329" y="565"/>
                    <a:pt x="335" y="565"/>
                    <a:pt x="335" y="571"/>
                  </a:cubicBezTo>
                  <a:lnTo>
                    <a:pt x="335" y="647"/>
                  </a:lnTo>
                  <a:close/>
                  <a:moveTo>
                    <a:pt x="335" y="482"/>
                  </a:moveTo>
                  <a:lnTo>
                    <a:pt x="335" y="482"/>
                  </a:lnTo>
                  <a:cubicBezTo>
                    <a:pt x="335" y="488"/>
                    <a:pt x="329" y="488"/>
                    <a:pt x="329" y="488"/>
                  </a:cubicBezTo>
                  <a:cubicBezTo>
                    <a:pt x="82" y="488"/>
                    <a:pt x="82" y="488"/>
                    <a:pt x="82" y="488"/>
                  </a:cubicBezTo>
                  <a:cubicBezTo>
                    <a:pt x="82" y="488"/>
                    <a:pt x="76" y="488"/>
                    <a:pt x="76" y="482"/>
                  </a:cubicBezTo>
                  <a:cubicBezTo>
                    <a:pt x="76" y="406"/>
                    <a:pt x="76" y="406"/>
                    <a:pt x="76" y="406"/>
                  </a:cubicBezTo>
                  <a:cubicBezTo>
                    <a:pt x="76" y="400"/>
                    <a:pt x="82" y="400"/>
                    <a:pt x="82" y="400"/>
                  </a:cubicBezTo>
                  <a:cubicBezTo>
                    <a:pt x="329" y="400"/>
                    <a:pt x="329" y="400"/>
                    <a:pt x="329" y="400"/>
                  </a:cubicBezTo>
                  <a:cubicBezTo>
                    <a:pt x="329" y="400"/>
                    <a:pt x="335" y="400"/>
                    <a:pt x="335" y="406"/>
                  </a:cubicBezTo>
                  <a:lnTo>
                    <a:pt x="335" y="482"/>
                  </a:lnTo>
                  <a:close/>
                  <a:moveTo>
                    <a:pt x="500" y="983"/>
                  </a:moveTo>
                  <a:lnTo>
                    <a:pt x="500" y="983"/>
                  </a:lnTo>
                  <a:cubicBezTo>
                    <a:pt x="500" y="983"/>
                    <a:pt x="500" y="989"/>
                    <a:pt x="494" y="989"/>
                  </a:cubicBezTo>
                  <a:cubicBezTo>
                    <a:pt x="418" y="989"/>
                    <a:pt x="418" y="989"/>
                    <a:pt x="418" y="989"/>
                  </a:cubicBezTo>
                  <a:cubicBezTo>
                    <a:pt x="412" y="989"/>
                    <a:pt x="412" y="983"/>
                    <a:pt x="412" y="983"/>
                  </a:cubicBezTo>
                  <a:cubicBezTo>
                    <a:pt x="412" y="901"/>
                    <a:pt x="412" y="901"/>
                    <a:pt x="412" y="901"/>
                  </a:cubicBezTo>
                  <a:cubicBezTo>
                    <a:pt x="412" y="901"/>
                    <a:pt x="412" y="895"/>
                    <a:pt x="418" y="895"/>
                  </a:cubicBezTo>
                  <a:cubicBezTo>
                    <a:pt x="494" y="895"/>
                    <a:pt x="494" y="895"/>
                    <a:pt x="494" y="895"/>
                  </a:cubicBezTo>
                  <a:cubicBezTo>
                    <a:pt x="500" y="895"/>
                    <a:pt x="500" y="901"/>
                    <a:pt x="500" y="901"/>
                  </a:cubicBezTo>
                  <a:lnTo>
                    <a:pt x="500" y="983"/>
                  </a:lnTo>
                  <a:close/>
                  <a:moveTo>
                    <a:pt x="500" y="812"/>
                  </a:moveTo>
                  <a:lnTo>
                    <a:pt x="500" y="812"/>
                  </a:lnTo>
                  <a:cubicBezTo>
                    <a:pt x="500" y="818"/>
                    <a:pt x="494" y="818"/>
                    <a:pt x="494" y="818"/>
                  </a:cubicBezTo>
                  <a:cubicBezTo>
                    <a:pt x="418" y="818"/>
                    <a:pt x="418" y="818"/>
                    <a:pt x="418" y="818"/>
                  </a:cubicBezTo>
                  <a:cubicBezTo>
                    <a:pt x="412" y="818"/>
                    <a:pt x="412" y="818"/>
                    <a:pt x="412" y="812"/>
                  </a:cubicBezTo>
                  <a:cubicBezTo>
                    <a:pt x="412" y="736"/>
                    <a:pt x="412" y="736"/>
                    <a:pt x="412" y="736"/>
                  </a:cubicBezTo>
                  <a:cubicBezTo>
                    <a:pt x="412" y="730"/>
                    <a:pt x="412" y="730"/>
                    <a:pt x="418" y="730"/>
                  </a:cubicBezTo>
                  <a:cubicBezTo>
                    <a:pt x="494" y="730"/>
                    <a:pt x="494" y="730"/>
                    <a:pt x="494" y="730"/>
                  </a:cubicBezTo>
                  <a:cubicBezTo>
                    <a:pt x="494" y="730"/>
                    <a:pt x="500" y="730"/>
                    <a:pt x="500" y="736"/>
                  </a:cubicBezTo>
                  <a:lnTo>
                    <a:pt x="500" y="812"/>
                  </a:lnTo>
                  <a:close/>
                  <a:moveTo>
                    <a:pt x="500" y="647"/>
                  </a:moveTo>
                  <a:lnTo>
                    <a:pt x="500" y="647"/>
                  </a:lnTo>
                  <a:cubicBezTo>
                    <a:pt x="500" y="653"/>
                    <a:pt x="494" y="653"/>
                    <a:pt x="494" y="653"/>
                  </a:cubicBezTo>
                  <a:cubicBezTo>
                    <a:pt x="418" y="653"/>
                    <a:pt x="418" y="653"/>
                    <a:pt x="418" y="653"/>
                  </a:cubicBezTo>
                  <a:cubicBezTo>
                    <a:pt x="412" y="653"/>
                    <a:pt x="412" y="653"/>
                    <a:pt x="412" y="647"/>
                  </a:cubicBezTo>
                  <a:cubicBezTo>
                    <a:pt x="412" y="571"/>
                    <a:pt x="412" y="571"/>
                    <a:pt x="412" y="571"/>
                  </a:cubicBezTo>
                  <a:cubicBezTo>
                    <a:pt x="412" y="565"/>
                    <a:pt x="412" y="565"/>
                    <a:pt x="418" y="565"/>
                  </a:cubicBezTo>
                  <a:cubicBezTo>
                    <a:pt x="494" y="565"/>
                    <a:pt x="494" y="565"/>
                    <a:pt x="494" y="565"/>
                  </a:cubicBezTo>
                  <a:cubicBezTo>
                    <a:pt x="500" y="565"/>
                    <a:pt x="500" y="565"/>
                    <a:pt x="500" y="571"/>
                  </a:cubicBezTo>
                  <a:lnTo>
                    <a:pt x="500" y="647"/>
                  </a:lnTo>
                  <a:close/>
                  <a:moveTo>
                    <a:pt x="500" y="482"/>
                  </a:moveTo>
                  <a:lnTo>
                    <a:pt x="500" y="482"/>
                  </a:lnTo>
                  <a:cubicBezTo>
                    <a:pt x="500" y="488"/>
                    <a:pt x="494" y="488"/>
                    <a:pt x="494" y="488"/>
                  </a:cubicBezTo>
                  <a:cubicBezTo>
                    <a:pt x="418" y="488"/>
                    <a:pt x="418" y="488"/>
                    <a:pt x="418" y="488"/>
                  </a:cubicBezTo>
                  <a:cubicBezTo>
                    <a:pt x="412" y="488"/>
                    <a:pt x="412" y="488"/>
                    <a:pt x="412" y="482"/>
                  </a:cubicBezTo>
                  <a:cubicBezTo>
                    <a:pt x="412" y="406"/>
                    <a:pt x="412" y="406"/>
                    <a:pt x="412" y="406"/>
                  </a:cubicBezTo>
                  <a:cubicBezTo>
                    <a:pt x="412" y="400"/>
                    <a:pt x="412" y="400"/>
                    <a:pt x="418" y="400"/>
                  </a:cubicBezTo>
                  <a:cubicBezTo>
                    <a:pt x="494" y="400"/>
                    <a:pt x="494" y="400"/>
                    <a:pt x="494" y="400"/>
                  </a:cubicBezTo>
                  <a:cubicBezTo>
                    <a:pt x="500" y="400"/>
                    <a:pt x="500" y="400"/>
                    <a:pt x="500" y="406"/>
                  </a:cubicBezTo>
                  <a:lnTo>
                    <a:pt x="500" y="482"/>
                  </a:lnTo>
                  <a:close/>
                  <a:moveTo>
                    <a:pt x="665" y="983"/>
                  </a:moveTo>
                  <a:lnTo>
                    <a:pt x="665" y="983"/>
                  </a:lnTo>
                  <a:cubicBezTo>
                    <a:pt x="665" y="983"/>
                    <a:pt x="665" y="989"/>
                    <a:pt x="659" y="989"/>
                  </a:cubicBezTo>
                  <a:cubicBezTo>
                    <a:pt x="583" y="989"/>
                    <a:pt x="583" y="989"/>
                    <a:pt x="583" y="989"/>
                  </a:cubicBezTo>
                  <a:cubicBezTo>
                    <a:pt x="577" y="989"/>
                    <a:pt x="577" y="983"/>
                    <a:pt x="577" y="983"/>
                  </a:cubicBezTo>
                  <a:cubicBezTo>
                    <a:pt x="577" y="901"/>
                    <a:pt x="577" y="901"/>
                    <a:pt x="577" y="901"/>
                  </a:cubicBezTo>
                  <a:cubicBezTo>
                    <a:pt x="577" y="901"/>
                    <a:pt x="577" y="895"/>
                    <a:pt x="583" y="895"/>
                  </a:cubicBezTo>
                  <a:cubicBezTo>
                    <a:pt x="659" y="895"/>
                    <a:pt x="659" y="895"/>
                    <a:pt x="659" y="895"/>
                  </a:cubicBezTo>
                  <a:cubicBezTo>
                    <a:pt x="665" y="895"/>
                    <a:pt x="665" y="901"/>
                    <a:pt x="665" y="901"/>
                  </a:cubicBezTo>
                  <a:lnTo>
                    <a:pt x="665" y="983"/>
                  </a:lnTo>
                  <a:close/>
                  <a:moveTo>
                    <a:pt x="665" y="812"/>
                  </a:moveTo>
                  <a:lnTo>
                    <a:pt x="665" y="812"/>
                  </a:lnTo>
                  <a:cubicBezTo>
                    <a:pt x="665" y="818"/>
                    <a:pt x="665" y="818"/>
                    <a:pt x="659" y="818"/>
                  </a:cubicBezTo>
                  <a:cubicBezTo>
                    <a:pt x="583" y="818"/>
                    <a:pt x="583" y="818"/>
                    <a:pt x="583" y="818"/>
                  </a:cubicBezTo>
                  <a:cubicBezTo>
                    <a:pt x="577" y="818"/>
                    <a:pt x="577" y="818"/>
                    <a:pt x="577" y="812"/>
                  </a:cubicBezTo>
                  <a:cubicBezTo>
                    <a:pt x="577" y="736"/>
                    <a:pt x="577" y="736"/>
                    <a:pt x="577" y="736"/>
                  </a:cubicBezTo>
                  <a:cubicBezTo>
                    <a:pt x="577" y="730"/>
                    <a:pt x="577" y="730"/>
                    <a:pt x="583" y="730"/>
                  </a:cubicBezTo>
                  <a:cubicBezTo>
                    <a:pt x="659" y="730"/>
                    <a:pt x="659" y="730"/>
                    <a:pt x="659" y="730"/>
                  </a:cubicBezTo>
                  <a:cubicBezTo>
                    <a:pt x="665" y="730"/>
                    <a:pt x="665" y="730"/>
                    <a:pt x="665" y="736"/>
                  </a:cubicBezTo>
                  <a:lnTo>
                    <a:pt x="665" y="812"/>
                  </a:lnTo>
                  <a:close/>
                  <a:moveTo>
                    <a:pt x="665" y="647"/>
                  </a:moveTo>
                  <a:lnTo>
                    <a:pt x="665" y="647"/>
                  </a:lnTo>
                  <a:cubicBezTo>
                    <a:pt x="665" y="653"/>
                    <a:pt x="665" y="653"/>
                    <a:pt x="659" y="653"/>
                  </a:cubicBezTo>
                  <a:cubicBezTo>
                    <a:pt x="583" y="653"/>
                    <a:pt x="583" y="653"/>
                    <a:pt x="583" y="653"/>
                  </a:cubicBezTo>
                  <a:cubicBezTo>
                    <a:pt x="577" y="653"/>
                    <a:pt x="577" y="653"/>
                    <a:pt x="577" y="647"/>
                  </a:cubicBezTo>
                  <a:cubicBezTo>
                    <a:pt x="577" y="571"/>
                    <a:pt x="577" y="571"/>
                    <a:pt x="577" y="571"/>
                  </a:cubicBezTo>
                  <a:cubicBezTo>
                    <a:pt x="577" y="565"/>
                    <a:pt x="577" y="565"/>
                    <a:pt x="583" y="565"/>
                  </a:cubicBezTo>
                  <a:cubicBezTo>
                    <a:pt x="659" y="565"/>
                    <a:pt x="659" y="565"/>
                    <a:pt x="659" y="565"/>
                  </a:cubicBezTo>
                  <a:cubicBezTo>
                    <a:pt x="665" y="565"/>
                    <a:pt x="665" y="565"/>
                    <a:pt x="665" y="571"/>
                  </a:cubicBezTo>
                  <a:lnTo>
                    <a:pt x="665" y="647"/>
                  </a:lnTo>
                  <a:close/>
                  <a:moveTo>
                    <a:pt x="665" y="482"/>
                  </a:moveTo>
                  <a:lnTo>
                    <a:pt x="665" y="482"/>
                  </a:lnTo>
                  <a:cubicBezTo>
                    <a:pt x="665" y="488"/>
                    <a:pt x="665" y="488"/>
                    <a:pt x="659" y="488"/>
                  </a:cubicBezTo>
                  <a:cubicBezTo>
                    <a:pt x="583" y="488"/>
                    <a:pt x="583" y="488"/>
                    <a:pt x="583" y="488"/>
                  </a:cubicBezTo>
                  <a:cubicBezTo>
                    <a:pt x="577" y="488"/>
                    <a:pt x="577" y="488"/>
                    <a:pt x="577" y="482"/>
                  </a:cubicBezTo>
                  <a:cubicBezTo>
                    <a:pt x="577" y="406"/>
                    <a:pt x="577" y="406"/>
                    <a:pt x="577" y="406"/>
                  </a:cubicBezTo>
                  <a:cubicBezTo>
                    <a:pt x="577" y="400"/>
                    <a:pt x="577" y="400"/>
                    <a:pt x="583" y="400"/>
                  </a:cubicBezTo>
                  <a:cubicBezTo>
                    <a:pt x="659" y="400"/>
                    <a:pt x="659" y="400"/>
                    <a:pt x="659" y="400"/>
                  </a:cubicBezTo>
                  <a:cubicBezTo>
                    <a:pt x="665" y="400"/>
                    <a:pt x="665" y="400"/>
                    <a:pt x="665" y="406"/>
                  </a:cubicBezTo>
                  <a:lnTo>
                    <a:pt x="665" y="482"/>
                  </a:lnTo>
                  <a:close/>
                  <a:moveTo>
                    <a:pt x="65" y="76"/>
                  </a:moveTo>
                  <a:lnTo>
                    <a:pt x="65" y="76"/>
                  </a:lnTo>
                  <a:cubicBezTo>
                    <a:pt x="65" y="70"/>
                    <a:pt x="65" y="64"/>
                    <a:pt x="70" y="64"/>
                  </a:cubicBezTo>
                  <a:cubicBezTo>
                    <a:pt x="70" y="58"/>
                    <a:pt x="76" y="58"/>
                    <a:pt x="82" y="58"/>
                  </a:cubicBezTo>
                  <a:cubicBezTo>
                    <a:pt x="659" y="58"/>
                    <a:pt x="659" y="58"/>
                    <a:pt x="659" y="58"/>
                  </a:cubicBezTo>
                  <a:cubicBezTo>
                    <a:pt x="665" y="58"/>
                    <a:pt x="671" y="58"/>
                    <a:pt x="677" y="64"/>
                  </a:cubicBezTo>
                  <a:cubicBezTo>
                    <a:pt x="677" y="64"/>
                    <a:pt x="683" y="70"/>
                    <a:pt x="683" y="76"/>
                  </a:cubicBezTo>
                  <a:cubicBezTo>
                    <a:pt x="683" y="247"/>
                    <a:pt x="683" y="247"/>
                    <a:pt x="683" y="247"/>
                  </a:cubicBezTo>
                  <a:cubicBezTo>
                    <a:pt x="683" y="253"/>
                    <a:pt x="677" y="259"/>
                    <a:pt x="677" y="259"/>
                  </a:cubicBezTo>
                  <a:cubicBezTo>
                    <a:pt x="671" y="265"/>
                    <a:pt x="665" y="265"/>
                    <a:pt x="659" y="265"/>
                  </a:cubicBezTo>
                  <a:cubicBezTo>
                    <a:pt x="82" y="265"/>
                    <a:pt x="82" y="265"/>
                    <a:pt x="82" y="265"/>
                  </a:cubicBezTo>
                  <a:cubicBezTo>
                    <a:pt x="76" y="265"/>
                    <a:pt x="70" y="265"/>
                    <a:pt x="70" y="259"/>
                  </a:cubicBezTo>
                  <a:cubicBezTo>
                    <a:pt x="65" y="259"/>
                    <a:pt x="65" y="253"/>
                    <a:pt x="65" y="247"/>
                  </a:cubicBezTo>
                  <a:lnTo>
                    <a:pt x="65" y="7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7" name="Freeform: Shape 106"/>
            <p:cNvSpPr/>
            <p:nvPr/>
          </p:nvSpPr>
          <p:spPr bwMode="auto">
            <a:xfrm>
              <a:off x="3594668" y="4834863"/>
              <a:ext cx="263950" cy="150839"/>
            </a:xfrm>
            <a:custGeom>
              <a:avLst/>
              <a:gdLst>
                <a:gd name="T0" fmla="*/ 330 w 1173"/>
                <a:gd name="T1" fmla="*/ 359 h 672"/>
                <a:gd name="T2" fmla="*/ 330 w 1173"/>
                <a:gd name="T3" fmla="*/ 359 h 672"/>
                <a:gd name="T4" fmla="*/ 830 w 1173"/>
                <a:gd name="T5" fmla="*/ 318 h 672"/>
                <a:gd name="T6" fmla="*/ 713 w 1173"/>
                <a:gd name="T7" fmla="*/ 430 h 672"/>
                <a:gd name="T8" fmla="*/ 736 w 1173"/>
                <a:gd name="T9" fmla="*/ 506 h 672"/>
                <a:gd name="T10" fmla="*/ 1019 w 1173"/>
                <a:gd name="T11" fmla="*/ 518 h 672"/>
                <a:gd name="T12" fmla="*/ 1048 w 1173"/>
                <a:gd name="T13" fmla="*/ 518 h 672"/>
                <a:gd name="T14" fmla="*/ 1078 w 1173"/>
                <a:gd name="T15" fmla="*/ 518 h 672"/>
                <a:gd name="T16" fmla="*/ 1131 w 1173"/>
                <a:gd name="T17" fmla="*/ 518 h 672"/>
                <a:gd name="T18" fmla="*/ 1160 w 1173"/>
                <a:gd name="T19" fmla="*/ 494 h 672"/>
                <a:gd name="T20" fmla="*/ 1172 w 1173"/>
                <a:gd name="T21" fmla="*/ 106 h 672"/>
                <a:gd name="T22" fmla="*/ 1095 w 1173"/>
                <a:gd name="T23" fmla="*/ 71 h 672"/>
                <a:gd name="T24" fmla="*/ 977 w 1173"/>
                <a:gd name="T25" fmla="*/ 176 h 672"/>
                <a:gd name="T26" fmla="*/ 194 w 1173"/>
                <a:gd name="T27" fmla="*/ 218 h 672"/>
                <a:gd name="T28" fmla="*/ 6 w 1173"/>
                <a:gd name="T29" fmla="*/ 665 h 672"/>
                <a:gd name="T30" fmla="*/ 206 w 1173"/>
                <a:gd name="T31" fmla="*/ 671 h 672"/>
                <a:gd name="T32" fmla="*/ 330 w 1173"/>
                <a:gd name="T33" fmla="*/ 359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173" h="672">
                  <a:moveTo>
                    <a:pt x="330" y="359"/>
                  </a:moveTo>
                  <a:lnTo>
                    <a:pt x="330" y="359"/>
                  </a:lnTo>
                  <a:cubicBezTo>
                    <a:pt x="471" y="229"/>
                    <a:pt x="677" y="218"/>
                    <a:pt x="830" y="318"/>
                  </a:cubicBezTo>
                  <a:cubicBezTo>
                    <a:pt x="772" y="371"/>
                    <a:pt x="713" y="430"/>
                    <a:pt x="713" y="430"/>
                  </a:cubicBezTo>
                  <a:cubicBezTo>
                    <a:pt x="665" y="477"/>
                    <a:pt x="713" y="506"/>
                    <a:pt x="736" y="506"/>
                  </a:cubicBezTo>
                  <a:cubicBezTo>
                    <a:pt x="1019" y="518"/>
                    <a:pt x="1019" y="518"/>
                    <a:pt x="1019" y="518"/>
                  </a:cubicBezTo>
                  <a:cubicBezTo>
                    <a:pt x="1036" y="518"/>
                    <a:pt x="1048" y="518"/>
                    <a:pt x="1048" y="518"/>
                  </a:cubicBezTo>
                  <a:cubicBezTo>
                    <a:pt x="1078" y="518"/>
                    <a:pt x="1078" y="518"/>
                    <a:pt x="1078" y="518"/>
                  </a:cubicBezTo>
                  <a:cubicBezTo>
                    <a:pt x="1131" y="518"/>
                    <a:pt x="1131" y="518"/>
                    <a:pt x="1131" y="518"/>
                  </a:cubicBezTo>
                  <a:cubicBezTo>
                    <a:pt x="1148" y="518"/>
                    <a:pt x="1160" y="506"/>
                    <a:pt x="1160" y="494"/>
                  </a:cubicBezTo>
                  <a:cubicBezTo>
                    <a:pt x="1172" y="106"/>
                    <a:pt x="1172" y="106"/>
                    <a:pt x="1172" y="106"/>
                  </a:cubicBezTo>
                  <a:cubicBezTo>
                    <a:pt x="1172" y="71"/>
                    <a:pt x="1137" y="29"/>
                    <a:pt x="1095" y="71"/>
                  </a:cubicBezTo>
                  <a:cubicBezTo>
                    <a:pt x="1095" y="71"/>
                    <a:pt x="1025" y="135"/>
                    <a:pt x="977" y="176"/>
                  </a:cubicBezTo>
                  <a:cubicBezTo>
                    <a:pt x="748" y="0"/>
                    <a:pt x="412" y="6"/>
                    <a:pt x="194" y="218"/>
                  </a:cubicBezTo>
                  <a:cubicBezTo>
                    <a:pt x="65" y="335"/>
                    <a:pt x="0" y="500"/>
                    <a:pt x="6" y="665"/>
                  </a:cubicBezTo>
                  <a:cubicBezTo>
                    <a:pt x="206" y="671"/>
                    <a:pt x="206" y="671"/>
                    <a:pt x="206" y="671"/>
                  </a:cubicBezTo>
                  <a:cubicBezTo>
                    <a:pt x="200" y="559"/>
                    <a:pt x="242" y="441"/>
                    <a:pt x="330" y="359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8" name="Freeform: Shape 107"/>
            <p:cNvSpPr/>
            <p:nvPr/>
          </p:nvSpPr>
          <p:spPr bwMode="auto">
            <a:xfrm>
              <a:off x="3601613" y="4975778"/>
              <a:ext cx="261966" cy="150839"/>
            </a:xfrm>
            <a:custGeom>
              <a:avLst/>
              <a:gdLst>
                <a:gd name="T0" fmla="*/ 965 w 1166"/>
                <a:gd name="T1" fmla="*/ 0 h 672"/>
                <a:gd name="T2" fmla="*/ 965 w 1166"/>
                <a:gd name="T3" fmla="*/ 0 h 672"/>
                <a:gd name="T4" fmla="*/ 842 w 1166"/>
                <a:gd name="T5" fmla="*/ 306 h 672"/>
                <a:gd name="T6" fmla="*/ 341 w 1166"/>
                <a:gd name="T7" fmla="*/ 353 h 672"/>
                <a:gd name="T8" fmla="*/ 459 w 1166"/>
                <a:gd name="T9" fmla="*/ 241 h 672"/>
                <a:gd name="T10" fmla="*/ 435 w 1166"/>
                <a:gd name="T11" fmla="*/ 159 h 672"/>
                <a:gd name="T12" fmla="*/ 147 w 1166"/>
                <a:gd name="T13" fmla="*/ 153 h 672"/>
                <a:gd name="T14" fmla="*/ 123 w 1166"/>
                <a:gd name="T15" fmla="*/ 153 h 672"/>
                <a:gd name="T16" fmla="*/ 94 w 1166"/>
                <a:gd name="T17" fmla="*/ 153 h 672"/>
                <a:gd name="T18" fmla="*/ 41 w 1166"/>
                <a:gd name="T19" fmla="*/ 147 h 672"/>
                <a:gd name="T20" fmla="*/ 11 w 1166"/>
                <a:gd name="T21" fmla="*/ 177 h 672"/>
                <a:gd name="T22" fmla="*/ 0 w 1166"/>
                <a:gd name="T23" fmla="*/ 565 h 672"/>
                <a:gd name="T24" fmla="*/ 76 w 1166"/>
                <a:gd name="T25" fmla="*/ 595 h 672"/>
                <a:gd name="T26" fmla="*/ 194 w 1166"/>
                <a:gd name="T27" fmla="*/ 489 h 672"/>
                <a:gd name="T28" fmla="*/ 977 w 1166"/>
                <a:gd name="T29" fmla="*/ 453 h 672"/>
                <a:gd name="T30" fmla="*/ 1165 w 1166"/>
                <a:gd name="T31" fmla="*/ 6 h 672"/>
                <a:gd name="T32" fmla="*/ 965 w 1166"/>
                <a:gd name="T33" fmla="*/ 0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166" h="672">
                  <a:moveTo>
                    <a:pt x="965" y="0"/>
                  </a:moveTo>
                  <a:lnTo>
                    <a:pt x="965" y="0"/>
                  </a:lnTo>
                  <a:cubicBezTo>
                    <a:pt x="971" y="112"/>
                    <a:pt x="924" y="224"/>
                    <a:pt x="842" y="306"/>
                  </a:cubicBezTo>
                  <a:cubicBezTo>
                    <a:pt x="700" y="436"/>
                    <a:pt x="494" y="447"/>
                    <a:pt x="341" y="353"/>
                  </a:cubicBezTo>
                  <a:cubicBezTo>
                    <a:pt x="400" y="300"/>
                    <a:pt x="459" y="241"/>
                    <a:pt x="459" y="241"/>
                  </a:cubicBezTo>
                  <a:cubicBezTo>
                    <a:pt x="506" y="194"/>
                    <a:pt x="459" y="159"/>
                    <a:pt x="435" y="159"/>
                  </a:cubicBezTo>
                  <a:cubicBezTo>
                    <a:pt x="147" y="153"/>
                    <a:pt x="147" y="153"/>
                    <a:pt x="147" y="153"/>
                  </a:cubicBezTo>
                  <a:cubicBezTo>
                    <a:pt x="135" y="153"/>
                    <a:pt x="123" y="153"/>
                    <a:pt x="123" y="153"/>
                  </a:cubicBezTo>
                  <a:cubicBezTo>
                    <a:pt x="94" y="153"/>
                    <a:pt x="94" y="153"/>
                    <a:pt x="94" y="153"/>
                  </a:cubicBezTo>
                  <a:cubicBezTo>
                    <a:pt x="41" y="147"/>
                    <a:pt x="41" y="147"/>
                    <a:pt x="41" y="147"/>
                  </a:cubicBezTo>
                  <a:cubicBezTo>
                    <a:pt x="23" y="147"/>
                    <a:pt x="11" y="159"/>
                    <a:pt x="11" y="177"/>
                  </a:cubicBezTo>
                  <a:cubicBezTo>
                    <a:pt x="0" y="565"/>
                    <a:pt x="0" y="565"/>
                    <a:pt x="0" y="565"/>
                  </a:cubicBezTo>
                  <a:cubicBezTo>
                    <a:pt x="0" y="601"/>
                    <a:pt x="35" y="636"/>
                    <a:pt x="76" y="595"/>
                  </a:cubicBezTo>
                  <a:cubicBezTo>
                    <a:pt x="76" y="595"/>
                    <a:pt x="147" y="536"/>
                    <a:pt x="194" y="489"/>
                  </a:cubicBezTo>
                  <a:cubicBezTo>
                    <a:pt x="423" y="671"/>
                    <a:pt x="759" y="659"/>
                    <a:pt x="977" y="453"/>
                  </a:cubicBezTo>
                  <a:cubicBezTo>
                    <a:pt x="1107" y="330"/>
                    <a:pt x="1165" y="171"/>
                    <a:pt x="1165" y="6"/>
                  </a:cubicBezTo>
                  <a:cubicBezTo>
                    <a:pt x="965" y="0"/>
                    <a:pt x="965" y="0"/>
                    <a:pt x="965" y="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29" name="Freeform: Shape 108"/>
            <p:cNvSpPr/>
            <p:nvPr/>
          </p:nvSpPr>
          <p:spPr bwMode="auto">
            <a:xfrm>
              <a:off x="1842276" y="2243815"/>
              <a:ext cx="97245" cy="28778"/>
            </a:xfrm>
            <a:custGeom>
              <a:avLst/>
              <a:gdLst>
                <a:gd name="T0" fmla="*/ 12 w 431"/>
                <a:gd name="T1" fmla="*/ 0 h 130"/>
                <a:gd name="T2" fmla="*/ 430 w 431"/>
                <a:gd name="T3" fmla="*/ 106 h 130"/>
                <a:gd name="T4" fmla="*/ 412 w 431"/>
                <a:gd name="T5" fmla="*/ 129 h 130"/>
                <a:gd name="T6" fmla="*/ 0 w 431"/>
                <a:gd name="T7" fmla="*/ 17 h 130"/>
                <a:gd name="T8" fmla="*/ 12 w 431"/>
                <a:gd name="T9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1" h="130">
                  <a:moveTo>
                    <a:pt x="12" y="0"/>
                  </a:moveTo>
                  <a:lnTo>
                    <a:pt x="430" y="106"/>
                  </a:lnTo>
                  <a:lnTo>
                    <a:pt x="412" y="129"/>
                  </a:lnTo>
                  <a:lnTo>
                    <a:pt x="0" y="17"/>
                  </a:lnTo>
                  <a:lnTo>
                    <a:pt x="12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0" name="Freeform: Shape 109"/>
            <p:cNvSpPr/>
            <p:nvPr/>
          </p:nvSpPr>
          <p:spPr bwMode="auto">
            <a:xfrm>
              <a:off x="1790677" y="2190227"/>
              <a:ext cx="173652" cy="196487"/>
            </a:xfrm>
            <a:custGeom>
              <a:avLst/>
              <a:gdLst>
                <a:gd name="T0" fmla="*/ 542 w 773"/>
                <a:gd name="T1" fmla="*/ 772 h 873"/>
                <a:gd name="T2" fmla="*/ 560 w 773"/>
                <a:gd name="T3" fmla="*/ 872 h 873"/>
                <a:gd name="T4" fmla="*/ 0 w 773"/>
                <a:gd name="T5" fmla="*/ 707 h 873"/>
                <a:gd name="T6" fmla="*/ 130 w 773"/>
                <a:gd name="T7" fmla="*/ 566 h 873"/>
                <a:gd name="T8" fmla="*/ 254 w 773"/>
                <a:gd name="T9" fmla="*/ 159 h 873"/>
                <a:gd name="T10" fmla="*/ 206 w 773"/>
                <a:gd name="T11" fmla="*/ 0 h 873"/>
                <a:gd name="T12" fmla="*/ 772 w 773"/>
                <a:gd name="T13" fmla="*/ 159 h 873"/>
                <a:gd name="T14" fmla="*/ 689 w 773"/>
                <a:gd name="T15" fmla="*/ 224 h 873"/>
                <a:gd name="T16" fmla="*/ 542 w 773"/>
                <a:gd name="T17" fmla="*/ 772 h 8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73" h="873">
                  <a:moveTo>
                    <a:pt x="542" y="772"/>
                  </a:moveTo>
                  <a:lnTo>
                    <a:pt x="560" y="872"/>
                  </a:lnTo>
                  <a:lnTo>
                    <a:pt x="0" y="707"/>
                  </a:lnTo>
                  <a:lnTo>
                    <a:pt x="130" y="566"/>
                  </a:lnTo>
                  <a:lnTo>
                    <a:pt x="254" y="159"/>
                  </a:lnTo>
                  <a:lnTo>
                    <a:pt x="206" y="0"/>
                  </a:lnTo>
                  <a:lnTo>
                    <a:pt x="772" y="159"/>
                  </a:lnTo>
                  <a:lnTo>
                    <a:pt x="689" y="224"/>
                  </a:lnTo>
                  <a:lnTo>
                    <a:pt x="542" y="772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1" name="Freeform: Shape 110"/>
            <p:cNvSpPr/>
            <p:nvPr/>
          </p:nvSpPr>
          <p:spPr bwMode="auto">
            <a:xfrm>
              <a:off x="1790677" y="2190227"/>
              <a:ext cx="173652" cy="196487"/>
            </a:xfrm>
            <a:custGeom>
              <a:avLst/>
              <a:gdLst>
                <a:gd name="T0" fmla="*/ 542 w 773"/>
                <a:gd name="T1" fmla="*/ 772 h 873"/>
                <a:gd name="T2" fmla="*/ 560 w 773"/>
                <a:gd name="T3" fmla="*/ 872 h 873"/>
                <a:gd name="T4" fmla="*/ 0 w 773"/>
                <a:gd name="T5" fmla="*/ 707 h 873"/>
                <a:gd name="T6" fmla="*/ 130 w 773"/>
                <a:gd name="T7" fmla="*/ 566 h 873"/>
                <a:gd name="T8" fmla="*/ 254 w 773"/>
                <a:gd name="T9" fmla="*/ 159 h 873"/>
                <a:gd name="T10" fmla="*/ 206 w 773"/>
                <a:gd name="T11" fmla="*/ 0 h 873"/>
                <a:gd name="T12" fmla="*/ 772 w 773"/>
                <a:gd name="T13" fmla="*/ 159 h 873"/>
                <a:gd name="T14" fmla="*/ 689 w 773"/>
                <a:gd name="T15" fmla="*/ 224 h 8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73" h="873">
                  <a:moveTo>
                    <a:pt x="542" y="772"/>
                  </a:moveTo>
                  <a:lnTo>
                    <a:pt x="560" y="872"/>
                  </a:lnTo>
                  <a:lnTo>
                    <a:pt x="0" y="707"/>
                  </a:lnTo>
                  <a:lnTo>
                    <a:pt x="130" y="566"/>
                  </a:lnTo>
                  <a:lnTo>
                    <a:pt x="254" y="159"/>
                  </a:lnTo>
                  <a:lnTo>
                    <a:pt x="206" y="0"/>
                  </a:lnTo>
                  <a:lnTo>
                    <a:pt x="772" y="159"/>
                  </a:lnTo>
                  <a:lnTo>
                    <a:pt x="689" y="224"/>
                  </a:lnTo>
                </a:path>
              </a:pathLst>
            </a:custGeom>
            <a:noFill/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2" name="Freeform: Shape 111"/>
            <p:cNvSpPr/>
            <p:nvPr/>
          </p:nvSpPr>
          <p:spPr bwMode="auto">
            <a:xfrm>
              <a:off x="1900822" y="2285494"/>
              <a:ext cx="219297" cy="81374"/>
            </a:xfrm>
            <a:custGeom>
              <a:avLst/>
              <a:gdLst>
                <a:gd name="T0" fmla="*/ 41 w 973"/>
                <a:gd name="T1" fmla="*/ 0 h 360"/>
                <a:gd name="T2" fmla="*/ 41 w 973"/>
                <a:gd name="T3" fmla="*/ 0 h 360"/>
                <a:gd name="T4" fmla="*/ 883 w 973"/>
                <a:gd name="T5" fmla="*/ 130 h 360"/>
                <a:gd name="T6" fmla="*/ 972 w 973"/>
                <a:gd name="T7" fmla="*/ 230 h 360"/>
                <a:gd name="T8" fmla="*/ 895 w 973"/>
                <a:gd name="T9" fmla="*/ 348 h 360"/>
                <a:gd name="T10" fmla="*/ 730 w 973"/>
                <a:gd name="T11" fmla="*/ 348 h 360"/>
                <a:gd name="T12" fmla="*/ 0 w 973"/>
                <a:gd name="T13" fmla="*/ 177 h 360"/>
                <a:gd name="T14" fmla="*/ 41 w 973"/>
                <a:gd name="T15" fmla="*/ 0 h 3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973" h="360">
                  <a:moveTo>
                    <a:pt x="41" y="0"/>
                  </a:moveTo>
                  <a:lnTo>
                    <a:pt x="41" y="0"/>
                  </a:lnTo>
                  <a:cubicBezTo>
                    <a:pt x="41" y="0"/>
                    <a:pt x="842" y="118"/>
                    <a:pt x="883" y="130"/>
                  </a:cubicBezTo>
                  <a:cubicBezTo>
                    <a:pt x="942" y="142"/>
                    <a:pt x="972" y="177"/>
                    <a:pt x="972" y="230"/>
                  </a:cubicBezTo>
                  <a:cubicBezTo>
                    <a:pt x="972" y="300"/>
                    <a:pt x="948" y="336"/>
                    <a:pt x="895" y="348"/>
                  </a:cubicBezTo>
                  <a:cubicBezTo>
                    <a:pt x="848" y="359"/>
                    <a:pt x="807" y="354"/>
                    <a:pt x="730" y="348"/>
                  </a:cubicBezTo>
                  <a:cubicBezTo>
                    <a:pt x="654" y="336"/>
                    <a:pt x="0" y="177"/>
                    <a:pt x="0" y="177"/>
                  </a:cubicBezTo>
                  <a:lnTo>
                    <a:pt x="41" y="0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3" name="Freeform: Shape 112"/>
            <p:cNvSpPr/>
            <p:nvPr/>
          </p:nvSpPr>
          <p:spPr bwMode="auto">
            <a:xfrm>
              <a:off x="1787700" y="2426408"/>
              <a:ext cx="180598" cy="42671"/>
            </a:xfrm>
            <a:custGeom>
              <a:avLst/>
              <a:gdLst>
                <a:gd name="T0" fmla="*/ 0 w 801"/>
                <a:gd name="T1" fmla="*/ 189 h 190"/>
                <a:gd name="T2" fmla="*/ 800 w 801"/>
                <a:gd name="T3" fmla="*/ 189 h 190"/>
                <a:gd name="T4" fmla="*/ 712 w 801"/>
                <a:gd name="T5" fmla="*/ 0 h 190"/>
                <a:gd name="T6" fmla="*/ 58 w 801"/>
                <a:gd name="T7" fmla="*/ 0 h 190"/>
                <a:gd name="T8" fmla="*/ 0 w 801"/>
                <a:gd name="T9" fmla="*/ 189 h 1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01" h="190">
                  <a:moveTo>
                    <a:pt x="0" y="189"/>
                  </a:moveTo>
                  <a:lnTo>
                    <a:pt x="800" y="189"/>
                  </a:lnTo>
                  <a:lnTo>
                    <a:pt x="712" y="0"/>
                  </a:lnTo>
                  <a:lnTo>
                    <a:pt x="58" y="0"/>
                  </a:lnTo>
                  <a:lnTo>
                    <a:pt x="0" y="189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34" name="Group 113"/>
            <p:cNvGrpSpPr/>
            <p:nvPr/>
          </p:nvGrpSpPr>
          <p:grpSpPr>
            <a:xfrm>
              <a:off x="2632127" y="3177628"/>
              <a:ext cx="758111" cy="762132"/>
              <a:chOff x="11413633" y="6715667"/>
              <a:chExt cx="1550803" cy="1559022"/>
            </a:xfrm>
            <a:solidFill>
              <a:schemeClr val="bg1">
                <a:lumMod val="75000"/>
              </a:schemeClr>
            </a:solidFill>
          </p:grpSpPr>
          <p:sp>
            <p:nvSpPr>
              <p:cNvPr id="156" name="Freeform: Shape 147"/>
              <p:cNvSpPr/>
              <p:nvPr/>
            </p:nvSpPr>
            <p:spPr bwMode="auto">
              <a:xfrm>
                <a:off x="12164675" y="7182561"/>
                <a:ext cx="308536" cy="308557"/>
              </a:xfrm>
              <a:custGeom>
                <a:avLst/>
                <a:gdLst>
                  <a:gd name="T0" fmla="*/ 624 w 672"/>
                  <a:gd name="T1" fmla="*/ 671 h 672"/>
                  <a:gd name="T2" fmla="*/ 624 w 672"/>
                  <a:gd name="T3" fmla="*/ 671 h 672"/>
                  <a:gd name="T4" fmla="*/ 576 w 672"/>
                  <a:gd name="T5" fmla="*/ 624 h 672"/>
                  <a:gd name="T6" fmla="*/ 47 w 672"/>
                  <a:gd name="T7" fmla="*/ 94 h 672"/>
                  <a:gd name="T8" fmla="*/ 0 w 672"/>
                  <a:gd name="T9" fmla="*/ 47 h 672"/>
                  <a:gd name="T10" fmla="*/ 47 w 672"/>
                  <a:gd name="T11" fmla="*/ 0 h 672"/>
                  <a:gd name="T12" fmla="*/ 671 w 672"/>
                  <a:gd name="T13" fmla="*/ 624 h 672"/>
                  <a:gd name="T14" fmla="*/ 624 w 672"/>
                  <a:gd name="T15" fmla="*/ 671 h 6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672" h="672">
                    <a:moveTo>
                      <a:pt x="624" y="671"/>
                    </a:moveTo>
                    <a:lnTo>
                      <a:pt x="624" y="671"/>
                    </a:lnTo>
                    <a:cubicBezTo>
                      <a:pt x="594" y="671"/>
                      <a:pt x="576" y="647"/>
                      <a:pt x="576" y="624"/>
                    </a:cubicBezTo>
                    <a:cubicBezTo>
                      <a:pt x="576" y="329"/>
                      <a:pt x="341" y="94"/>
                      <a:pt x="47" y="94"/>
                    </a:cubicBezTo>
                    <a:cubicBezTo>
                      <a:pt x="18" y="94"/>
                      <a:pt x="0" y="70"/>
                      <a:pt x="0" y="47"/>
                    </a:cubicBezTo>
                    <a:cubicBezTo>
                      <a:pt x="0" y="23"/>
                      <a:pt x="18" y="0"/>
                      <a:pt x="47" y="0"/>
                    </a:cubicBezTo>
                    <a:cubicBezTo>
                      <a:pt x="388" y="0"/>
                      <a:pt x="671" y="276"/>
                      <a:pt x="671" y="624"/>
                    </a:cubicBezTo>
                    <a:cubicBezTo>
                      <a:pt x="671" y="647"/>
                      <a:pt x="647" y="671"/>
                      <a:pt x="624" y="671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57" name="Freeform: Shape 148"/>
              <p:cNvSpPr/>
              <p:nvPr/>
            </p:nvSpPr>
            <p:spPr bwMode="auto">
              <a:xfrm>
                <a:off x="12235721" y="7639307"/>
                <a:ext cx="97433" cy="397876"/>
              </a:xfrm>
              <a:custGeom>
                <a:avLst/>
                <a:gdLst>
                  <a:gd name="T0" fmla="*/ 76 w 212"/>
                  <a:gd name="T1" fmla="*/ 865 h 866"/>
                  <a:gd name="T2" fmla="*/ 0 w 212"/>
                  <a:gd name="T3" fmla="*/ 853 h 866"/>
                  <a:gd name="T4" fmla="*/ 140 w 212"/>
                  <a:gd name="T5" fmla="*/ 0 h 866"/>
                  <a:gd name="T6" fmla="*/ 211 w 212"/>
                  <a:gd name="T7" fmla="*/ 12 h 866"/>
                  <a:gd name="T8" fmla="*/ 76 w 212"/>
                  <a:gd name="T9" fmla="*/ 865 h 8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2" h="866">
                    <a:moveTo>
                      <a:pt x="76" y="865"/>
                    </a:moveTo>
                    <a:lnTo>
                      <a:pt x="0" y="853"/>
                    </a:lnTo>
                    <a:lnTo>
                      <a:pt x="140" y="0"/>
                    </a:lnTo>
                    <a:lnTo>
                      <a:pt x="211" y="12"/>
                    </a:lnTo>
                    <a:lnTo>
                      <a:pt x="76" y="865"/>
                    </a:ln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58" name="Freeform: Shape 149"/>
              <p:cNvSpPr/>
              <p:nvPr/>
            </p:nvSpPr>
            <p:spPr bwMode="auto">
              <a:xfrm>
                <a:off x="12036796" y="7639307"/>
                <a:ext cx="97433" cy="397876"/>
              </a:xfrm>
              <a:custGeom>
                <a:avLst/>
                <a:gdLst>
                  <a:gd name="T0" fmla="*/ 141 w 213"/>
                  <a:gd name="T1" fmla="*/ 865 h 866"/>
                  <a:gd name="T2" fmla="*/ 0 w 213"/>
                  <a:gd name="T3" fmla="*/ 12 h 866"/>
                  <a:gd name="T4" fmla="*/ 76 w 213"/>
                  <a:gd name="T5" fmla="*/ 0 h 866"/>
                  <a:gd name="T6" fmla="*/ 212 w 213"/>
                  <a:gd name="T7" fmla="*/ 853 h 866"/>
                  <a:gd name="T8" fmla="*/ 141 w 213"/>
                  <a:gd name="T9" fmla="*/ 865 h 8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3" h="866">
                    <a:moveTo>
                      <a:pt x="141" y="865"/>
                    </a:moveTo>
                    <a:lnTo>
                      <a:pt x="0" y="12"/>
                    </a:lnTo>
                    <a:lnTo>
                      <a:pt x="76" y="0"/>
                    </a:lnTo>
                    <a:lnTo>
                      <a:pt x="212" y="853"/>
                    </a:lnTo>
                    <a:lnTo>
                      <a:pt x="141" y="865"/>
                    </a:ln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59" name="Freeform: Shape 150"/>
              <p:cNvSpPr/>
              <p:nvPr/>
            </p:nvSpPr>
            <p:spPr bwMode="auto">
              <a:xfrm>
                <a:off x="12063184" y="7641336"/>
                <a:ext cx="251701" cy="50750"/>
              </a:xfrm>
              <a:custGeom>
                <a:avLst/>
                <a:gdLst>
                  <a:gd name="T0" fmla="*/ 546 w 547"/>
                  <a:gd name="T1" fmla="*/ 111 h 112"/>
                  <a:gd name="T2" fmla="*/ 546 w 547"/>
                  <a:gd name="T3" fmla="*/ 111 h 112"/>
                  <a:gd name="T4" fmla="*/ 493 w 547"/>
                  <a:gd name="T5" fmla="*/ 64 h 112"/>
                  <a:gd name="T6" fmla="*/ 475 w 547"/>
                  <a:gd name="T7" fmla="*/ 35 h 112"/>
                  <a:gd name="T8" fmla="*/ 458 w 547"/>
                  <a:gd name="T9" fmla="*/ 64 h 112"/>
                  <a:gd name="T10" fmla="*/ 406 w 547"/>
                  <a:gd name="T11" fmla="*/ 111 h 112"/>
                  <a:gd name="T12" fmla="*/ 359 w 547"/>
                  <a:gd name="T13" fmla="*/ 64 h 112"/>
                  <a:gd name="T14" fmla="*/ 341 w 547"/>
                  <a:gd name="T15" fmla="*/ 35 h 112"/>
                  <a:gd name="T16" fmla="*/ 323 w 547"/>
                  <a:gd name="T17" fmla="*/ 64 h 112"/>
                  <a:gd name="T18" fmla="*/ 270 w 547"/>
                  <a:gd name="T19" fmla="*/ 111 h 112"/>
                  <a:gd name="T20" fmla="*/ 217 w 547"/>
                  <a:gd name="T21" fmla="*/ 64 h 112"/>
                  <a:gd name="T22" fmla="*/ 200 w 547"/>
                  <a:gd name="T23" fmla="*/ 35 h 112"/>
                  <a:gd name="T24" fmla="*/ 188 w 547"/>
                  <a:gd name="T25" fmla="*/ 64 h 112"/>
                  <a:gd name="T26" fmla="*/ 135 w 547"/>
                  <a:gd name="T27" fmla="*/ 111 h 112"/>
                  <a:gd name="T28" fmla="*/ 82 w 547"/>
                  <a:gd name="T29" fmla="*/ 64 h 112"/>
                  <a:gd name="T30" fmla="*/ 64 w 547"/>
                  <a:gd name="T31" fmla="*/ 35 h 112"/>
                  <a:gd name="T32" fmla="*/ 47 w 547"/>
                  <a:gd name="T33" fmla="*/ 64 h 112"/>
                  <a:gd name="T34" fmla="*/ 0 w 547"/>
                  <a:gd name="T35" fmla="*/ 111 h 112"/>
                  <a:gd name="T36" fmla="*/ 0 w 547"/>
                  <a:gd name="T37" fmla="*/ 76 h 112"/>
                  <a:gd name="T38" fmla="*/ 11 w 547"/>
                  <a:gd name="T39" fmla="*/ 47 h 112"/>
                  <a:gd name="T40" fmla="*/ 64 w 547"/>
                  <a:gd name="T41" fmla="*/ 0 h 112"/>
                  <a:gd name="T42" fmla="*/ 117 w 547"/>
                  <a:gd name="T43" fmla="*/ 47 h 112"/>
                  <a:gd name="T44" fmla="*/ 135 w 547"/>
                  <a:gd name="T45" fmla="*/ 76 h 112"/>
                  <a:gd name="T46" fmla="*/ 153 w 547"/>
                  <a:gd name="T47" fmla="*/ 47 h 112"/>
                  <a:gd name="T48" fmla="*/ 200 w 547"/>
                  <a:gd name="T49" fmla="*/ 0 h 112"/>
                  <a:gd name="T50" fmla="*/ 253 w 547"/>
                  <a:gd name="T51" fmla="*/ 47 h 112"/>
                  <a:gd name="T52" fmla="*/ 270 w 547"/>
                  <a:gd name="T53" fmla="*/ 76 h 112"/>
                  <a:gd name="T54" fmla="*/ 288 w 547"/>
                  <a:gd name="T55" fmla="*/ 47 h 112"/>
                  <a:gd name="T56" fmla="*/ 341 w 547"/>
                  <a:gd name="T57" fmla="*/ 0 h 112"/>
                  <a:gd name="T58" fmla="*/ 388 w 547"/>
                  <a:gd name="T59" fmla="*/ 47 h 112"/>
                  <a:gd name="T60" fmla="*/ 406 w 547"/>
                  <a:gd name="T61" fmla="*/ 76 h 112"/>
                  <a:gd name="T62" fmla="*/ 423 w 547"/>
                  <a:gd name="T63" fmla="*/ 47 h 112"/>
                  <a:gd name="T64" fmla="*/ 475 w 547"/>
                  <a:gd name="T65" fmla="*/ 0 h 112"/>
                  <a:gd name="T66" fmla="*/ 528 w 547"/>
                  <a:gd name="T67" fmla="*/ 47 h 112"/>
                  <a:gd name="T68" fmla="*/ 546 w 547"/>
                  <a:gd name="T69" fmla="*/ 76 h 112"/>
                  <a:gd name="T70" fmla="*/ 546 w 547"/>
                  <a:gd name="T71" fmla="*/ 111 h 1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</a:cxnLst>
                <a:rect l="0" t="0" r="r" b="b"/>
                <a:pathLst>
                  <a:path w="547" h="112">
                    <a:moveTo>
                      <a:pt x="546" y="111"/>
                    </a:moveTo>
                    <a:lnTo>
                      <a:pt x="546" y="111"/>
                    </a:lnTo>
                    <a:cubicBezTo>
                      <a:pt x="517" y="111"/>
                      <a:pt x="499" y="88"/>
                      <a:pt x="493" y="64"/>
                    </a:cubicBezTo>
                    <a:cubicBezTo>
                      <a:pt x="487" y="53"/>
                      <a:pt x="481" y="35"/>
                      <a:pt x="475" y="35"/>
                    </a:cubicBezTo>
                    <a:cubicBezTo>
                      <a:pt x="470" y="35"/>
                      <a:pt x="464" y="53"/>
                      <a:pt x="458" y="64"/>
                    </a:cubicBezTo>
                    <a:cubicBezTo>
                      <a:pt x="453" y="88"/>
                      <a:pt x="435" y="111"/>
                      <a:pt x="406" y="111"/>
                    </a:cubicBezTo>
                    <a:cubicBezTo>
                      <a:pt x="376" y="111"/>
                      <a:pt x="365" y="88"/>
                      <a:pt x="359" y="64"/>
                    </a:cubicBezTo>
                    <a:cubicBezTo>
                      <a:pt x="353" y="53"/>
                      <a:pt x="347" y="35"/>
                      <a:pt x="341" y="35"/>
                    </a:cubicBezTo>
                    <a:cubicBezTo>
                      <a:pt x="335" y="35"/>
                      <a:pt x="329" y="53"/>
                      <a:pt x="323" y="64"/>
                    </a:cubicBezTo>
                    <a:cubicBezTo>
                      <a:pt x="312" y="88"/>
                      <a:pt x="300" y="111"/>
                      <a:pt x="270" y="111"/>
                    </a:cubicBezTo>
                    <a:cubicBezTo>
                      <a:pt x="241" y="111"/>
                      <a:pt x="229" y="88"/>
                      <a:pt x="217" y="64"/>
                    </a:cubicBezTo>
                    <a:cubicBezTo>
                      <a:pt x="217" y="53"/>
                      <a:pt x="206" y="35"/>
                      <a:pt x="200" y="35"/>
                    </a:cubicBezTo>
                    <a:cubicBezTo>
                      <a:pt x="200" y="35"/>
                      <a:pt x="188" y="53"/>
                      <a:pt x="188" y="64"/>
                    </a:cubicBezTo>
                    <a:cubicBezTo>
                      <a:pt x="176" y="88"/>
                      <a:pt x="164" y="111"/>
                      <a:pt x="135" y="111"/>
                    </a:cubicBezTo>
                    <a:cubicBezTo>
                      <a:pt x="106" y="111"/>
                      <a:pt x="94" y="88"/>
                      <a:pt x="82" y="64"/>
                    </a:cubicBezTo>
                    <a:cubicBezTo>
                      <a:pt x="76" y="53"/>
                      <a:pt x="70" y="35"/>
                      <a:pt x="64" y="35"/>
                    </a:cubicBezTo>
                    <a:cubicBezTo>
                      <a:pt x="58" y="35"/>
                      <a:pt x="52" y="53"/>
                      <a:pt x="47" y="64"/>
                    </a:cubicBezTo>
                    <a:cubicBezTo>
                      <a:pt x="41" y="88"/>
                      <a:pt x="29" y="111"/>
                      <a:pt x="0" y="111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11" y="58"/>
                      <a:pt x="11" y="47"/>
                    </a:cubicBezTo>
                    <a:cubicBezTo>
                      <a:pt x="23" y="29"/>
                      <a:pt x="35" y="0"/>
                      <a:pt x="64" y="0"/>
                    </a:cubicBezTo>
                    <a:cubicBezTo>
                      <a:pt x="94" y="0"/>
                      <a:pt x="106" y="29"/>
                      <a:pt x="117" y="47"/>
                    </a:cubicBezTo>
                    <a:cubicBezTo>
                      <a:pt x="123" y="58"/>
                      <a:pt x="129" y="76"/>
                      <a:pt x="135" y="76"/>
                    </a:cubicBezTo>
                    <a:cubicBezTo>
                      <a:pt x="141" y="76"/>
                      <a:pt x="147" y="58"/>
                      <a:pt x="153" y="47"/>
                    </a:cubicBezTo>
                    <a:cubicBezTo>
                      <a:pt x="159" y="29"/>
                      <a:pt x="170" y="0"/>
                      <a:pt x="200" y="0"/>
                    </a:cubicBezTo>
                    <a:cubicBezTo>
                      <a:pt x="235" y="0"/>
                      <a:pt x="247" y="29"/>
                      <a:pt x="253" y="47"/>
                    </a:cubicBezTo>
                    <a:cubicBezTo>
                      <a:pt x="259" y="58"/>
                      <a:pt x="264" y="76"/>
                      <a:pt x="270" y="76"/>
                    </a:cubicBezTo>
                    <a:cubicBezTo>
                      <a:pt x="276" y="76"/>
                      <a:pt x="282" y="58"/>
                      <a:pt x="288" y="47"/>
                    </a:cubicBezTo>
                    <a:cubicBezTo>
                      <a:pt x="300" y="29"/>
                      <a:pt x="312" y="0"/>
                      <a:pt x="341" y="0"/>
                    </a:cubicBezTo>
                    <a:cubicBezTo>
                      <a:pt x="371" y="0"/>
                      <a:pt x="382" y="29"/>
                      <a:pt x="388" y="47"/>
                    </a:cubicBezTo>
                    <a:cubicBezTo>
                      <a:pt x="394" y="58"/>
                      <a:pt x="406" y="76"/>
                      <a:pt x="406" y="76"/>
                    </a:cubicBezTo>
                    <a:cubicBezTo>
                      <a:pt x="412" y="76"/>
                      <a:pt x="418" y="58"/>
                      <a:pt x="423" y="47"/>
                    </a:cubicBezTo>
                    <a:cubicBezTo>
                      <a:pt x="435" y="29"/>
                      <a:pt x="447" y="0"/>
                      <a:pt x="475" y="0"/>
                    </a:cubicBezTo>
                    <a:cubicBezTo>
                      <a:pt x="505" y="0"/>
                      <a:pt x="517" y="29"/>
                      <a:pt x="528" y="47"/>
                    </a:cubicBezTo>
                    <a:cubicBezTo>
                      <a:pt x="528" y="58"/>
                      <a:pt x="540" y="76"/>
                      <a:pt x="546" y="76"/>
                    </a:cubicBezTo>
                    <a:cubicBezTo>
                      <a:pt x="546" y="111"/>
                      <a:pt x="546" y="111"/>
                      <a:pt x="546" y="111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0" name="Freeform: Shape 151"/>
              <p:cNvSpPr/>
              <p:nvPr/>
            </p:nvSpPr>
            <p:spPr bwMode="auto">
              <a:xfrm>
                <a:off x="12164677" y="6715667"/>
                <a:ext cx="44657" cy="272017"/>
              </a:xfrm>
              <a:custGeom>
                <a:avLst/>
                <a:gdLst>
                  <a:gd name="T0" fmla="*/ 47 w 96"/>
                  <a:gd name="T1" fmla="*/ 589 h 590"/>
                  <a:gd name="T2" fmla="*/ 47 w 96"/>
                  <a:gd name="T3" fmla="*/ 589 h 590"/>
                  <a:gd name="T4" fmla="*/ 0 w 96"/>
                  <a:gd name="T5" fmla="*/ 542 h 590"/>
                  <a:gd name="T6" fmla="*/ 0 w 96"/>
                  <a:gd name="T7" fmla="*/ 47 h 590"/>
                  <a:gd name="T8" fmla="*/ 47 w 96"/>
                  <a:gd name="T9" fmla="*/ 0 h 590"/>
                  <a:gd name="T10" fmla="*/ 95 w 96"/>
                  <a:gd name="T11" fmla="*/ 47 h 590"/>
                  <a:gd name="T12" fmla="*/ 95 w 96"/>
                  <a:gd name="T13" fmla="*/ 542 h 590"/>
                  <a:gd name="T14" fmla="*/ 47 w 96"/>
                  <a:gd name="T15" fmla="*/ 589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96" h="590">
                    <a:moveTo>
                      <a:pt x="47" y="589"/>
                    </a:moveTo>
                    <a:lnTo>
                      <a:pt x="47" y="589"/>
                    </a:lnTo>
                    <a:cubicBezTo>
                      <a:pt x="18" y="589"/>
                      <a:pt x="0" y="571"/>
                      <a:pt x="0" y="542"/>
                    </a:cubicBezTo>
                    <a:cubicBezTo>
                      <a:pt x="0" y="47"/>
                      <a:pt x="0" y="47"/>
                      <a:pt x="0" y="47"/>
                    </a:cubicBezTo>
                    <a:cubicBezTo>
                      <a:pt x="0" y="23"/>
                      <a:pt x="18" y="0"/>
                      <a:pt x="47" y="0"/>
                    </a:cubicBezTo>
                    <a:cubicBezTo>
                      <a:pt x="71" y="0"/>
                      <a:pt x="95" y="23"/>
                      <a:pt x="95" y="47"/>
                    </a:cubicBezTo>
                    <a:cubicBezTo>
                      <a:pt x="95" y="542"/>
                      <a:pt x="95" y="542"/>
                      <a:pt x="95" y="542"/>
                    </a:cubicBezTo>
                    <a:cubicBezTo>
                      <a:pt x="95" y="571"/>
                      <a:pt x="71" y="589"/>
                      <a:pt x="47" y="589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1" name="Freeform: Shape 152"/>
              <p:cNvSpPr/>
              <p:nvPr/>
            </p:nvSpPr>
            <p:spPr bwMode="auto">
              <a:xfrm>
                <a:off x="12420436" y="6813105"/>
                <a:ext cx="162388" cy="243597"/>
              </a:xfrm>
              <a:custGeom>
                <a:avLst/>
                <a:gdLst>
                  <a:gd name="T0" fmla="*/ 53 w 354"/>
                  <a:gd name="T1" fmla="*/ 530 h 531"/>
                  <a:gd name="T2" fmla="*/ 53 w 354"/>
                  <a:gd name="T3" fmla="*/ 530 h 531"/>
                  <a:gd name="T4" fmla="*/ 29 w 354"/>
                  <a:gd name="T5" fmla="*/ 524 h 531"/>
                  <a:gd name="T6" fmla="*/ 12 w 354"/>
                  <a:gd name="T7" fmla="*/ 459 h 531"/>
                  <a:gd name="T8" fmla="*/ 259 w 354"/>
                  <a:gd name="T9" fmla="*/ 29 h 531"/>
                  <a:gd name="T10" fmla="*/ 324 w 354"/>
                  <a:gd name="T11" fmla="*/ 12 h 531"/>
                  <a:gd name="T12" fmla="*/ 341 w 354"/>
                  <a:gd name="T13" fmla="*/ 76 h 531"/>
                  <a:gd name="T14" fmla="*/ 94 w 354"/>
                  <a:gd name="T15" fmla="*/ 506 h 531"/>
                  <a:gd name="T16" fmla="*/ 53 w 354"/>
                  <a:gd name="T17" fmla="*/ 530 h 5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54" h="531">
                    <a:moveTo>
                      <a:pt x="53" y="530"/>
                    </a:moveTo>
                    <a:lnTo>
                      <a:pt x="53" y="530"/>
                    </a:lnTo>
                    <a:cubicBezTo>
                      <a:pt x="47" y="530"/>
                      <a:pt x="35" y="530"/>
                      <a:pt x="29" y="524"/>
                    </a:cubicBezTo>
                    <a:cubicBezTo>
                      <a:pt x="6" y="512"/>
                      <a:pt x="0" y="483"/>
                      <a:pt x="12" y="459"/>
                    </a:cubicBezTo>
                    <a:cubicBezTo>
                      <a:pt x="259" y="29"/>
                      <a:pt x="259" y="29"/>
                      <a:pt x="259" y="29"/>
                    </a:cubicBezTo>
                    <a:cubicBezTo>
                      <a:pt x="271" y="6"/>
                      <a:pt x="300" y="0"/>
                      <a:pt x="324" y="12"/>
                    </a:cubicBezTo>
                    <a:cubicBezTo>
                      <a:pt x="347" y="23"/>
                      <a:pt x="353" y="53"/>
                      <a:pt x="341" y="76"/>
                    </a:cubicBezTo>
                    <a:cubicBezTo>
                      <a:pt x="94" y="506"/>
                      <a:pt x="94" y="506"/>
                      <a:pt x="94" y="506"/>
                    </a:cubicBezTo>
                    <a:cubicBezTo>
                      <a:pt x="88" y="524"/>
                      <a:pt x="70" y="530"/>
                      <a:pt x="53" y="530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2" name="Freeform: Shape 153"/>
              <p:cNvSpPr/>
              <p:nvPr/>
            </p:nvSpPr>
            <p:spPr bwMode="auto">
              <a:xfrm>
                <a:off x="12611243" y="7087153"/>
                <a:ext cx="249671" cy="160368"/>
              </a:xfrm>
              <a:custGeom>
                <a:avLst/>
                <a:gdLst>
                  <a:gd name="T0" fmla="*/ 59 w 543"/>
                  <a:gd name="T1" fmla="*/ 347 h 348"/>
                  <a:gd name="T2" fmla="*/ 59 w 543"/>
                  <a:gd name="T3" fmla="*/ 347 h 348"/>
                  <a:gd name="T4" fmla="*/ 18 w 543"/>
                  <a:gd name="T5" fmla="*/ 323 h 348"/>
                  <a:gd name="T6" fmla="*/ 29 w 543"/>
                  <a:gd name="T7" fmla="*/ 264 h 348"/>
                  <a:gd name="T8" fmla="*/ 459 w 543"/>
                  <a:gd name="T9" fmla="*/ 11 h 348"/>
                  <a:gd name="T10" fmla="*/ 524 w 543"/>
                  <a:gd name="T11" fmla="*/ 29 h 348"/>
                  <a:gd name="T12" fmla="*/ 506 w 543"/>
                  <a:gd name="T13" fmla="*/ 94 h 348"/>
                  <a:gd name="T14" fmla="*/ 82 w 543"/>
                  <a:gd name="T15" fmla="*/ 341 h 348"/>
                  <a:gd name="T16" fmla="*/ 59 w 543"/>
                  <a:gd name="T17" fmla="*/ 347 h 3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543" h="348">
                    <a:moveTo>
                      <a:pt x="59" y="347"/>
                    </a:moveTo>
                    <a:lnTo>
                      <a:pt x="59" y="347"/>
                    </a:lnTo>
                    <a:cubicBezTo>
                      <a:pt x="41" y="347"/>
                      <a:pt x="23" y="341"/>
                      <a:pt x="18" y="323"/>
                    </a:cubicBezTo>
                    <a:cubicBezTo>
                      <a:pt x="0" y="306"/>
                      <a:pt x="12" y="276"/>
                      <a:pt x="29" y="264"/>
                    </a:cubicBezTo>
                    <a:cubicBezTo>
                      <a:pt x="459" y="11"/>
                      <a:pt x="459" y="11"/>
                      <a:pt x="459" y="11"/>
                    </a:cubicBezTo>
                    <a:cubicBezTo>
                      <a:pt x="483" y="0"/>
                      <a:pt x="512" y="5"/>
                      <a:pt x="524" y="29"/>
                    </a:cubicBezTo>
                    <a:cubicBezTo>
                      <a:pt x="542" y="52"/>
                      <a:pt x="530" y="82"/>
                      <a:pt x="506" y="94"/>
                    </a:cubicBezTo>
                    <a:cubicBezTo>
                      <a:pt x="82" y="341"/>
                      <a:pt x="82" y="341"/>
                      <a:pt x="82" y="341"/>
                    </a:cubicBezTo>
                    <a:cubicBezTo>
                      <a:pt x="71" y="347"/>
                      <a:pt x="65" y="347"/>
                      <a:pt x="59" y="347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3" name="Freeform: Shape 154"/>
              <p:cNvSpPr/>
              <p:nvPr/>
            </p:nvSpPr>
            <p:spPr bwMode="auto">
              <a:xfrm>
                <a:off x="12684317" y="7466758"/>
                <a:ext cx="280119" cy="42630"/>
              </a:xfrm>
              <a:custGeom>
                <a:avLst/>
                <a:gdLst>
                  <a:gd name="T0" fmla="*/ 559 w 607"/>
                  <a:gd name="T1" fmla="*/ 93 h 94"/>
                  <a:gd name="T2" fmla="*/ 559 w 607"/>
                  <a:gd name="T3" fmla="*/ 93 h 94"/>
                  <a:gd name="T4" fmla="*/ 47 w 607"/>
                  <a:gd name="T5" fmla="*/ 93 h 94"/>
                  <a:gd name="T6" fmla="*/ 0 w 607"/>
                  <a:gd name="T7" fmla="*/ 47 h 94"/>
                  <a:gd name="T8" fmla="*/ 47 w 607"/>
                  <a:gd name="T9" fmla="*/ 0 h 94"/>
                  <a:gd name="T10" fmla="*/ 559 w 607"/>
                  <a:gd name="T11" fmla="*/ 0 h 94"/>
                  <a:gd name="T12" fmla="*/ 606 w 607"/>
                  <a:gd name="T13" fmla="*/ 47 h 94"/>
                  <a:gd name="T14" fmla="*/ 559 w 607"/>
                  <a:gd name="T15" fmla="*/ 93 h 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607" h="94">
                    <a:moveTo>
                      <a:pt x="559" y="93"/>
                    </a:moveTo>
                    <a:lnTo>
                      <a:pt x="559" y="93"/>
                    </a:lnTo>
                    <a:cubicBezTo>
                      <a:pt x="47" y="93"/>
                      <a:pt x="47" y="93"/>
                      <a:pt x="47" y="93"/>
                    </a:cubicBezTo>
                    <a:cubicBezTo>
                      <a:pt x="23" y="93"/>
                      <a:pt x="0" y="70"/>
                      <a:pt x="0" y="47"/>
                    </a:cubicBezTo>
                    <a:cubicBezTo>
                      <a:pt x="0" y="18"/>
                      <a:pt x="23" y="0"/>
                      <a:pt x="47" y="0"/>
                    </a:cubicBezTo>
                    <a:cubicBezTo>
                      <a:pt x="559" y="0"/>
                      <a:pt x="559" y="0"/>
                      <a:pt x="559" y="0"/>
                    </a:cubicBezTo>
                    <a:cubicBezTo>
                      <a:pt x="589" y="0"/>
                      <a:pt x="606" y="18"/>
                      <a:pt x="606" y="47"/>
                    </a:cubicBezTo>
                    <a:cubicBezTo>
                      <a:pt x="606" y="70"/>
                      <a:pt x="589" y="93"/>
                      <a:pt x="559" y="93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4" name="Freeform: Shape 155"/>
              <p:cNvSpPr/>
              <p:nvPr/>
            </p:nvSpPr>
            <p:spPr bwMode="auto">
              <a:xfrm>
                <a:off x="12611243" y="7722537"/>
                <a:ext cx="249671" cy="160369"/>
              </a:xfrm>
              <a:custGeom>
                <a:avLst/>
                <a:gdLst>
                  <a:gd name="T0" fmla="*/ 483 w 543"/>
                  <a:gd name="T1" fmla="*/ 348 h 349"/>
                  <a:gd name="T2" fmla="*/ 483 w 543"/>
                  <a:gd name="T3" fmla="*/ 348 h 349"/>
                  <a:gd name="T4" fmla="*/ 459 w 543"/>
                  <a:gd name="T5" fmla="*/ 342 h 349"/>
                  <a:gd name="T6" fmla="*/ 35 w 543"/>
                  <a:gd name="T7" fmla="*/ 94 h 349"/>
                  <a:gd name="T8" fmla="*/ 18 w 543"/>
                  <a:gd name="T9" fmla="*/ 30 h 349"/>
                  <a:gd name="T10" fmla="*/ 82 w 543"/>
                  <a:gd name="T11" fmla="*/ 12 h 349"/>
                  <a:gd name="T12" fmla="*/ 512 w 543"/>
                  <a:gd name="T13" fmla="*/ 259 h 349"/>
                  <a:gd name="T14" fmla="*/ 524 w 543"/>
                  <a:gd name="T15" fmla="*/ 324 h 349"/>
                  <a:gd name="T16" fmla="*/ 483 w 543"/>
                  <a:gd name="T17" fmla="*/ 348 h 3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543" h="349">
                    <a:moveTo>
                      <a:pt x="483" y="348"/>
                    </a:moveTo>
                    <a:lnTo>
                      <a:pt x="483" y="348"/>
                    </a:lnTo>
                    <a:cubicBezTo>
                      <a:pt x="477" y="348"/>
                      <a:pt x="471" y="348"/>
                      <a:pt x="459" y="342"/>
                    </a:cubicBezTo>
                    <a:cubicBezTo>
                      <a:pt x="35" y="94"/>
                      <a:pt x="35" y="94"/>
                      <a:pt x="35" y="94"/>
                    </a:cubicBezTo>
                    <a:cubicBezTo>
                      <a:pt x="12" y="83"/>
                      <a:pt x="0" y="53"/>
                      <a:pt x="18" y="30"/>
                    </a:cubicBezTo>
                    <a:cubicBezTo>
                      <a:pt x="29" y="6"/>
                      <a:pt x="59" y="0"/>
                      <a:pt x="82" y="12"/>
                    </a:cubicBezTo>
                    <a:cubicBezTo>
                      <a:pt x="512" y="259"/>
                      <a:pt x="512" y="259"/>
                      <a:pt x="512" y="259"/>
                    </a:cubicBezTo>
                    <a:cubicBezTo>
                      <a:pt x="530" y="271"/>
                      <a:pt x="542" y="300"/>
                      <a:pt x="524" y="324"/>
                    </a:cubicBezTo>
                    <a:cubicBezTo>
                      <a:pt x="518" y="342"/>
                      <a:pt x="501" y="348"/>
                      <a:pt x="483" y="348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5" name="Freeform: Shape 156"/>
              <p:cNvSpPr/>
              <p:nvPr/>
            </p:nvSpPr>
            <p:spPr bwMode="auto">
              <a:xfrm>
                <a:off x="11785096" y="6813105"/>
                <a:ext cx="166448" cy="243597"/>
              </a:xfrm>
              <a:custGeom>
                <a:avLst/>
                <a:gdLst>
                  <a:gd name="T0" fmla="*/ 306 w 360"/>
                  <a:gd name="T1" fmla="*/ 530 h 531"/>
                  <a:gd name="T2" fmla="*/ 306 w 360"/>
                  <a:gd name="T3" fmla="*/ 530 h 531"/>
                  <a:gd name="T4" fmla="*/ 265 w 360"/>
                  <a:gd name="T5" fmla="*/ 506 h 531"/>
                  <a:gd name="T6" fmla="*/ 18 w 360"/>
                  <a:gd name="T7" fmla="*/ 76 h 531"/>
                  <a:gd name="T8" fmla="*/ 35 w 360"/>
                  <a:gd name="T9" fmla="*/ 12 h 531"/>
                  <a:gd name="T10" fmla="*/ 100 w 360"/>
                  <a:gd name="T11" fmla="*/ 29 h 531"/>
                  <a:gd name="T12" fmla="*/ 347 w 360"/>
                  <a:gd name="T13" fmla="*/ 459 h 531"/>
                  <a:gd name="T14" fmla="*/ 330 w 360"/>
                  <a:gd name="T15" fmla="*/ 524 h 531"/>
                  <a:gd name="T16" fmla="*/ 306 w 360"/>
                  <a:gd name="T17" fmla="*/ 530 h 5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60" h="531">
                    <a:moveTo>
                      <a:pt x="306" y="530"/>
                    </a:moveTo>
                    <a:lnTo>
                      <a:pt x="306" y="530"/>
                    </a:lnTo>
                    <a:cubicBezTo>
                      <a:pt x="288" y="530"/>
                      <a:pt x="271" y="524"/>
                      <a:pt x="265" y="506"/>
                    </a:cubicBezTo>
                    <a:cubicBezTo>
                      <a:pt x="18" y="76"/>
                      <a:pt x="18" y="76"/>
                      <a:pt x="18" y="76"/>
                    </a:cubicBezTo>
                    <a:cubicBezTo>
                      <a:pt x="0" y="53"/>
                      <a:pt x="12" y="23"/>
                      <a:pt x="35" y="12"/>
                    </a:cubicBezTo>
                    <a:cubicBezTo>
                      <a:pt x="53" y="0"/>
                      <a:pt x="83" y="6"/>
                      <a:pt x="100" y="29"/>
                    </a:cubicBezTo>
                    <a:cubicBezTo>
                      <a:pt x="347" y="459"/>
                      <a:pt x="347" y="459"/>
                      <a:pt x="347" y="459"/>
                    </a:cubicBezTo>
                    <a:cubicBezTo>
                      <a:pt x="359" y="483"/>
                      <a:pt x="353" y="512"/>
                      <a:pt x="330" y="524"/>
                    </a:cubicBezTo>
                    <a:cubicBezTo>
                      <a:pt x="318" y="530"/>
                      <a:pt x="312" y="530"/>
                      <a:pt x="306" y="530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6" name="Freeform: Shape 157"/>
              <p:cNvSpPr/>
              <p:nvPr/>
            </p:nvSpPr>
            <p:spPr bwMode="auto">
              <a:xfrm>
                <a:off x="11511066" y="7087153"/>
                <a:ext cx="247641" cy="162398"/>
              </a:xfrm>
              <a:custGeom>
                <a:avLst/>
                <a:gdLst>
                  <a:gd name="T0" fmla="*/ 483 w 537"/>
                  <a:gd name="T1" fmla="*/ 353 h 354"/>
                  <a:gd name="T2" fmla="*/ 483 w 537"/>
                  <a:gd name="T3" fmla="*/ 353 h 354"/>
                  <a:gd name="T4" fmla="*/ 460 w 537"/>
                  <a:gd name="T5" fmla="*/ 347 h 354"/>
                  <a:gd name="T6" fmla="*/ 30 w 537"/>
                  <a:gd name="T7" fmla="*/ 94 h 354"/>
                  <a:gd name="T8" fmla="*/ 12 w 537"/>
                  <a:gd name="T9" fmla="*/ 29 h 354"/>
                  <a:gd name="T10" fmla="*/ 77 w 537"/>
                  <a:gd name="T11" fmla="*/ 17 h 354"/>
                  <a:gd name="T12" fmla="*/ 507 w 537"/>
                  <a:gd name="T13" fmla="*/ 264 h 354"/>
                  <a:gd name="T14" fmla="*/ 524 w 537"/>
                  <a:gd name="T15" fmla="*/ 329 h 354"/>
                  <a:gd name="T16" fmla="*/ 483 w 537"/>
                  <a:gd name="T17" fmla="*/ 353 h 35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537" h="354">
                    <a:moveTo>
                      <a:pt x="483" y="353"/>
                    </a:moveTo>
                    <a:lnTo>
                      <a:pt x="483" y="353"/>
                    </a:lnTo>
                    <a:cubicBezTo>
                      <a:pt x="477" y="353"/>
                      <a:pt x="471" y="347"/>
                      <a:pt x="460" y="347"/>
                    </a:cubicBezTo>
                    <a:cubicBezTo>
                      <a:pt x="30" y="94"/>
                      <a:pt x="30" y="94"/>
                      <a:pt x="30" y="94"/>
                    </a:cubicBezTo>
                    <a:cubicBezTo>
                      <a:pt x="12" y="82"/>
                      <a:pt x="0" y="52"/>
                      <a:pt x="12" y="29"/>
                    </a:cubicBezTo>
                    <a:cubicBezTo>
                      <a:pt x="30" y="11"/>
                      <a:pt x="59" y="0"/>
                      <a:pt x="77" y="17"/>
                    </a:cubicBezTo>
                    <a:cubicBezTo>
                      <a:pt x="507" y="264"/>
                      <a:pt x="507" y="264"/>
                      <a:pt x="507" y="264"/>
                    </a:cubicBezTo>
                    <a:cubicBezTo>
                      <a:pt x="530" y="276"/>
                      <a:pt x="536" y="306"/>
                      <a:pt x="524" y="329"/>
                    </a:cubicBezTo>
                    <a:cubicBezTo>
                      <a:pt x="519" y="341"/>
                      <a:pt x="501" y="353"/>
                      <a:pt x="483" y="353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7" name="Freeform: Shape 158"/>
              <p:cNvSpPr/>
              <p:nvPr/>
            </p:nvSpPr>
            <p:spPr bwMode="auto">
              <a:xfrm>
                <a:off x="11413633" y="7466758"/>
                <a:ext cx="274030" cy="42630"/>
              </a:xfrm>
              <a:custGeom>
                <a:avLst/>
                <a:gdLst>
                  <a:gd name="T0" fmla="*/ 548 w 596"/>
                  <a:gd name="T1" fmla="*/ 93 h 94"/>
                  <a:gd name="T2" fmla="*/ 548 w 596"/>
                  <a:gd name="T3" fmla="*/ 93 h 94"/>
                  <a:gd name="T4" fmla="*/ 47 w 596"/>
                  <a:gd name="T5" fmla="*/ 93 h 94"/>
                  <a:gd name="T6" fmla="*/ 0 w 596"/>
                  <a:gd name="T7" fmla="*/ 47 h 94"/>
                  <a:gd name="T8" fmla="*/ 47 w 596"/>
                  <a:gd name="T9" fmla="*/ 0 h 94"/>
                  <a:gd name="T10" fmla="*/ 548 w 596"/>
                  <a:gd name="T11" fmla="*/ 0 h 94"/>
                  <a:gd name="T12" fmla="*/ 595 w 596"/>
                  <a:gd name="T13" fmla="*/ 47 h 94"/>
                  <a:gd name="T14" fmla="*/ 548 w 596"/>
                  <a:gd name="T15" fmla="*/ 93 h 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596" h="94">
                    <a:moveTo>
                      <a:pt x="548" y="93"/>
                    </a:moveTo>
                    <a:lnTo>
                      <a:pt x="548" y="93"/>
                    </a:lnTo>
                    <a:cubicBezTo>
                      <a:pt x="47" y="93"/>
                      <a:pt x="47" y="93"/>
                      <a:pt x="47" y="93"/>
                    </a:cubicBezTo>
                    <a:cubicBezTo>
                      <a:pt x="24" y="93"/>
                      <a:pt x="0" y="70"/>
                      <a:pt x="0" y="47"/>
                    </a:cubicBezTo>
                    <a:cubicBezTo>
                      <a:pt x="0" y="18"/>
                      <a:pt x="24" y="0"/>
                      <a:pt x="47" y="0"/>
                    </a:cubicBezTo>
                    <a:cubicBezTo>
                      <a:pt x="548" y="0"/>
                      <a:pt x="548" y="0"/>
                      <a:pt x="548" y="0"/>
                    </a:cubicBezTo>
                    <a:cubicBezTo>
                      <a:pt x="571" y="0"/>
                      <a:pt x="595" y="18"/>
                      <a:pt x="595" y="47"/>
                    </a:cubicBezTo>
                    <a:cubicBezTo>
                      <a:pt x="595" y="70"/>
                      <a:pt x="571" y="93"/>
                      <a:pt x="548" y="93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8" name="Freeform: Shape 159"/>
              <p:cNvSpPr/>
              <p:nvPr/>
            </p:nvSpPr>
            <p:spPr bwMode="auto">
              <a:xfrm>
                <a:off x="11511066" y="7722537"/>
                <a:ext cx="249671" cy="160369"/>
              </a:xfrm>
              <a:custGeom>
                <a:avLst/>
                <a:gdLst>
                  <a:gd name="T0" fmla="*/ 53 w 543"/>
                  <a:gd name="T1" fmla="*/ 348 h 349"/>
                  <a:gd name="T2" fmla="*/ 53 w 543"/>
                  <a:gd name="T3" fmla="*/ 348 h 349"/>
                  <a:gd name="T4" fmla="*/ 12 w 543"/>
                  <a:gd name="T5" fmla="*/ 324 h 349"/>
                  <a:gd name="T6" fmla="*/ 30 w 543"/>
                  <a:gd name="T7" fmla="*/ 259 h 349"/>
                  <a:gd name="T8" fmla="*/ 460 w 543"/>
                  <a:gd name="T9" fmla="*/ 12 h 349"/>
                  <a:gd name="T10" fmla="*/ 524 w 543"/>
                  <a:gd name="T11" fmla="*/ 30 h 349"/>
                  <a:gd name="T12" fmla="*/ 507 w 543"/>
                  <a:gd name="T13" fmla="*/ 94 h 349"/>
                  <a:gd name="T14" fmla="*/ 77 w 543"/>
                  <a:gd name="T15" fmla="*/ 342 h 349"/>
                  <a:gd name="T16" fmla="*/ 53 w 543"/>
                  <a:gd name="T17" fmla="*/ 348 h 3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543" h="349">
                    <a:moveTo>
                      <a:pt x="53" y="348"/>
                    </a:moveTo>
                    <a:lnTo>
                      <a:pt x="53" y="348"/>
                    </a:lnTo>
                    <a:cubicBezTo>
                      <a:pt x="42" y="348"/>
                      <a:pt x="24" y="342"/>
                      <a:pt x="12" y="324"/>
                    </a:cubicBezTo>
                    <a:cubicBezTo>
                      <a:pt x="0" y="300"/>
                      <a:pt x="12" y="271"/>
                      <a:pt x="30" y="259"/>
                    </a:cubicBezTo>
                    <a:cubicBezTo>
                      <a:pt x="460" y="12"/>
                      <a:pt x="460" y="12"/>
                      <a:pt x="460" y="12"/>
                    </a:cubicBezTo>
                    <a:cubicBezTo>
                      <a:pt x="483" y="0"/>
                      <a:pt x="513" y="6"/>
                      <a:pt x="524" y="30"/>
                    </a:cubicBezTo>
                    <a:cubicBezTo>
                      <a:pt x="542" y="53"/>
                      <a:pt x="530" y="83"/>
                      <a:pt x="507" y="94"/>
                    </a:cubicBezTo>
                    <a:cubicBezTo>
                      <a:pt x="77" y="342"/>
                      <a:pt x="77" y="342"/>
                      <a:pt x="77" y="342"/>
                    </a:cubicBezTo>
                    <a:cubicBezTo>
                      <a:pt x="71" y="348"/>
                      <a:pt x="65" y="348"/>
                      <a:pt x="53" y="348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69" name="Freeform: Shape 160"/>
              <p:cNvSpPr/>
              <p:nvPr/>
            </p:nvSpPr>
            <p:spPr bwMode="auto">
              <a:xfrm>
                <a:off x="11770885" y="7054673"/>
                <a:ext cx="830208" cy="988599"/>
              </a:xfrm>
              <a:custGeom>
                <a:avLst/>
                <a:gdLst>
                  <a:gd name="T0" fmla="*/ 1318 w 1802"/>
                  <a:gd name="T1" fmla="*/ 2148 h 2149"/>
                  <a:gd name="T2" fmla="*/ 1318 w 1802"/>
                  <a:gd name="T3" fmla="*/ 2148 h 2149"/>
                  <a:gd name="T4" fmla="*/ 1318 w 1802"/>
                  <a:gd name="T5" fmla="*/ 2148 h 2149"/>
                  <a:gd name="T6" fmla="*/ 477 w 1802"/>
                  <a:gd name="T7" fmla="*/ 2148 h 2149"/>
                  <a:gd name="T8" fmla="*/ 400 w 1802"/>
                  <a:gd name="T9" fmla="*/ 2071 h 2149"/>
                  <a:gd name="T10" fmla="*/ 400 w 1802"/>
                  <a:gd name="T11" fmla="*/ 2060 h 2149"/>
                  <a:gd name="T12" fmla="*/ 341 w 1802"/>
                  <a:gd name="T13" fmla="*/ 1753 h 2149"/>
                  <a:gd name="T14" fmla="*/ 0 w 1802"/>
                  <a:gd name="T15" fmla="*/ 901 h 2149"/>
                  <a:gd name="T16" fmla="*/ 900 w 1802"/>
                  <a:gd name="T17" fmla="*/ 0 h 2149"/>
                  <a:gd name="T18" fmla="*/ 1801 w 1802"/>
                  <a:gd name="T19" fmla="*/ 901 h 2149"/>
                  <a:gd name="T20" fmla="*/ 1453 w 1802"/>
                  <a:gd name="T21" fmla="*/ 1753 h 2149"/>
                  <a:gd name="T22" fmla="*/ 1394 w 1802"/>
                  <a:gd name="T23" fmla="*/ 2054 h 2149"/>
                  <a:gd name="T24" fmla="*/ 1394 w 1802"/>
                  <a:gd name="T25" fmla="*/ 2071 h 2149"/>
                  <a:gd name="T26" fmla="*/ 1318 w 1802"/>
                  <a:gd name="T27" fmla="*/ 2148 h 2149"/>
                  <a:gd name="T28" fmla="*/ 477 w 1802"/>
                  <a:gd name="T29" fmla="*/ 1989 h 2149"/>
                  <a:gd name="T30" fmla="*/ 477 w 1802"/>
                  <a:gd name="T31" fmla="*/ 1989 h 2149"/>
                  <a:gd name="T32" fmla="*/ 400 w 1802"/>
                  <a:gd name="T33" fmla="*/ 2060 h 2149"/>
                  <a:gd name="T34" fmla="*/ 477 w 1802"/>
                  <a:gd name="T35" fmla="*/ 1989 h 2149"/>
                  <a:gd name="T36" fmla="*/ 1329 w 1802"/>
                  <a:gd name="T37" fmla="*/ 1995 h 2149"/>
                  <a:gd name="T38" fmla="*/ 1329 w 1802"/>
                  <a:gd name="T39" fmla="*/ 1995 h 2149"/>
                  <a:gd name="T40" fmla="*/ 1365 w 1802"/>
                  <a:gd name="T41" fmla="*/ 2007 h 2149"/>
                  <a:gd name="T42" fmla="*/ 1329 w 1802"/>
                  <a:gd name="T43" fmla="*/ 1995 h 2149"/>
                  <a:gd name="T44" fmla="*/ 559 w 1802"/>
                  <a:gd name="T45" fmla="*/ 1989 h 2149"/>
                  <a:gd name="T46" fmla="*/ 559 w 1802"/>
                  <a:gd name="T47" fmla="*/ 1989 h 2149"/>
                  <a:gd name="T48" fmla="*/ 1241 w 1802"/>
                  <a:gd name="T49" fmla="*/ 1989 h 2149"/>
                  <a:gd name="T50" fmla="*/ 1241 w 1802"/>
                  <a:gd name="T51" fmla="*/ 1924 h 2149"/>
                  <a:gd name="T52" fmla="*/ 1329 w 1802"/>
                  <a:gd name="T53" fmla="*/ 1659 h 2149"/>
                  <a:gd name="T54" fmla="*/ 1641 w 1802"/>
                  <a:gd name="T55" fmla="*/ 901 h 2149"/>
                  <a:gd name="T56" fmla="*/ 900 w 1802"/>
                  <a:gd name="T57" fmla="*/ 153 h 2149"/>
                  <a:gd name="T58" fmla="*/ 153 w 1802"/>
                  <a:gd name="T59" fmla="*/ 901 h 2149"/>
                  <a:gd name="T60" fmla="*/ 471 w 1802"/>
                  <a:gd name="T61" fmla="*/ 1659 h 2149"/>
                  <a:gd name="T62" fmla="*/ 553 w 1802"/>
                  <a:gd name="T63" fmla="*/ 1924 h 2149"/>
                  <a:gd name="T64" fmla="*/ 559 w 1802"/>
                  <a:gd name="T65" fmla="*/ 1989 h 21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</a:cxnLst>
                <a:rect l="0" t="0" r="r" b="b"/>
                <a:pathLst>
                  <a:path w="1802" h="2149">
                    <a:moveTo>
                      <a:pt x="1318" y="2148"/>
                    </a:moveTo>
                    <a:lnTo>
                      <a:pt x="1318" y="2148"/>
                    </a:lnTo>
                    <a:lnTo>
                      <a:pt x="1318" y="2148"/>
                    </a:lnTo>
                    <a:cubicBezTo>
                      <a:pt x="477" y="2148"/>
                      <a:pt x="477" y="2148"/>
                      <a:pt x="477" y="2148"/>
                    </a:cubicBezTo>
                    <a:cubicBezTo>
                      <a:pt x="435" y="2148"/>
                      <a:pt x="400" y="2113"/>
                      <a:pt x="400" y="2071"/>
                    </a:cubicBezTo>
                    <a:cubicBezTo>
                      <a:pt x="400" y="2066"/>
                      <a:pt x="400" y="2066"/>
                      <a:pt x="400" y="2060"/>
                    </a:cubicBezTo>
                    <a:cubicBezTo>
                      <a:pt x="406" y="2001"/>
                      <a:pt x="400" y="1830"/>
                      <a:pt x="341" y="1753"/>
                    </a:cubicBezTo>
                    <a:cubicBezTo>
                      <a:pt x="5" y="1324"/>
                      <a:pt x="0" y="907"/>
                      <a:pt x="0" y="901"/>
                    </a:cubicBezTo>
                    <a:cubicBezTo>
                      <a:pt x="0" y="400"/>
                      <a:pt x="400" y="0"/>
                      <a:pt x="900" y="0"/>
                    </a:cubicBezTo>
                    <a:cubicBezTo>
                      <a:pt x="1394" y="0"/>
                      <a:pt x="1801" y="400"/>
                      <a:pt x="1801" y="901"/>
                    </a:cubicBezTo>
                    <a:cubicBezTo>
                      <a:pt x="1801" y="907"/>
                      <a:pt x="1794" y="1324"/>
                      <a:pt x="1453" y="1753"/>
                    </a:cubicBezTo>
                    <a:cubicBezTo>
                      <a:pt x="1394" y="1836"/>
                      <a:pt x="1394" y="2007"/>
                      <a:pt x="1394" y="2054"/>
                    </a:cubicBezTo>
                    <a:cubicBezTo>
                      <a:pt x="1394" y="2060"/>
                      <a:pt x="1394" y="2066"/>
                      <a:pt x="1394" y="2071"/>
                    </a:cubicBezTo>
                    <a:cubicBezTo>
                      <a:pt x="1394" y="2113"/>
                      <a:pt x="1365" y="2148"/>
                      <a:pt x="1318" y="2148"/>
                    </a:cubicBezTo>
                    <a:close/>
                    <a:moveTo>
                      <a:pt x="477" y="1989"/>
                    </a:moveTo>
                    <a:lnTo>
                      <a:pt x="477" y="1989"/>
                    </a:lnTo>
                    <a:cubicBezTo>
                      <a:pt x="435" y="1989"/>
                      <a:pt x="406" y="2024"/>
                      <a:pt x="400" y="2060"/>
                    </a:cubicBezTo>
                    <a:cubicBezTo>
                      <a:pt x="406" y="2018"/>
                      <a:pt x="441" y="1989"/>
                      <a:pt x="477" y="1989"/>
                    </a:cubicBezTo>
                    <a:close/>
                    <a:moveTo>
                      <a:pt x="1329" y="1995"/>
                    </a:moveTo>
                    <a:lnTo>
                      <a:pt x="1329" y="1995"/>
                    </a:lnTo>
                    <a:cubicBezTo>
                      <a:pt x="1341" y="1995"/>
                      <a:pt x="1353" y="2001"/>
                      <a:pt x="1365" y="2007"/>
                    </a:cubicBezTo>
                    <a:cubicBezTo>
                      <a:pt x="1353" y="2001"/>
                      <a:pt x="1341" y="1995"/>
                      <a:pt x="1329" y="1995"/>
                    </a:cubicBezTo>
                    <a:close/>
                    <a:moveTo>
                      <a:pt x="559" y="1989"/>
                    </a:moveTo>
                    <a:lnTo>
                      <a:pt x="559" y="1989"/>
                    </a:lnTo>
                    <a:cubicBezTo>
                      <a:pt x="1241" y="1989"/>
                      <a:pt x="1241" y="1989"/>
                      <a:pt x="1241" y="1989"/>
                    </a:cubicBezTo>
                    <a:cubicBezTo>
                      <a:pt x="1241" y="1954"/>
                      <a:pt x="1241" y="1924"/>
                      <a:pt x="1241" y="1924"/>
                    </a:cubicBezTo>
                    <a:cubicBezTo>
                      <a:pt x="1253" y="1812"/>
                      <a:pt x="1282" y="1724"/>
                      <a:pt x="1329" y="1659"/>
                    </a:cubicBezTo>
                    <a:cubicBezTo>
                      <a:pt x="1636" y="1271"/>
                      <a:pt x="1641" y="907"/>
                      <a:pt x="1641" y="901"/>
                    </a:cubicBezTo>
                    <a:cubicBezTo>
                      <a:pt x="1641" y="489"/>
                      <a:pt x="1312" y="153"/>
                      <a:pt x="900" y="153"/>
                    </a:cubicBezTo>
                    <a:cubicBezTo>
                      <a:pt x="488" y="153"/>
                      <a:pt x="153" y="489"/>
                      <a:pt x="153" y="901"/>
                    </a:cubicBezTo>
                    <a:cubicBezTo>
                      <a:pt x="153" y="907"/>
                      <a:pt x="164" y="1271"/>
                      <a:pt x="471" y="1659"/>
                    </a:cubicBezTo>
                    <a:cubicBezTo>
                      <a:pt x="518" y="1724"/>
                      <a:pt x="547" y="1812"/>
                      <a:pt x="553" y="1924"/>
                    </a:cubicBezTo>
                    <a:cubicBezTo>
                      <a:pt x="553" y="1924"/>
                      <a:pt x="559" y="1954"/>
                      <a:pt x="559" y="1989"/>
                    </a:cubicBezTo>
                    <a:close/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70" name="Freeform: Shape 161"/>
              <p:cNvSpPr/>
              <p:nvPr/>
            </p:nvSpPr>
            <p:spPr bwMode="auto">
              <a:xfrm>
                <a:off x="11967782" y="8049362"/>
                <a:ext cx="434387" cy="73079"/>
              </a:xfrm>
              <a:custGeom>
                <a:avLst/>
                <a:gdLst>
                  <a:gd name="T0" fmla="*/ 865 w 943"/>
                  <a:gd name="T1" fmla="*/ 159 h 160"/>
                  <a:gd name="T2" fmla="*/ 865 w 943"/>
                  <a:gd name="T3" fmla="*/ 159 h 160"/>
                  <a:gd name="T4" fmla="*/ 77 w 943"/>
                  <a:gd name="T5" fmla="*/ 159 h 160"/>
                  <a:gd name="T6" fmla="*/ 0 w 943"/>
                  <a:gd name="T7" fmla="*/ 76 h 160"/>
                  <a:gd name="T8" fmla="*/ 77 w 943"/>
                  <a:gd name="T9" fmla="*/ 0 h 160"/>
                  <a:gd name="T10" fmla="*/ 865 w 943"/>
                  <a:gd name="T11" fmla="*/ 0 h 160"/>
                  <a:gd name="T12" fmla="*/ 942 w 943"/>
                  <a:gd name="T13" fmla="*/ 76 h 160"/>
                  <a:gd name="T14" fmla="*/ 865 w 943"/>
                  <a:gd name="T15" fmla="*/ 159 h 1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943" h="160">
                    <a:moveTo>
                      <a:pt x="865" y="159"/>
                    </a:moveTo>
                    <a:lnTo>
                      <a:pt x="865" y="159"/>
                    </a:lnTo>
                    <a:cubicBezTo>
                      <a:pt x="77" y="159"/>
                      <a:pt x="77" y="159"/>
                      <a:pt x="77" y="159"/>
                    </a:cubicBezTo>
                    <a:cubicBezTo>
                      <a:pt x="36" y="159"/>
                      <a:pt x="0" y="123"/>
                      <a:pt x="0" y="76"/>
                    </a:cubicBezTo>
                    <a:cubicBezTo>
                      <a:pt x="0" y="35"/>
                      <a:pt x="36" y="0"/>
                      <a:pt x="77" y="0"/>
                    </a:cubicBezTo>
                    <a:cubicBezTo>
                      <a:pt x="865" y="0"/>
                      <a:pt x="865" y="0"/>
                      <a:pt x="865" y="0"/>
                    </a:cubicBezTo>
                    <a:cubicBezTo>
                      <a:pt x="906" y="0"/>
                      <a:pt x="942" y="35"/>
                      <a:pt x="942" y="76"/>
                    </a:cubicBezTo>
                    <a:cubicBezTo>
                      <a:pt x="942" y="123"/>
                      <a:pt x="906" y="159"/>
                      <a:pt x="865" y="159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71" name="Freeform: Shape 162"/>
              <p:cNvSpPr/>
              <p:nvPr/>
            </p:nvSpPr>
            <p:spPr bwMode="auto">
              <a:xfrm>
                <a:off x="11996199" y="8126502"/>
                <a:ext cx="379581" cy="71049"/>
              </a:xfrm>
              <a:custGeom>
                <a:avLst/>
                <a:gdLst>
                  <a:gd name="T0" fmla="*/ 747 w 825"/>
                  <a:gd name="T1" fmla="*/ 153 h 154"/>
                  <a:gd name="T2" fmla="*/ 747 w 825"/>
                  <a:gd name="T3" fmla="*/ 153 h 154"/>
                  <a:gd name="T4" fmla="*/ 77 w 825"/>
                  <a:gd name="T5" fmla="*/ 153 h 154"/>
                  <a:gd name="T6" fmla="*/ 0 w 825"/>
                  <a:gd name="T7" fmla="*/ 76 h 154"/>
                  <a:gd name="T8" fmla="*/ 77 w 825"/>
                  <a:gd name="T9" fmla="*/ 0 h 154"/>
                  <a:gd name="T10" fmla="*/ 747 w 825"/>
                  <a:gd name="T11" fmla="*/ 0 h 154"/>
                  <a:gd name="T12" fmla="*/ 824 w 825"/>
                  <a:gd name="T13" fmla="*/ 76 h 154"/>
                  <a:gd name="T14" fmla="*/ 747 w 825"/>
                  <a:gd name="T15" fmla="*/ 153 h 15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825" h="154">
                    <a:moveTo>
                      <a:pt x="747" y="153"/>
                    </a:moveTo>
                    <a:lnTo>
                      <a:pt x="747" y="153"/>
                    </a:lnTo>
                    <a:cubicBezTo>
                      <a:pt x="77" y="153"/>
                      <a:pt x="77" y="153"/>
                      <a:pt x="77" y="153"/>
                    </a:cubicBezTo>
                    <a:cubicBezTo>
                      <a:pt x="36" y="153"/>
                      <a:pt x="0" y="117"/>
                      <a:pt x="0" y="76"/>
                    </a:cubicBezTo>
                    <a:cubicBezTo>
                      <a:pt x="0" y="35"/>
                      <a:pt x="36" y="0"/>
                      <a:pt x="77" y="0"/>
                    </a:cubicBezTo>
                    <a:cubicBezTo>
                      <a:pt x="747" y="0"/>
                      <a:pt x="747" y="0"/>
                      <a:pt x="747" y="0"/>
                    </a:cubicBezTo>
                    <a:cubicBezTo>
                      <a:pt x="788" y="0"/>
                      <a:pt x="824" y="35"/>
                      <a:pt x="824" y="76"/>
                    </a:cubicBezTo>
                    <a:cubicBezTo>
                      <a:pt x="824" y="117"/>
                      <a:pt x="788" y="153"/>
                      <a:pt x="747" y="153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172" name="Freeform: Shape 163"/>
              <p:cNvSpPr/>
              <p:nvPr/>
            </p:nvSpPr>
            <p:spPr bwMode="auto">
              <a:xfrm>
                <a:off x="12038826" y="8201610"/>
                <a:ext cx="290268" cy="73079"/>
              </a:xfrm>
              <a:custGeom>
                <a:avLst/>
                <a:gdLst>
                  <a:gd name="T0" fmla="*/ 552 w 630"/>
                  <a:gd name="T1" fmla="*/ 159 h 160"/>
                  <a:gd name="T2" fmla="*/ 552 w 630"/>
                  <a:gd name="T3" fmla="*/ 159 h 160"/>
                  <a:gd name="T4" fmla="*/ 82 w 630"/>
                  <a:gd name="T5" fmla="*/ 159 h 160"/>
                  <a:gd name="T6" fmla="*/ 0 w 630"/>
                  <a:gd name="T7" fmla="*/ 82 h 160"/>
                  <a:gd name="T8" fmla="*/ 82 w 630"/>
                  <a:gd name="T9" fmla="*/ 0 h 160"/>
                  <a:gd name="T10" fmla="*/ 552 w 630"/>
                  <a:gd name="T11" fmla="*/ 0 h 160"/>
                  <a:gd name="T12" fmla="*/ 629 w 630"/>
                  <a:gd name="T13" fmla="*/ 82 h 160"/>
                  <a:gd name="T14" fmla="*/ 552 w 630"/>
                  <a:gd name="T15" fmla="*/ 159 h 1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630" h="160">
                    <a:moveTo>
                      <a:pt x="552" y="159"/>
                    </a:moveTo>
                    <a:lnTo>
                      <a:pt x="552" y="159"/>
                    </a:lnTo>
                    <a:cubicBezTo>
                      <a:pt x="82" y="159"/>
                      <a:pt x="82" y="159"/>
                      <a:pt x="82" y="159"/>
                    </a:cubicBezTo>
                    <a:cubicBezTo>
                      <a:pt x="35" y="159"/>
                      <a:pt x="0" y="123"/>
                      <a:pt x="0" y="82"/>
                    </a:cubicBezTo>
                    <a:cubicBezTo>
                      <a:pt x="0" y="35"/>
                      <a:pt x="35" y="0"/>
                      <a:pt x="82" y="0"/>
                    </a:cubicBezTo>
                    <a:cubicBezTo>
                      <a:pt x="552" y="0"/>
                      <a:pt x="552" y="0"/>
                      <a:pt x="552" y="0"/>
                    </a:cubicBezTo>
                    <a:cubicBezTo>
                      <a:pt x="593" y="0"/>
                      <a:pt x="629" y="35"/>
                      <a:pt x="629" y="82"/>
                    </a:cubicBezTo>
                    <a:cubicBezTo>
                      <a:pt x="629" y="123"/>
                      <a:pt x="593" y="159"/>
                      <a:pt x="552" y="159"/>
                    </a:cubicBezTo>
                  </a:path>
                </a:pathLst>
              </a:custGeom>
              <a:grpFill/>
              <a:ln>
                <a:noFill/>
              </a:ln>
              <a:effectLst/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135" name="Freeform: Shape 114"/>
            <p:cNvSpPr/>
            <p:nvPr/>
          </p:nvSpPr>
          <p:spPr bwMode="auto">
            <a:xfrm>
              <a:off x="2395976" y="4609598"/>
              <a:ext cx="154798" cy="156793"/>
            </a:xfrm>
            <a:custGeom>
              <a:avLst/>
              <a:gdLst>
                <a:gd name="T0" fmla="*/ 689 w 690"/>
                <a:gd name="T1" fmla="*/ 347 h 696"/>
                <a:gd name="T2" fmla="*/ 689 w 690"/>
                <a:gd name="T3" fmla="*/ 347 h 696"/>
                <a:gd name="T4" fmla="*/ 348 w 690"/>
                <a:gd name="T5" fmla="*/ 0 h 696"/>
                <a:gd name="T6" fmla="*/ 0 w 690"/>
                <a:gd name="T7" fmla="*/ 347 h 696"/>
                <a:gd name="T8" fmla="*/ 348 w 690"/>
                <a:gd name="T9" fmla="*/ 695 h 696"/>
                <a:gd name="T10" fmla="*/ 689 w 690"/>
                <a:gd name="T11" fmla="*/ 347 h 6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90" h="696">
                  <a:moveTo>
                    <a:pt x="689" y="347"/>
                  </a:moveTo>
                  <a:lnTo>
                    <a:pt x="689" y="347"/>
                  </a:lnTo>
                  <a:cubicBezTo>
                    <a:pt x="689" y="153"/>
                    <a:pt x="536" y="0"/>
                    <a:pt x="348" y="0"/>
                  </a:cubicBezTo>
                  <a:cubicBezTo>
                    <a:pt x="153" y="0"/>
                    <a:pt x="0" y="153"/>
                    <a:pt x="0" y="347"/>
                  </a:cubicBezTo>
                  <a:cubicBezTo>
                    <a:pt x="0" y="536"/>
                    <a:pt x="153" y="695"/>
                    <a:pt x="348" y="695"/>
                  </a:cubicBezTo>
                  <a:cubicBezTo>
                    <a:pt x="536" y="695"/>
                    <a:pt x="689" y="536"/>
                    <a:pt x="689" y="347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6" name="Freeform: Shape 115"/>
            <p:cNvSpPr/>
            <p:nvPr/>
          </p:nvSpPr>
          <p:spPr bwMode="auto">
            <a:xfrm>
              <a:off x="2254079" y="3491209"/>
              <a:ext cx="121060" cy="119083"/>
            </a:xfrm>
            <a:custGeom>
              <a:avLst/>
              <a:gdLst>
                <a:gd name="T0" fmla="*/ 536 w 537"/>
                <a:gd name="T1" fmla="*/ 265 h 530"/>
                <a:gd name="T2" fmla="*/ 536 w 537"/>
                <a:gd name="T3" fmla="*/ 265 h 530"/>
                <a:gd name="T4" fmla="*/ 271 w 537"/>
                <a:gd name="T5" fmla="*/ 0 h 530"/>
                <a:gd name="T6" fmla="*/ 0 w 537"/>
                <a:gd name="T7" fmla="*/ 265 h 530"/>
                <a:gd name="T8" fmla="*/ 271 w 537"/>
                <a:gd name="T9" fmla="*/ 529 h 530"/>
                <a:gd name="T10" fmla="*/ 536 w 537"/>
                <a:gd name="T11" fmla="*/ 265 h 5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37" h="530">
                  <a:moveTo>
                    <a:pt x="536" y="265"/>
                  </a:moveTo>
                  <a:lnTo>
                    <a:pt x="536" y="265"/>
                  </a:lnTo>
                  <a:cubicBezTo>
                    <a:pt x="536" y="118"/>
                    <a:pt x="418" y="0"/>
                    <a:pt x="271" y="0"/>
                  </a:cubicBezTo>
                  <a:cubicBezTo>
                    <a:pt x="124" y="0"/>
                    <a:pt x="0" y="118"/>
                    <a:pt x="0" y="265"/>
                  </a:cubicBezTo>
                  <a:cubicBezTo>
                    <a:pt x="0" y="412"/>
                    <a:pt x="124" y="529"/>
                    <a:pt x="271" y="529"/>
                  </a:cubicBezTo>
                  <a:cubicBezTo>
                    <a:pt x="418" y="529"/>
                    <a:pt x="536" y="412"/>
                    <a:pt x="536" y="265"/>
                  </a:cubicBezTo>
                </a:path>
              </a:pathLst>
            </a:custGeom>
            <a:solidFill>
              <a:srgbClr val="4FBE9A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7" name="Freeform: Shape 116"/>
            <p:cNvSpPr/>
            <p:nvPr/>
          </p:nvSpPr>
          <p:spPr bwMode="auto">
            <a:xfrm>
              <a:off x="2755186" y="1340768"/>
              <a:ext cx="521947" cy="521981"/>
            </a:xfrm>
            <a:custGeom>
              <a:avLst/>
              <a:gdLst>
                <a:gd name="T0" fmla="*/ 2319 w 2320"/>
                <a:gd name="T1" fmla="*/ 1160 h 2321"/>
                <a:gd name="T2" fmla="*/ 2319 w 2320"/>
                <a:gd name="T3" fmla="*/ 1160 h 2321"/>
                <a:gd name="T4" fmla="*/ 1160 w 2320"/>
                <a:gd name="T5" fmla="*/ 0 h 2321"/>
                <a:gd name="T6" fmla="*/ 0 w 2320"/>
                <a:gd name="T7" fmla="*/ 1160 h 2321"/>
                <a:gd name="T8" fmla="*/ 1160 w 2320"/>
                <a:gd name="T9" fmla="*/ 2320 h 2321"/>
                <a:gd name="T10" fmla="*/ 2319 w 2320"/>
                <a:gd name="T11" fmla="*/ 1160 h 23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320" h="2321">
                  <a:moveTo>
                    <a:pt x="2319" y="1160"/>
                  </a:moveTo>
                  <a:lnTo>
                    <a:pt x="2319" y="1160"/>
                  </a:lnTo>
                  <a:cubicBezTo>
                    <a:pt x="2319" y="518"/>
                    <a:pt x="1801" y="0"/>
                    <a:pt x="1160" y="0"/>
                  </a:cubicBezTo>
                  <a:cubicBezTo>
                    <a:pt x="524" y="0"/>
                    <a:pt x="0" y="518"/>
                    <a:pt x="0" y="1160"/>
                  </a:cubicBezTo>
                  <a:cubicBezTo>
                    <a:pt x="0" y="1802"/>
                    <a:pt x="524" y="2320"/>
                    <a:pt x="1160" y="2320"/>
                  </a:cubicBezTo>
                  <a:cubicBezTo>
                    <a:pt x="1801" y="2320"/>
                    <a:pt x="2319" y="1802"/>
                    <a:pt x="2319" y="116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8" name="Freeform: Shape 117"/>
            <p:cNvSpPr/>
            <p:nvPr/>
          </p:nvSpPr>
          <p:spPr bwMode="auto">
            <a:xfrm>
              <a:off x="1275676" y="2179311"/>
              <a:ext cx="380048" cy="382058"/>
            </a:xfrm>
            <a:custGeom>
              <a:avLst/>
              <a:gdLst>
                <a:gd name="T0" fmla="*/ 1690 w 1691"/>
                <a:gd name="T1" fmla="*/ 848 h 1697"/>
                <a:gd name="T2" fmla="*/ 1690 w 1691"/>
                <a:gd name="T3" fmla="*/ 848 h 1697"/>
                <a:gd name="T4" fmla="*/ 842 w 1691"/>
                <a:gd name="T5" fmla="*/ 0 h 1697"/>
                <a:gd name="T6" fmla="*/ 0 w 1691"/>
                <a:gd name="T7" fmla="*/ 848 h 1697"/>
                <a:gd name="T8" fmla="*/ 842 w 1691"/>
                <a:gd name="T9" fmla="*/ 1696 h 1697"/>
                <a:gd name="T10" fmla="*/ 1690 w 1691"/>
                <a:gd name="T11" fmla="*/ 848 h 16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91" h="1697">
                  <a:moveTo>
                    <a:pt x="1690" y="848"/>
                  </a:moveTo>
                  <a:lnTo>
                    <a:pt x="1690" y="848"/>
                  </a:lnTo>
                  <a:cubicBezTo>
                    <a:pt x="1690" y="383"/>
                    <a:pt x="1313" y="0"/>
                    <a:pt x="842" y="0"/>
                  </a:cubicBezTo>
                  <a:cubicBezTo>
                    <a:pt x="377" y="0"/>
                    <a:pt x="0" y="383"/>
                    <a:pt x="0" y="848"/>
                  </a:cubicBezTo>
                  <a:cubicBezTo>
                    <a:pt x="0" y="1319"/>
                    <a:pt x="377" y="1696"/>
                    <a:pt x="842" y="1696"/>
                  </a:cubicBezTo>
                  <a:cubicBezTo>
                    <a:pt x="1313" y="1696"/>
                    <a:pt x="1690" y="1319"/>
                    <a:pt x="1690" y="848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39" name="Freeform: Shape 118"/>
            <p:cNvSpPr/>
            <p:nvPr/>
          </p:nvSpPr>
          <p:spPr bwMode="auto">
            <a:xfrm>
              <a:off x="2870293" y="2153510"/>
              <a:ext cx="292727" cy="292746"/>
            </a:xfrm>
            <a:custGeom>
              <a:avLst/>
              <a:gdLst>
                <a:gd name="T0" fmla="*/ 1300 w 1301"/>
                <a:gd name="T1" fmla="*/ 654 h 1303"/>
                <a:gd name="T2" fmla="*/ 1300 w 1301"/>
                <a:gd name="T3" fmla="*/ 654 h 1303"/>
                <a:gd name="T4" fmla="*/ 648 w 1301"/>
                <a:gd name="T5" fmla="*/ 0 h 1303"/>
                <a:gd name="T6" fmla="*/ 0 w 1301"/>
                <a:gd name="T7" fmla="*/ 654 h 1303"/>
                <a:gd name="T8" fmla="*/ 648 w 1301"/>
                <a:gd name="T9" fmla="*/ 1302 h 1303"/>
                <a:gd name="T10" fmla="*/ 1300 w 1301"/>
                <a:gd name="T11" fmla="*/ 654 h 13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01" h="1303">
                  <a:moveTo>
                    <a:pt x="1300" y="654"/>
                  </a:moveTo>
                  <a:lnTo>
                    <a:pt x="1300" y="654"/>
                  </a:lnTo>
                  <a:cubicBezTo>
                    <a:pt x="1300" y="295"/>
                    <a:pt x="1006" y="0"/>
                    <a:pt x="648" y="0"/>
                  </a:cubicBezTo>
                  <a:cubicBezTo>
                    <a:pt x="289" y="0"/>
                    <a:pt x="0" y="295"/>
                    <a:pt x="0" y="654"/>
                  </a:cubicBezTo>
                  <a:cubicBezTo>
                    <a:pt x="0" y="1013"/>
                    <a:pt x="289" y="1302"/>
                    <a:pt x="648" y="1302"/>
                  </a:cubicBezTo>
                  <a:cubicBezTo>
                    <a:pt x="1006" y="1302"/>
                    <a:pt x="1300" y="1013"/>
                    <a:pt x="1300" y="654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0" name="Freeform: Shape 119"/>
            <p:cNvSpPr/>
            <p:nvPr/>
          </p:nvSpPr>
          <p:spPr bwMode="auto">
            <a:xfrm>
              <a:off x="1675570" y="3939756"/>
              <a:ext cx="500117" cy="499157"/>
            </a:xfrm>
            <a:custGeom>
              <a:avLst/>
              <a:gdLst>
                <a:gd name="T0" fmla="*/ 2220 w 2221"/>
                <a:gd name="T1" fmla="*/ 1112 h 2220"/>
                <a:gd name="T2" fmla="*/ 2220 w 2221"/>
                <a:gd name="T3" fmla="*/ 1112 h 2220"/>
                <a:gd name="T4" fmla="*/ 1107 w 2221"/>
                <a:gd name="T5" fmla="*/ 0 h 2220"/>
                <a:gd name="T6" fmla="*/ 0 w 2221"/>
                <a:gd name="T7" fmla="*/ 1112 h 2220"/>
                <a:gd name="T8" fmla="*/ 1107 w 2221"/>
                <a:gd name="T9" fmla="*/ 2219 h 2220"/>
                <a:gd name="T10" fmla="*/ 2220 w 2221"/>
                <a:gd name="T11" fmla="*/ 1112 h 2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221" h="2220">
                  <a:moveTo>
                    <a:pt x="2220" y="1112"/>
                  </a:moveTo>
                  <a:lnTo>
                    <a:pt x="2220" y="1112"/>
                  </a:lnTo>
                  <a:cubicBezTo>
                    <a:pt x="2220" y="500"/>
                    <a:pt x="1720" y="0"/>
                    <a:pt x="1107" y="0"/>
                  </a:cubicBezTo>
                  <a:cubicBezTo>
                    <a:pt x="495" y="0"/>
                    <a:pt x="0" y="500"/>
                    <a:pt x="0" y="1112"/>
                  </a:cubicBezTo>
                  <a:cubicBezTo>
                    <a:pt x="0" y="1725"/>
                    <a:pt x="495" y="2219"/>
                    <a:pt x="1107" y="2219"/>
                  </a:cubicBezTo>
                  <a:cubicBezTo>
                    <a:pt x="1720" y="2219"/>
                    <a:pt x="2220" y="1725"/>
                    <a:pt x="2220" y="111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1" name="Freeform: Shape 120"/>
            <p:cNvSpPr/>
            <p:nvPr/>
          </p:nvSpPr>
          <p:spPr bwMode="auto">
            <a:xfrm>
              <a:off x="2670842" y="4079679"/>
              <a:ext cx="282804" cy="282822"/>
            </a:xfrm>
            <a:custGeom>
              <a:avLst/>
              <a:gdLst>
                <a:gd name="T0" fmla="*/ 1254 w 1255"/>
                <a:gd name="T1" fmla="*/ 624 h 1255"/>
                <a:gd name="T2" fmla="*/ 1254 w 1255"/>
                <a:gd name="T3" fmla="*/ 624 h 1255"/>
                <a:gd name="T4" fmla="*/ 630 w 1255"/>
                <a:gd name="T5" fmla="*/ 0 h 1255"/>
                <a:gd name="T6" fmla="*/ 0 w 1255"/>
                <a:gd name="T7" fmla="*/ 624 h 1255"/>
                <a:gd name="T8" fmla="*/ 630 w 1255"/>
                <a:gd name="T9" fmla="*/ 1254 h 1255"/>
                <a:gd name="T10" fmla="*/ 1254 w 1255"/>
                <a:gd name="T11" fmla="*/ 624 h 12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55" h="1255">
                  <a:moveTo>
                    <a:pt x="1254" y="624"/>
                  </a:moveTo>
                  <a:lnTo>
                    <a:pt x="1254" y="624"/>
                  </a:lnTo>
                  <a:cubicBezTo>
                    <a:pt x="1254" y="276"/>
                    <a:pt x="972" y="0"/>
                    <a:pt x="630" y="0"/>
                  </a:cubicBezTo>
                  <a:cubicBezTo>
                    <a:pt x="283" y="0"/>
                    <a:pt x="0" y="276"/>
                    <a:pt x="0" y="624"/>
                  </a:cubicBezTo>
                  <a:cubicBezTo>
                    <a:pt x="0" y="971"/>
                    <a:pt x="283" y="1254"/>
                    <a:pt x="630" y="1254"/>
                  </a:cubicBezTo>
                  <a:cubicBezTo>
                    <a:pt x="972" y="1254"/>
                    <a:pt x="1254" y="971"/>
                    <a:pt x="1254" y="624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2" name="Freeform: Shape 121"/>
            <p:cNvSpPr/>
            <p:nvPr/>
          </p:nvSpPr>
          <p:spPr bwMode="auto">
            <a:xfrm>
              <a:off x="1602141" y="3402890"/>
              <a:ext cx="311581" cy="311600"/>
            </a:xfrm>
            <a:custGeom>
              <a:avLst/>
              <a:gdLst>
                <a:gd name="T0" fmla="*/ 1384 w 1385"/>
                <a:gd name="T1" fmla="*/ 695 h 1383"/>
                <a:gd name="T2" fmla="*/ 1384 w 1385"/>
                <a:gd name="T3" fmla="*/ 695 h 1383"/>
                <a:gd name="T4" fmla="*/ 689 w 1385"/>
                <a:gd name="T5" fmla="*/ 0 h 1383"/>
                <a:gd name="T6" fmla="*/ 0 w 1385"/>
                <a:gd name="T7" fmla="*/ 695 h 1383"/>
                <a:gd name="T8" fmla="*/ 689 w 1385"/>
                <a:gd name="T9" fmla="*/ 1382 h 1383"/>
                <a:gd name="T10" fmla="*/ 1384 w 1385"/>
                <a:gd name="T11" fmla="*/ 695 h 13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85" h="1383">
                  <a:moveTo>
                    <a:pt x="1384" y="695"/>
                  </a:moveTo>
                  <a:lnTo>
                    <a:pt x="1384" y="695"/>
                  </a:lnTo>
                  <a:cubicBezTo>
                    <a:pt x="1384" y="312"/>
                    <a:pt x="1072" y="0"/>
                    <a:pt x="689" y="0"/>
                  </a:cubicBezTo>
                  <a:cubicBezTo>
                    <a:pt x="307" y="0"/>
                    <a:pt x="0" y="312"/>
                    <a:pt x="0" y="695"/>
                  </a:cubicBezTo>
                  <a:cubicBezTo>
                    <a:pt x="0" y="1076"/>
                    <a:pt x="307" y="1382"/>
                    <a:pt x="689" y="1382"/>
                  </a:cubicBezTo>
                  <a:cubicBezTo>
                    <a:pt x="1072" y="1382"/>
                    <a:pt x="1384" y="1076"/>
                    <a:pt x="1384" y="695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3" name="Freeform: Shape 122"/>
            <p:cNvSpPr/>
            <p:nvPr/>
          </p:nvSpPr>
          <p:spPr bwMode="auto">
            <a:xfrm>
              <a:off x="1676563" y="3467393"/>
              <a:ext cx="161744" cy="181602"/>
            </a:xfrm>
            <a:custGeom>
              <a:avLst/>
              <a:gdLst>
                <a:gd name="T0" fmla="*/ 712 w 719"/>
                <a:gd name="T1" fmla="*/ 547 h 807"/>
                <a:gd name="T2" fmla="*/ 712 w 719"/>
                <a:gd name="T3" fmla="*/ 547 h 807"/>
                <a:gd name="T4" fmla="*/ 712 w 719"/>
                <a:gd name="T5" fmla="*/ 547 h 807"/>
                <a:gd name="T6" fmla="*/ 712 w 719"/>
                <a:gd name="T7" fmla="*/ 165 h 807"/>
                <a:gd name="T8" fmla="*/ 712 w 719"/>
                <a:gd name="T9" fmla="*/ 30 h 807"/>
                <a:gd name="T10" fmla="*/ 701 w 719"/>
                <a:gd name="T11" fmla="*/ 6 h 807"/>
                <a:gd name="T12" fmla="*/ 677 w 719"/>
                <a:gd name="T13" fmla="*/ 0 h 807"/>
                <a:gd name="T14" fmla="*/ 236 w 719"/>
                <a:gd name="T15" fmla="*/ 106 h 807"/>
                <a:gd name="T16" fmla="*/ 212 w 719"/>
                <a:gd name="T17" fmla="*/ 136 h 807"/>
                <a:gd name="T18" fmla="*/ 212 w 719"/>
                <a:gd name="T19" fmla="*/ 271 h 807"/>
                <a:gd name="T20" fmla="*/ 212 w 719"/>
                <a:gd name="T21" fmla="*/ 594 h 807"/>
                <a:gd name="T22" fmla="*/ 194 w 719"/>
                <a:gd name="T23" fmla="*/ 588 h 807"/>
                <a:gd name="T24" fmla="*/ 118 w 719"/>
                <a:gd name="T25" fmla="*/ 612 h 807"/>
                <a:gd name="T26" fmla="*/ 12 w 719"/>
                <a:gd name="T27" fmla="*/ 753 h 807"/>
                <a:gd name="T28" fmla="*/ 88 w 719"/>
                <a:gd name="T29" fmla="*/ 806 h 807"/>
                <a:gd name="T30" fmla="*/ 165 w 719"/>
                <a:gd name="T31" fmla="*/ 788 h 807"/>
                <a:gd name="T32" fmla="*/ 271 w 719"/>
                <a:gd name="T33" fmla="*/ 653 h 807"/>
                <a:gd name="T34" fmla="*/ 271 w 719"/>
                <a:gd name="T35" fmla="*/ 653 h 807"/>
                <a:gd name="T36" fmla="*/ 271 w 719"/>
                <a:gd name="T37" fmla="*/ 295 h 807"/>
                <a:gd name="T38" fmla="*/ 654 w 719"/>
                <a:gd name="T39" fmla="*/ 206 h 807"/>
                <a:gd name="T40" fmla="*/ 654 w 719"/>
                <a:gd name="T41" fmla="*/ 488 h 807"/>
                <a:gd name="T42" fmla="*/ 630 w 719"/>
                <a:gd name="T43" fmla="*/ 482 h 807"/>
                <a:gd name="T44" fmla="*/ 553 w 719"/>
                <a:gd name="T45" fmla="*/ 506 h 807"/>
                <a:gd name="T46" fmla="*/ 448 w 719"/>
                <a:gd name="T47" fmla="*/ 647 h 807"/>
                <a:gd name="T48" fmla="*/ 530 w 719"/>
                <a:gd name="T49" fmla="*/ 700 h 807"/>
                <a:gd name="T50" fmla="*/ 606 w 719"/>
                <a:gd name="T51" fmla="*/ 682 h 807"/>
                <a:gd name="T52" fmla="*/ 712 w 719"/>
                <a:gd name="T53" fmla="*/ 547 h 8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19" h="807">
                  <a:moveTo>
                    <a:pt x="712" y="547"/>
                  </a:moveTo>
                  <a:lnTo>
                    <a:pt x="712" y="547"/>
                  </a:lnTo>
                  <a:lnTo>
                    <a:pt x="712" y="547"/>
                  </a:lnTo>
                  <a:cubicBezTo>
                    <a:pt x="712" y="165"/>
                    <a:pt x="712" y="165"/>
                    <a:pt x="712" y="165"/>
                  </a:cubicBezTo>
                  <a:cubicBezTo>
                    <a:pt x="712" y="30"/>
                    <a:pt x="712" y="30"/>
                    <a:pt x="712" y="30"/>
                  </a:cubicBezTo>
                  <a:cubicBezTo>
                    <a:pt x="712" y="18"/>
                    <a:pt x="707" y="12"/>
                    <a:pt x="701" y="6"/>
                  </a:cubicBezTo>
                  <a:cubicBezTo>
                    <a:pt x="695" y="0"/>
                    <a:pt x="683" y="0"/>
                    <a:pt x="677" y="0"/>
                  </a:cubicBezTo>
                  <a:cubicBezTo>
                    <a:pt x="236" y="106"/>
                    <a:pt x="236" y="106"/>
                    <a:pt x="236" y="106"/>
                  </a:cubicBezTo>
                  <a:cubicBezTo>
                    <a:pt x="224" y="112"/>
                    <a:pt x="212" y="124"/>
                    <a:pt x="212" y="136"/>
                  </a:cubicBezTo>
                  <a:cubicBezTo>
                    <a:pt x="212" y="271"/>
                    <a:pt x="212" y="271"/>
                    <a:pt x="212" y="271"/>
                  </a:cubicBezTo>
                  <a:cubicBezTo>
                    <a:pt x="212" y="594"/>
                    <a:pt x="212" y="594"/>
                    <a:pt x="212" y="594"/>
                  </a:cubicBezTo>
                  <a:cubicBezTo>
                    <a:pt x="206" y="594"/>
                    <a:pt x="200" y="588"/>
                    <a:pt x="194" y="588"/>
                  </a:cubicBezTo>
                  <a:cubicBezTo>
                    <a:pt x="171" y="588"/>
                    <a:pt x="141" y="600"/>
                    <a:pt x="118" y="612"/>
                  </a:cubicBezTo>
                  <a:cubicBezTo>
                    <a:pt x="59" y="635"/>
                    <a:pt x="0" y="700"/>
                    <a:pt x="12" y="753"/>
                  </a:cubicBezTo>
                  <a:cubicBezTo>
                    <a:pt x="18" y="788"/>
                    <a:pt x="47" y="806"/>
                    <a:pt x="88" y="806"/>
                  </a:cubicBezTo>
                  <a:cubicBezTo>
                    <a:pt x="112" y="806"/>
                    <a:pt x="141" y="800"/>
                    <a:pt x="165" y="788"/>
                  </a:cubicBezTo>
                  <a:cubicBezTo>
                    <a:pt x="224" y="765"/>
                    <a:pt x="277" y="706"/>
                    <a:pt x="271" y="653"/>
                  </a:cubicBezTo>
                  <a:lnTo>
                    <a:pt x="271" y="653"/>
                  </a:lnTo>
                  <a:cubicBezTo>
                    <a:pt x="271" y="295"/>
                    <a:pt x="271" y="295"/>
                    <a:pt x="271" y="295"/>
                  </a:cubicBezTo>
                  <a:cubicBezTo>
                    <a:pt x="654" y="206"/>
                    <a:pt x="654" y="206"/>
                    <a:pt x="654" y="206"/>
                  </a:cubicBezTo>
                  <a:cubicBezTo>
                    <a:pt x="654" y="488"/>
                    <a:pt x="654" y="488"/>
                    <a:pt x="654" y="488"/>
                  </a:cubicBezTo>
                  <a:cubicBezTo>
                    <a:pt x="648" y="482"/>
                    <a:pt x="642" y="482"/>
                    <a:pt x="630" y="482"/>
                  </a:cubicBezTo>
                  <a:cubicBezTo>
                    <a:pt x="606" y="482"/>
                    <a:pt x="583" y="488"/>
                    <a:pt x="553" y="506"/>
                  </a:cubicBezTo>
                  <a:cubicBezTo>
                    <a:pt x="495" y="529"/>
                    <a:pt x="436" y="588"/>
                    <a:pt x="448" y="647"/>
                  </a:cubicBezTo>
                  <a:cubicBezTo>
                    <a:pt x="453" y="682"/>
                    <a:pt x="483" y="700"/>
                    <a:pt x="530" y="700"/>
                  </a:cubicBezTo>
                  <a:cubicBezTo>
                    <a:pt x="553" y="700"/>
                    <a:pt x="577" y="694"/>
                    <a:pt x="606" y="682"/>
                  </a:cubicBezTo>
                  <a:cubicBezTo>
                    <a:pt x="660" y="659"/>
                    <a:pt x="718" y="600"/>
                    <a:pt x="712" y="547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4" name="Freeform: Shape 123"/>
            <p:cNvSpPr/>
            <p:nvPr/>
          </p:nvSpPr>
          <p:spPr bwMode="auto">
            <a:xfrm>
              <a:off x="1803577" y="4079678"/>
              <a:ext cx="241127" cy="285799"/>
            </a:xfrm>
            <a:custGeom>
              <a:avLst/>
              <a:gdLst>
                <a:gd name="T0" fmla="*/ 1054 w 1073"/>
                <a:gd name="T1" fmla="*/ 1124 h 1272"/>
                <a:gd name="T2" fmla="*/ 1054 w 1073"/>
                <a:gd name="T3" fmla="*/ 1124 h 1272"/>
                <a:gd name="T4" fmla="*/ 736 w 1073"/>
                <a:gd name="T5" fmla="*/ 577 h 1272"/>
                <a:gd name="T6" fmla="*/ 736 w 1073"/>
                <a:gd name="T7" fmla="*/ 100 h 1272"/>
                <a:gd name="T8" fmla="*/ 778 w 1073"/>
                <a:gd name="T9" fmla="*/ 53 h 1272"/>
                <a:gd name="T10" fmla="*/ 725 w 1073"/>
                <a:gd name="T11" fmla="*/ 0 h 1272"/>
                <a:gd name="T12" fmla="*/ 354 w 1073"/>
                <a:gd name="T13" fmla="*/ 0 h 1272"/>
                <a:gd name="T14" fmla="*/ 301 w 1073"/>
                <a:gd name="T15" fmla="*/ 53 h 1272"/>
                <a:gd name="T16" fmla="*/ 336 w 1073"/>
                <a:gd name="T17" fmla="*/ 100 h 1272"/>
                <a:gd name="T18" fmla="*/ 336 w 1073"/>
                <a:gd name="T19" fmla="*/ 577 h 1272"/>
                <a:gd name="T20" fmla="*/ 18 w 1073"/>
                <a:gd name="T21" fmla="*/ 1124 h 1272"/>
                <a:gd name="T22" fmla="*/ 18 w 1073"/>
                <a:gd name="T23" fmla="*/ 1224 h 1272"/>
                <a:gd name="T24" fmla="*/ 106 w 1073"/>
                <a:gd name="T25" fmla="*/ 1271 h 1272"/>
                <a:gd name="T26" fmla="*/ 966 w 1073"/>
                <a:gd name="T27" fmla="*/ 1271 h 1272"/>
                <a:gd name="T28" fmla="*/ 1054 w 1073"/>
                <a:gd name="T29" fmla="*/ 1224 h 1272"/>
                <a:gd name="T30" fmla="*/ 1054 w 1073"/>
                <a:gd name="T31" fmla="*/ 1124 h 1272"/>
                <a:gd name="T32" fmla="*/ 324 w 1073"/>
                <a:gd name="T33" fmla="*/ 53 h 1272"/>
                <a:gd name="T34" fmla="*/ 324 w 1073"/>
                <a:gd name="T35" fmla="*/ 53 h 1272"/>
                <a:gd name="T36" fmla="*/ 354 w 1073"/>
                <a:gd name="T37" fmla="*/ 23 h 1272"/>
                <a:gd name="T38" fmla="*/ 725 w 1073"/>
                <a:gd name="T39" fmla="*/ 23 h 1272"/>
                <a:gd name="T40" fmla="*/ 754 w 1073"/>
                <a:gd name="T41" fmla="*/ 53 h 1272"/>
                <a:gd name="T42" fmla="*/ 725 w 1073"/>
                <a:gd name="T43" fmla="*/ 76 h 1272"/>
                <a:gd name="T44" fmla="*/ 354 w 1073"/>
                <a:gd name="T45" fmla="*/ 76 h 1272"/>
                <a:gd name="T46" fmla="*/ 324 w 1073"/>
                <a:gd name="T47" fmla="*/ 53 h 1272"/>
                <a:gd name="T48" fmla="*/ 1037 w 1073"/>
                <a:gd name="T49" fmla="*/ 1213 h 1272"/>
                <a:gd name="T50" fmla="*/ 1037 w 1073"/>
                <a:gd name="T51" fmla="*/ 1213 h 1272"/>
                <a:gd name="T52" fmla="*/ 966 w 1073"/>
                <a:gd name="T53" fmla="*/ 1248 h 1272"/>
                <a:gd name="T54" fmla="*/ 106 w 1073"/>
                <a:gd name="T55" fmla="*/ 1248 h 1272"/>
                <a:gd name="T56" fmla="*/ 41 w 1073"/>
                <a:gd name="T57" fmla="*/ 1213 h 1272"/>
                <a:gd name="T58" fmla="*/ 41 w 1073"/>
                <a:gd name="T59" fmla="*/ 1136 h 1272"/>
                <a:gd name="T60" fmla="*/ 359 w 1073"/>
                <a:gd name="T61" fmla="*/ 588 h 1272"/>
                <a:gd name="T62" fmla="*/ 359 w 1073"/>
                <a:gd name="T63" fmla="*/ 583 h 1272"/>
                <a:gd name="T64" fmla="*/ 359 w 1073"/>
                <a:gd name="T65" fmla="*/ 106 h 1272"/>
                <a:gd name="T66" fmla="*/ 713 w 1073"/>
                <a:gd name="T67" fmla="*/ 106 h 1272"/>
                <a:gd name="T68" fmla="*/ 713 w 1073"/>
                <a:gd name="T69" fmla="*/ 583 h 1272"/>
                <a:gd name="T70" fmla="*/ 1037 w 1073"/>
                <a:gd name="T71" fmla="*/ 1136 h 1272"/>
                <a:gd name="T72" fmla="*/ 1037 w 1073"/>
                <a:gd name="T73" fmla="*/ 1213 h 12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073" h="1272">
                  <a:moveTo>
                    <a:pt x="1054" y="1124"/>
                  </a:moveTo>
                  <a:lnTo>
                    <a:pt x="1054" y="1124"/>
                  </a:lnTo>
                  <a:cubicBezTo>
                    <a:pt x="736" y="577"/>
                    <a:pt x="736" y="577"/>
                    <a:pt x="736" y="577"/>
                  </a:cubicBezTo>
                  <a:cubicBezTo>
                    <a:pt x="736" y="100"/>
                    <a:pt x="736" y="100"/>
                    <a:pt x="736" y="100"/>
                  </a:cubicBezTo>
                  <a:cubicBezTo>
                    <a:pt x="760" y="94"/>
                    <a:pt x="778" y="76"/>
                    <a:pt x="778" y="53"/>
                  </a:cubicBezTo>
                  <a:cubicBezTo>
                    <a:pt x="778" y="23"/>
                    <a:pt x="754" y="0"/>
                    <a:pt x="725" y="0"/>
                  </a:cubicBezTo>
                  <a:cubicBezTo>
                    <a:pt x="354" y="0"/>
                    <a:pt x="354" y="0"/>
                    <a:pt x="354" y="0"/>
                  </a:cubicBezTo>
                  <a:cubicBezTo>
                    <a:pt x="324" y="0"/>
                    <a:pt x="301" y="23"/>
                    <a:pt x="301" y="53"/>
                  </a:cubicBezTo>
                  <a:cubicBezTo>
                    <a:pt x="301" y="76"/>
                    <a:pt x="312" y="94"/>
                    <a:pt x="336" y="100"/>
                  </a:cubicBezTo>
                  <a:cubicBezTo>
                    <a:pt x="336" y="577"/>
                    <a:pt x="336" y="577"/>
                    <a:pt x="336" y="577"/>
                  </a:cubicBezTo>
                  <a:cubicBezTo>
                    <a:pt x="18" y="1124"/>
                    <a:pt x="18" y="1124"/>
                    <a:pt x="18" y="1124"/>
                  </a:cubicBezTo>
                  <a:cubicBezTo>
                    <a:pt x="0" y="1154"/>
                    <a:pt x="0" y="1195"/>
                    <a:pt x="18" y="1224"/>
                  </a:cubicBezTo>
                  <a:cubicBezTo>
                    <a:pt x="36" y="1254"/>
                    <a:pt x="71" y="1271"/>
                    <a:pt x="106" y="1271"/>
                  </a:cubicBezTo>
                  <a:cubicBezTo>
                    <a:pt x="966" y="1271"/>
                    <a:pt x="966" y="1271"/>
                    <a:pt x="966" y="1271"/>
                  </a:cubicBezTo>
                  <a:cubicBezTo>
                    <a:pt x="1001" y="1271"/>
                    <a:pt x="1037" y="1254"/>
                    <a:pt x="1054" y="1224"/>
                  </a:cubicBezTo>
                  <a:cubicBezTo>
                    <a:pt x="1072" y="1195"/>
                    <a:pt x="1072" y="1154"/>
                    <a:pt x="1054" y="1124"/>
                  </a:cubicBezTo>
                  <a:close/>
                  <a:moveTo>
                    <a:pt x="324" y="53"/>
                  </a:moveTo>
                  <a:lnTo>
                    <a:pt x="324" y="53"/>
                  </a:lnTo>
                  <a:cubicBezTo>
                    <a:pt x="324" y="35"/>
                    <a:pt x="336" y="23"/>
                    <a:pt x="354" y="23"/>
                  </a:cubicBezTo>
                  <a:cubicBezTo>
                    <a:pt x="725" y="23"/>
                    <a:pt x="725" y="23"/>
                    <a:pt x="725" y="23"/>
                  </a:cubicBezTo>
                  <a:cubicBezTo>
                    <a:pt x="742" y="23"/>
                    <a:pt x="754" y="35"/>
                    <a:pt x="754" y="53"/>
                  </a:cubicBezTo>
                  <a:cubicBezTo>
                    <a:pt x="754" y="64"/>
                    <a:pt x="742" y="76"/>
                    <a:pt x="725" y="76"/>
                  </a:cubicBezTo>
                  <a:cubicBezTo>
                    <a:pt x="354" y="76"/>
                    <a:pt x="354" y="76"/>
                    <a:pt x="354" y="76"/>
                  </a:cubicBezTo>
                  <a:cubicBezTo>
                    <a:pt x="336" y="76"/>
                    <a:pt x="324" y="64"/>
                    <a:pt x="324" y="53"/>
                  </a:cubicBezTo>
                  <a:close/>
                  <a:moveTo>
                    <a:pt x="1037" y="1213"/>
                  </a:moveTo>
                  <a:lnTo>
                    <a:pt x="1037" y="1213"/>
                  </a:lnTo>
                  <a:cubicBezTo>
                    <a:pt x="1019" y="1236"/>
                    <a:pt x="995" y="1248"/>
                    <a:pt x="966" y="1248"/>
                  </a:cubicBezTo>
                  <a:cubicBezTo>
                    <a:pt x="106" y="1248"/>
                    <a:pt x="106" y="1248"/>
                    <a:pt x="106" y="1248"/>
                  </a:cubicBezTo>
                  <a:cubicBezTo>
                    <a:pt x="77" y="1248"/>
                    <a:pt x="53" y="1236"/>
                    <a:pt x="41" y="1213"/>
                  </a:cubicBezTo>
                  <a:cubicBezTo>
                    <a:pt x="30" y="1189"/>
                    <a:pt x="30" y="1159"/>
                    <a:pt x="41" y="1136"/>
                  </a:cubicBezTo>
                  <a:cubicBezTo>
                    <a:pt x="359" y="588"/>
                    <a:pt x="359" y="588"/>
                    <a:pt x="359" y="588"/>
                  </a:cubicBezTo>
                  <a:cubicBezTo>
                    <a:pt x="359" y="583"/>
                    <a:pt x="359" y="583"/>
                    <a:pt x="359" y="583"/>
                  </a:cubicBezTo>
                  <a:cubicBezTo>
                    <a:pt x="359" y="106"/>
                    <a:pt x="359" y="106"/>
                    <a:pt x="359" y="106"/>
                  </a:cubicBezTo>
                  <a:cubicBezTo>
                    <a:pt x="713" y="106"/>
                    <a:pt x="713" y="106"/>
                    <a:pt x="713" y="106"/>
                  </a:cubicBezTo>
                  <a:cubicBezTo>
                    <a:pt x="713" y="583"/>
                    <a:pt x="713" y="583"/>
                    <a:pt x="713" y="583"/>
                  </a:cubicBezTo>
                  <a:cubicBezTo>
                    <a:pt x="1037" y="1136"/>
                    <a:pt x="1037" y="1136"/>
                    <a:pt x="1037" y="1136"/>
                  </a:cubicBezTo>
                  <a:cubicBezTo>
                    <a:pt x="1048" y="1159"/>
                    <a:pt x="1048" y="1189"/>
                    <a:pt x="1037" y="12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5" name="Freeform: Shape 124"/>
            <p:cNvSpPr/>
            <p:nvPr/>
          </p:nvSpPr>
          <p:spPr bwMode="auto">
            <a:xfrm>
              <a:off x="1886930" y="4012198"/>
              <a:ext cx="21830" cy="21832"/>
            </a:xfrm>
            <a:custGeom>
              <a:avLst/>
              <a:gdLst>
                <a:gd name="T0" fmla="*/ 47 w 96"/>
                <a:gd name="T1" fmla="*/ 94 h 95"/>
                <a:gd name="T2" fmla="*/ 47 w 96"/>
                <a:gd name="T3" fmla="*/ 94 h 95"/>
                <a:gd name="T4" fmla="*/ 95 w 96"/>
                <a:gd name="T5" fmla="*/ 47 h 95"/>
                <a:gd name="T6" fmla="*/ 47 w 96"/>
                <a:gd name="T7" fmla="*/ 0 h 95"/>
                <a:gd name="T8" fmla="*/ 0 w 96"/>
                <a:gd name="T9" fmla="*/ 47 h 95"/>
                <a:gd name="T10" fmla="*/ 47 w 96"/>
                <a:gd name="T11" fmla="*/ 94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6" h="95">
                  <a:moveTo>
                    <a:pt x="47" y="94"/>
                  </a:moveTo>
                  <a:lnTo>
                    <a:pt x="47" y="94"/>
                  </a:lnTo>
                  <a:cubicBezTo>
                    <a:pt x="77" y="94"/>
                    <a:pt x="95" y="71"/>
                    <a:pt x="95" y="47"/>
                  </a:cubicBezTo>
                  <a:cubicBezTo>
                    <a:pt x="95" y="24"/>
                    <a:pt x="77" y="0"/>
                    <a:pt x="47" y="0"/>
                  </a:cubicBezTo>
                  <a:cubicBezTo>
                    <a:pt x="24" y="0"/>
                    <a:pt x="0" y="24"/>
                    <a:pt x="0" y="47"/>
                  </a:cubicBezTo>
                  <a:cubicBezTo>
                    <a:pt x="0" y="71"/>
                    <a:pt x="24" y="94"/>
                    <a:pt x="47" y="94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6" name="Freeform: Shape 125"/>
            <p:cNvSpPr/>
            <p:nvPr/>
          </p:nvSpPr>
          <p:spPr bwMode="auto">
            <a:xfrm>
              <a:off x="1920668" y="3968535"/>
              <a:ext cx="17861" cy="16870"/>
            </a:xfrm>
            <a:custGeom>
              <a:avLst/>
              <a:gdLst>
                <a:gd name="T0" fmla="*/ 36 w 78"/>
                <a:gd name="T1" fmla="*/ 76 h 77"/>
                <a:gd name="T2" fmla="*/ 36 w 78"/>
                <a:gd name="T3" fmla="*/ 76 h 77"/>
                <a:gd name="T4" fmla="*/ 77 w 78"/>
                <a:gd name="T5" fmla="*/ 41 h 77"/>
                <a:gd name="T6" fmla="*/ 36 w 78"/>
                <a:gd name="T7" fmla="*/ 0 h 77"/>
                <a:gd name="T8" fmla="*/ 0 w 78"/>
                <a:gd name="T9" fmla="*/ 41 h 77"/>
                <a:gd name="T10" fmla="*/ 36 w 78"/>
                <a:gd name="T11" fmla="*/ 76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78" h="77">
                  <a:moveTo>
                    <a:pt x="36" y="76"/>
                  </a:moveTo>
                  <a:lnTo>
                    <a:pt x="36" y="76"/>
                  </a:lnTo>
                  <a:cubicBezTo>
                    <a:pt x="59" y="76"/>
                    <a:pt x="77" y="59"/>
                    <a:pt x="77" y="41"/>
                  </a:cubicBezTo>
                  <a:cubicBezTo>
                    <a:pt x="77" y="18"/>
                    <a:pt x="59" y="0"/>
                    <a:pt x="36" y="0"/>
                  </a:cubicBezTo>
                  <a:cubicBezTo>
                    <a:pt x="18" y="0"/>
                    <a:pt x="0" y="18"/>
                    <a:pt x="0" y="41"/>
                  </a:cubicBezTo>
                  <a:cubicBezTo>
                    <a:pt x="0" y="59"/>
                    <a:pt x="18" y="76"/>
                    <a:pt x="36" y="76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7" name="Freeform: Shape 126"/>
            <p:cNvSpPr/>
            <p:nvPr/>
          </p:nvSpPr>
          <p:spPr bwMode="auto">
            <a:xfrm>
              <a:off x="1939521" y="4001282"/>
              <a:ext cx="28777" cy="29770"/>
            </a:xfrm>
            <a:custGeom>
              <a:avLst/>
              <a:gdLst>
                <a:gd name="T0" fmla="*/ 65 w 130"/>
                <a:gd name="T1" fmla="*/ 130 h 131"/>
                <a:gd name="T2" fmla="*/ 65 w 130"/>
                <a:gd name="T3" fmla="*/ 130 h 131"/>
                <a:gd name="T4" fmla="*/ 129 w 130"/>
                <a:gd name="T5" fmla="*/ 65 h 131"/>
                <a:gd name="T6" fmla="*/ 65 w 130"/>
                <a:gd name="T7" fmla="*/ 0 h 131"/>
                <a:gd name="T8" fmla="*/ 0 w 130"/>
                <a:gd name="T9" fmla="*/ 65 h 131"/>
                <a:gd name="T10" fmla="*/ 65 w 130"/>
                <a:gd name="T11" fmla="*/ 130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0" h="131">
                  <a:moveTo>
                    <a:pt x="65" y="130"/>
                  </a:moveTo>
                  <a:lnTo>
                    <a:pt x="65" y="130"/>
                  </a:lnTo>
                  <a:cubicBezTo>
                    <a:pt x="100" y="130"/>
                    <a:pt x="129" y="100"/>
                    <a:pt x="129" y="65"/>
                  </a:cubicBezTo>
                  <a:cubicBezTo>
                    <a:pt x="129" y="30"/>
                    <a:pt x="100" y="0"/>
                    <a:pt x="65" y="0"/>
                  </a:cubicBezTo>
                  <a:cubicBezTo>
                    <a:pt x="29" y="0"/>
                    <a:pt x="0" y="30"/>
                    <a:pt x="0" y="65"/>
                  </a:cubicBezTo>
                  <a:cubicBezTo>
                    <a:pt x="0" y="100"/>
                    <a:pt x="29" y="130"/>
                    <a:pt x="65" y="130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8" name="Freeform: Shape 127"/>
            <p:cNvSpPr/>
            <p:nvPr/>
          </p:nvSpPr>
          <p:spPr bwMode="auto">
            <a:xfrm>
              <a:off x="1912729" y="4058839"/>
              <a:ext cx="13892" cy="13893"/>
            </a:xfrm>
            <a:custGeom>
              <a:avLst/>
              <a:gdLst>
                <a:gd name="T0" fmla="*/ 30 w 60"/>
                <a:gd name="T1" fmla="*/ 59 h 60"/>
                <a:gd name="T2" fmla="*/ 30 w 60"/>
                <a:gd name="T3" fmla="*/ 59 h 60"/>
                <a:gd name="T4" fmla="*/ 59 w 60"/>
                <a:gd name="T5" fmla="*/ 30 h 60"/>
                <a:gd name="T6" fmla="*/ 30 w 60"/>
                <a:gd name="T7" fmla="*/ 0 h 60"/>
                <a:gd name="T8" fmla="*/ 0 w 60"/>
                <a:gd name="T9" fmla="*/ 30 h 60"/>
                <a:gd name="T10" fmla="*/ 30 w 60"/>
                <a:gd name="T11" fmla="*/ 59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0" h="60">
                  <a:moveTo>
                    <a:pt x="30" y="59"/>
                  </a:moveTo>
                  <a:lnTo>
                    <a:pt x="30" y="59"/>
                  </a:lnTo>
                  <a:cubicBezTo>
                    <a:pt x="41" y="59"/>
                    <a:pt x="59" y="47"/>
                    <a:pt x="59" y="30"/>
                  </a:cubicBezTo>
                  <a:cubicBezTo>
                    <a:pt x="59" y="12"/>
                    <a:pt x="41" y="0"/>
                    <a:pt x="30" y="0"/>
                  </a:cubicBezTo>
                  <a:cubicBezTo>
                    <a:pt x="12" y="0"/>
                    <a:pt x="0" y="12"/>
                    <a:pt x="0" y="30"/>
                  </a:cubicBezTo>
                  <a:cubicBezTo>
                    <a:pt x="0" y="47"/>
                    <a:pt x="12" y="59"/>
                    <a:pt x="30" y="59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49" name="Freeform: Shape 128"/>
            <p:cNvSpPr/>
            <p:nvPr/>
          </p:nvSpPr>
          <p:spPr bwMode="auto">
            <a:xfrm>
              <a:off x="1817469" y="4259295"/>
              <a:ext cx="216320" cy="94275"/>
            </a:xfrm>
            <a:custGeom>
              <a:avLst/>
              <a:gdLst>
                <a:gd name="T0" fmla="*/ 772 w 961"/>
                <a:gd name="T1" fmla="*/ 42 h 419"/>
                <a:gd name="T2" fmla="*/ 772 w 961"/>
                <a:gd name="T3" fmla="*/ 42 h 419"/>
                <a:gd name="T4" fmla="*/ 642 w 961"/>
                <a:gd name="T5" fmla="*/ 42 h 419"/>
                <a:gd name="T6" fmla="*/ 607 w 961"/>
                <a:gd name="T7" fmla="*/ 24 h 419"/>
                <a:gd name="T8" fmla="*/ 565 w 961"/>
                <a:gd name="T9" fmla="*/ 42 h 419"/>
                <a:gd name="T10" fmla="*/ 489 w 961"/>
                <a:gd name="T11" fmla="*/ 42 h 419"/>
                <a:gd name="T12" fmla="*/ 407 w 961"/>
                <a:gd name="T13" fmla="*/ 0 h 419"/>
                <a:gd name="T14" fmla="*/ 330 w 961"/>
                <a:gd name="T15" fmla="*/ 42 h 419"/>
                <a:gd name="T16" fmla="*/ 183 w 961"/>
                <a:gd name="T17" fmla="*/ 42 h 419"/>
                <a:gd name="T18" fmla="*/ 6 w 961"/>
                <a:gd name="T19" fmla="*/ 354 h 419"/>
                <a:gd name="T20" fmla="*/ 6 w 961"/>
                <a:gd name="T21" fmla="*/ 395 h 419"/>
                <a:gd name="T22" fmla="*/ 47 w 961"/>
                <a:gd name="T23" fmla="*/ 418 h 419"/>
                <a:gd name="T24" fmla="*/ 907 w 961"/>
                <a:gd name="T25" fmla="*/ 418 h 419"/>
                <a:gd name="T26" fmla="*/ 948 w 961"/>
                <a:gd name="T27" fmla="*/ 395 h 419"/>
                <a:gd name="T28" fmla="*/ 948 w 961"/>
                <a:gd name="T29" fmla="*/ 354 h 419"/>
                <a:gd name="T30" fmla="*/ 772 w 961"/>
                <a:gd name="T31" fmla="*/ 42 h 419"/>
                <a:gd name="T32" fmla="*/ 300 w 961"/>
                <a:gd name="T33" fmla="*/ 324 h 419"/>
                <a:gd name="T34" fmla="*/ 300 w 961"/>
                <a:gd name="T35" fmla="*/ 324 h 419"/>
                <a:gd name="T36" fmla="*/ 248 w 961"/>
                <a:gd name="T37" fmla="*/ 271 h 419"/>
                <a:gd name="T38" fmla="*/ 300 w 961"/>
                <a:gd name="T39" fmla="*/ 218 h 419"/>
                <a:gd name="T40" fmla="*/ 353 w 961"/>
                <a:gd name="T41" fmla="*/ 271 h 419"/>
                <a:gd name="T42" fmla="*/ 300 w 961"/>
                <a:gd name="T43" fmla="*/ 324 h 419"/>
                <a:gd name="T44" fmla="*/ 407 w 961"/>
                <a:gd name="T45" fmla="*/ 130 h 419"/>
                <a:gd name="T46" fmla="*/ 407 w 961"/>
                <a:gd name="T47" fmla="*/ 130 h 419"/>
                <a:gd name="T48" fmla="*/ 371 w 961"/>
                <a:gd name="T49" fmla="*/ 89 h 419"/>
                <a:gd name="T50" fmla="*/ 407 w 961"/>
                <a:gd name="T51" fmla="*/ 53 h 419"/>
                <a:gd name="T52" fmla="*/ 448 w 961"/>
                <a:gd name="T53" fmla="*/ 89 h 419"/>
                <a:gd name="T54" fmla="*/ 407 w 961"/>
                <a:gd name="T55" fmla="*/ 130 h 419"/>
                <a:gd name="T56" fmla="*/ 607 w 961"/>
                <a:gd name="T57" fmla="*/ 53 h 419"/>
                <a:gd name="T58" fmla="*/ 607 w 961"/>
                <a:gd name="T59" fmla="*/ 53 h 419"/>
                <a:gd name="T60" fmla="*/ 624 w 961"/>
                <a:gd name="T61" fmla="*/ 71 h 419"/>
                <a:gd name="T62" fmla="*/ 607 w 961"/>
                <a:gd name="T63" fmla="*/ 83 h 419"/>
                <a:gd name="T64" fmla="*/ 589 w 961"/>
                <a:gd name="T65" fmla="*/ 71 h 419"/>
                <a:gd name="T66" fmla="*/ 607 w 961"/>
                <a:gd name="T67" fmla="*/ 53 h 419"/>
                <a:gd name="T68" fmla="*/ 560 w 961"/>
                <a:gd name="T69" fmla="*/ 289 h 419"/>
                <a:gd name="T70" fmla="*/ 560 w 961"/>
                <a:gd name="T71" fmla="*/ 289 h 419"/>
                <a:gd name="T72" fmla="*/ 477 w 961"/>
                <a:gd name="T73" fmla="*/ 206 h 419"/>
                <a:gd name="T74" fmla="*/ 560 w 961"/>
                <a:gd name="T75" fmla="*/ 124 h 419"/>
                <a:gd name="T76" fmla="*/ 642 w 961"/>
                <a:gd name="T77" fmla="*/ 206 h 419"/>
                <a:gd name="T78" fmla="*/ 560 w 961"/>
                <a:gd name="T79" fmla="*/ 289 h 419"/>
                <a:gd name="T80" fmla="*/ 695 w 961"/>
                <a:gd name="T81" fmla="*/ 366 h 419"/>
                <a:gd name="T82" fmla="*/ 695 w 961"/>
                <a:gd name="T83" fmla="*/ 366 h 419"/>
                <a:gd name="T84" fmla="*/ 671 w 961"/>
                <a:gd name="T85" fmla="*/ 342 h 419"/>
                <a:gd name="T86" fmla="*/ 695 w 961"/>
                <a:gd name="T87" fmla="*/ 318 h 419"/>
                <a:gd name="T88" fmla="*/ 719 w 961"/>
                <a:gd name="T89" fmla="*/ 342 h 419"/>
                <a:gd name="T90" fmla="*/ 695 w 961"/>
                <a:gd name="T91" fmla="*/ 366 h 4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961" h="419">
                  <a:moveTo>
                    <a:pt x="772" y="42"/>
                  </a:moveTo>
                  <a:lnTo>
                    <a:pt x="772" y="42"/>
                  </a:lnTo>
                  <a:cubicBezTo>
                    <a:pt x="642" y="42"/>
                    <a:pt x="642" y="42"/>
                    <a:pt x="642" y="42"/>
                  </a:cubicBezTo>
                  <a:cubicBezTo>
                    <a:pt x="636" y="30"/>
                    <a:pt x="619" y="24"/>
                    <a:pt x="607" y="24"/>
                  </a:cubicBezTo>
                  <a:cubicBezTo>
                    <a:pt x="589" y="24"/>
                    <a:pt x="577" y="30"/>
                    <a:pt x="565" y="42"/>
                  </a:cubicBezTo>
                  <a:cubicBezTo>
                    <a:pt x="489" y="42"/>
                    <a:pt x="489" y="42"/>
                    <a:pt x="489" y="42"/>
                  </a:cubicBezTo>
                  <a:cubicBezTo>
                    <a:pt x="471" y="18"/>
                    <a:pt x="442" y="0"/>
                    <a:pt x="407" y="0"/>
                  </a:cubicBezTo>
                  <a:cubicBezTo>
                    <a:pt x="377" y="0"/>
                    <a:pt x="348" y="18"/>
                    <a:pt x="330" y="42"/>
                  </a:cubicBezTo>
                  <a:cubicBezTo>
                    <a:pt x="183" y="42"/>
                    <a:pt x="183" y="42"/>
                    <a:pt x="183" y="42"/>
                  </a:cubicBezTo>
                  <a:cubicBezTo>
                    <a:pt x="6" y="354"/>
                    <a:pt x="6" y="354"/>
                    <a:pt x="6" y="354"/>
                  </a:cubicBezTo>
                  <a:cubicBezTo>
                    <a:pt x="0" y="366"/>
                    <a:pt x="0" y="383"/>
                    <a:pt x="6" y="395"/>
                  </a:cubicBezTo>
                  <a:cubicBezTo>
                    <a:pt x="12" y="413"/>
                    <a:pt x="30" y="418"/>
                    <a:pt x="47" y="418"/>
                  </a:cubicBezTo>
                  <a:cubicBezTo>
                    <a:pt x="907" y="418"/>
                    <a:pt x="907" y="418"/>
                    <a:pt x="907" y="418"/>
                  </a:cubicBezTo>
                  <a:cubicBezTo>
                    <a:pt x="925" y="418"/>
                    <a:pt x="942" y="413"/>
                    <a:pt x="948" y="395"/>
                  </a:cubicBezTo>
                  <a:cubicBezTo>
                    <a:pt x="960" y="383"/>
                    <a:pt x="960" y="366"/>
                    <a:pt x="948" y="354"/>
                  </a:cubicBezTo>
                  <a:lnTo>
                    <a:pt x="772" y="42"/>
                  </a:lnTo>
                  <a:close/>
                  <a:moveTo>
                    <a:pt x="300" y="324"/>
                  </a:moveTo>
                  <a:lnTo>
                    <a:pt x="300" y="324"/>
                  </a:lnTo>
                  <a:cubicBezTo>
                    <a:pt x="271" y="324"/>
                    <a:pt x="248" y="301"/>
                    <a:pt x="248" y="271"/>
                  </a:cubicBezTo>
                  <a:cubicBezTo>
                    <a:pt x="248" y="242"/>
                    <a:pt x="271" y="218"/>
                    <a:pt x="300" y="218"/>
                  </a:cubicBezTo>
                  <a:cubicBezTo>
                    <a:pt x="330" y="218"/>
                    <a:pt x="353" y="242"/>
                    <a:pt x="353" y="271"/>
                  </a:cubicBezTo>
                  <a:cubicBezTo>
                    <a:pt x="353" y="301"/>
                    <a:pt x="330" y="324"/>
                    <a:pt x="300" y="324"/>
                  </a:cubicBezTo>
                  <a:close/>
                  <a:moveTo>
                    <a:pt x="407" y="130"/>
                  </a:moveTo>
                  <a:lnTo>
                    <a:pt x="407" y="130"/>
                  </a:lnTo>
                  <a:cubicBezTo>
                    <a:pt x="389" y="130"/>
                    <a:pt x="371" y="112"/>
                    <a:pt x="371" y="89"/>
                  </a:cubicBezTo>
                  <a:cubicBezTo>
                    <a:pt x="371" y="71"/>
                    <a:pt x="389" y="53"/>
                    <a:pt x="407" y="53"/>
                  </a:cubicBezTo>
                  <a:cubicBezTo>
                    <a:pt x="430" y="53"/>
                    <a:pt x="448" y="71"/>
                    <a:pt x="448" y="89"/>
                  </a:cubicBezTo>
                  <a:cubicBezTo>
                    <a:pt x="448" y="112"/>
                    <a:pt x="430" y="130"/>
                    <a:pt x="407" y="130"/>
                  </a:cubicBezTo>
                  <a:close/>
                  <a:moveTo>
                    <a:pt x="607" y="53"/>
                  </a:moveTo>
                  <a:lnTo>
                    <a:pt x="607" y="53"/>
                  </a:lnTo>
                  <a:cubicBezTo>
                    <a:pt x="612" y="53"/>
                    <a:pt x="624" y="59"/>
                    <a:pt x="624" y="71"/>
                  </a:cubicBezTo>
                  <a:cubicBezTo>
                    <a:pt x="624" y="77"/>
                    <a:pt x="612" y="83"/>
                    <a:pt x="607" y="83"/>
                  </a:cubicBezTo>
                  <a:cubicBezTo>
                    <a:pt x="595" y="83"/>
                    <a:pt x="589" y="77"/>
                    <a:pt x="589" y="71"/>
                  </a:cubicBezTo>
                  <a:cubicBezTo>
                    <a:pt x="589" y="59"/>
                    <a:pt x="595" y="53"/>
                    <a:pt x="607" y="53"/>
                  </a:cubicBezTo>
                  <a:close/>
                  <a:moveTo>
                    <a:pt x="560" y="289"/>
                  </a:moveTo>
                  <a:lnTo>
                    <a:pt x="560" y="289"/>
                  </a:lnTo>
                  <a:cubicBezTo>
                    <a:pt x="518" y="289"/>
                    <a:pt x="477" y="248"/>
                    <a:pt x="477" y="206"/>
                  </a:cubicBezTo>
                  <a:cubicBezTo>
                    <a:pt x="477" y="159"/>
                    <a:pt x="518" y="124"/>
                    <a:pt x="560" y="124"/>
                  </a:cubicBezTo>
                  <a:cubicBezTo>
                    <a:pt x="607" y="124"/>
                    <a:pt x="642" y="159"/>
                    <a:pt x="642" y="206"/>
                  </a:cubicBezTo>
                  <a:cubicBezTo>
                    <a:pt x="642" y="248"/>
                    <a:pt x="607" y="289"/>
                    <a:pt x="560" y="289"/>
                  </a:cubicBezTo>
                  <a:close/>
                  <a:moveTo>
                    <a:pt x="695" y="366"/>
                  </a:moveTo>
                  <a:lnTo>
                    <a:pt x="695" y="366"/>
                  </a:lnTo>
                  <a:cubicBezTo>
                    <a:pt x="683" y="366"/>
                    <a:pt x="671" y="354"/>
                    <a:pt x="671" y="342"/>
                  </a:cubicBezTo>
                  <a:cubicBezTo>
                    <a:pt x="671" y="324"/>
                    <a:pt x="683" y="318"/>
                    <a:pt x="695" y="318"/>
                  </a:cubicBezTo>
                  <a:cubicBezTo>
                    <a:pt x="713" y="318"/>
                    <a:pt x="719" y="324"/>
                    <a:pt x="719" y="342"/>
                  </a:cubicBezTo>
                  <a:cubicBezTo>
                    <a:pt x="719" y="354"/>
                    <a:pt x="713" y="366"/>
                    <a:pt x="695" y="36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50" name="Freeform: Shape 129"/>
            <p:cNvSpPr/>
            <p:nvPr/>
          </p:nvSpPr>
          <p:spPr bwMode="auto">
            <a:xfrm>
              <a:off x="2696641" y="4106472"/>
              <a:ext cx="176629" cy="228243"/>
            </a:xfrm>
            <a:custGeom>
              <a:avLst/>
              <a:gdLst>
                <a:gd name="T0" fmla="*/ 760 w 784"/>
                <a:gd name="T1" fmla="*/ 919 h 1014"/>
                <a:gd name="T2" fmla="*/ 424 w 784"/>
                <a:gd name="T3" fmla="*/ 766 h 1014"/>
                <a:gd name="T4" fmla="*/ 695 w 784"/>
                <a:gd name="T5" fmla="*/ 130 h 1014"/>
                <a:gd name="T6" fmla="*/ 289 w 784"/>
                <a:gd name="T7" fmla="*/ 707 h 1014"/>
                <a:gd name="T8" fmla="*/ 0 w 784"/>
                <a:gd name="T9" fmla="*/ 577 h 1014"/>
                <a:gd name="T10" fmla="*/ 783 w 784"/>
                <a:gd name="T11" fmla="*/ 0 h 1014"/>
                <a:gd name="T12" fmla="*/ 760 w 784"/>
                <a:gd name="T13" fmla="*/ 919 h 1014"/>
                <a:gd name="T14" fmla="*/ 330 w 784"/>
                <a:gd name="T15" fmla="*/ 1013 h 1014"/>
                <a:gd name="T16" fmla="*/ 277 w 784"/>
                <a:gd name="T17" fmla="*/ 801 h 1014"/>
                <a:gd name="T18" fmla="*/ 465 w 784"/>
                <a:gd name="T19" fmla="*/ 872 h 1014"/>
                <a:gd name="T20" fmla="*/ 330 w 784"/>
                <a:gd name="T21" fmla="*/ 1013 h 10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784" h="1014">
                  <a:moveTo>
                    <a:pt x="760" y="919"/>
                  </a:moveTo>
                  <a:lnTo>
                    <a:pt x="424" y="766"/>
                  </a:lnTo>
                  <a:lnTo>
                    <a:pt x="695" y="130"/>
                  </a:lnTo>
                  <a:lnTo>
                    <a:pt x="289" y="707"/>
                  </a:lnTo>
                  <a:lnTo>
                    <a:pt x="0" y="577"/>
                  </a:lnTo>
                  <a:lnTo>
                    <a:pt x="783" y="0"/>
                  </a:lnTo>
                  <a:lnTo>
                    <a:pt x="760" y="919"/>
                  </a:lnTo>
                  <a:close/>
                  <a:moveTo>
                    <a:pt x="330" y="1013"/>
                  </a:moveTo>
                  <a:lnTo>
                    <a:pt x="277" y="801"/>
                  </a:lnTo>
                  <a:lnTo>
                    <a:pt x="465" y="872"/>
                  </a:lnTo>
                  <a:lnTo>
                    <a:pt x="330" y="10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51" name="Freeform: Shape 130"/>
            <p:cNvSpPr/>
            <p:nvPr/>
          </p:nvSpPr>
          <p:spPr bwMode="auto">
            <a:xfrm>
              <a:off x="3020129" y="2191219"/>
              <a:ext cx="94268" cy="102213"/>
            </a:xfrm>
            <a:custGeom>
              <a:avLst/>
              <a:gdLst>
                <a:gd name="T0" fmla="*/ 0 w 418"/>
                <a:gd name="T1" fmla="*/ 454 h 455"/>
                <a:gd name="T2" fmla="*/ 0 w 418"/>
                <a:gd name="T3" fmla="*/ 454 h 455"/>
                <a:gd name="T4" fmla="*/ 417 w 418"/>
                <a:gd name="T5" fmla="*/ 271 h 455"/>
                <a:gd name="T6" fmla="*/ 0 w 418"/>
                <a:gd name="T7" fmla="*/ 0 h 455"/>
                <a:gd name="T8" fmla="*/ 0 w 418"/>
                <a:gd name="T9" fmla="*/ 454 h 4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18" h="455">
                  <a:moveTo>
                    <a:pt x="0" y="454"/>
                  </a:moveTo>
                  <a:lnTo>
                    <a:pt x="0" y="454"/>
                  </a:lnTo>
                  <a:cubicBezTo>
                    <a:pt x="417" y="271"/>
                    <a:pt x="417" y="271"/>
                    <a:pt x="417" y="271"/>
                  </a:cubicBezTo>
                  <a:cubicBezTo>
                    <a:pt x="340" y="118"/>
                    <a:pt x="187" y="6"/>
                    <a:pt x="0" y="0"/>
                  </a:cubicBezTo>
                  <a:lnTo>
                    <a:pt x="0" y="454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52" name="Freeform: Shape 131"/>
            <p:cNvSpPr/>
            <p:nvPr/>
          </p:nvSpPr>
          <p:spPr bwMode="auto">
            <a:xfrm>
              <a:off x="2908000" y="2191219"/>
              <a:ext cx="170674" cy="217327"/>
            </a:xfrm>
            <a:custGeom>
              <a:avLst/>
              <a:gdLst>
                <a:gd name="T0" fmla="*/ 465 w 760"/>
                <a:gd name="T1" fmla="*/ 489 h 967"/>
                <a:gd name="T2" fmla="*/ 465 w 760"/>
                <a:gd name="T3" fmla="*/ 489 h 967"/>
                <a:gd name="T4" fmla="*/ 465 w 760"/>
                <a:gd name="T5" fmla="*/ 0 h 967"/>
                <a:gd name="T6" fmla="*/ 0 w 760"/>
                <a:gd name="T7" fmla="*/ 483 h 967"/>
                <a:gd name="T8" fmla="*/ 483 w 760"/>
                <a:gd name="T9" fmla="*/ 966 h 967"/>
                <a:gd name="T10" fmla="*/ 741 w 760"/>
                <a:gd name="T11" fmla="*/ 889 h 967"/>
                <a:gd name="T12" fmla="*/ 741 w 760"/>
                <a:gd name="T13" fmla="*/ 889 h 967"/>
                <a:gd name="T14" fmla="*/ 753 w 760"/>
                <a:gd name="T15" fmla="*/ 883 h 967"/>
                <a:gd name="T16" fmla="*/ 753 w 760"/>
                <a:gd name="T17" fmla="*/ 883 h 967"/>
                <a:gd name="T18" fmla="*/ 759 w 760"/>
                <a:gd name="T19" fmla="*/ 877 h 967"/>
                <a:gd name="T20" fmla="*/ 465 w 760"/>
                <a:gd name="T21" fmla="*/ 489 h 9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760" h="967">
                  <a:moveTo>
                    <a:pt x="465" y="489"/>
                  </a:moveTo>
                  <a:lnTo>
                    <a:pt x="465" y="489"/>
                  </a:lnTo>
                  <a:cubicBezTo>
                    <a:pt x="465" y="0"/>
                    <a:pt x="465" y="0"/>
                    <a:pt x="465" y="0"/>
                  </a:cubicBezTo>
                  <a:cubicBezTo>
                    <a:pt x="206" y="6"/>
                    <a:pt x="0" y="218"/>
                    <a:pt x="0" y="483"/>
                  </a:cubicBezTo>
                  <a:cubicBezTo>
                    <a:pt x="0" y="748"/>
                    <a:pt x="218" y="966"/>
                    <a:pt x="483" y="966"/>
                  </a:cubicBezTo>
                  <a:cubicBezTo>
                    <a:pt x="577" y="966"/>
                    <a:pt x="664" y="936"/>
                    <a:pt x="741" y="889"/>
                  </a:cubicBezTo>
                  <a:lnTo>
                    <a:pt x="741" y="889"/>
                  </a:lnTo>
                  <a:cubicBezTo>
                    <a:pt x="753" y="883"/>
                    <a:pt x="753" y="883"/>
                    <a:pt x="753" y="883"/>
                  </a:cubicBezTo>
                  <a:lnTo>
                    <a:pt x="753" y="883"/>
                  </a:lnTo>
                  <a:cubicBezTo>
                    <a:pt x="759" y="877"/>
                    <a:pt x="759" y="877"/>
                    <a:pt x="759" y="877"/>
                  </a:cubicBezTo>
                  <a:lnTo>
                    <a:pt x="465" y="489"/>
                  </a:ln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53" name="Freeform: Shape 132"/>
            <p:cNvSpPr/>
            <p:nvPr/>
          </p:nvSpPr>
          <p:spPr bwMode="auto">
            <a:xfrm>
              <a:off x="3023106" y="2260683"/>
              <a:ext cx="102206" cy="123052"/>
            </a:xfrm>
            <a:custGeom>
              <a:avLst/>
              <a:gdLst>
                <a:gd name="T0" fmla="*/ 453 w 454"/>
                <a:gd name="T1" fmla="*/ 177 h 549"/>
                <a:gd name="T2" fmla="*/ 453 w 454"/>
                <a:gd name="T3" fmla="*/ 177 h 549"/>
                <a:gd name="T4" fmla="*/ 423 w 454"/>
                <a:gd name="T5" fmla="*/ 0 h 549"/>
                <a:gd name="T6" fmla="*/ 0 w 454"/>
                <a:gd name="T7" fmla="*/ 183 h 549"/>
                <a:gd name="T8" fmla="*/ 276 w 454"/>
                <a:gd name="T9" fmla="*/ 548 h 549"/>
                <a:gd name="T10" fmla="*/ 453 w 454"/>
                <a:gd name="T11" fmla="*/ 177 h 5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54" h="549">
                  <a:moveTo>
                    <a:pt x="453" y="177"/>
                  </a:moveTo>
                  <a:lnTo>
                    <a:pt x="453" y="177"/>
                  </a:lnTo>
                  <a:cubicBezTo>
                    <a:pt x="453" y="112"/>
                    <a:pt x="441" y="53"/>
                    <a:pt x="423" y="0"/>
                  </a:cubicBezTo>
                  <a:cubicBezTo>
                    <a:pt x="0" y="183"/>
                    <a:pt x="0" y="183"/>
                    <a:pt x="0" y="183"/>
                  </a:cubicBezTo>
                  <a:cubicBezTo>
                    <a:pt x="276" y="548"/>
                    <a:pt x="276" y="548"/>
                    <a:pt x="276" y="548"/>
                  </a:cubicBezTo>
                  <a:cubicBezTo>
                    <a:pt x="382" y="460"/>
                    <a:pt x="453" y="324"/>
                    <a:pt x="453" y="177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54" name="Freeform: Shape 133"/>
            <p:cNvSpPr/>
            <p:nvPr/>
          </p:nvSpPr>
          <p:spPr bwMode="auto">
            <a:xfrm>
              <a:off x="2841516" y="1695040"/>
              <a:ext cx="321503" cy="30763"/>
            </a:xfrm>
            <a:custGeom>
              <a:avLst/>
              <a:gdLst>
                <a:gd name="T0" fmla="*/ 1429 w 1430"/>
                <a:gd name="T1" fmla="*/ 0 h 137"/>
                <a:gd name="T2" fmla="*/ 0 w 1430"/>
                <a:gd name="T3" fmla="*/ 0 h 137"/>
                <a:gd name="T4" fmla="*/ 0 w 1430"/>
                <a:gd name="T5" fmla="*/ 136 h 137"/>
                <a:gd name="T6" fmla="*/ 1429 w 1430"/>
                <a:gd name="T7" fmla="*/ 136 h 137"/>
                <a:gd name="T8" fmla="*/ 1429 w 1430"/>
                <a:gd name="T9" fmla="*/ 0 h 137"/>
                <a:gd name="T10" fmla="*/ 1365 w 1430"/>
                <a:gd name="T11" fmla="*/ 83 h 137"/>
                <a:gd name="T12" fmla="*/ 1247 w 1430"/>
                <a:gd name="T13" fmla="*/ 83 h 137"/>
                <a:gd name="T14" fmla="*/ 1247 w 1430"/>
                <a:gd name="T15" fmla="*/ 53 h 137"/>
                <a:gd name="T16" fmla="*/ 1365 w 1430"/>
                <a:gd name="T17" fmla="*/ 53 h 137"/>
                <a:gd name="T18" fmla="*/ 1365 w 1430"/>
                <a:gd name="T19" fmla="*/ 83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430" h="137">
                  <a:moveTo>
                    <a:pt x="1429" y="0"/>
                  </a:moveTo>
                  <a:lnTo>
                    <a:pt x="0" y="0"/>
                  </a:lnTo>
                  <a:lnTo>
                    <a:pt x="0" y="136"/>
                  </a:lnTo>
                  <a:lnTo>
                    <a:pt x="1429" y="136"/>
                  </a:lnTo>
                  <a:lnTo>
                    <a:pt x="1429" y="0"/>
                  </a:lnTo>
                  <a:close/>
                  <a:moveTo>
                    <a:pt x="1365" y="83"/>
                  </a:moveTo>
                  <a:lnTo>
                    <a:pt x="1247" y="83"/>
                  </a:lnTo>
                  <a:lnTo>
                    <a:pt x="1247" y="53"/>
                  </a:lnTo>
                  <a:lnTo>
                    <a:pt x="1365" y="53"/>
                  </a:lnTo>
                  <a:lnTo>
                    <a:pt x="1365" y="8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55" name="Freeform: Shape 134"/>
            <p:cNvSpPr/>
            <p:nvPr/>
          </p:nvSpPr>
          <p:spPr bwMode="auto">
            <a:xfrm>
              <a:off x="2855409" y="1505499"/>
              <a:ext cx="291734" cy="180609"/>
            </a:xfrm>
            <a:custGeom>
              <a:avLst/>
              <a:gdLst>
                <a:gd name="T0" fmla="*/ 1295 w 1296"/>
                <a:gd name="T1" fmla="*/ 0 h 802"/>
                <a:gd name="T2" fmla="*/ 0 w 1296"/>
                <a:gd name="T3" fmla="*/ 0 h 802"/>
                <a:gd name="T4" fmla="*/ 0 w 1296"/>
                <a:gd name="T5" fmla="*/ 801 h 802"/>
                <a:gd name="T6" fmla="*/ 1295 w 1296"/>
                <a:gd name="T7" fmla="*/ 801 h 802"/>
                <a:gd name="T8" fmla="*/ 1295 w 1296"/>
                <a:gd name="T9" fmla="*/ 0 h 802"/>
                <a:gd name="T10" fmla="*/ 1154 w 1296"/>
                <a:gd name="T11" fmla="*/ 689 h 802"/>
                <a:gd name="T12" fmla="*/ 148 w 1296"/>
                <a:gd name="T13" fmla="*/ 689 h 802"/>
                <a:gd name="T14" fmla="*/ 148 w 1296"/>
                <a:gd name="T15" fmla="*/ 112 h 802"/>
                <a:gd name="T16" fmla="*/ 1154 w 1296"/>
                <a:gd name="T17" fmla="*/ 112 h 802"/>
                <a:gd name="T18" fmla="*/ 1154 w 1296"/>
                <a:gd name="T19" fmla="*/ 689 h 8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6" h="802">
                  <a:moveTo>
                    <a:pt x="1295" y="0"/>
                  </a:moveTo>
                  <a:lnTo>
                    <a:pt x="0" y="0"/>
                  </a:lnTo>
                  <a:lnTo>
                    <a:pt x="0" y="801"/>
                  </a:lnTo>
                  <a:lnTo>
                    <a:pt x="1295" y="801"/>
                  </a:lnTo>
                  <a:lnTo>
                    <a:pt x="1295" y="0"/>
                  </a:lnTo>
                  <a:close/>
                  <a:moveTo>
                    <a:pt x="1154" y="689"/>
                  </a:moveTo>
                  <a:lnTo>
                    <a:pt x="148" y="689"/>
                  </a:lnTo>
                  <a:lnTo>
                    <a:pt x="148" y="112"/>
                  </a:lnTo>
                  <a:lnTo>
                    <a:pt x="1154" y="112"/>
                  </a:lnTo>
                  <a:lnTo>
                    <a:pt x="1154" y="689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/>
          </p:spPr>
          <p:txBody>
            <a:bodyPr anchor="ctr"/>
            <a:lstStyle/>
            <a:p>
              <a:pPr algn="ctr"/>
            </a:p>
          </p:txBody>
        </p:sp>
      </p:grpSp>
      <p:grpSp>
        <p:nvGrpSpPr>
          <p:cNvPr id="2" name="千图PPT彼岸天：ID 8661124库_组合 1"/>
          <p:cNvGrpSpPr/>
          <p:nvPr>
            <p:custDataLst>
              <p:tags r:id="rId2"/>
            </p:custDataLst>
          </p:nvPr>
        </p:nvGrpSpPr>
        <p:grpSpPr>
          <a:xfrm>
            <a:off x="6016516" y="1506157"/>
            <a:ext cx="5456347" cy="842854"/>
            <a:chOff x="6016516" y="1506157"/>
            <a:chExt cx="5456347" cy="842854"/>
          </a:xfrm>
        </p:grpSpPr>
        <p:sp>
          <p:nvSpPr>
            <p:cNvPr id="5" name="Oval 135"/>
            <p:cNvSpPr/>
            <p:nvPr/>
          </p:nvSpPr>
          <p:spPr>
            <a:xfrm>
              <a:off x="6144913" y="1506157"/>
              <a:ext cx="842635" cy="842854"/>
            </a:xfrm>
            <a:prstGeom prst="ellipse">
              <a:avLst/>
            </a:prstGeom>
            <a:noFill/>
            <a:ln w="38100" cmpd="sng">
              <a:solidFill>
                <a:schemeClr val="accent1"/>
              </a:solidFill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6" name="TextBox 137"/>
            <p:cNvSpPr txBox="1"/>
            <p:nvPr/>
          </p:nvSpPr>
          <p:spPr>
            <a:xfrm>
              <a:off x="6016516" y="1613406"/>
              <a:ext cx="1099427" cy="615450"/>
            </a:xfrm>
            <a:prstGeom prst="rect">
              <a:avLst/>
            </a:prstGeom>
          </p:spPr>
          <p:txBody>
            <a:bodyPr vert="horz" wrap="none" lIns="243744" tIns="121869" rIns="243744" bIns="121869">
              <a:normAutofit/>
            </a:bodyPr>
            <a:lstStyle/>
            <a:p>
              <a:pPr marL="0" indent="0" algn="ctr">
                <a:spcBef>
                  <a:spcPct val="0"/>
                </a:spcBef>
                <a:buNone/>
              </a:pPr>
              <a:r>
                <a:rPr lang="en-US" sz="2400" b="1">
                  <a:solidFill>
                    <a:schemeClr val="accent1"/>
                  </a:solidFill>
                </a:rPr>
                <a:t>25%</a:t>
              </a:r>
              <a:endParaRPr lang="en-US" sz="2400" b="1">
                <a:solidFill>
                  <a:schemeClr val="accent1"/>
                </a:solidFill>
              </a:endParaRPr>
            </a:p>
          </p:txBody>
        </p:sp>
        <p:grpSp>
          <p:nvGrpSpPr>
            <p:cNvPr id="13" name="Group 140"/>
            <p:cNvGrpSpPr/>
            <p:nvPr/>
          </p:nvGrpSpPr>
          <p:grpSpPr>
            <a:xfrm>
              <a:off x="6987548" y="1558252"/>
              <a:ext cx="4485315" cy="738664"/>
              <a:chOff x="7244340" y="1605636"/>
              <a:chExt cx="4228523" cy="738664"/>
            </a:xfrm>
          </p:grpSpPr>
          <p:sp>
            <p:nvSpPr>
              <p:cNvPr id="23" name="TextBox 136"/>
              <p:cNvSpPr txBox="1"/>
              <p:nvPr/>
            </p:nvSpPr>
            <p:spPr>
              <a:xfrm>
                <a:off x="7244340" y="1882635"/>
                <a:ext cx="4228523" cy="461665"/>
              </a:xfrm>
              <a:prstGeom prst="rect">
                <a:avLst/>
              </a:prstGeom>
            </p:spPr>
            <p:txBody>
              <a:bodyPr vert="horz" wrap="square" lIns="216000" tIns="0" rIns="0" bIns="0" anchor="ctr" anchorCtr="0">
                <a:normAutofit/>
              </a:bodyPr>
              <a:lstStyle/>
              <a:p>
                <a:pPr marL="0" indent="0">
                  <a:lnSpc>
                    <a:spcPct val="120000"/>
                  </a:lnSpc>
                  <a:spcBef>
                    <a:spcPct val="0"/>
                  </a:spcBef>
                  <a:buNone/>
                </a:pP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请替换文字内容复制你的内容到此 </a:t>
                </a:r>
                <a:r>
                  <a:rPr lang="zh-CN" altLang="en-US" sz="10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如</a:t>
                </a: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需更</a:t>
                </a:r>
                <a:b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</a:b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改请在（设置形状格式）菜单下（文本选项）中调整</a:t>
                </a:r>
                <a:endParaRPr lang="zh-CN" alt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</a:endParaRPr>
              </a:p>
            </p:txBody>
          </p:sp>
          <p:sp>
            <p:nvSpPr>
              <p:cNvPr id="24" name="Rectangle 1"/>
              <p:cNvSpPr/>
              <p:nvPr/>
            </p:nvSpPr>
            <p:spPr>
              <a:xfrm>
                <a:off x="7244340" y="1605636"/>
                <a:ext cx="1076090" cy="276999"/>
              </a:xfrm>
              <a:prstGeom prst="rect">
                <a:avLst/>
              </a:prstGeom>
            </p:spPr>
            <p:txBody>
              <a:bodyPr wrap="none" lIns="216000" tIns="0" rIns="0" bIns="0" anchor="ctr" anchorCtr="0">
                <a:normAutofit/>
              </a:bodyPr>
              <a:lstStyle/>
              <a:p>
                <a:r>
                  <a:rPr lang="zh-CN" altLang="en-US" sz="1200" b="1" dirty="0">
                    <a:solidFill>
                      <a:schemeClr val="accent1"/>
                    </a:solidFill>
                  </a:rPr>
                  <a:t>输入标题文本</a:t>
                </a:r>
                <a:endParaRPr lang="zh-CN" altLang="en-US" sz="1200" b="1" dirty="0">
                  <a:solidFill>
                    <a:schemeClr val="accent1"/>
                  </a:solidFill>
                </a:endParaRPr>
              </a:p>
            </p:txBody>
          </p:sp>
        </p:grpSp>
      </p:grpSp>
      <p:grpSp>
        <p:nvGrpSpPr>
          <p:cNvPr id="173" name="千图PPT彼岸天：ID 8661124库_组合 172"/>
          <p:cNvGrpSpPr/>
          <p:nvPr>
            <p:custDataLst>
              <p:tags r:id="rId3"/>
            </p:custDataLst>
          </p:nvPr>
        </p:nvGrpSpPr>
        <p:grpSpPr>
          <a:xfrm>
            <a:off x="6016516" y="2652211"/>
            <a:ext cx="5456347" cy="842854"/>
            <a:chOff x="6016516" y="2652211"/>
            <a:chExt cx="5456347" cy="842854"/>
          </a:xfrm>
        </p:grpSpPr>
        <p:sp>
          <p:nvSpPr>
            <p:cNvPr id="7" name="Oval 138"/>
            <p:cNvSpPr/>
            <p:nvPr/>
          </p:nvSpPr>
          <p:spPr>
            <a:xfrm>
              <a:off x="6137687" y="2652211"/>
              <a:ext cx="842635" cy="842854"/>
            </a:xfrm>
            <a:prstGeom prst="ellipse">
              <a:avLst/>
            </a:prstGeom>
            <a:noFill/>
            <a:ln w="38100" cmpd="sng">
              <a:solidFill>
                <a:schemeClr val="accent2"/>
              </a:solidFill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0" name="TextBox 164"/>
            <p:cNvSpPr txBox="1"/>
            <p:nvPr/>
          </p:nvSpPr>
          <p:spPr>
            <a:xfrm>
              <a:off x="6016516" y="2769960"/>
              <a:ext cx="1099427" cy="615450"/>
            </a:xfrm>
            <a:prstGeom prst="rect">
              <a:avLst/>
            </a:prstGeom>
          </p:spPr>
          <p:txBody>
            <a:bodyPr vert="horz" wrap="none" lIns="243744" tIns="121869" rIns="243744" bIns="121869">
              <a:normAutofit/>
            </a:bodyPr>
            <a:lstStyle/>
            <a:p>
              <a:pPr marL="0" indent="0" algn="ctr">
                <a:spcBef>
                  <a:spcPct val="0"/>
                </a:spcBef>
                <a:buNone/>
              </a:pPr>
              <a:r>
                <a:rPr lang="en-US" sz="2400" b="1">
                  <a:solidFill>
                    <a:schemeClr val="accent2"/>
                  </a:solidFill>
                </a:rPr>
                <a:t>25%</a:t>
              </a:r>
              <a:endParaRPr lang="en-US" sz="2400" b="1">
                <a:solidFill>
                  <a:schemeClr val="accent2"/>
                </a:solidFill>
              </a:endParaRPr>
            </a:p>
          </p:txBody>
        </p:sp>
        <p:grpSp>
          <p:nvGrpSpPr>
            <p:cNvPr id="14" name="Group 168"/>
            <p:cNvGrpSpPr/>
            <p:nvPr/>
          </p:nvGrpSpPr>
          <p:grpSpPr>
            <a:xfrm>
              <a:off x="6987548" y="2704306"/>
              <a:ext cx="4485315" cy="738664"/>
              <a:chOff x="7244340" y="1605636"/>
              <a:chExt cx="4228523" cy="738664"/>
            </a:xfrm>
          </p:grpSpPr>
          <p:sp>
            <p:nvSpPr>
              <p:cNvPr id="21" name="TextBox 169"/>
              <p:cNvSpPr txBox="1"/>
              <p:nvPr/>
            </p:nvSpPr>
            <p:spPr>
              <a:xfrm>
                <a:off x="7244340" y="1882635"/>
                <a:ext cx="4228523" cy="461665"/>
              </a:xfrm>
              <a:prstGeom prst="rect">
                <a:avLst/>
              </a:prstGeom>
            </p:spPr>
            <p:txBody>
              <a:bodyPr vert="horz" wrap="square" lIns="216000" tIns="0" rIns="0" bIns="0" anchor="ctr" anchorCtr="0">
                <a:normAutofit/>
              </a:bodyPr>
              <a:lstStyle/>
              <a:p>
                <a:pPr marL="0" indent="0">
                  <a:lnSpc>
                    <a:spcPct val="120000"/>
                  </a:lnSpc>
                  <a:spcBef>
                    <a:spcPct val="0"/>
                  </a:spcBef>
                  <a:buNone/>
                </a:pP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请替换文字内容复制你的内容到此 </a:t>
                </a:r>
                <a:r>
                  <a:rPr lang="zh-CN" altLang="en-US" sz="10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如</a:t>
                </a: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需更</a:t>
                </a:r>
                <a:b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</a:b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改请在（设置形状格式）菜单下（文本选项）中调整</a:t>
                </a:r>
                <a:endParaRPr lang="zh-CN" alt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</a:endParaRPr>
              </a:p>
            </p:txBody>
          </p:sp>
          <p:sp>
            <p:nvSpPr>
              <p:cNvPr id="22" name="Rectangle 170"/>
              <p:cNvSpPr/>
              <p:nvPr/>
            </p:nvSpPr>
            <p:spPr>
              <a:xfrm>
                <a:off x="7244340" y="1605636"/>
                <a:ext cx="1076090" cy="276999"/>
              </a:xfrm>
              <a:prstGeom prst="rect">
                <a:avLst/>
              </a:prstGeom>
            </p:spPr>
            <p:txBody>
              <a:bodyPr wrap="none" lIns="216000" tIns="0" rIns="0" bIns="0" anchor="ctr" anchorCtr="0">
                <a:normAutofit/>
              </a:bodyPr>
              <a:lstStyle/>
              <a:p>
                <a:r>
                  <a:rPr lang="zh-CN" altLang="en-US" sz="1200" b="1" dirty="0">
                    <a:solidFill>
                      <a:schemeClr val="accent2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200" b="1" dirty="0">
                  <a:solidFill>
                    <a:schemeClr val="accent2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174" name="千图PPT彼岸天：ID 8661124库_组合 173"/>
          <p:cNvGrpSpPr/>
          <p:nvPr>
            <p:custDataLst>
              <p:tags r:id="rId4"/>
            </p:custDataLst>
          </p:nvPr>
        </p:nvGrpSpPr>
        <p:grpSpPr>
          <a:xfrm>
            <a:off x="6016516" y="3778500"/>
            <a:ext cx="5456347" cy="842854"/>
            <a:chOff x="6016516" y="3778500"/>
            <a:chExt cx="5456347" cy="842854"/>
          </a:xfrm>
        </p:grpSpPr>
        <p:sp>
          <p:nvSpPr>
            <p:cNvPr id="8" name="Oval 141"/>
            <p:cNvSpPr/>
            <p:nvPr/>
          </p:nvSpPr>
          <p:spPr>
            <a:xfrm>
              <a:off x="6137687" y="3778500"/>
              <a:ext cx="842635" cy="842854"/>
            </a:xfrm>
            <a:prstGeom prst="ellipse">
              <a:avLst/>
            </a:prstGeom>
            <a:noFill/>
            <a:ln w="38100" cmpd="sng">
              <a:solidFill>
                <a:schemeClr val="accent3"/>
              </a:solidFill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1" name="TextBox 165"/>
            <p:cNvSpPr txBox="1"/>
            <p:nvPr/>
          </p:nvSpPr>
          <p:spPr>
            <a:xfrm>
              <a:off x="6016516" y="3884651"/>
              <a:ext cx="1099427" cy="615450"/>
            </a:xfrm>
            <a:prstGeom prst="rect">
              <a:avLst/>
            </a:prstGeom>
          </p:spPr>
          <p:txBody>
            <a:bodyPr vert="horz" wrap="none" lIns="243744" tIns="121869" rIns="243744" bIns="121869">
              <a:normAutofit/>
            </a:bodyPr>
            <a:lstStyle/>
            <a:p>
              <a:pPr marL="0" indent="0" algn="ctr">
                <a:spcBef>
                  <a:spcPct val="0"/>
                </a:spcBef>
                <a:buNone/>
              </a:pPr>
              <a:r>
                <a:rPr lang="en-US" sz="2400" b="1">
                  <a:solidFill>
                    <a:schemeClr val="accent3"/>
                  </a:solidFill>
                </a:rPr>
                <a:t>25%</a:t>
              </a:r>
              <a:endParaRPr lang="en-US" sz="2400" b="1">
                <a:solidFill>
                  <a:schemeClr val="accent3"/>
                </a:solidFill>
              </a:endParaRPr>
            </a:p>
          </p:txBody>
        </p:sp>
        <p:grpSp>
          <p:nvGrpSpPr>
            <p:cNvPr id="15" name="Group 171"/>
            <p:cNvGrpSpPr/>
            <p:nvPr/>
          </p:nvGrpSpPr>
          <p:grpSpPr>
            <a:xfrm>
              <a:off x="6987548" y="3830595"/>
              <a:ext cx="4485315" cy="738664"/>
              <a:chOff x="7244340" y="1605636"/>
              <a:chExt cx="4228523" cy="738664"/>
            </a:xfrm>
          </p:grpSpPr>
          <p:sp>
            <p:nvSpPr>
              <p:cNvPr id="19" name="TextBox 172"/>
              <p:cNvSpPr txBox="1"/>
              <p:nvPr/>
            </p:nvSpPr>
            <p:spPr>
              <a:xfrm>
                <a:off x="7244340" y="1882635"/>
                <a:ext cx="4228523" cy="461665"/>
              </a:xfrm>
              <a:prstGeom prst="rect">
                <a:avLst/>
              </a:prstGeom>
            </p:spPr>
            <p:txBody>
              <a:bodyPr vert="horz" wrap="square" lIns="216000" tIns="0" rIns="0" bIns="0" anchor="ctr" anchorCtr="0">
                <a:normAutofit/>
              </a:bodyPr>
              <a:lstStyle/>
              <a:p>
                <a:pPr marL="0" indent="0">
                  <a:lnSpc>
                    <a:spcPct val="120000"/>
                  </a:lnSpc>
                  <a:spcBef>
                    <a:spcPct val="0"/>
                  </a:spcBef>
                  <a:buNone/>
                </a:pP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请替换文字内容复制你的内容到此 </a:t>
                </a:r>
                <a:r>
                  <a:rPr lang="zh-CN" altLang="en-US" sz="10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如</a:t>
                </a: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需更</a:t>
                </a:r>
                <a:b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</a:b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改请在（设置形状格式）菜单下（文本选项）中调整</a:t>
                </a:r>
                <a:endParaRPr lang="zh-CN" alt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</a:endParaRPr>
              </a:p>
            </p:txBody>
          </p:sp>
          <p:sp>
            <p:nvSpPr>
              <p:cNvPr id="20" name="Rectangle 173"/>
              <p:cNvSpPr/>
              <p:nvPr/>
            </p:nvSpPr>
            <p:spPr>
              <a:xfrm>
                <a:off x="7244340" y="1605636"/>
                <a:ext cx="1076090" cy="276999"/>
              </a:xfrm>
              <a:prstGeom prst="rect">
                <a:avLst/>
              </a:prstGeom>
            </p:spPr>
            <p:txBody>
              <a:bodyPr wrap="none" lIns="216000" tIns="0" rIns="0" bIns="0" anchor="ctr" anchorCtr="0">
                <a:normAutofit/>
              </a:bodyPr>
              <a:lstStyle/>
              <a:p>
                <a:r>
                  <a:rPr lang="zh-CN" altLang="en-US" sz="1200" b="1" dirty="0">
                    <a:solidFill>
                      <a:schemeClr val="accent3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200" b="1" dirty="0">
                  <a:solidFill>
                    <a:schemeClr val="accent3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175" name="千图PPT彼岸天：ID 8661124库_组合 174"/>
          <p:cNvGrpSpPr/>
          <p:nvPr>
            <p:custDataLst>
              <p:tags r:id="rId5"/>
            </p:custDataLst>
          </p:nvPr>
        </p:nvGrpSpPr>
        <p:grpSpPr>
          <a:xfrm>
            <a:off x="6016516" y="4943299"/>
            <a:ext cx="5456347" cy="842854"/>
            <a:chOff x="6016516" y="4943299"/>
            <a:chExt cx="5456347" cy="842854"/>
          </a:xfrm>
        </p:grpSpPr>
        <p:sp>
          <p:nvSpPr>
            <p:cNvPr id="9" name="Oval 144"/>
            <p:cNvSpPr/>
            <p:nvPr/>
          </p:nvSpPr>
          <p:spPr>
            <a:xfrm>
              <a:off x="6137687" y="4943299"/>
              <a:ext cx="842635" cy="842854"/>
            </a:xfrm>
            <a:prstGeom prst="ellipse">
              <a:avLst/>
            </a:prstGeom>
            <a:noFill/>
            <a:ln w="38100" cmpd="sng">
              <a:solidFill>
                <a:schemeClr val="accent4"/>
              </a:solidFill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2" name="TextBox 166"/>
            <p:cNvSpPr txBox="1"/>
            <p:nvPr/>
          </p:nvSpPr>
          <p:spPr>
            <a:xfrm>
              <a:off x="6016516" y="5067974"/>
              <a:ext cx="1099427" cy="615450"/>
            </a:xfrm>
            <a:prstGeom prst="rect">
              <a:avLst/>
            </a:prstGeom>
          </p:spPr>
          <p:txBody>
            <a:bodyPr vert="horz" wrap="none" lIns="243744" tIns="121869" rIns="243744" bIns="121869">
              <a:normAutofit/>
            </a:bodyPr>
            <a:lstStyle/>
            <a:p>
              <a:pPr marL="0" indent="0" algn="ctr">
                <a:spcBef>
                  <a:spcPct val="0"/>
                </a:spcBef>
                <a:buNone/>
              </a:pPr>
              <a:r>
                <a:rPr lang="en-US" sz="2400" b="1">
                  <a:solidFill>
                    <a:schemeClr val="accent4"/>
                  </a:solidFill>
                </a:rPr>
                <a:t>25%</a:t>
              </a:r>
              <a:endParaRPr lang="en-US" sz="2400" b="1">
                <a:solidFill>
                  <a:schemeClr val="accent4"/>
                </a:solidFill>
              </a:endParaRPr>
            </a:p>
          </p:txBody>
        </p:sp>
        <p:grpSp>
          <p:nvGrpSpPr>
            <p:cNvPr id="16" name="Group 174"/>
            <p:cNvGrpSpPr/>
            <p:nvPr/>
          </p:nvGrpSpPr>
          <p:grpSpPr>
            <a:xfrm>
              <a:off x="6987548" y="4995394"/>
              <a:ext cx="4485315" cy="738664"/>
              <a:chOff x="7244340" y="1605636"/>
              <a:chExt cx="4228523" cy="738664"/>
            </a:xfrm>
          </p:grpSpPr>
          <p:sp>
            <p:nvSpPr>
              <p:cNvPr id="17" name="TextBox 175"/>
              <p:cNvSpPr txBox="1"/>
              <p:nvPr/>
            </p:nvSpPr>
            <p:spPr>
              <a:xfrm>
                <a:off x="7244340" y="1882635"/>
                <a:ext cx="4228523" cy="461665"/>
              </a:xfrm>
              <a:prstGeom prst="rect">
                <a:avLst/>
              </a:prstGeom>
            </p:spPr>
            <p:txBody>
              <a:bodyPr vert="horz" wrap="square" lIns="216000" tIns="0" rIns="0" bIns="0" anchor="ctr" anchorCtr="0">
                <a:normAutofit/>
              </a:bodyPr>
              <a:lstStyle/>
              <a:p>
                <a:pPr marL="0" indent="0">
                  <a:lnSpc>
                    <a:spcPct val="120000"/>
                  </a:lnSpc>
                  <a:spcBef>
                    <a:spcPct val="0"/>
                  </a:spcBef>
                  <a:buNone/>
                </a:pP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请替换文字内容复制你的内容到此 </a:t>
                </a:r>
                <a:r>
                  <a:rPr lang="zh-CN" altLang="en-US" sz="10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如</a:t>
                </a: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需更</a:t>
                </a:r>
                <a:b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</a:br>
                <a:r>
                  <a:rPr lang="zh-CN" altLang="en-US" sz="1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</a:rPr>
                  <a:t>改请在（设置形状格式）菜单下（文本选项）中调整</a:t>
                </a:r>
                <a:endParaRPr lang="zh-CN" alt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</a:endParaRPr>
              </a:p>
            </p:txBody>
          </p:sp>
          <p:sp>
            <p:nvSpPr>
              <p:cNvPr id="18" name="Rectangle 176"/>
              <p:cNvSpPr/>
              <p:nvPr/>
            </p:nvSpPr>
            <p:spPr>
              <a:xfrm>
                <a:off x="7244340" y="1605636"/>
                <a:ext cx="1076090" cy="276999"/>
              </a:xfrm>
              <a:prstGeom prst="rect">
                <a:avLst/>
              </a:prstGeom>
            </p:spPr>
            <p:txBody>
              <a:bodyPr wrap="none" lIns="216000" tIns="0" rIns="0" bIns="0" anchor="ctr" anchorCtr="0">
                <a:normAutofit/>
              </a:bodyPr>
              <a:lstStyle/>
              <a:p>
                <a:r>
                  <a:rPr lang="zh-CN" altLang="en-US" sz="1200" b="1" dirty="0">
                    <a:solidFill>
                      <a:schemeClr val="accent4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200" b="1" dirty="0">
                  <a:solidFill>
                    <a:schemeClr val="accent4">
                      <a:lumMod val="100000"/>
                    </a:schemeClr>
                  </a:solidFill>
                </a:endParaRPr>
              </a:p>
            </p:txBody>
          </p:sp>
        </p:grp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flip dir="r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1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1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1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" name="千图PPT彼岸天：ID 8661124库_组合 27"/>
          <p:cNvGrpSpPr/>
          <p:nvPr>
            <p:custDataLst>
              <p:tags r:id="rId1"/>
            </p:custDataLst>
          </p:nvPr>
        </p:nvGrpSpPr>
        <p:grpSpPr>
          <a:xfrm>
            <a:off x="4279189" y="2116598"/>
            <a:ext cx="3308509" cy="3308510"/>
            <a:chOff x="4279189" y="2116598"/>
            <a:chExt cx="3308509" cy="3308510"/>
          </a:xfrm>
        </p:grpSpPr>
        <p:grpSp>
          <p:nvGrpSpPr>
            <p:cNvPr id="4" name="Group 1"/>
            <p:cNvGrpSpPr/>
            <p:nvPr/>
          </p:nvGrpSpPr>
          <p:grpSpPr>
            <a:xfrm>
              <a:off x="4279189" y="2116598"/>
              <a:ext cx="3308509" cy="3308510"/>
              <a:chOff x="2915816" y="2564904"/>
              <a:chExt cx="3312368" cy="3312368"/>
            </a:xfrm>
          </p:grpSpPr>
          <p:sp>
            <p:nvSpPr>
              <p:cNvPr id="22" name="Oval 2"/>
              <p:cNvSpPr/>
              <p:nvPr/>
            </p:nvSpPr>
            <p:spPr>
              <a:xfrm>
                <a:off x="3838470" y="2564904"/>
                <a:ext cx="1467060" cy="3312368"/>
              </a:xfrm>
              <a:prstGeom prst="ellipse">
                <a:avLst/>
              </a:prstGeom>
              <a:solidFill>
                <a:srgbClr val="92A4A4">
                  <a:alpha val="10000"/>
                </a:srgbClr>
              </a:solidFill>
              <a:ln w="12700">
                <a:solidFill>
                  <a:schemeClr val="accent2"/>
                </a:solidFill>
                <a:prstDash val="sysDash"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23" name="Oval 3"/>
              <p:cNvSpPr/>
              <p:nvPr/>
            </p:nvSpPr>
            <p:spPr>
              <a:xfrm rot="18000000" flipH="1">
                <a:off x="3838470" y="2564904"/>
                <a:ext cx="1467060" cy="3312368"/>
              </a:xfrm>
              <a:prstGeom prst="ellipse">
                <a:avLst/>
              </a:prstGeom>
              <a:solidFill>
                <a:srgbClr val="92A4A4">
                  <a:alpha val="10000"/>
                </a:srgbClr>
              </a:solidFill>
              <a:ln w="12700">
                <a:solidFill>
                  <a:schemeClr val="accent3"/>
                </a:solidFill>
                <a:prstDash val="sysDash"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  <p:sp>
            <p:nvSpPr>
              <p:cNvPr id="24" name="Oval 4"/>
              <p:cNvSpPr/>
              <p:nvPr/>
            </p:nvSpPr>
            <p:spPr>
              <a:xfrm rot="3600000">
                <a:off x="3838470" y="2564904"/>
                <a:ext cx="1467060" cy="3312368"/>
              </a:xfrm>
              <a:prstGeom prst="ellipse">
                <a:avLst/>
              </a:prstGeom>
              <a:solidFill>
                <a:srgbClr val="92A4A4">
                  <a:alpha val="10000"/>
                </a:srgbClr>
              </a:solidFill>
              <a:ln w="12700">
                <a:solidFill>
                  <a:schemeClr val="accent4"/>
                </a:solidFill>
                <a:prstDash val="sysDash"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9" name="TextBox 21"/>
            <p:cNvSpPr txBox="1"/>
            <p:nvPr/>
          </p:nvSpPr>
          <p:spPr bwMode="auto">
            <a:xfrm>
              <a:off x="5111104" y="3566465"/>
              <a:ext cx="1644681" cy="295402"/>
            </a:xfrm>
            <a:prstGeom prst="rect">
              <a:avLst/>
            </a:prstGeom>
            <a:noFill/>
            <a:scene3d>
              <a:camera prst="orthographicFront">
                <a:rot lat="0" lon="0" rev="0"/>
              </a:camera>
              <a:lightRig rig="threePt" dir="t"/>
            </a:scene3d>
            <a:sp3d prstMaterial="matte">
              <a:bevelT w="1270" h="1270"/>
            </a:sp3d>
          </p:spPr>
          <p:txBody>
            <a:bodyPr wrap="none" lIns="0" tIns="0" rIns="0" bIns="0" anchor="t" anchorCtr="0">
              <a:normAutofit lnSpcReduction="10000"/>
            </a:bodyPr>
            <a:lstStyle/>
            <a:p>
              <a:pPr algn="ctr">
                <a:buClr>
                  <a:prstClr val="white"/>
                </a:buClr>
                <a:defRPr/>
              </a:pPr>
              <a:r>
                <a:rPr lang="zh-CN" altLang="en-US" sz="2135" b="1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输入标题文本</a:t>
              </a:r>
              <a:endParaRPr lang="zh-CN" altLang="en-US" sz="2135" b="1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grpSp>
        <p:nvGrpSpPr>
          <p:cNvPr id="2" name="千图PPT彼岸天：ID 8661124库_组合 1"/>
          <p:cNvGrpSpPr/>
          <p:nvPr>
            <p:custDataLst>
              <p:tags r:id="rId2"/>
            </p:custDataLst>
          </p:nvPr>
        </p:nvGrpSpPr>
        <p:grpSpPr>
          <a:xfrm>
            <a:off x="1091024" y="2483817"/>
            <a:ext cx="3759251" cy="887466"/>
            <a:chOff x="1091024" y="2483817"/>
            <a:chExt cx="3759251" cy="887466"/>
          </a:xfrm>
        </p:grpSpPr>
        <p:sp>
          <p:nvSpPr>
            <p:cNvPr id="5" name="Oval 13"/>
            <p:cNvSpPr/>
            <p:nvPr/>
          </p:nvSpPr>
          <p:spPr>
            <a:xfrm>
              <a:off x="4002913" y="2523921"/>
              <a:ext cx="847362" cy="84736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>
                <a:buClr>
                  <a:prstClr val="white"/>
                </a:buClr>
                <a:defRPr/>
              </a:pPr>
              <a:r>
                <a:rPr lang="en-US" altLang="ko-KR" sz="3600" b="1">
                  <a:solidFill>
                    <a:schemeClr val="bg1"/>
                  </a:solidFill>
                </a:rPr>
                <a:t>01</a:t>
              </a:r>
              <a:endParaRPr lang="en-US" altLang="ko-KR" sz="3600" b="1">
                <a:solidFill>
                  <a:schemeClr val="bg1"/>
                </a:solidFill>
              </a:endParaRPr>
            </a:p>
          </p:txBody>
        </p:sp>
        <p:grpSp>
          <p:nvGrpSpPr>
            <p:cNvPr id="10" name="Group 23"/>
            <p:cNvGrpSpPr/>
            <p:nvPr/>
          </p:nvGrpSpPr>
          <p:grpSpPr>
            <a:xfrm>
              <a:off x="1091024" y="2483817"/>
              <a:ext cx="2911889" cy="763287"/>
              <a:chOff x="1073412" y="1808822"/>
              <a:chExt cx="2911889" cy="763287"/>
            </a:xfrm>
          </p:grpSpPr>
          <p:sp>
            <p:nvSpPr>
              <p:cNvPr id="20" name="TextBox 28"/>
              <p:cNvSpPr txBox="1"/>
              <p:nvPr/>
            </p:nvSpPr>
            <p:spPr bwMode="auto">
              <a:xfrm>
                <a:off x="1073412" y="1808822"/>
                <a:ext cx="2911889" cy="246222"/>
              </a:xfrm>
              <a:prstGeom prst="rect">
                <a:avLst/>
              </a:prstGeom>
            </p:spPr>
            <p:txBody>
              <a:bodyPr wrap="none" lIns="0" tIns="0" rIns="360000" bIns="0" anchor="ctr">
                <a:normAutofit/>
              </a:bodyPr>
              <a:lstStyle/>
              <a:p>
                <a:pPr marL="0" indent="0" algn="r">
                  <a:defRPr/>
                </a:pPr>
                <a:r>
                  <a:rPr lang="zh-CN" altLang="en-US" sz="1600" b="1" dirty="0">
                    <a:solidFill>
                      <a:schemeClr val="accent1"/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1"/>
                  </a:solidFill>
                </a:endParaRPr>
              </a:p>
            </p:txBody>
          </p:sp>
          <p:sp>
            <p:nvSpPr>
              <p:cNvPr id="21" name="TextBox 29"/>
              <p:cNvSpPr txBox="1"/>
              <p:nvPr/>
            </p:nvSpPr>
            <p:spPr bwMode="auto">
              <a:xfrm>
                <a:off x="1073412" y="2055044"/>
                <a:ext cx="2911889" cy="517065"/>
              </a:xfrm>
              <a:prstGeom prst="rect">
                <a:avLst/>
              </a:prstGeom>
            </p:spPr>
            <p:txBody>
              <a:bodyPr wrap="square" lIns="0" tIns="0" rIns="360000" bIns="0" anchor="t" anchorCtr="0">
                <a:normAutofit/>
              </a:bodyPr>
              <a:lstStyle/>
              <a:p>
                <a:pPr marL="0" indent="0" algn="r">
                  <a:lnSpc>
                    <a:spcPct val="120000"/>
                  </a:lnSpc>
                  <a:spcBef>
                    <a:spcPct val="0"/>
                  </a:spcBef>
                  <a:defRPr/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b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</a:b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25" name="千图PPT彼岸天：ID 8661124库_组合 24"/>
          <p:cNvGrpSpPr/>
          <p:nvPr>
            <p:custDataLst>
              <p:tags r:id="rId3"/>
            </p:custDataLst>
          </p:nvPr>
        </p:nvGrpSpPr>
        <p:grpSpPr>
          <a:xfrm>
            <a:off x="7012835" y="2483820"/>
            <a:ext cx="3759251" cy="887463"/>
            <a:chOff x="7012835" y="2483820"/>
            <a:chExt cx="3759251" cy="887463"/>
          </a:xfrm>
        </p:grpSpPr>
        <p:sp>
          <p:nvSpPr>
            <p:cNvPr id="7" name="Oval 15"/>
            <p:cNvSpPr/>
            <p:nvPr/>
          </p:nvSpPr>
          <p:spPr>
            <a:xfrm>
              <a:off x="7012835" y="2523921"/>
              <a:ext cx="847362" cy="84736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>
                <a:buClr>
                  <a:prstClr val="white"/>
                </a:buClr>
                <a:defRPr/>
              </a:pPr>
              <a:r>
                <a:rPr lang="en-US" altLang="ko-KR" sz="3600" b="1">
                  <a:solidFill>
                    <a:schemeClr val="bg1"/>
                  </a:solidFill>
                </a:rPr>
                <a:t>02</a:t>
              </a:r>
              <a:endParaRPr lang="en-US" altLang="ko-KR" sz="3600" b="1">
                <a:solidFill>
                  <a:schemeClr val="bg1"/>
                </a:solidFill>
              </a:endParaRPr>
            </a:p>
          </p:txBody>
        </p:sp>
        <p:grpSp>
          <p:nvGrpSpPr>
            <p:cNvPr id="11" name="Group 30"/>
            <p:cNvGrpSpPr/>
            <p:nvPr/>
          </p:nvGrpSpPr>
          <p:grpSpPr>
            <a:xfrm>
              <a:off x="7860197" y="2483820"/>
              <a:ext cx="2911889" cy="763287"/>
              <a:chOff x="8323877" y="1808825"/>
              <a:chExt cx="2911889" cy="763287"/>
            </a:xfrm>
          </p:grpSpPr>
          <p:sp>
            <p:nvSpPr>
              <p:cNvPr id="18" name="TextBox 31"/>
              <p:cNvSpPr txBox="1"/>
              <p:nvPr/>
            </p:nvSpPr>
            <p:spPr bwMode="auto">
              <a:xfrm>
                <a:off x="8323877" y="2055047"/>
                <a:ext cx="2911889" cy="517065"/>
              </a:xfrm>
              <a:prstGeom prst="rect">
                <a:avLst/>
              </a:prstGeom>
            </p:spPr>
            <p:txBody>
              <a:bodyPr wrap="square" lIns="360000" tIns="0" rIns="0" bIns="0" anchor="ctr" anchorCtr="0">
                <a:normAutofit/>
              </a:bodyPr>
              <a:lstStyle/>
              <a:p>
                <a:pPr marL="0" indent="0">
                  <a:lnSpc>
                    <a:spcPct val="120000"/>
                  </a:lnSpc>
                  <a:spcBef>
                    <a:spcPct val="0"/>
                  </a:spcBef>
                  <a:defRPr/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b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</a:b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19" name="TextBox 32"/>
              <p:cNvSpPr txBox="1"/>
              <p:nvPr/>
            </p:nvSpPr>
            <p:spPr bwMode="auto">
              <a:xfrm>
                <a:off x="8323877" y="1808825"/>
                <a:ext cx="1594622" cy="246221"/>
              </a:xfrm>
              <a:prstGeom prst="rect">
                <a:avLst/>
              </a:prstGeom>
            </p:spPr>
            <p:txBody>
              <a:bodyPr wrap="none" lIns="360000" tIns="0" rIns="0" bIns="0" anchor="ctr" anchorCtr="0">
                <a:normAutofit/>
              </a:bodyPr>
              <a:lstStyle/>
              <a:p>
                <a:pPr marL="0" indent="0">
                  <a:defRPr/>
                </a:pPr>
                <a:r>
                  <a:rPr lang="zh-CN" altLang="en-US" sz="1600" b="1" dirty="0">
                    <a:solidFill>
                      <a:schemeClr val="accent2"/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2"/>
                  </a:solidFill>
                </a:endParaRPr>
              </a:p>
            </p:txBody>
          </p:sp>
        </p:grpSp>
      </p:grpSp>
      <p:grpSp>
        <p:nvGrpSpPr>
          <p:cNvPr id="26" name="千图PPT彼岸天：ID 8661124库_组合 25"/>
          <p:cNvGrpSpPr/>
          <p:nvPr>
            <p:custDataLst>
              <p:tags r:id="rId4"/>
            </p:custDataLst>
          </p:nvPr>
        </p:nvGrpSpPr>
        <p:grpSpPr>
          <a:xfrm>
            <a:off x="7012835" y="4191746"/>
            <a:ext cx="3759251" cy="854433"/>
            <a:chOff x="7012835" y="4191746"/>
            <a:chExt cx="3759251" cy="854433"/>
          </a:xfrm>
        </p:grpSpPr>
        <p:sp>
          <p:nvSpPr>
            <p:cNvPr id="8" name="Oval 16"/>
            <p:cNvSpPr/>
            <p:nvPr/>
          </p:nvSpPr>
          <p:spPr>
            <a:xfrm>
              <a:off x="7012835" y="4191746"/>
              <a:ext cx="847362" cy="84736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>
                <a:buClr>
                  <a:prstClr val="white"/>
                </a:buClr>
                <a:defRPr/>
              </a:pPr>
              <a:r>
                <a:rPr lang="en-US" altLang="ko-KR" sz="3600" b="1">
                  <a:solidFill>
                    <a:schemeClr val="bg1"/>
                  </a:solidFill>
                </a:rPr>
                <a:t>03</a:t>
              </a:r>
              <a:endParaRPr lang="en-US" altLang="ko-KR" sz="3600" b="1">
                <a:solidFill>
                  <a:schemeClr val="bg1"/>
                </a:solidFill>
              </a:endParaRPr>
            </a:p>
          </p:txBody>
        </p:sp>
        <p:grpSp>
          <p:nvGrpSpPr>
            <p:cNvPr id="12" name="Group 33"/>
            <p:cNvGrpSpPr/>
            <p:nvPr/>
          </p:nvGrpSpPr>
          <p:grpSpPr>
            <a:xfrm>
              <a:off x="7860197" y="4282892"/>
              <a:ext cx="2911889" cy="763287"/>
              <a:chOff x="8323877" y="1808825"/>
              <a:chExt cx="2911889" cy="763287"/>
            </a:xfrm>
          </p:grpSpPr>
          <p:sp>
            <p:nvSpPr>
              <p:cNvPr id="16" name="TextBox 34"/>
              <p:cNvSpPr txBox="1"/>
              <p:nvPr/>
            </p:nvSpPr>
            <p:spPr bwMode="auto">
              <a:xfrm>
                <a:off x="8323877" y="2055047"/>
                <a:ext cx="2911889" cy="517065"/>
              </a:xfrm>
              <a:prstGeom prst="rect">
                <a:avLst/>
              </a:prstGeom>
            </p:spPr>
            <p:txBody>
              <a:bodyPr wrap="square" lIns="360000" tIns="0" rIns="0" bIns="0" anchor="ctr" anchorCtr="0">
                <a:normAutofit/>
              </a:bodyPr>
              <a:lstStyle/>
              <a:p>
                <a:pPr marL="0" indent="0">
                  <a:lnSpc>
                    <a:spcPct val="120000"/>
                  </a:lnSpc>
                  <a:spcBef>
                    <a:spcPct val="0"/>
                  </a:spcBef>
                  <a:defRPr/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b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</a:b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17" name="TextBox 35"/>
              <p:cNvSpPr txBox="1"/>
              <p:nvPr/>
            </p:nvSpPr>
            <p:spPr bwMode="auto">
              <a:xfrm>
                <a:off x="8323877" y="1808825"/>
                <a:ext cx="1594622" cy="246221"/>
              </a:xfrm>
              <a:prstGeom prst="rect">
                <a:avLst/>
              </a:prstGeom>
            </p:spPr>
            <p:txBody>
              <a:bodyPr wrap="none" lIns="360000" tIns="0" rIns="0" bIns="0" anchor="ctr" anchorCtr="0">
                <a:normAutofit/>
              </a:bodyPr>
              <a:lstStyle/>
              <a:p>
                <a:pPr marL="0" indent="0">
                  <a:defRPr/>
                </a:pPr>
                <a:r>
                  <a:rPr lang="zh-CN" altLang="en-US" sz="1600" b="1" dirty="0">
                    <a:solidFill>
                      <a:schemeClr val="accent3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3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27" name="千图PPT彼岸天：ID 8661124库_组合 26"/>
          <p:cNvGrpSpPr/>
          <p:nvPr>
            <p:custDataLst>
              <p:tags r:id="rId5"/>
            </p:custDataLst>
          </p:nvPr>
        </p:nvGrpSpPr>
        <p:grpSpPr>
          <a:xfrm>
            <a:off x="1091024" y="4191746"/>
            <a:ext cx="3759251" cy="956367"/>
            <a:chOff x="1091024" y="4191746"/>
            <a:chExt cx="3759251" cy="956367"/>
          </a:xfrm>
        </p:grpSpPr>
        <p:sp>
          <p:nvSpPr>
            <p:cNvPr id="6" name="Oval 14"/>
            <p:cNvSpPr/>
            <p:nvPr/>
          </p:nvSpPr>
          <p:spPr>
            <a:xfrm>
              <a:off x="4002913" y="4191746"/>
              <a:ext cx="847362" cy="84736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lIns="0" tIns="0" rIns="0" bIns="0" anchor="ctr">
              <a:normAutofit/>
            </a:bodyPr>
            <a:lstStyle/>
            <a:p>
              <a:pPr algn="ctr">
                <a:buClr>
                  <a:prstClr val="white"/>
                </a:buClr>
                <a:defRPr/>
              </a:pPr>
              <a:r>
                <a:rPr lang="en-US" altLang="ko-KR" sz="3600" b="1">
                  <a:solidFill>
                    <a:schemeClr val="bg1"/>
                  </a:solidFill>
                </a:rPr>
                <a:t>04</a:t>
              </a:r>
              <a:endParaRPr lang="en-US" altLang="ko-KR" sz="3600" b="1">
                <a:solidFill>
                  <a:schemeClr val="bg1"/>
                </a:solidFill>
              </a:endParaRPr>
            </a:p>
          </p:txBody>
        </p:sp>
        <p:grpSp>
          <p:nvGrpSpPr>
            <p:cNvPr id="13" name="Group 36"/>
            <p:cNvGrpSpPr/>
            <p:nvPr/>
          </p:nvGrpSpPr>
          <p:grpSpPr>
            <a:xfrm>
              <a:off x="1091024" y="4384826"/>
              <a:ext cx="2911889" cy="763287"/>
              <a:chOff x="1073412" y="1808822"/>
              <a:chExt cx="2911889" cy="763287"/>
            </a:xfrm>
          </p:grpSpPr>
          <p:sp>
            <p:nvSpPr>
              <p:cNvPr id="14" name="TextBox 37"/>
              <p:cNvSpPr txBox="1"/>
              <p:nvPr/>
            </p:nvSpPr>
            <p:spPr bwMode="auto">
              <a:xfrm>
                <a:off x="1073412" y="1808822"/>
                <a:ext cx="2911889" cy="246222"/>
              </a:xfrm>
              <a:prstGeom prst="rect">
                <a:avLst/>
              </a:prstGeom>
            </p:spPr>
            <p:txBody>
              <a:bodyPr wrap="none" lIns="0" tIns="0" rIns="360000" bIns="0" anchor="ctr">
                <a:normAutofit/>
              </a:bodyPr>
              <a:lstStyle/>
              <a:p>
                <a:pPr marL="0" indent="0" algn="r">
                  <a:defRPr/>
                </a:pPr>
                <a:r>
                  <a:rPr lang="zh-CN" altLang="en-US" sz="1600" b="1" dirty="0">
                    <a:solidFill>
                      <a:schemeClr val="accent4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4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15" name="TextBox 38"/>
              <p:cNvSpPr txBox="1"/>
              <p:nvPr/>
            </p:nvSpPr>
            <p:spPr bwMode="auto">
              <a:xfrm>
                <a:off x="1073412" y="2055044"/>
                <a:ext cx="2911889" cy="517065"/>
              </a:xfrm>
              <a:prstGeom prst="rect">
                <a:avLst/>
              </a:prstGeom>
            </p:spPr>
            <p:txBody>
              <a:bodyPr wrap="square" lIns="0" tIns="0" rIns="360000" bIns="0" anchor="t" anchorCtr="0">
                <a:normAutofit/>
              </a:bodyPr>
              <a:lstStyle/>
              <a:p>
                <a:pPr marL="0" indent="0" algn="r">
                  <a:lnSpc>
                    <a:spcPct val="120000"/>
                  </a:lnSpc>
                  <a:spcBef>
                    <a:spcPct val="0"/>
                  </a:spcBef>
                  <a:defRPr/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b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</a:b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Click="0" advTm="5000">
        <p14:flip dir="r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A_文本框 12"/>
          <p:cNvSpPr txBox="1"/>
          <p:nvPr>
            <p:custDataLst>
              <p:tags r:id="rId1"/>
            </p:custDataLst>
          </p:nvPr>
        </p:nvSpPr>
        <p:spPr>
          <a:xfrm>
            <a:off x="2438252" y="1445566"/>
            <a:ext cx="1877437" cy="769441"/>
          </a:xfrm>
          <a:prstGeom prst="rect">
            <a:avLst/>
          </a:prstGeom>
          <a:noFill/>
        </p:spPr>
        <p:txBody>
          <a:bodyPr wrap="none" rtlCol="0">
            <a:noAutofit/>
          </a:bodyPr>
          <a:lstStyle>
            <a:defPPr>
              <a:defRPr lang="zh-CN"/>
            </a:defPPr>
            <a:lvl1pPr>
              <a:defRPr sz="4000">
                <a:solidFill>
                  <a:schemeClr val="bg1">
                    <a:lumMod val="65000"/>
                  </a:schemeClr>
                </a:solidFill>
                <a:latin typeface="华文新魏" panose="02010800040101010101" pitchFamily="2" charset="-122"/>
                <a:ea typeface="华文新魏" panose="02010800040101010101" pitchFamily="2" charset="-122"/>
              </a:defRPr>
            </a:lvl1pPr>
          </a:lstStyle>
          <a:p>
            <a:pPr algn="ctr">
              <a:defRPr/>
            </a:pPr>
            <a:r>
              <a:rPr lang="zh-CN" altLang="en-US" sz="4400" b="1" kern="0" dirty="0">
                <a:solidFill>
                  <a:srgbClr val="96252C"/>
                </a:solidFill>
              </a:rPr>
              <a:t>第四章</a:t>
            </a:r>
            <a:endParaRPr lang="zh-CN" altLang="en-US" sz="4400" b="1" kern="0" dirty="0">
              <a:solidFill>
                <a:srgbClr val="96252C"/>
              </a:solidFill>
            </a:endParaRPr>
          </a:p>
        </p:txBody>
      </p:sp>
      <p:sp>
        <p:nvSpPr>
          <p:cNvPr id="3" name="PA_文本框 18"/>
          <p:cNvSpPr txBox="1"/>
          <p:nvPr>
            <p:custDataLst>
              <p:tags r:id="rId2"/>
            </p:custDataLst>
          </p:nvPr>
        </p:nvSpPr>
        <p:spPr>
          <a:xfrm>
            <a:off x="2438252" y="2311400"/>
            <a:ext cx="3351448" cy="1772793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pPr>
              <a:lnSpc>
                <a:spcPct val="130000"/>
              </a:lnSpc>
            </a:pPr>
            <a:r>
              <a:rPr lang="zh-CN" altLang="en-US" sz="2000" dirty="0">
                <a:solidFill>
                  <a:schemeClr val="tx1">
                    <a:lumMod val="95000"/>
                  </a:schemeClr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rPr>
              <a:t>您的内容请写在这里您的内容请写在这里您的内容</a:t>
            </a:r>
            <a:endParaRPr lang="zh-CN" altLang="en-US" sz="2000" dirty="0">
              <a:solidFill>
                <a:schemeClr val="tx1">
                  <a:lumMod val="95000"/>
                </a:schemeClr>
              </a:solidFill>
              <a:latin typeface="腾祥铁山楷书简繁合集" panose="01010104010101010101" pitchFamily="2" charset="-122"/>
              <a:ea typeface="腾祥铁山楷书简繁合集" panose="01010104010101010101" pitchFamily="2" charset="-122"/>
            </a:endParaRPr>
          </a:p>
        </p:txBody>
      </p:sp>
      <p:sp>
        <p:nvSpPr>
          <p:cNvPr id="4" name="PA_文本框 19"/>
          <p:cNvSpPr txBox="1"/>
          <p:nvPr>
            <p:custDataLst>
              <p:tags r:id="rId3"/>
            </p:custDataLst>
          </p:nvPr>
        </p:nvSpPr>
        <p:spPr>
          <a:xfrm rot="5400000">
            <a:off x="407944" y="2111343"/>
            <a:ext cx="2855052" cy="707886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r>
              <a:rPr lang="en-US" altLang="zh-CN" sz="3600" dirty="0">
                <a:solidFill>
                  <a:srgbClr val="EC992A"/>
                </a:solidFill>
                <a:latin typeface="Baskerville Old Face" panose="02020602080505020303" pitchFamily="18" charset="0"/>
              </a:rPr>
              <a:t>PART ONE</a:t>
            </a:r>
            <a:endParaRPr lang="zh-CN" altLang="en-US" sz="3600" dirty="0">
              <a:solidFill>
                <a:srgbClr val="EC992A"/>
              </a:solidFill>
              <a:latin typeface="Baskerville Old Face" panose="02020602080505020303" pitchFamily="18" charset="0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900" advClick="0" advTm="5000">
        <p14:warp dir="in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3" grpId="0"/>
      <p:bldP spid="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3984003" y="985106"/>
            <a:ext cx="4297019" cy="4744914"/>
            <a:chOff x="3984003" y="985106"/>
            <a:chExt cx="4297019" cy="4744914"/>
          </a:xfrm>
        </p:grpSpPr>
        <p:sp>
          <p:nvSpPr>
            <p:cNvPr id="4" name="Freeform: Shape 9"/>
            <p:cNvSpPr/>
            <p:nvPr/>
          </p:nvSpPr>
          <p:spPr>
            <a:xfrm rot="2529849">
              <a:off x="7362001" y="1473220"/>
              <a:ext cx="652464" cy="1304926"/>
            </a:xfrm>
            <a:custGeom>
              <a:avLst/>
              <a:gdLst>
                <a:gd name="connsiteX0" fmla="*/ 1 w 652464"/>
                <a:gd name="connsiteY0" fmla="*/ 0 h 1304926"/>
                <a:gd name="connsiteX1" fmla="*/ 652464 w 652464"/>
                <a:gd name="connsiteY1" fmla="*/ 652463 h 1304926"/>
                <a:gd name="connsiteX2" fmla="*/ 1 w 652464"/>
                <a:gd name="connsiteY2" fmla="*/ 1304926 h 1304926"/>
                <a:gd name="connsiteX3" fmla="*/ 0 w 652464"/>
                <a:gd name="connsiteY3" fmla="*/ 1304926 h 1304926"/>
                <a:gd name="connsiteX4" fmla="*/ 0 w 652464"/>
                <a:gd name="connsiteY4" fmla="*/ 0 h 1304926"/>
                <a:gd name="connsiteX5" fmla="*/ 1 w 652464"/>
                <a:gd name="connsiteY5" fmla="*/ 0 h 1304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52464" h="1304926">
                  <a:moveTo>
                    <a:pt x="1" y="0"/>
                  </a:moveTo>
                  <a:cubicBezTo>
                    <a:pt x="360346" y="0"/>
                    <a:pt x="652464" y="292118"/>
                    <a:pt x="652464" y="652463"/>
                  </a:cubicBezTo>
                  <a:cubicBezTo>
                    <a:pt x="652464" y="1012808"/>
                    <a:pt x="360346" y="1304926"/>
                    <a:pt x="1" y="1304926"/>
                  </a:cubicBezTo>
                  <a:lnTo>
                    <a:pt x="0" y="1304926"/>
                  </a:lnTo>
                  <a:lnTo>
                    <a:pt x="0" y="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5" name="Freeform: Shape 7"/>
            <p:cNvSpPr/>
            <p:nvPr/>
          </p:nvSpPr>
          <p:spPr>
            <a:xfrm rot="2529849">
              <a:off x="6878381" y="1035250"/>
              <a:ext cx="652462" cy="1304926"/>
            </a:xfrm>
            <a:custGeom>
              <a:avLst/>
              <a:gdLst>
                <a:gd name="connsiteX0" fmla="*/ 652462 w 652462"/>
                <a:gd name="connsiteY0" fmla="*/ 0 h 1304926"/>
                <a:gd name="connsiteX1" fmla="*/ 652462 w 652462"/>
                <a:gd name="connsiteY1" fmla="*/ 1304926 h 1304926"/>
                <a:gd name="connsiteX2" fmla="*/ 520969 w 652462"/>
                <a:gd name="connsiteY2" fmla="*/ 1291670 h 1304926"/>
                <a:gd name="connsiteX3" fmla="*/ 0 w 652462"/>
                <a:gd name="connsiteY3" fmla="*/ 652463 h 1304926"/>
                <a:gd name="connsiteX4" fmla="*/ 520969 w 652462"/>
                <a:gd name="connsiteY4" fmla="*/ 13256 h 1304926"/>
                <a:gd name="connsiteX5" fmla="*/ 652462 w 652462"/>
                <a:gd name="connsiteY5" fmla="*/ 0 h 1304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52462" h="1304926">
                  <a:moveTo>
                    <a:pt x="652462" y="0"/>
                  </a:moveTo>
                  <a:lnTo>
                    <a:pt x="652462" y="1304926"/>
                  </a:lnTo>
                  <a:lnTo>
                    <a:pt x="520969" y="1291670"/>
                  </a:lnTo>
                  <a:cubicBezTo>
                    <a:pt x="223653" y="1230831"/>
                    <a:pt x="0" y="967765"/>
                    <a:pt x="0" y="652463"/>
                  </a:cubicBezTo>
                  <a:cubicBezTo>
                    <a:pt x="0" y="337161"/>
                    <a:pt x="223653" y="74096"/>
                    <a:pt x="520969" y="13256"/>
                  </a:cubicBezTo>
                  <a:lnTo>
                    <a:pt x="652462" y="0"/>
                  </a:lnTo>
                  <a:close/>
                </a:path>
              </a:pathLst>
            </a:custGeom>
            <a:solidFill>
              <a:schemeClr val="bg2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6" name="Freeform: Shape 12"/>
            <p:cNvSpPr/>
            <p:nvPr/>
          </p:nvSpPr>
          <p:spPr>
            <a:xfrm rot="2529849" flipH="1">
              <a:off x="4250559" y="3936980"/>
              <a:ext cx="652464" cy="1304926"/>
            </a:xfrm>
            <a:custGeom>
              <a:avLst/>
              <a:gdLst>
                <a:gd name="connsiteX0" fmla="*/ 1 w 652464"/>
                <a:gd name="connsiteY0" fmla="*/ 0 h 1304926"/>
                <a:gd name="connsiteX1" fmla="*/ 652464 w 652464"/>
                <a:gd name="connsiteY1" fmla="*/ 652463 h 1304926"/>
                <a:gd name="connsiteX2" fmla="*/ 1 w 652464"/>
                <a:gd name="connsiteY2" fmla="*/ 1304926 h 1304926"/>
                <a:gd name="connsiteX3" fmla="*/ 0 w 652464"/>
                <a:gd name="connsiteY3" fmla="*/ 1304926 h 1304926"/>
                <a:gd name="connsiteX4" fmla="*/ 0 w 652464"/>
                <a:gd name="connsiteY4" fmla="*/ 0 h 1304926"/>
                <a:gd name="connsiteX5" fmla="*/ 1 w 652464"/>
                <a:gd name="connsiteY5" fmla="*/ 0 h 1304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52464" h="1304926">
                  <a:moveTo>
                    <a:pt x="1" y="0"/>
                  </a:moveTo>
                  <a:cubicBezTo>
                    <a:pt x="360346" y="0"/>
                    <a:pt x="652464" y="292118"/>
                    <a:pt x="652464" y="652463"/>
                  </a:cubicBezTo>
                  <a:cubicBezTo>
                    <a:pt x="652464" y="1012808"/>
                    <a:pt x="360346" y="1304926"/>
                    <a:pt x="1" y="1304926"/>
                  </a:cubicBezTo>
                  <a:lnTo>
                    <a:pt x="0" y="1304926"/>
                  </a:lnTo>
                  <a:lnTo>
                    <a:pt x="0" y="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6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7" name="Freeform: Shape 13"/>
            <p:cNvSpPr/>
            <p:nvPr/>
          </p:nvSpPr>
          <p:spPr>
            <a:xfrm rot="2529849" flipH="1">
              <a:off x="4734181" y="4374950"/>
              <a:ext cx="652462" cy="1304926"/>
            </a:xfrm>
            <a:custGeom>
              <a:avLst/>
              <a:gdLst>
                <a:gd name="connsiteX0" fmla="*/ 652462 w 652462"/>
                <a:gd name="connsiteY0" fmla="*/ 0 h 1304926"/>
                <a:gd name="connsiteX1" fmla="*/ 652462 w 652462"/>
                <a:gd name="connsiteY1" fmla="*/ 1304926 h 1304926"/>
                <a:gd name="connsiteX2" fmla="*/ 520969 w 652462"/>
                <a:gd name="connsiteY2" fmla="*/ 1291670 h 1304926"/>
                <a:gd name="connsiteX3" fmla="*/ 0 w 652462"/>
                <a:gd name="connsiteY3" fmla="*/ 652463 h 1304926"/>
                <a:gd name="connsiteX4" fmla="*/ 520969 w 652462"/>
                <a:gd name="connsiteY4" fmla="*/ 13256 h 1304926"/>
                <a:gd name="connsiteX5" fmla="*/ 652462 w 652462"/>
                <a:gd name="connsiteY5" fmla="*/ 0 h 1304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52462" h="1304926">
                  <a:moveTo>
                    <a:pt x="652462" y="0"/>
                  </a:moveTo>
                  <a:lnTo>
                    <a:pt x="652462" y="1304926"/>
                  </a:lnTo>
                  <a:lnTo>
                    <a:pt x="520969" y="1291670"/>
                  </a:lnTo>
                  <a:cubicBezTo>
                    <a:pt x="223653" y="1230831"/>
                    <a:pt x="0" y="967765"/>
                    <a:pt x="0" y="652463"/>
                  </a:cubicBezTo>
                  <a:cubicBezTo>
                    <a:pt x="0" y="337161"/>
                    <a:pt x="223653" y="74096"/>
                    <a:pt x="520969" y="13256"/>
                  </a:cubicBezTo>
                  <a:lnTo>
                    <a:pt x="652462" y="0"/>
                  </a:lnTo>
                  <a:close/>
                </a:path>
              </a:pathLst>
            </a:custGeom>
            <a:solidFill>
              <a:schemeClr val="bg2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8" name="Freeform: Shape 15"/>
            <p:cNvSpPr/>
            <p:nvPr/>
          </p:nvSpPr>
          <p:spPr>
            <a:xfrm rot="2529849" flipH="1">
              <a:off x="6002440" y="2002493"/>
              <a:ext cx="652464" cy="1304926"/>
            </a:xfrm>
            <a:custGeom>
              <a:avLst/>
              <a:gdLst>
                <a:gd name="connsiteX0" fmla="*/ 1 w 652464"/>
                <a:gd name="connsiteY0" fmla="*/ 0 h 1304926"/>
                <a:gd name="connsiteX1" fmla="*/ 652464 w 652464"/>
                <a:gd name="connsiteY1" fmla="*/ 652463 h 1304926"/>
                <a:gd name="connsiteX2" fmla="*/ 1 w 652464"/>
                <a:gd name="connsiteY2" fmla="*/ 1304926 h 1304926"/>
                <a:gd name="connsiteX3" fmla="*/ 0 w 652464"/>
                <a:gd name="connsiteY3" fmla="*/ 1304926 h 1304926"/>
                <a:gd name="connsiteX4" fmla="*/ 0 w 652464"/>
                <a:gd name="connsiteY4" fmla="*/ 0 h 1304926"/>
                <a:gd name="connsiteX5" fmla="*/ 1 w 652464"/>
                <a:gd name="connsiteY5" fmla="*/ 0 h 1304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52464" h="1304926">
                  <a:moveTo>
                    <a:pt x="1" y="0"/>
                  </a:moveTo>
                  <a:cubicBezTo>
                    <a:pt x="360346" y="0"/>
                    <a:pt x="652464" y="292118"/>
                    <a:pt x="652464" y="652463"/>
                  </a:cubicBezTo>
                  <a:cubicBezTo>
                    <a:pt x="652464" y="1012808"/>
                    <a:pt x="360346" y="1304926"/>
                    <a:pt x="1" y="1304926"/>
                  </a:cubicBezTo>
                  <a:lnTo>
                    <a:pt x="0" y="1304926"/>
                  </a:lnTo>
                  <a:lnTo>
                    <a:pt x="0" y="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2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9" name="Freeform: Shape 16"/>
            <p:cNvSpPr/>
            <p:nvPr/>
          </p:nvSpPr>
          <p:spPr>
            <a:xfrm rot="2529849" flipH="1">
              <a:off x="6486062" y="2440463"/>
              <a:ext cx="652462" cy="1304926"/>
            </a:xfrm>
            <a:custGeom>
              <a:avLst/>
              <a:gdLst>
                <a:gd name="connsiteX0" fmla="*/ 652462 w 652462"/>
                <a:gd name="connsiteY0" fmla="*/ 0 h 1304926"/>
                <a:gd name="connsiteX1" fmla="*/ 652462 w 652462"/>
                <a:gd name="connsiteY1" fmla="*/ 1304926 h 1304926"/>
                <a:gd name="connsiteX2" fmla="*/ 520969 w 652462"/>
                <a:gd name="connsiteY2" fmla="*/ 1291670 h 1304926"/>
                <a:gd name="connsiteX3" fmla="*/ 0 w 652462"/>
                <a:gd name="connsiteY3" fmla="*/ 652463 h 1304926"/>
                <a:gd name="connsiteX4" fmla="*/ 520969 w 652462"/>
                <a:gd name="connsiteY4" fmla="*/ 13256 h 1304926"/>
                <a:gd name="connsiteX5" fmla="*/ 652462 w 652462"/>
                <a:gd name="connsiteY5" fmla="*/ 0 h 1304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52462" h="1304926">
                  <a:moveTo>
                    <a:pt x="652462" y="0"/>
                  </a:moveTo>
                  <a:lnTo>
                    <a:pt x="652462" y="1304926"/>
                  </a:lnTo>
                  <a:lnTo>
                    <a:pt x="520969" y="1291670"/>
                  </a:lnTo>
                  <a:cubicBezTo>
                    <a:pt x="223653" y="1230831"/>
                    <a:pt x="0" y="967765"/>
                    <a:pt x="0" y="652463"/>
                  </a:cubicBezTo>
                  <a:cubicBezTo>
                    <a:pt x="0" y="337161"/>
                    <a:pt x="223653" y="74096"/>
                    <a:pt x="520969" y="13256"/>
                  </a:cubicBezTo>
                  <a:lnTo>
                    <a:pt x="652462" y="0"/>
                  </a:lnTo>
                  <a:close/>
                </a:path>
              </a:pathLst>
            </a:custGeom>
            <a:solidFill>
              <a:schemeClr val="bg2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0" name="Freeform: Shape 18"/>
            <p:cNvSpPr/>
            <p:nvPr/>
          </p:nvSpPr>
          <p:spPr>
            <a:xfrm rot="2529849">
              <a:off x="5610120" y="3407707"/>
              <a:ext cx="652464" cy="1304926"/>
            </a:xfrm>
            <a:custGeom>
              <a:avLst/>
              <a:gdLst>
                <a:gd name="connsiteX0" fmla="*/ 1 w 652464"/>
                <a:gd name="connsiteY0" fmla="*/ 0 h 1304926"/>
                <a:gd name="connsiteX1" fmla="*/ 652464 w 652464"/>
                <a:gd name="connsiteY1" fmla="*/ 652463 h 1304926"/>
                <a:gd name="connsiteX2" fmla="*/ 1 w 652464"/>
                <a:gd name="connsiteY2" fmla="*/ 1304926 h 1304926"/>
                <a:gd name="connsiteX3" fmla="*/ 0 w 652464"/>
                <a:gd name="connsiteY3" fmla="*/ 1304926 h 1304926"/>
                <a:gd name="connsiteX4" fmla="*/ 0 w 652464"/>
                <a:gd name="connsiteY4" fmla="*/ 0 h 1304926"/>
                <a:gd name="connsiteX5" fmla="*/ 1 w 652464"/>
                <a:gd name="connsiteY5" fmla="*/ 0 h 1304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52464" h="1304926">
                  <a:moveTo>
                    <a:pt x="1" y="0"/>
                  </a:moveTo>
                  <a:cubicBezTo>
                    <a:pt x="360346" y="0"/>
                    <a:pt x="652464" y="292118"/>
                    <a:pt x="652464" y="652463"/>
                  </a:cubicBezTo>
                  <a:cubicBezTo>
                    <a:pt x="652464" y="1012808"/>
                    <a:pt x="360346" y="1304926"/>
                    <a:pt x="1" y="1304926"/>
                  </a:cubicBezTo>
                  <a:lnTo>
                    <a:pt x="0" y="1304926"/>
                  </a:lnTo>
                  <a:lnTo>
                    <a:pt x="0" y="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4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sp>
          <p:nvSpPr>
            <p:cNvPr id="11" name="Freeform: Shape 19"/>
            <p:cNvSpPr/>
            <p:nvPr/>
          </p:nvSpPr>
          <p:spPr>
            <a:xfrm rot="2529849">
              <a:off x="5126500" y="2969737"/>
              <a:ext cx="652462" cy="1304926"/>
            </a:xfrm>
            <a:custGeom>
              <a:avLst/>
              <a:gdLst>
                <a:gd name="connsiteX0" fmla="*/ 652462 w 652462"/>
                <a:gd name="connsiteY0" fmla="*/ 0 h 1304926"/>
                <a:gd name="connsiteX1" fmla="*/ 652462 w 652462"/>
                <a:gd name="connsiteY1" fmla="*/ 1304926 h 1304926"/>
                <a:gd name="connsiteX2" fmla="*/ 520969 w 652462"/>
                <a:gd name="connsiteY2" fmla="*/ 1291670 h 1304926"/>
                <a:gd name="connsiteX3" fmla="*/ 0 w 652462"/>
                <a:gd name="connsiteY3" fmla="*/ 652463 h 1304926"/>
                <a:gd name="connsiteX4" fmla="*/ 520969 w 652462"/>
                <a:gd name="connsiteY4" fmla="*/ 13256 h 1304926"/>
                <a:gd name="connsiteX5" fmla="*/ 652462 w 652462"/>
                <a:gd name="connsiteY5" fmla="*/ 0 h 1304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52462" h="1304926">
                  <a:moveTo>
                    <a:pt x="652462" y="0"/>
                  </a:moveTo>
                  <a:lnTo>
                    <a:pt x="652462" y="1304926"/>
                  </a:lnTo>
                  <a:lnTo>
                    <a:pt x="520969" y="1291670"/>
                  </a:lnTo>
                  <a:cubicBezTo>
                    <a:pt x="223653" y="1230831"/>
                    <a:pt x="0" y="967765"/>
                    <a:pt x="0" y="652463"/>
                  </a:cubicBezTo>
                  <a:cubicBezTo>
                    <a:pt x="0" y="337161"/>
                    <a:pt x="223653" y="74096"/>
                    <a:pt x="520969" y="13256"/>
                  </a:cubicBezTo>
                  <a:lnTo>
                    <a:pt x="652462" y="0"/>
                  </a:lnTo>
                  <a:close/>
                </a:path>
              </a:pathLst>
            </a:custGeom>
            <a:solidFill>
              <a:schemeClr val="bg2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</a:p>
          </p:txBody>
        </p:sp>
        <p:cxnSp>
          <p:nvCxnSpPr>
            <p:cNvPr id="12" name="Straight Connector 5"/>
            <p:cNvCxnSpPr/>
            <p:nvPr/>
          </p:nvCxnSpPr>
          <p:spPr>
            <a:xfrm flipH="1">
              <a:off x="3984003" y="985106"/>
              <a:ext cx="4297019" cy="4744914"/>
            </a:xfrm>
            <a:prstGeom prst="line">
              <a:avLst/>
            </a:prstGeom>
            <a:ln w="19050">
              <a:solidFill>
                <a:schemeClr val="bg1">
                  <a:lumMod val="75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3" name="千图PPT彼岸天：ID 8661124库_组合 10"/>
          <p:cNvGrpSpPr/>
          <p:nvPr>
            <p:custDataLst>
              <p:tags r:id="rId2"/>
            </p:custDataLst>
          </p:nvPr>
        </p:nvGrpSpPr>
        <p:grpSpPr>
          <a:xfrm>
            <a:off x="7095854" y="3614372"/>
            <a:ext cx="2457329" cy="835777"/>
            <a:chOff x="9029821" y="3139323"/>
            <a:chExt cx="2457329" cy="835777"/>
          </a:xfrm>
        </p:grpSpPr>
        <p:sp>
          <p:nvSpPr>
            <p:cNvPr id="23" name="TextBox 11"/>
            <p:cNvSpPr txBox="1"/>
            <p:nvPr/>
          </p:nvSpPr>
          <p:spPr>
            <a:xfrm>
              <a:off x="9029821" y="3385544"/>
              <a:ext cx="2457329" cy="589556"/>
            </a:xfrm>
            <a:prstGeom prst="rect">
              <a:avLst/>
            </a:prstGeom>
            <a:noFill/>
          </p:spPr>
          <p:txBody>
            <a:bodyPr wrap="square" lIns="72000" tIns="0" rIns="72000" bIns="0" anchor="ctr" anchorCtr="0">
              <a:normAutofit/>
            </a:bodyPr>
            <a:lstStyle/>
            <a:p>
              <a:pPr defTabSz="914400">
                <a:lnSpc>
                  <a:spcPct val="120000"/>
                </a:lnSpc>
                <a:defRPr/>
              </a:pPr>
              <a:r>
                <a:rPr lang="zh-CN" altLang="en-US" sz="1000" dirty="0"/>
                <a:t>请替换文字内容复制你的内容到此</a:t>
              </a:r>
              <a:br>
                <a:rPr lang="zh-CN" altLang="en-US" sz="1000" dirty="0"/>
              </a:br>
              <a:endParaRPr lang="zh-CN" altLang="en-US" sz="1000" dirty="0"/>
            </a:p>
          </p:txBody>
        </p:sp>
        <p:sp>
          <p:nvSpPr>
            <p:cNvPr id="24" name="Rectangle 14"/>
            <p:cNvSpPr/>
            <p:nvPr/>
          </p:nvSpPr>
          <p:spPr>
            <a:xfrm>
              <a:off x="9029821" y="3139323"/>
              <a:ext cx="2457329" cy="246221"/>
            </a:xfrm>
            <a:prstGeom prst="rect">
              <a:avLst/>
            </a:prstGeom>
          </p:spPr>
          <p:txBody>
            <a:bodyPr wrap="none" lIns="72000" tIns="0" rIns="72000" bIns="0">
              <a:normAutofit/>
            </a:bodyPr>
            <a:lstStyle/>
            <a:p>
              <a:pPr lvl="0" defTabSz="914400">
                <a:defRPr/>
              </a:pPr>
              <a:r>
                <a:rPr lang="zh-CN" altLang="en-US" sz="1600" b="1" dirty="0">
                  <a:solidFill>
                    <a:schemeClr val="accent4"/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4"/>
                </a:solidFill>
              </a:endParaRPr>
            </a:p>
          </p:txBody>
        </p:sp>
      </p:grpSp>
      <p:grpSp>
        <p:nvGrpSpPr>
          <p:cNvPr id="14" name="千图PPT彼岸天：ID 8661124库_组合 17"/>
          <p:cNvGrpSpPr/>
          <p:nvPr>
            <p:custDataLst>
              <p:tags r:id="rId3"/>
            </p:custDataLst>
          </p:nvPr>
        </p:nvGrpSpPr>
        <p:grpSpPr>
          <a:xfrm>
            <a:off x="1443174" y="4324806"/>
            <a:ext cx="2407615" cy="835777"/>
            <a:chOff x="609599" y="3139323"/>
            <a:chExt cx="2407615" cy="835777"/>
          </a:xfrm>
        </p:grpSpPr>
        <p:sp>
          <p:nvSpPr>
            <p:cNvPr id="21" name="TextBox 20"/>
            <p:cNvSpPr txBox="1"/>
            <p:nvPr/>
          </p:nvSpPr>
          <p:spPr>
            <a:xfrm>
              <a:off x="609599" y="3385544"/>
              <a:ext cx="2407615" cy="589556"/>
            </a:xfrm>
            <a:prstGeom prst="rect">
              <a:avLst/>
            </a:prstGeom>
            <a:noFill/>
          </p:spPr>
          <p:txBody>
            <a:bodyPr wrap="square" lIns="72000" tIns="0" rIns="72000" bIns="0" anchor="ctr" anchorCtr="0">
              <a:normAutofit/>
            </a:bodyPr>
            <a:lstStyle/>
            <a:p>
              <a:pPr algn="r" defTabSz="914400">
                <a:lnSpc>
                  <a:spcPct val="120000"/>
                </a:lnSpc>
                <a:defRPr/>
              </a:pPr>
              <a:r>
                <a:rPr lang="zh-CN" altLang="en-US" sz="1000" dirty="0"/>
                <a:t>请替换文字内容复制你的内容到此</a:t>
              </a:r>
              <a:br>
                <a:rPr lang="zh-CN" altLang="en-US" sz="1000" dirty="0"/>
              </a:br>
              <a:endParaRPr lang="zh-CN" altLang="en-US" sz="1000" dirty="0"/>
            </a:p>
          </p:txBody>
        </p:sp>
        <p:sp>
          <p:nvSpPr>
            <p:cNvPr id="22" name="Rectangle 21"/>
            <p:cNvSpPr/>
            <p:nvPr/>
          </p:nvSpPr>
          <p:spPr>
            <a:xfrm>
              <a:off x="609599" y="3139323"/>
              <a:ext cx="2407615" cy="246221"/>
            </a:xfrm>
            <a:prstGeom prst="rect">
              <a:avLst/>
            </a:prstGeom>
          </p:spPr>
          <p:txBody>
            <a:bodyPr wrap="none" lIns="72000" tIns="0" rIns="72000" bIns="0">
              <a:normAutofit/>
            </a:bodyPr>
            <a:lstStyle/>
            <a:p>
              <a:pPr lvl="0" algn="r" defTabSz="914400">
                <a:defRPr/>
              </a:pPr>
              <a:r>
                <a:rPr lang="zh-CN" altLang="en-US" sz="1600" b="1" dirty="0">
                  <a:solidFill>
                    <a:schemeClr val="accent6"/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6"/>
                </a:solidFill>
              </a:endParaRPr>
            </a:p>
          </p:txBody>
        </p:sp>
      </p:grpSp>
      <p:grpSp>
        <p:nvGrpSpPr>
          <p:cNvPr id="15" name="千图PPT彼岸天：ID 8661124库_组合 22"/>
          <p:cNvGrpSpPr/>
          <p:nvPr>
            <p:custDataLst>
              <p:tags r:id="rId4"/>
            </p:custDataLst>
          </p:nvPr>
        </p:nvGrpSpPr>
        <p:grpSpPr>
          <a:xfrm>
            <a:off x="8524604" y="1675013"/>
            <a:ext cx="2457329" cy="835777"/>
            <a:chOff x="9029821" y="3139323"/>
            <a:chExt cx="2457329" cy="835777"/>
          </a:xfrm>
        </p:grpSpPr>
        <p:sp>
          <p:nvSpPr>
            <p:cNvPr id="19" name="TextBox 23"/>
            <p:cNvSpPr txBox="1"/>
            <p:nvPr/>
          </p:nvSpPr>
          <p:spPr>
            <a:xfrm>
              <a:off x="9029821" y="3385544"/>
              <a:ext cx="2457329" cy="589556"/>
            </a:xfrm>
            <a:prstGeom prst="rect">
              <a:avLst/>
            </a:prstGeom>
            <a:noFill/>
          </p:spPr>
          <p:txBody>
            <a:bodyPr wrap="square" lIns="72000" tIns="0" rIns="72000" bIns="0" anchor="ctr" anchorCtr="0">
              <a:normAutofit/>
            </a:bodyPr>
            <a:lstStyle/>
            <a:p>
              <a:pPr defTabSz="914400">
                <a:lnSpc>
                  <a:spcPct val="120000"/>
                </a:lnSpc>
                <a:defRPr/>
              </a:pPr>
              <a:r>
                <a:rPr lang="zh-CN" altLang="en-US" sz="1000" dirty="0"/>
                <a:t>请替换文字内容复制你的内容到此</a:t>
              </a:r>
              <a:br>
                <a:rPr lang="zh-CN" altLang="en-US" sz="1000" dirty="0"/>
              </a:br>
              <a:endParaRPr lang="zh-CN" altLang="en-US" sz="1000" dirty="0"/>
            </a:p>
          </p:txBody>
        </p:sp>
        <p:sp>
          <p:nvSpPr>
            <p:cNvPr id="20" name="Rectangle 24"/>
            <p:cNvSpPr/>
            <p:nvPr/>
          </p:nvSpPr>
          <p:spPr>
            <a:xfrm>
              <a:off x="9029821" y="3139323"/>
              <a:ext cx="2457329" cy="246221"/>
            </a:xfrm>
            <a:prstGeom prst="rect">
              <a:avLst/>
            </a:prstGeom>
          </p:spPr>
          <p:txBody>
            <a:bodyPr wrap="none" lIns="72000" tIns="0" rIns="72000" bIns="0">
              <a:normAutofit/>
            </a:bodyPr>
            <a:lstStyle/>
            <a:p>
              <a:pPr lvl="0" defTabSz="914400">
                <a:defRPr/>
              </a:pPr>
              <a:r>
                <a:rPr lang="zh-CN" altLang="en-US" sz="1600" b="1" dirty="0">
                  <a:solidFill>
                    <a:schemeClr val="accent1"/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1"/>
                </a:solidFill>
              </a:endParaRPr>
            </a:p>
          </p:txBody>
        </p:sp>
      </p:grpSp>
      <p:grpSp>
        <p:nvGrpSpPr>
          <p:cNvPr id="16" name="千图PPT彼岸天：ID 8661124库_组合 25"/>
          <p:cNvGrpSpPr/>
          <p:nvPr>
            <p:custDataLst>
              <p:tags r:id="rId5"/>
            </p:custDataLst>
          </p:nvPr>
        </p:nvGrpSpPr>
        <p:grpSpPr>
          <a:xfrm>
            <a:off x="3066886" y="2257149"/>
            <a:ext cx="2407615" cy="835777"/>
            <a:chOff x="609599" y="3139323"/>
            <a:chExt cx="2407615" cy="835777"/>
          </a:xfrm>
        </p:grpSpPr>
        <p:sp>
          <p:nvSpPr>
            <p:cNvPr id="17" name="TextBox 26"/>
            <p:cNvSpPr txBox="1"/>
            <p:nvPr/>
          </p:nvSpPr>
          <p:spPr>
            <a:xfrm>
              <a:off x="609599" y="3385544"/>
              <a:ext cx="2407615" cy="589556"/>
            </a:xfrm>
            <a:prstGeom prst="rect">
              <a:avLst/>
            </a:prstGeom>
            <a:noFill/>
          </p:spPr>
          <p:txBody>
            <a:bodyPr wrap="square" lIns="72000" tIns="0" rIns="72000" bIns="0" anchor="ctr" anchorCtr="0">
              <a:normAutofit/>
            </a:bodyPr>
            <a:lstStyle/>
            <a:p>
              <a:pPr algn="r" defTabSz="914400">
                <a:lnSpc>
                  <a:spcPct val="120000"/>
                </a:lnSpc>
                <a:defRPr/>
              </a:pPr>
              <a:r>
                <a:rPr lang="zh-CN" altLang="en-US" sz="1000" dirty="0"/>
                <a:t>请替换文字内容复制你的内容到此</a:t>
              </a:r>
              <a:br>
                <a:rPr lang="zh-CN" altLang="en-US" sz="1000" dirty="0"/>
              </a:br>
              <a:endParaRPr lang="zh-CN" altLang="en-US" sz="1000" dirty="0"/>
            </a:p>
          </p:txBody>
        </p:sp>
        <p:sp>
          <p:nvSpPr>
            <p:cNvPr id="18" name="Rectangle 27"/>
            <p:cNvSpPr/>
            <p:nvPr/>
          </p:nvSpPr>
          <p:spPr>
            <a:xfrm>
              <a:off x="609599" y="3139323"/>
              <a:ext cx="2407615" cy="246221"/>
            </a:xfrm>
            <a:prstGeom prst="rect">
              <a:avLst/>
            </a:prstGeom>
          </p:spPr>
          <p:txBody>
            <a:bodyPr wrap="none" lIns="72000" tIns="0" rIns="72000" bIns="0">
              <a:normAutofit/>
            </a:bodyPr>
            <a:lstStyle/>
            <a:p>
              <a:pPr lvl="0" algn="r" defTabSz="914400">
                <a:defRPr/>
              </a:pPr>
              <a:r>
                <a:rPr lang="zh-CN" altLang="en-US" sz="1600" b="1" dirty="0">
                  <a:solidFill>
                    <a:schemeClr val="accent2"/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2"/>
                </a:solidFill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gallery dir="l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000"/>
                            </p:stCondLst>
                            <p:childTnLst>
                              <p:par>
                                <p:cTn id="34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1198598" y="1268759"/>
            <a:ext cx="4435615" cy="4661404"/>
            <a:chOff x="1198598" y="1268759"/>
            <a:chExt cx="4435615" cy="4661404"/>
          </a:xfrm>
        </p:grpSpPr>
        <p:sp>
          <p:nvSpPr>
            <p:cNvPr id="4" name="TextBox 21"/>
            <p:cNvSpPr txBox="1"/>
            <p:nvPr/>
          </p:nvSpPr>
          <p:spPr>
            <a:xfrm>
              <a:off x="2578810" y="2987404"/>
              <a:ext cx="256647" cy="307977"/>
            </a:xfrm>
            <a:prstGeom prst="rect">
              <a:avLst/>
            </a:prstGeom>
          </p:spPr>
          <p:txBody>
            <a:bodyPr wrap="none">
              <a:normAutofit fontScale="92500" lnSpcReduction="20000"/>
            </a:bodyPr>
            <a:lstStyle/>
            <a:p>
              <a:pPr>
                <a:defRPr sz="1800">
                  <a:solidFill>
                    <a:srgbClr val="000000"/>
                  </a:solidFill>
                </a:defRPr>
              </a:pPr>
              <a:r>
                <a:rPr lang="en-US" altLang="zh-CN">
                  <a:solidFill>
                    <a:srgbClr val="000000"/>
                  </a:solidFill>
                </a:rPr>
                <a:t>623</a:t>
              </a:r>
              <a:endParaRPr lang="en-US" altLang="zh-CN">
                <a:solidFill>
                  <a:srgbClr val="000000"/>
                </a:solidFill>
              </a:endParaRPr>
            </a:p>
          </p:txBody>
        </p:sp>
        <p:sp>
          <p:nvSpPr>
            <p:cNvPr id="5" name="Freeform: Shape 23"/>
            <p:cNvSpPr/>
            <p:nvPr/>
          </p:nvSpPr>
          <p:spPr>
            <a:xfrm rot="16200000">
              <a:off x="20778" y="2446579"/>
              <a:ext cx="4661404" cy="230576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370" extrusionOk="0">
                  <a:moveTo>
                    <a:pt x="2384" y="21370"/>
                  </a:moveTo>
                  <a:cubicBezTo>
                    <a:pt x="2456" y="12286"/>
                    <a:pt x="6126" y="4963"/>
                    <a:pt x="10668" y="4839"/>
                  </a:cubicBezTo>
                  <a:cubicBezTo>
                    <a:pt x="15303" y="4712"/>
                    <a:pt x="19120" y="12099"/>
                    <a:pt x="19209" y="21370"/>
                  </a:cubicBezTo>
                  <a:lnTo>
                    <a:pt x="21600" y="21370"/>
                  </a:lnTo>
                  <a:cubicBezTo>
                    <a:pt x="21551" y="9702"/>
                    <a:pt x="16868" y="231"/>
                    <a:pt x="11035" y="4"/>
                  </a:cubicBezTo>
                  <a:cubicBezTo>
                    <a:pt x="5030" y="-230"/>
                    <a:pt x="78" y="9358"/>
                    <a:pt x="0" y="21370"/>
                  </a:cubicBezTo>
                  <a:lnTo>
                    <a:pt x="2384" y="21370"/>
                  </a:lnTo>
                  <a:close/>
                </a:path>
              </a:pathLst>
            </a:custGeom>
            <a:solidFill>
              <a:schemeClr val="accent4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6" name="Freeform: Shape 24"/>
            <p:cNvSpPr/>
            <p:nvPr/>
          </p:nvSpPr>
          <p:spPr>
            <a:xfrm rot="16200000">
              <a:off x="1008091" y="2741131"/>
              <a:ext cx="3324469" cy="167728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492" h="21219" extrusionOk="0">
                  <a:moveTo>
                    <a:pt x="0" y="21219"/>
                  </a:moveTo>
                  <a:cubicBezTo>
                    <a:pt x="-32" y="9247"/>
                    <a:pt x="5026" y="-381"/>
                    <a:pt x="11141" y="12"/>
                  </a:cubicBezTo>
                  <a:cubicBezTo>
                    <a:pt x="16966" y="385"/>
                    <a:pt x="21568" y="9814"/>
                    <a:pt x="21491" y="21219"/>
                  </a:cubicBezTo>
                  <a:lnTo>
                    <a:pt x="18199" y="21219"/>
                  </a:lnTo>
                  <a:cubicBezTo>
                    <a:pt x="18080" y="13201"/>
                    <a:pt x="14701" y="6847"/>
                    <a:pt x="10602" y="6932"/>
                  </a:cubicBezTo>
                  <a:cubicBezTo>
                    <a:pt x="6568" y="7016"/>
                    <a:pt x="3290" y="13328"/>
                    <a:pt x="3183" y="21219"/>
                  </a:cubicBezTo>
                  <a:lnTo>
                    <a:pt x="0" y="21219"/>
                  </a:lnTo>
                  <a:close/>
                </a:path>
              </a:pathLst>
            </a:custGeom>
            <a:solidFill>
              <a:schemeClr val="accent3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7" name="Freeform: Shape 25"/>
            <p:cNvSpPr/>
            <p:nvPr/>
          </p:nvSpPr>
          <p:spPr>
            <a:xfrm rot="16200000">
              <a:off x="1983717" y="3075100"/>
              <a:ext cx="2052061" cy="100943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1600"/>
                  </a:moveTo>
                  <a:cubicBezTo>
                    <a:pt x="96" y="9614"/>
                    <a:pt x="4903" y="0"/>
                    <a:pt x="10800" y="0"/>
                  </a:cubicBezTo>
                  <a:cubicBezTo>
                    <a:pt x="16697" y="0"/>
                    <a:pt x="21504" y="9614"/>
                    <a:pt x="21600" y="21600"/>
                  </a:cubicBezTo>
                  <a:lnTo>
                    <a:pt x="17684" y="21600"/>
                  </a:lnTo>
                  <a:cubicBezTo>
                    <a:pt x="17530" y="14024"/>
                    <a:pt x="14464" y="8044"/>
                    <a:pt x="10734" y="8044"/>
                  </a:cubicBezTo>
                  <a:cubicBezTo>
                    <a:pt x="7004" y="8044"/>
                    <a:pt x="3938" y="14024"/>
                    <a:pt x="3783" y="21600"/>
                  </a:cubicBezTo>
                  <a:lnTo>
                    <a:pt x="0" y="21600"/>
                  </a:lnTo>
                  <a:close/>
                </a:path>
              </a:pathLst>
            </a:custGeom>
            <a:solidFill>
              <a:schemeClr val="accent2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8" name="Freeform: Shape 26"/>
            <p:cNvSpPr/>
            <p:nvPr/>
          </p:nvSpPr>
          <p:spPr>
            <a:xfrm rot="16200000">
              <a:off x="2781859" y="3340911"/>
              <a:ext cx="981289" cy="50264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313" h="20844" extrusionOk="0">
                  <a:moveTo>
                    <a:pt x="6" y="20844"/>
                  </a:moveTo>
                  <a:cubicBezTo>
                    <a:pt x="-184" y="9974"/>
                    <a:pt x="4174" y="774"/>
                    <a:pt x="9857" y="47"/>
                  </a:cubicBezTo>
                  <a:cubicBezTo>
                    <a:pt x="16127" y="-756"/>
                    <a:pt x="21416" y="8848"/>
                    <a:pt x="21311" y="20844"/>
                  </a:cubicBezTo>
                  <a:lnTo>
                    <a:pt x="15430" y="20844"/>
                  </a:lnTo>
                  <a:cubicBezTo>
                    <a:pt x="15186" y="15694"/>
                    <a:pt x="12851" y="11837"/>
                    <a:pt x="10146" y="12119"/>
                  </a:cubicBezTo>
                  <a:cubicBezTo>
                    <a:pt x="7661" y="12378"/>
                    <a:pt x="5660" y="16107"/>
                    <a:pt x="5464" y="20844"/>
                  </a:cubicBezTo>
                  <a:lnTo>
                    <a:pt x="6" y="20844"/>
                  </a:lnTo>
                  <a:close/>
                </a:path>
              </a:pathLst>
            </a:custGeom>
            <a:solidFill>
              <a:schemeClr val="accent1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9" name="Freeform: Shape 28"/>
            <p:cNvSpPr/>
            <p:nvPr/>
          </p:nvSpPr>
          <p:spPr>
            <a:xfrm rot="16200000" flipH="1">
              <a:off x="3696512" y="2641952"/>
              <a:ext cx="202615" cy="35457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cubicBezTo>
                    <a:pt x="455" y="5894"/>
                    <a:pt x="3154" y="11403"/>
                    <a:pt x="7558" y="15430"/>
                  </a:cubicBezTo>
                  <a:cubicBezTo>
                    <a:pt x="11415" y="18956"/>
                    <a:pt x="16353" y="21126"/>
                    <a:pt x="21600" y="21600"/>
                  </a:cubicBezTo>
                </a:path>
              </a:pathLst>
            </a:custGeom>
            <a:noFill/>
            <a:ln w="38100" cap="flat">
              <a:solidFill>
                <a:schemeClr val="accent2"/>
              </a:solidFill>
              <a:prstDash val="solid"/>
              <a:miter lim="400000"/>
              <a:tailEnd type="oval" w="med" len="med"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0" name="Rectangle 29"/>
            <p:cNvSpPr/>
            <p:nvPr/>
          </p:nvSpPr>
          <p:spPr>
            <a:xfrm>
              <a:off x="4127799" y="2776738"/>
              <a:ext cx="198772" cy="23083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en-US" altLang="zh-CN" sz="1500">
                  <a:solidFill>
                    <a:schemeClr val="accent2"/>
                  </a:solidFill>
                  <a:latin typeface="Impact" panose="020B0806030902050204" pitchFamily="34" charset="0"/>
                </a:rPr>
                <a:t>02</a:t>
              </a:r>
              <a:endParaRPr lang="en-US" altLang="zh-CN" sz="1500">
                <a:solidFill>
                  <a:schemeClr val="accent2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11" name="Rectangle 30"/>
            <p:cNvSpPr/>
            <p:nvPr/>
          </p:nvSpPr>
          <p:spPr>
            <a:xfrm>
              <a:off x="4326571" y="2776738"/>
              <a:ext cx="1299568" cy="23083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none" lIns="144000" tIns="0" rIns="0" bIns="0" anchor="t">
              <a:normAutofit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zh-CN" altLang="en-US" sz="1500" b="1" dirty="0">
                  <a:solidFill>
                    <a:schemeClr val="accent2"/>
                  </a:solidFill>
                </a:rPr>
                <a:t>输入标题文本</a:t>
              </a:r>
              <a:endParaRPr lang="zh-CN" altLang="en-US" sz="1500" b="1" dirty="0">
                <a:solidFill>
                  <a:schemeClr val="accent2"/>
                </a:solidFill>
              </a:endParaRPr>
            </a:p>
          </p:txBody>
        </p:sp>
        <p:sp>
          <p:nvSpPr>
            <p:cNvPr id="12" name="Rectangle 52"/>
            <p:cNvSpPr/>
            <p:nvPr/>
          </p:nvSpPr>
          <p:spPr>
            <a:xfrm>
              <a:off x="4127799" y="1606689"/>
              <a:ext cx="198772" cy="23083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en-US" altLang="zh-CN" sz="1500">
                  <a:solidFill>
                    <a:schemeClr val="accent4"/>
                  </a:solidFill>
                  <a:latin typeface="Impact" panose="020B0806030902050204" pitchFamily="34" charset="0"/>
                </a:rPr>
                <a:t>04</a:t>
              </a:r>
              <a:endParaRPr lang="en-US" altLang="zh-CN" sz="1500">
                <a:solidFill>
                  <a:schemeClr val="accent4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13" name="Rectangle 53"/>
            <p:cNvSpPr/>
            <p:nvPr/>
          </p:nvSpPr>
          <p:spPr>
            <a:xfrm>
              <a:off x="4326571" y="1606689"/>
              <a:ext cx="1299568" cy="23083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none" lIns="144000" tIns="0" rIns="0" bIns="0" anchor="t">
              <a:normAutofit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zh-CN" altLang="en-US" sz="1500" b="1" dirty="0">
                  <a:solidFill>
                    <a:schemeClr val="accent4"/>
                  </a:solidFill>
                </a:rPr>
                <a:t>输入标题文本</a:t>
              </a:r>
              <a:endParaRPr lang="zh-CN" altLang="en-US" sz="1500" b="1" dirty="0">
                <a:solidFill>
                  <a:schemeClr val="accent4"/>
                </a:solidFill>
              </a:endParaRPr>
            </a:p>
          </p:txBody>
        </p:sp>
        <p:sp>
          <p:nvSpPr>
            <p:cNvPr id="14" name="Freeform: Shape 54"/>
            <p:cNvSpPr/>
            <p:nvPr/>
          </p:nvSpPr>
          <p:spPr>
            <a:xfrm rot="16200000" flipH="1">
              <a:off x="3696512" y="1425322"/>
              <a:ext cx="202615" cy="35457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cubicBezTo>
                    <a:pt x="455" y="5894"/>
                    <a:pt x="3154" y="11403"/>
                    <a:pt x="7558" y="15430"/>
                  </a:cubicBezTo>
                  <a:cubicBezTo>
                    <a:pt x="11415" y="18956"/>
                    <a:pt x="16353" y="21126"/>
                    <a:pt x="21600" y="21600"/>
                  </a:cubicBezTo>
                </a:path>
              </a:pathLst>
            </a:custGeom>
            <a:noFill/>
            <a:ln w="38100" cap="flat">
              <a:solidFill>
                <a:schemeClr val="accent4"/>
              </a:solidFill>
              <a:prstDash val="solid"/>
              <a:miter lim="400000"/>
              <a:tailEnd type="oval" w="med" len="med"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5" name="Rectangle 56"/>
            <p:cNvSpPr/>
            <p:nvPr/>
          </p:nvSpPr>
          <p:spPr>
            <a:xfrm>
              <a:off x="4304129" y="3637160"/>
              <a:ext cx="1299568" cy="23083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none" lIns="144000" tIns="0" rIns="0" bIns="0" anchor="t">
              <a:normAutofit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zh-CN" altLang="en-US" sz="1500" b="1" dirty="0">
                  <a:solidFill>
                    <a:schemeClr val="accent1"/>
                  </a:solidFill>
                </a:rPr>
                <a:t>输入标题文本</a:t>
              </a:r>
              <a:endParaRPr lang="zh-CN" altLang="en-US" sz="1500" b="1" dirty="0">
                <a:solidFill>
                  <a:schemeClr val="accent1"/>
                </a:solidFill>
              </a:endParaRPr>
            </a:p>
          </p:txBody>
        </p:sp>
        <p:sp>
          <p:nvSpPr>
            <p:cNvPr id="16" name="Rectangle 57"/>
            <p:cNvSpPr/>
            <p:nvPr/>
          </p:nvSpPr>
          <p:spPr>
            <a:xfrm>
              <a:off x="4127799" y="3637160"/>
              <a:ext cx="176330" cy="23083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en-US" altLang="zh-CN" sz="1500">
                  <a:solidFill>
                    <a:schemeClr val="accent1"/>
                  </a:solidFill>
                  <a:latin typeface="Impact" panose="020B0806030902050204" pitchFamily="34" charset="0"/>
                </a:rPr>
                <a:t>01</a:t>
              </a:r>
              <a:endParaRPr lang="en-US" altLang="zh-CN" sz="1500">
                <a:solidFill>
                  <a:schemeClr val="accent1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17" name="Freeform: Shape 58"/>
            <p:cNvSpPr/>
            <p:nvPr/>
          </p:nvSpPr>
          <p:spPr>
            <a:xfrm rot="16200000">
              <a:off x="3696512" y="3677101"/>
              <a:ext cx="202616" cy="35457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cubicBezTo>
                    <a:pt x="455" y="5894"/>
                    <a:pt x="3154" y="11403"/>
                    <a:pt x="7558" y="15430"/>
                  </a:cubicBezTo>
                  <a:cubicBezTo>
                    <a:pt x="11415" y="18956"/>
                    <a:pt x="16353" y="21126"/>
                    <a:pt x="21600" y="21600"/>
                  </a:cubicBezTo>
                </a:path>
              </a:pathLst>
            </a:custGeom>
            <a:noFill/>
            <a:ln w="38100" cap="flat">
              <a:solidFill>
                <a:schemeClr val="accent1"/>
              </a:solidFill>
              <a:prstDash val="solid"/>
              <a:miter lim="400000"/>
              <a:tailEnd type="oval" w="med" len="med"/>
            </a:ln>
            <a:effectLst/>
          </p:spPr>
          <p:txBody>
            <a:bodyPr anchor="ctr"/>
            <a:lstStyle/>
            <a:p>
              <a:pPr algn="ctr"/>
            </a:p>
          </p:txBody>
        </p:sp>
        <p:sp>
          <p:nvSpPr>
            <p:cNvPr id="18" name="Rectangle 60"/>
            <p:cNvSpPr/>
            <p:nvPr/>
          </p:nvSpPr>
          <p:spPr>
            <a:xfrm>
              <a:off x="4129461" y="4666433"/>
              <a:ext cx="205184" cy="23083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en-US" altLang="zh-CN" sz="1500">
                  <a:solidFill>
                    <a:schemeClr val="accent3"/>
                  </a:solidFill>
                  <a:latin typeface="Impact" panose="020B0806030902050204" pitchFamily="34" charset="0"/>
                </a:rPr>
                <a:t>03</a:t>
              </a:r>
              <a:endParaRPr lang="en-US" altLang="zh-CN" sz="1500">
                <a:solidFill>
                  <a:schemeClr val="accent3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19" name="Rectangle 61"/>
            <p:cNvSpPr/>
            <p:nvPr/>
          </p:nvSpPr>
          <p:spPr>
            <a:xfrm>
              <a:off x="4334645" y="4666433"/>
              <a:ext cx="1299568" cy="23083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none" lIns="144000" tIns="0" rIns="0" bIns="0" anchor="t">
              <a:normAutofit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zh-CN" altLang="en-US" sz="1500" b="1" dirty="0">
                  <a:solidFill>
                    <a:schemeClr val="accent3"/>
                  </a:solidFill>
                </a:rPr>
                <a:t>输入标题文本</a:t>
              </a:r>
              <a:endParaRPr lang="zh-CN" altLang="en-US" sz="1500" b="1" dirty="0">
                <a:solidFill>
                  <a:schemeClr val="accent3"/>
                </a:solidFill>
              </a:endParaRPr>
            </a:p>
          </p:txBody>
        </p:sp>
        <p:sp>
          <p:nvSpPr>
            <p:cNvPr id="20" name="Freeform: Shape 62"/>
            <p:cNvSpPr/>
            <p:nvPr/>
          </p:nvSpPr>
          <p:spPr>
            <a:xfrm rot="16200000">
              <a:off x="3696512" y="4719392"/>
              <a:ext cx="202615" cy="35457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cubicBezTo>
                    <a:pt x="455" y="5894"/>
                    <a:pt x="3154" y="11403"/>
                    <a:pt x="7558" y="15430"/>
                  </a:cubicBezTo>
                  <a:cubicBezTo>
                    <a:pt x="11415" y="18956"/>
                    <a:pt x="16353" y="21126"/>
                    <a:pt x="21600" y="21600"/>
                  </a:cubicBezTo>
                </a:path>
              </a:pathLst>
            </a:custGeom>
            <a:noFill/>
            <a:ln w="38100" cap="flat">
              <a:solidFill>
                <a:schemeClr val="accent3"/>
              </a:solidFill>
              <a:prstDash val="solid"/>
              <a:miter lim="400000"/>
              <a:tailEnd type="oval" w="med" len="med"/>
            </a:ln>
            <a:effectLst/>
          </p:spPr>
          <p:txBody>
            <a:bodyPr anchor="ctr"/>
            <a:lstStyle/>
            <a:p>
              <a:pPr algn="ctr"/>
            </a:p>
          </p:txBody>
        </p:sp>
      </p:grpSp>
      <p:grpSp>
        <p:nvGrpSpPr>
          <p:cNvPr id="40" name="千图PPT彼岸天：ID 8661124库_组合 39"/>
          <p:cNvGrpSpPr/>
          <p:nvPr>
            <p:custDataLst>
              <p:tags r:id="rId2"/>
            </p:custDataLst>
          </p:nvPr>
        </p:nvGrpSpPr>
        <p:grpSpPr>
          <a:xfrm>
            <a:off x="6574328" y="4966614"/>
            <a:ext cx="4769472" cy="763640"/>
            <a:chOff x="6574328" y="4966614"/>
            <a:chExt cx="4769472" cy="763640"/>
          </a:xfrm>
        </p:grpSpPr>
        <p:sp>
          <p:nvSpPr>
            <p:cNvPr id="21" name="Freeform: Shape 32"/>
            <p:cNvSpPr/>
            <p:nvPr/>
          </p:nvSpPr>
          <p:spPr>
            <a:xfrm>
              <a:off x="6574328" y="4966614"/>
              <a:ext cx="763639" cy="76364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8100" cap="flat">
              <a:solidFill>
                <a:schemeClr val="accent4"/>
              </a:solidFill>
              <a:prstDash val="solid"/>
              <a:miter lim="400000"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lvl="0" algn="ctr">
                <a:defRPr sz="3600">
                  <a:solidFill>
                    <a:srgbClr val="FFFFFF"/>
                  </a:solidFill>
                </a:defRPr>
              </a:pPr>
              <a:r>
                <a:rPr lang="en-US" sz="2400">
                  <a:solidFill>
                    <a:schemeClr val="accent4"/>
                  </a:solidFill>
                  <a:latin typeface="Impact" panose="020B0806030902050204" pitchFamily="34" charset="0"/>
                </a:rPr>
                <a:t>04</a:t>
              </a:r>
              <a:endParaRPr lang="en-US" sz="2400">
                <a:solidFill>
                  <a:schemeClr val="accent4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22" name="Group 31"/>
            <p:cNvGrpSpPr/>
            <p:nvPr/>
          </p:nvGrpSpPr>
          <p:grpSpPr>
            <a:xfrm>
              <a:off x="7381226" y="5066818"/>
              <a:ext cx="3962574" cy="563232"/>
              <a:chOff x="6444107" y="1469392"/>
              <a:chExt cx="4232109" cy="563232"/>
            </a:xfrm>
          </p:grpSpPr>
          <p:sp>
            <p:nvSpPr>
              <p:cNvPr id="35" name="TextBox 35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4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4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36" name="TextBox 36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39" name="千图PPT彼岸天：ID 8661124库_组合 38"/>
          <p:cNvGrpSpPr/>
          <p:nvPr>
            <p:custDataLst>
              <p:tags r:id="rId3"/>
            </p:custDataLst>
          </p:nvPr>
        </p:nvGrpSpPr>
        <p:grpSpPr>
          <a:xfrm>
            <a:off x="6574328" y="3797103"/>
            <a:ext cx="4712530" cy="763639"/>
            <a:chOff x="6574328" y="3797103"/>
            <a:chExt cx="4712530" cy="763639"/>
          </a:xfrm>
        </p:grpSpPr>
        <p:sp>
          <p:nvSpPr>
            <p:cNvPr id="23" name="Freeform: Shape 37"/>
            <p:cNvSpPr/>
            <p:nvPr/>
          </p:nvSpPr>
          <p:spPr>
            <a:xfrm>
              <a:off x="6574328" y="3797103"/>
              <a:ext cx="763639" cy="76363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8100" cap="flat">
              <a:solidFill>
                <a:schemeClr val="accent3"/>
              </a:solidFill>
              <a:prstDash val="solid"/>
              <a:miter lim="400000"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lvl="0" algn="ctr">
                <a:defRPr sz="3600">
                  <a:solidFill>
                    <a:srgbClr val="FFFFFF"/>
                  </a:solidFill>
                </a:defRPr>
              </a:pPr>
              <a:r>
                <a:rPr lang="en-US" sz="2400">
                  <a:solidFill>
                    <a:schemeClr val="accent3"/>
                  </a:solidFill>
                  <a:latin typeface="Impact" panose="020B0806030902050204" pitchFamily="34" charset="0"/>
                </a:rPr>
                <a:t>03</a:t>
              </a:r>
              <a:endParaRPr lang="en-US" sz="2400">
                <a:solidFill>
                  <a:schemeClr val="accent3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24" name="Group 40"/>
            <p:cNvGrpSpPr/>
            <p:nvPr/>
          </p:nvGrpSpPr>
          <p:grpSpPr>
            <a:xfrm>
              <a:off x="7324284" y="3897306"/>
              <a:ext cx="3962574" cy="563232"/>
              <a:chOff x="6444107" y="1469392"/>
              <a:chExt cx="4232109" cy="563232"/>
            </a:xfrm>
          </p:grpSpPr>
          <p:sp>
            <p:nvSpPr>
              <p:cNvPr id="33" name="TextBox 41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3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3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34" name="TextBox 45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38" name="千图PPT彼岸天：ID 8661124库_组合 37"/>
          <p:cNvGrpSpPr/>
          <p:nvPr>
            <p:custDataLst>
              <p:tags r:id="rId4"/>
            </p:custDataLst>
          </p:nvPr>
        </p:nvGrpSpPr>
        <p:grpSpPr>
          <a:xfrm>
            <a:off x="6574328" y="2627592"/>
            <a:ext cx="4782510" cy="763638"/>
            <a:chOff x="6574328" y="2627592"/>
            <a:chExt cx="4782510" cy="763638"/>
          </a:xfrm>
        </p:grpSpPr>
        <p:sp>
          <p:nvSpPr>
            <p:cNvPr id="25" name="Freeform: Shape 42"/>
            <p:cNvSpPr/>
            <p:nvPr/>
          </p:nvSpPr>
          <p:spPr>
            <a:xfrm>
              <a:off x="6574328" y="2627592"/>
              <a:ext cx="763639" cy="76363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8100" cap="flat">
              <a:solidFill>
                <a:schemeClr val="accent2"/>
              </a:solidFill>
              <a:prstDash val="solid"/>
              <a:miter lim="400000"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lvl="0" algn="ctr">
                <a:defRPr sz="3600">
                  <a:solidFill>
                    <a:srgbClr val="FFFFFF"/>
                  </a:solidFill>
                </a:defRPr>
              </a:pPr>
              <a:r>
                <a:rPr lang="en-US" sz="2400">
                  <a:solidFill>
                    <a:schemeClr val="accent2"/>
                  </a:solidFill>
                  <a:latin typeface="Impact" panose="020B0806030902050204" pitchFamily="34" charset="0"/>
                </a:rPr>
                <a:t>02</a:t>
              </a:r>
              <a:endParaRPr lang="en-US" sz="2400">
                <a:solidFill>
                  <a:schemeClr val="accent2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26" name="Group 46"/>
            <p:cNvGrpSpPr/>
            <p:nvPr/>
          </p:nvGrpSpPr>
          <p:grpSpPr>
            <a:xfrm>
              <a:off x="7394264" y="2727795"/>
              <a:ext cx="3962574" cy="563232"/>
              <a:chOff x="6444107" y="1469392"/>
              <a:chExt cx="4232109" cy="563232"/>
            </a:xfrm>
          </p:grpSpPr>
          <p:sp>
            <p:nvSpPr>
              <p:cNvPr id="31" name="TextBox 50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2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2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32" name="TextBox 51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  <p:grpSp>
        <p:nvGrpSpPr>
          <p:cNvPr id="37" name="千图PPT彼岸天：ID 8661124库_组合 36"/>
          <p:cNvGrpSpPr/>
          <p:nvPr>
            <p:custDataLst>
              <p:tags r:id="rId5"/>
            </p:custDataLst>
          </p:nvPr>
        </p:nvGrpSpPr>
        <p:grpSpPr>
          <a:xfrm>
            <a:off x="6574328" y="1458079"/>
            <a:ext cx="4762340" cy="763640"/>
            <a:chOff x="6574328" y="1458079"/>
            <a:chExt cx="4762340" cy="763640"/>
          </a:xfrm>
        </p:grpSpPr>
        <p:sp>
          <p:nvSpPr>
            <p:cNvPr id="27" name="Freeform: Shape 47"/>
            <p:cNvSpPr/>
            <p:nvPr/>
          </p:nvSpPr>
          <p:spPr>
            <a:xfrm>
              <a:off x="6574328" y="1458079"/>
              <a:ext cx="763639" cy="76364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8100" cap="flat">
              <a:solidFill>
                <a:schemeClr val="accent1"/>
              </a:solidFill>
              <a:prstDash val="solid"/>
              <a:miter lim="400000"/>
            </a:ln>
            <a:effectLst/>
          </p:spPr>
          <p:txBody>
            <a:bodyPr wrap="none" lIns="0" tIns="0" rIns="0" bIns="0" anchor="ctr">
              <a:normAutofit/>
            </a:bodyPr>
            <a:lstStyle/>
            <a:p>
              <a:pPr lvl="0" algn="ctr">
                <a:defRPr sz="3600">
                  <a:solidFill>
                    <a:srgbClr val="FFFFFF"/>
                  </a:solidFill>
                </a:defRPr>
              </a:pPr>
              <a:r>
                <a:rPr lang="en-US" sz="2400">
                  <a:solidFill>
                    <a:schemeClr val="accent1"/>
                  </a:solidFill>
                  <a:latin typeface="Impact" panose="020B0806030902050204" pitchFamily="34" charset="0"/>
                </a:rPr>
                <a:t>01</a:t>
              </a:r>
              <a:endParaRPr lang="en-US" sz="2400">
                <a:solidFill>
                  <a:schemeClr val="accent1"/>
                </a:solidFill>
                <a:latin typeface="Impact" panose="020B0806030902050204" pitchFamily="34" charset="0"/>
              </a:endParaRPr>
            </a:p>
          </p:txBody>
        </p:sp>
        <p:grpSp>
          <p:nvGrpSpPr>
            <p:cNvPr id="28" name="Group 55"/>
            <p:cNvGrpSpPr/>
            <p:nvPr/>
          </p:nvGrpSpPr>
          <p:grpSpPr>
            <a:xfrm>
              <a:off x="7374094" y="1558283"/>
              <a:ext cx="3962574" cy="563232"/>
              <a:chOff x="6444107" y="1469392"/>
              <a:chExt cx="4232109" cy="563232"/>
            </a:xfrm>
          </p:grpSpPr>
          <p:sp>
            <p:nvSpPr>
              <p:cNvPr id="29" name="TextBox 59"/>
              <p:cNvSpPr txBox="1"/>
              <p:nvPr/>
            </p:nvSpPr>
            <p:spPr>
              <a:xfrm>
                <a:off x="6444107" y="1469392"/>
                <a:ext cx="4232109" cy="242864"/>
              </a:xfrm>
              <a:prstGeom prst="rect">
                <a:avLst/>
              </a:prstGeom>
              <a:noFill/>
            </p:spPr>
            <p:txBody>
              <a:bodyPr wrap="none" lIns="360000" tIns="0" rIns="0" bIns="0" anchor="b" anchorCtr="0">
                <a:normAutofit lnSpcReduction="10000"/>
              </a:bodyPr>
              <a:lstStyle/>
              <a:p>
                <a:r>
                  <a:rPr lang="zh-CN" altLang="en-US" sz="1600" b="1" dirty="0">
                    <a:solidFill>
                      <a:schemeClr val="accent1">
                        <a:lumMod val="100000"/>
                      </a:schemeClr>
                    </a:solidFill>
                  </a:rPr>
                  <a:t>输入标题文本</a:t>
                </a:r>
                <a:endParaRPr lang="zh-CN" altLang="en-US" sz="1600" b="1" dirty="0">
                  <a:solidFill>
                    <a:schemeClr val="accent1">
                      <a:lumMod val="100000"/>
                    </a:schemeClr>
                  </a:solidFill>
                </a:endParaRPr>
              </a:p>
            </p:txBody>
          </p:sp>
          <p:sp>
            <p:nvSpPr>
              <p:cNvPr id="30" name="TextBox 63"/>
              <p:cNvSpPr txBox="1"/>
              <p:nvPr/>
            </p:nvSpPr>
            <p:spPr>
              <a:xfrm>
                <a:off x="6444107" y="1712256"/>
                <a:ext cx="4232109" cy="320368"/>
              </a:xfrm>
              <a:prstGeom prst="rect">
                <a:avLst/>
              </a:prstGeom>
            </p:spPr>
            <p:txBody>
              <a:bodyPr vert="horz" wrap="square" lIns="360000" tIns="0" rIns="0" bIns="0" anchor="ctr" anchorCtr="0">
                <a:normAutofit/>
              </a:bodyPr>
              <a:lstStyle/>
              <a:p>
                <a:pPr algn="l">
                  <a:lnSpc>
                    <a:spcPct val="120000"/>
                  </a:lnSpc>
                </a:pPr>
                <a:r>
                  <a:rPr lang="zh-CN" altLang="en-US" sz="1050" dirty="0">
                    <a:solidFill>
                      <a:schemeClr val="dk1">
                        <a:lumMod val="100000"/>
                      </a:schemeClr>
                    </a:solidFill>
                  </a:rPr>
                  <a:t>请替换文字内容复制你的内容到此 </a:t>
                </a:r>
                <a:endParaRPr lang="zh-CN" altLang="en-US" sz="1050" dirty="0">
                  <a:solidFill>
                    <a:schemeClr val="dk1">
                      <a:lumMod val="100000"/>
                    </a:schemeClr>
                  </a:solidFill>
                </a:endParaRPr>
              </a:p>
            </p:txBody>
          </p:sp>
        </p:grp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gallery dir="l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000"/>
                            </p:stCondLst>
                            <p:childTnLst>
                              <p:par>
                                <p:cTn id="31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" name="千图PPT彼岸天：ID 8661124库_组合 57"/>
          <p:cNvGrpSpPr/>
          <p:nvPr>
            <p:custDataLst>
              <p:tags r:id="rId1"/>
            </p:custDataLst>
          </p:nvPr>
        </p:nvGrpSpPr>
        <p:grpSpPr>
          <a:xfrm>
            <a:off x="2705147" y="1856519"/>
            <a:ext cx="3355552" cy="3471496"/>
            <a:chOff x="2705147" y="1856519"/>
            <a:chExt cx="3355552" cy="3471496"/>
          </a:xfrm>
        </p:grpSpPr>
        <p:sp>
          <p:nvSpPr>
            <p:cNvPr id="4" name="Freeform: Shape 57"/>
            <p:cNvSpPr/>
            <p:nvPr/>
          </p:nvSpPr>
          <p:spPr bwMode="auto">
            <a:xfrm>
              <a:off x="2705147" y="2738227"/>
              <a:ext cx="3355552" cy="2589788"/>
            </a:xfrm>
            <a:custGeom>
              <a:avLst/>
              <a:gdLst/>
              <a:ahLst/>
              <a:cxnLst>
                <a:cxn ang="0">
                  <a:pos x="1559" y="0"/>
                </a:cxn>
                <a:cxn ang="0">
                  <a:pos x="1652" y="246"/>
                </a:cxn>
                <a:cxn ang="0">
                  <a:pos x="1525" y="223"/>
                </a:cxn>
                <a:cxn ang="0">
                  <a:pos x="374" y="1275"/>
                </a:cxn>
                <a:cxn ang="0">
                  <a:pos x="0" y="1157"/>
                </a:cxn>
                <a:cxn ang="0">
                  <a:pos x="1185" y="161"/>
                </a:cxn>
                <a:cxn ang="0">
                  <a:pos x="1081" y="142"/>
                </a:cxn>
                <a:cxn ang="0">
                  <a:pos x="1559" y="0"/>
                </a:cxn>
              </a:cxnLst>
              <a:rect l="0" t="0" r="r" b="b"/>
              <a:pathLst>
                <a:path w="1652" h="1275">
                  <a:moveTo>
                    <a:pt x="1559" y="0"/>
                  </a:moveTo>
                  <a:lnTo>
                    <a:pt x="1652" y="246"/>
                  </a:lnTo>
                  <a:lnTo>
                    <a:pt x="1525" y="223"/>
                  </a:lnTo>
                  <a:lnTo>
                    <a:pt x="374" y="1275"/>
                  </a:lnTo>
                  <a:lnTo>
                    <a:pt x="0" y="1157"/>
                  </a:lnTo>
                  <a:lnTo>
                    <a:pt x="1185" y="161"/>
                  </a:lnTo>
                  <a:lnTo>
                    <a:pt x="1081" y="142"/>
                  </a:lnTo>
                  <a:lnTo>
                    <a:pt x="1559" y="0"/>
                  </a:lnTo>
                  <a:close/>
                </a:path>
              </a:pathLst>
            </a:custGeom>
            <a:solidFill>
              <a:schemeClr val="bg1">
                <a:lumMod val="65000"/>
              </a:schemeClr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5" name="Group 58"/>
            <p:cNvGrpSpPr/>
            <p:nvPr/>
          </p:nvGrpSpPr>
          <p:grpSpPr>
            <a:xfrm>
              <a:off x="4491496" y="2776276"/>
              <a:ext cx="755609" cy="1058259"/>
              <a:chOff x="2769239" y="2086044"/>
              <a:chExt cx="849362" cy="1189565"/>
            </a:xfrm>
          </p:grpSpPr>
          <p:sp>
            <p:nvSpPr>
              <p:cNvPr id="55" name="Freeform: Shape 59"/>
              <p:cNvSpPr/>
              <p:nvPr/>
            </p:nvSpPr>
            <p:spPr bwMode="auto">
              <a:xfrm>
                <a:off x="3321781" y="2232171"/>
                <a:ext cx="296820" cy="1043438"/>
              </a:xfrm>
              <a:custGeom>
                <a:avLst/>
                <a:gdLst/>
                <a:ahLst/>
                <a:cxnLst>
                  <a:cxn ang="0">
                    <a:pos x="130" y="0"/>
                  </a:cxn>
                  <a:cxn ang="0">
                    <a:pos x="130" y="346"/>
                  </a:cxn>
                  <a:cxn ang="0">
                    <a:pos x="0" y="457"/>
                  </a:cxn>
                  <a:cxn ang="0">
                    <a:pos x="2" y="112"/>
                  </a:cxn>
                  <a:cxn ang="0">
                    <a:pos x="130" y="0"/>
                  </a:cxn>
                </a:cxnLst>
                <a:rect l="0" t="0" r="r" b="b"/>
                <a:pathLst>
                  <a:path w="130" h="457">
                    <a:moveTo>
                      <a:pt x="130" y="0"/>
                    </a:moveTo>
                    <a:lnTo>
                      <a:pt x="130" y="346"/>
                    </a:lnTo>
                    <a:lnTo>
                      <a:pt x="0" y="457"/>
                    </a:lnTo>
                    <a:lnTo>
                      <a:pt x="2" y="112"/>
                    </a:lnTo>
                    <a:lnTo>
                      <a:pt x="130" y="0"/>
                    </a:lnTo>
                    <a:close/>
                  </a:path>
                </a:pathLst>
              </a:custGeom>
              <a:solidFill>
                <a:schemeClr val="accent4">
                  <a:lumMod val="50000"/>
                </a:schemeClr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6" name="Freeform: Shape 60"/>
              <p:cNvSpPr/>
              <p:nvPr/>
            </p:nvSpPr>
            <p:spPr bwMode="auto">
              <a:xfrm>
                <a:off x="2769239" y="2344050"/>
                <a:ext cx="557109" cy="931559"/>
              </a:xfrm>
              <a:custGeom>
                <a:avLst/>
                <a:gdLst/>
                <a:ahLst/>
                <a:cxnLst>
                  <a:cxn ang="0">
                    <a:pos x="244" y="63"/>
                  </a:cxn>
                  <a:cxn ang="0">
                    <a:pos x="242" y="408"/>
                  </a:cxn>
                  <a:cxn ang="0">
                    <a:pos x="2" y="346"/>
                  </a:cxn>
                  <a:cxn ang="0">
                    <a:pos x="0" y="0"/>
                  </a:cxn>
                  <a:cxn ang="0">
                    <a:pos x="244" y="63"/>
                  </a:cxn>
                </a:cxnLst>
                <a:rect l="0" t="0" r="r" b="b"/>
                <a:pathLst>
                  <a:path w="244" h="408">
                    <a:moveTo>
                      <a:pt x="244" y="63"/>
                    </a:moveTo>
                    <a:lnTo>
                      <a:pt x="242" y="408"/>
                    </a:lnTo>
                    <a:lnTo>
                      <a:pt x="2" y="346"/>
                    </a:lnTo>
                    <a:lnTo>
                      <a:pt x="0" y="0"/>
                    </a:lnTo>
                    <a:lnTo>
                      <a:pt x="244" y="63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7" name="Freeform: Shape 61"/>
              <p:cNvSpPr/>
              <p:nvPr/>
            </p:nvSpPr>
            <p:spPr bwMode="auto">
              <a:xfrm>
                <a:off x="2769239" y="2086044"/>
                <a:ext cx="849362" cy="401849"/>
              </a:xfrm>
              <a:custGeom>
                <a:avLst/>
                <a:gdLst/>
                <a:ahLst/>
                <a:cxnLst>
                  <a:cxn ang="0">
                    <a:pos x="130" y="0"/>
                  </a:cxn>
                  <a:cxn ang="0">
                    <a:pos x="372" y="64"/>
                  </a:cxn>
                  <a:cxn ang="0">
                    <a:pos x="244" y="176"/>
                  </a:cxn>
                  <a:cxn ang="0">
                    <a:pos x="0" y="113"/>
                  </a:cxn>
                  <a:cxn ang="0">
                    <a:pos x="130" y="0"/>
                  </a:cxn>
                </a:cxnLst>
                <a:rect l="0" t="0" r="r" b="b"/>
                <a:pathLst>
                  <a:path w="372" h="176">
                    <a:moveTo>
                      <a:pt x="130" y="0"/>
                    </a:moveTo>
                    <a:lnTo>
                      <a:pt x="372" y="64"/>
                    </a:lnTo>
                    <a:lnTo>
                      <a:pt x="244" y="176"/>
                    </a:lnTo>
                    <a:lnTo>
                      <a:pt x="0" y="113"/>
                    </a:lnTo>
                    <a:lnTo>
                      <a:pt x="130" y="0"/>
                    </a:lnTo>
                    <a:close/>
                  </a:path>
                </a:pathLst>
              </a:custGeom>
              <a:solidFill>
                <a:schemeClr val="accent4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6" name="Straight Connector 62"/>
            <p:cNvSpPr/>
            <p:nvPr/>
          </p:nvSpPr>
          <p:spPr bwMode="auto">
            <a:xfrm>
              <a:off x="4765599" y="2279188"/>
              <a:ext cx="2032" cy="639831"/>
            </a:xfrm>
            <a:prstGeom prst="line">
              <a:avLst/>
            </a:prstGeom>
            <a:noFill/>
            <a:ln w="19050" cap="flat">
              <a:solidFill>
                <a:schemeClr val="accent4"/>
              </a:solidFill>
              <a:prstDash val="solid"/>
              <a:miter lim="800000"/>
              <a:tailEnd type="triangle" w="med" len="lg"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7" name="Group 63"/>
            <p:cNvGrpSpPr/>
            <p:nvPr/>
          </p:nvGrpSpPr>
          <p:grpSpPr>
            <a:xfrm>
              <a:off x="3985164" y="3563942"/>
              <a:ext cx="755609" cy="747485"/>
              <a:chOff x="2273777" y="2752748"/>
              <a:chExt cx="849362" cy="840231"/>
            </a:xfrm>
          </p:grpSpPr>
          <p:sp>
            <p:nvSpPr>
              <p:cNvPr id="52" name="Freeform: Shape 64"/>
              <p:cNvSpPr/>
              <p:nvPr/>
            </p:nvSpPr>
            <p:spPr bwMode="auto">
              <a:xfrm>
                <a:off x="2826319" y="2898875"/>
                <a:ext cx="296820" cy="694103"/>
              </a:xfrm>
              <a:custGeom>
                <a:avLst/>
                <a:gdLst/>
                <a:ahLst/>
                <a:cxnLst>
                  <a:cxn ang="0">
                    <a:pos x="130" y="0"/>
                  </a:cxn>
                  <a:cxn ang="0">
                    <a:pos x="130" y="193"/>
                  </a:cxn>
                  <a:cxn ang="0">
                    <a:pos x="0" y="304"/>
                  </a:cxn>
                  <a:cxn ang="0">
                    <a:pos x="0" y="112"/>
                  </a:cxn>
                  <a:cxn ang="0">
                    <a:pos x="130" y="0"/>
                  </a:cxn>
                </a:cxnLst>
                <a:rect l="0" t="0" r="r" b="b"/>
                <a:pathLst>
                  <a:path w="130" h="304">
                    <a:moveTo>
                      <a:pt x="130" y="0"/>
                    </a:moveTo>
                    <a:lnTo>
                      <a:pt x="130" y="193"/>
                    </a:lnTo>
                    <a:lnTo>
                      <a:pt x="0" y="304"/>
                    </a:lnTo>
                    <a:lnTo>
                      <a:pt x="0" y="112"/>
                    </a:lnTo>
                    <a:lnTo>
                      <a:pt x="130" y="0"/>
                    </a:lnTo>
                    <a:close/>
                  </a:path>
                </a:pathLst>
              </a:custGeom>
              <a:solidFill>
                <a:schemeClr val="accent3">
                  <a:lumMod val="50000"/>
                </a:schemeClr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3" name="Freeform: Shape 65"/>
              <p:cNvSpPr/>
              <p:nvPr/>
            </p:nvSpPr>
            <p:spPr bwMode="auto">
              <a:xfrm>
                <a:off x="2273777" y="3006188"/>
                <a:ext cx="552542" cy="586791"/>
              </a:xfrm>
              <a:custGeom>
                <a:avLst/>
                <a:gdLst/>
                <a:ahLst/>
                <a:cxnLst>
                  <a:cxn ang="0">
                    <a:pos x="242" y="65"/>
                  </a:cxn>
                  <a:cxn ang="0">
                    <a:pos x="242" y="257"/>
                  </a:cxn>
                  <a:cxn ang="0">
                    <a:pos x="0" y="195"/>
                  </a:cxn>
                  <a:cxn ang="0">
                    <a:pos x="0" y="0"/>
                  </a:cxn>
                  <a:cxn ang="0">
                    <a:pos x="242" y="65"/>
                  </a:cxn>
                </a:cxnLst>
                <a:rect l="0" t="0" r="r" b="b"/>
                <a:pathLst>
                  <a:path w="242" h="257">
                    <a:moveTo>
                      <a:pt x="242" y="65"/>
                    </a:moveTo>
                    <a:lnTo>
                      <a:pt x="242" y="257"/>
                    </a:lnTo>
                    <a:lnTo>
                      <a:pt x="0" y="195"/>
                    </a:lnTo>
                    <a:lnTo>
                      <a:pt x="0" y="0"/>
                    </a:lnTo>
                    <a:lnTo>
                      <a:pt x="242" y="65"/>
                    </a:ln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4" name="Freeform: Shape 66"/>
              <p:cNvSpPr/>
              <p:nvPr/>
            </p:nvSpPr>
            <p:spPr bwMode="auto">
              <a:xfrm>
                <a:off x="2273777" y="2752748"/>
                <a:ext cx="849362" cy="401849"/>
              </a:xfrm>
              <a:custGeom>
                <a:avLst/>
                <a:gdLst/>
                <a:ahLst/>
                <a:cxnLst>
                  <a:cxn ang="0">
                    <a:pos x="128" y="0"/>
                  </a:cxn>
                  <a:cxn ang="0">
                    <a:pos x="372" y="64"/>
                  </a:cxn>
                  <a:cxn ang="0">
                    <a:pos x="242" y="176"/>
                  </a:cxn>
                  <a:cxn ang="0">
                    <a:pos x="0" y="111"/>
                  </a:cxn>
                  <a:cxn ang="0">
                    <a:pos x="128" y="0"/>
                  </a:cxn>
                </a:cxnLst>
                <a:rect l="0" t="0" r="r" b="b"/>
                <a:pathLst>
                  <a:path w="372" h="176">
                    <a:moveTo>
                      <a:pt x="128" y="0"/>
                    </a:moveTo>
                    <a:lnTo>
                      <a:pt x="372" y="64"/>
                    </a:lnTo>
                    <a:lnTo>
                      <a:pt x="242" y="176"/>
                    </a:lnTo>
                    <a:lnTo>
                      <a:pt x="0" y="111"/>
                    </a:lnTo>
                    <a:lnTo>
                      <a:pt x="128" y="0"/>
                    </a:lnTo>
                    <a:close/>
                  </a:path>
                </a:pathLst>
              </a:custGeom>
              <a:solidFill>
                <a:schemeClr val="accent3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8" name="Straight Connector 67"/>
            <p:cNvSpPr/>
            <p:nvPr/>
          </p:nvSpPr>
          <p:spPr bwMode="auto">
            <a:xfrm>
              <a:off x="4242219" y="2917827"/>
              <a:ext cx="2032" cy="800295"/>
            </a:xfrm>
            <a:prstGeom prst="line">
              <a:avLst/>
            </a:prstGeom>
            <a:noFill/>
            <a:ln w="19050" cap="flat">
              <a:solidFill>
                <a:schemeClr val="accent3"/>
              </a:solidFill>
              <a:prstDash val="solid"/>
              <a:miter lim="800000"/>
              <a:tailEnd type="triangle" w="med" len="lg"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9" name="Group 68"/>
            <p:cNvGrpSpPr/>
            <p:nvPr/>
          </p:nvGrpSpPr>
          <p:grpSpPr>
            <a:xfrm>
              <a:off x="3500213" y="4114748"/>
              <a:ext cx="755609" cy="645923"/>
              <a:chOff x="1755484" y="3307574"/>
              <a:chExt cx="849362" cy="726068"/>
            </a:xfrm>
          </p:grpSpPr>
          <p:sp>
            <p:nvSpPr>
              <p:cNvPr id="49" name="Freeform: Shape 69"/>
              <p:cNvSpPr/>
              <p:nvPr/>
            </p:nvSpPr>
            <p:spPr bwMode="auto">
              <a:xfrm>
                <a:off x="2308026" y="3451417"/>
                <a:ext cx="296820" cy="582225"/>
              </a:xfrm>
              <a:custGeom>
                <a:avLst/>
                <a:gdLst/>
                <a:ahLst/>
                <a:cxnLst>
                  <a:cxn ang="0">
                    <a:pos x="130" y="0"/>
                  </a:cxn>
                  <a:cxn ang="0">
                    <a:pos x="130" y="143"/>
                  </a:cxn>
                  <a:cxn ang="0">
                    <a:pos x="0" y="255"/>
                  </a:cxn>
                  <a:cxn ang="0">
                    <a:pos x="0" y="111"/>
                  </a:cxn>
                  <a:cxn ang="0">
                    <a:pos x="130" y="0"/>
                  </a:cxn>
                </a:cxnLst>
                <a:rect l="0" t="0" r="r" b="b"/>
                <a:pathLst>
                  <a:path w="130" h="255">
                    <a:moveTo>
                      <a:pt x="130" y="0"/>
                    </a:moveTo>
                    <a:lnTo>
                      <a:pt x="130" y="143"/>
                    </a:lnTo>
                    <a:lnTo>
                      <a:pt x="0" y="255"/>
                    </a:lnTo>
                    <a:lnTo>
                      <a:pt x="0" y="111"/>
                    </a:lnTo>
                    <a:lnTo>
                      <a:pt x="130" y="0"/>
                    </a:lnTo>
                    <a:close/>
                  </a:path>
                </a:pathLst>
              </a:custGeom>
              <a:solidFill>
                <a:schemeClr val="accent2">
                  <a:lumMod val="50000"/>
                </a:schemeClr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0" name="Freeform: Shape 70"/>
              <p:cNvSpPr/>
              <p:nvPr/>
            </p:nvSpPr>
            <p:spPr bwMode="auto">
              <a:xfrm>
                <a:off x="1755484" y="3561012"/>
                <a:ext cx="552542" cy="472630"/>
              </a:xfrm>
              <a:custGeom>
                <a:avLst/>
                <a:gdLst/>
                <a:ahLst/>
                <a:cxnLst>
                  <a:cxn ang="0">
                    <a:pos x="242" y="63"/>
                  </a:cxn>
                  <a:cxn ang="0">
                    <a:pos x="242" y="207"/>
                  </a:cxn>
                  <a:cxn ang="0">
                    <a:pos x="0" y="144"/>
                  </a:cxn>
                  <a:cxn ang="0">
                    <a:pos x="0" y="0"/>
                  </a:cxn>
                  <a:cxn ang="0">
                    <a:pos x="242" y="63"/>
                  </a:cxn>
                </a:cxnLst>
                <a:rect l="0" t="0" r="r" b="b"/>
                <a:pathLst>
                  <a:path w="242" h="207">
                    <a:moveTo>
                      <a:pt x="242" y="63"/>
                    </a:moveTo>
                    <a:lnTo>
                      <a:pt x="242" y="207"/>
                    </a:lnTo>
                    <a:lnTo>
                      <a:pt x="0" y="144"/>
                    </a:lnTo>
                    <a:lnTo>
                      <a:pt x="0" y="0"/>
                    </a:lnTo>
                    <a:lnTo>
                      <a:pt x="242" y="63"/>
                    </a:ln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51" name="Freeform: Shape 71"/>
              <p:cNvSpPr/>
              <p:nvPr/>
            </p:nvSpPr>
            <p:spPr bwMode="auto">
              <a:xfrm>
                <a:off x="1755484" y="3307574"/>
                <a:ext cx="849362" cy="397282"/>
              </a:xfrm>
              <a:custGeom>
                <a:avLst/>
                <a:gdLst/>
                <a:ahLst/>
                <a:cxnLst>
                  <a:cxn ang="0">
                    <a:pos x="130" y="0"/>
                  </a:cxn>
                  <a:cxn ang="0">
                    <a:pos x="372" y="63"/>
                  </a:cxn>
                  <a:cxn ang="0">
                    <a:pos x="242" y="174"/>
                  </a:cxn>
                  <a:cxn ang="0">
                    <a:pos x="0" y="111"/>
                  </a:cxn>
                  <a:cxn ang="0">
                    <a:pos x="130" y="0"/>
                  </a:cxn>
                </a:cxnLst>
                <a:rect l="0" t="0" r="r" b="b"/>
                <a:pathLst>
                  <a:path w="372" h="174">
                    <a:moveTo>
                      <a:pt x="130" y="0"/>
                    </a:moveTo>
                    <a:lnTo>
                      <a:pt x="372" y="63"/>
                    </a:lnTo>
                    <a:lnTo>
                      <a:pt x="242" y="174"/>
                    </a:lnTo>
                    <a:lnTo>
                      <a:pt x="0" y="111"/>
                    </a:lnTo>
                    <a:lnTo>
                      <a:pt x="130" y="0"/>
                    </a:lnTo>
                    <a:close/>
                  </a:path>
                </a:pathLst>
              </a:custGeom>
              <a:solidFill>
                <a:schemeClr val="accent2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10" name="Straight Connector 72"/>
            <p:cNvSpPr/>
            <p:nvPr/>
          </p:nvSpPr>
          <p:spPr bwMode="auto">
            <a:xfrm>
              <a:off x="3776073" y="3533009"/>
              <a:ext cx="2032" cy="725141"/>
            </a:xfrm>
            <a:prstGeom prst="line">
              <a:avLst/>
            </a:prstGeom>
            <a:noFill/>
            <a:ln w="19050" cap="flat">
              <a:solidFill>
                <a:schemeClr val="accent2"/>
              </a:solidFill>
              <a:prstDash val="solid"/>
              <a:miter lim="800000"/>
              <a:tailEnd type="triangle" w="med" len="lg"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1" name="Group 73"/>
            <p:cNvGrpSpPr/>
            <p:nvPr/>
          </p:nvGrpSpPr>
          <p:grpSpPr>
            <a:xfrm>
              <a:off x="3085744" y="4645240"/>
              <a:ext cx="759672" cy="442805"/>
              <a:chOff x="1342218" y="3894364"/>
              <a:chExt cx="853929" cy="497747"/>
            </a:xfrm>
          </p:grpSpPr>
          <p:sp>
            <p:nvSpPr>
              <p:cNvPr id="46" name="Freeform: Shape 74"/>
              <p:cNvSpPr/>
              <p:nvPr/>
            </p:nvSpPr>
            <p:spPr bwMode="auto">
              <a:xfrm>
                <a:off x="1899327" y="4038209"/>
                <a:ext cx="296820" cy="353902"/>
              </a:xfrm>
              <a:custGeom>
                <a:avLst/>
                <a:gdLst/>
                <a:ahLst/>
                <a:cxnLst>
                  <a:cxn ang="0">
                    <a:pos x="130" y="0"/>
                  </a:cxn>
                  <a:cxn ang="0">
                    <a:pos x="130" y="44"/>
                  </a:cxn>
                  <a:cxn ang="0">
                    <a:pos x="0" y="155"/>
                  </a:cxn>
                  <a:cxn ang="0">
                    <a:pos x="0" y="111"/>
                  </a:cxn>
                  <a:cxn ang="0">
                    <a:pos x="130" y="0"/>
                  </a:cxn>
                </a:cxnLst>
                <a:rect l="0" t="0" r="r" b="b"/>
                <a:pathLst>
                  <a:path w="130" h="155">
                    <a:moveTo>
                      <a:pt x="130" y="0"/>
                    </a:moveTo>
                    <a:lnTo>
                      <a:pt x="130" y="44"/>
                    </a:lnTo>
                    <a:lnTo>
                      <a:pt x="0" y="155"/>
                    </a:lnTo>
                    <a:lnTo>
                      <a:pt x="0" y="111"/>
                    </a:lnTo>
                    <a:lnTo>
                      <a:pt x="130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7" name="Freeform: Shape 75"/>
              <p:cNvSpPr/>
              <p:nvPr/>
            </p:nvSpPr>
            <p:spPr bwMode="auto">
              <a:xfrm>
                <a:off x="1342218" y="4145520"/>
                <a:ext cx="557109" cy="246589"/>
              </a:xfrm>
              <a:custGeom>
                <a:avLst/>
                <a:gdLst/>
                <a:ahLst/>
                <a:cxnLst>
                  <a:cxn ang="0">
                    <a:pos x="244" y="64"/>
                  </a:cxn>
                  <a:cxn ang="0">
                    <a:pos x="244" y="108"/>
                  </a:cxn>
                  <a:cxn ang="0">
                    <a:pos x="0" y="44"/>
                  </a:cxn>
                  <a:cxn ang="0">
                    <a:pos x="2" y="0"/>
                  </a:cxn>
                  <a:cxn ang="0">
                    <a:pos x="244" y="64"/>
                  </a:cxn>
                </a:cxnLst>
                <a:rect l="0" t="0" r="r" b="b"/>
                <a:pathLst>
                  <a:path w="244" h="108">
                    <a:moveTo>
                      <a:pt x="244" y="64"/>
                    </a:moveTo>
                    <a:lnTo>
                      <a:pt x="244" y="108"/>
                    </a:lnTo>
                    <a:lnTo>
                      <a:pt x="0" y="44"/>
                    </a:lnTo>
                    <a:lnTo>
                      <a:pt x="2" y="0"/>
                    </a:lnTo>
                    <a:lnTo>
                      <a:pt x="244" y="64"/>
                    </a:ln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8" name="Freeform: Shape 76"/>
              <p:cNvSpPr/>
              <p:nvPr/>
            </p:nvSpPr>
            <p:spPr bwMode="auto">
              <a:xfrm>
                <a:off x="1346784" y="3894364"/>
                <a:ext cx="849362" cy="397282"/>
              </a:xfrm>
              <a:custGeom>
                <a:avLst/>
                <a:gdLst/>
                <a:ahLst/>
                <a:cxnLst>
                  <a:cxn ang="0">
                    <a:pos x="130" y="0"/>
                  </a:cxn>
                  <a:cxn ang="0">
                    <a:pos x="372" y="63"/>
                  </a:cxn>
                  <a:cxn ang="0">
                    <a:pos x="242" y="174"/>
                  </a:cxn>
                  <a:cxn ang="0">
                    <a:pos x="0" y="110"/>
                  </a:cxn>
                  <a:cxn ang="0">
                    <a:pos x="130" y="0"/>
                  </a:cxn>
                </a:cxnLst>
                <a:rect l="0" t="0" r="r" b="b"/>
                <a:pathLst>
                  <a:path w="372" h="174">
                    <a:moveTo>
                      <a:pt x="130" y="0"/>
                    </a:moveTo>
                    <a:lnTo>
                      <a:pt x="372" y="63"/>
                    </a:lnTo>
                    <a:lnTo>
                      <a:pt x="242" y="174"/>
                    </a:lnTo>
                    <a:lnTo>
                      <a:pt x="0" y="110"/>
                    </a:lnTo>
                    <a:lnTo>
                      <a:pt x="130" y="0"/>
                    </a:lnTo>
                    <a:close/>
                  </a:path>
                </a:pathLst>
              </a:custGeom>
              <a:solidFill>
                <a:schemeClr val="accent1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12" name="Straight Connector 77"/>
            <p:cNvSpPr/>
            <p:nvPr/>
          </p:nvSpPr>
          <p:spPr bwMode="auto">
            <a:xfrm>
              <a:off x="3378644" y="4003167"/>
              <a:ext cx="2032" cy="828732"/>
            </a:xfrm>
            <a:prstGeom prst="line">
              <a:avLst/>
            </a:prstGeom>
            <a:noFill/>
            <a:ln w="19050" cap="flat">
              <a:solidFill>
                <a:schemeClr val="accent1"/>
              </a:solidFill>
              <a:prstDash val="solid"/>
              <a:miter lim="800000"/>
              <a:tailEnd type="triangle" w="med" len="lg"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3" name="Group 78"/>
            <p:cNvGrpSpPr/>
            <p:nvPr/>
          </p:nvGrpSpPr>
          <p:grpSpPr>
            <a:xfrm>
              <a:off x="3164424" y="3565104"/>
              <a:ext cx="431173" cy="431173"/>
              <a:chOff x="1447800" y="2343150"/>
              <a:chExt cx="484672" cy="484672"/>
            </a:xfrm>
          </p:grpSpPr>
          <p:sp>
            <p:nvSpPr>
              <p:cNvPr id="44" name="Oval 79"/>
              <p:cNvSpPr/>
              <p:nvPr/>
            </p:nvSpPr>
            <p:spPr bwMode="auto">
              <a:xfrm>
                <a:off x="1447800" y="2343150"/>
                <a:ext cx="484672" cy="484672"/>
              </a:xfrm>
              <a:prstGeom prst="ellipse">
                <a:avLst/>
              </a:prstGeom>
              <a:solidFill>
                <a:schemeClr val="accent1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5" name="Freeform: Shape 80"/>
              <p:cNvSpPr/>
              <p:nvPr/>
            </p:nvSpPr>
            <p:spPr bwMode="auto">
              <a:xfrm>
                <a:off x="1555159" y="2451276"/>
                <a:ext cx="269955" cy="268421"/>
              </a:xfrm>
              <a:custGeom>
                <a:avLst/>
                <a:gdLst/>
                <a:ahLst/>
                <a:cxnLst>
                  <a:cxn ang="0">
                    <a:pos x="11" y="8"/>
                  </a:cxn>
                  <a:cxn ang="0">
                    <a:pos x="35" y="64"/>
                  </a:cxn>
                  <a:cxn ang="0">
                    <a:pos x="23" y="82"/>
                  </a:cxn>
                  <a:cxn ang="0">
                    <a:pos x="20" y="86"/>
                  </a:cxn>
                  <a:cxn ang="0">
                    <a:pos x="27" y="88"/>
                  </a:cxn>
                  <a:cxn ang="0">
                    <a:pos x="28" y="98"/>
                  </a:cxn>
                  <a:cxn ang="0">
                    <a:pos x="41" y="92"/>
                  </a:cxn>
                  <a:cxn ang="0">
                    <a:pos x="79" y="88"/>
                  </a:cxn>
                  <a:cxn ang="0">
                    <a:pos x="79" y="98"/>
                  </a:cxn>
                  <a:cxn ang="0">
                    <a:pos x="92" y="92"/>
                  </a:cxn>
                  <a:cxn ang="0">
                    <a:pos x="98" y="88"/>
                  </a:cxn>
                  <a:cxn ang="0">
                    <a:pos x="100" y="84"/>
                  </a:cxn>
                  <a:cxn ang="0">
                    <a:pos x="32" y="82"/>
                  </a:cxn>
                  <a:cxn ang="0">
                    <a:pos x="40" y="69"/>
                  </a:cxn>
                  <a:cxn ang="0">
                    <a:pos x="95" y="69"/>
                  </a:cxn>
                  <a:cxn ang="0">
                    <a:pos x="100" y="68"/>
                  </a:cxn>
                  <a:cxn ang="0">
                    <a:pos x="100" y="25"/>
                  </a:cxn>
                  <a:cxn ang="0">
                    <a:pos x="98" y="21"/>
                  </a:cxn>
                  <a:cxn ang="0">
                    <a:pos x="24" y="21"/>
                  </a:cxn>
                  <a:cxn ang="0">
                    <a:pos x="18" y="4"/>
                  </a:cxn>
                  <a:cxn ang="0">
                    <a:pos x="14" y="3"/>
                  </a:cxn>
                  <a:cxn ang="0">
                    <a:pos x="1" y="2"/>
                  </a:cxn>
                  <a:cxn ang="0">
                    <a:pos x="2" y="6"/>
                  </a:cxn>
                  <a:cxn ang="0">
                    <a:pos x="85" y="90"/>
                  </a:cxn>
                  <a:cxn ang="0">
                    <a:pos x="85" y="94"/>
                  </a:cxn>
                  <a:cxn ang="0">
                    <a:pos x="83" y="92"/>
                  </a:cxn>
                  <a:cxn ang="0">
                    <a:pos x="33" y="90"/>
                  </a:cxn>
                  <a:cxn ang="0">
                    <a:pos x="33" y="94"/>
                  </a:cxn>
                  <a:cxn ang="0">
                    <a:pos x="32" y="92"/>
                  </a:cxn>
                  <a:cxn ang="0">
                    <a:pos x="49" y="48"/>
                  </a:cxn>
                  <a:cxn ang="0">
                    <a:pos x="39" y="63"/>
                  </a:cxn>
                  <a:cxn ang="0">
                    <a:pos x="54" y="26"/>
                  </a:cxn>
                  <a:cxn ang="0">
                    <a:pos x="64" y="43"/>
                  </a:cxn>
                  <a:cxn ang="0">
                    <a:pos x="54" y="26"/>
                  </a:cxn>
                  <a:cxn ang="0">
                    <a:pos x="39" y="43"/>
                  </a:cxn>
                  <a:cxn ang="0">
                    <a:pos x="49" y="26"/>
                  </a:cxn>
                  <a:cxn ang="0">
                    <a:pos x="69" y="26"/>
                  </a:cxn>
                  <a:cxn ang="0">
                    <a:pos x="79" y="43"/>
                  </a:cxn>
                  <a:cxn ang="0">
                    <a:pos x="69" y="26"/>
                  </a:cxn>
                  <a:cxn ang="0">
                    <a:pos x="79" y="63"/>
                  </a:cxn>
                  <a:cxn ang="0">
                    <a:pos x="69" y="48"/>
                  </a:cxn>
                  <a:cxn ang="0">
                    <a:pos x="64" y="63"/>
                  </a:cxn>
                  <a:cxn ang="0">
                    <a:pos x="54" y="48"/>
                  </a:cxn>
                  <a:cxn ang="0">
                    <a:pos x="64" y="63"/>
                  </a:cxn>
                  <a:cxn ang="0">
                    <a:pos x="26" y="26"/>
                  </a:cxn>
                  <a:cxn ang="0">
                    <a:pos x="34" y="43"/>
                  </a:cxn>
                  <a:cxn ang="0">
                    <a:pos x="95" y="28"/>
                  </a:cxn>
                  <a:cxn ang="0">
                    <a:pos x="84" y="43"/>
                  </a:cxn>
                  <a:cxn ang="0">
                    <a:pos x="93" y="26"/>
                  </a:cxn>
                  <a:cxn ang="0">
                    <a:pos x="93" y="63"/>
                  </a:cxn>
                  <a:cxn ang="0">
                    <a:pos x="84" y="48"/>
                  </a:cxn>
                  <a:cxn ang="0">
                    <a:pos x="95" y="61"/>
                  </a:cxn>
                </a:cxnLst>
                <a:rect l="0" t="0" r="r" b="b"/>
                <a:pathLst>
                  <a:path w="100" h="100">
                    <a:moveTo>
                      <a:pt x="2" y="6"/>
                    </a:moveTo>
                    <a:cubicBezTo>
                      <a:pt x="11" y="8"/>
                      <a:pt x="11" y="8"/>
                      <a:pt x="11" y="8"/>
                    </a:cubicBezTo>
                    <a:cubicBezTo>
                      <a:pt x="12" y="8"/>
                      <a:pt x="14" y="9"/>
                      <a:pt x="14" y="10"/>
                    </a:cubicBezTo>
                    <a:cubicBezTo>
                      <a:pt x="35" y="64"/>
                      <a:pt x="35" y="64"/>
                      <a:pt x="35" y="64"/>
                    </a:cubicBezTo>
                    <a:cubicBezTo>
                      <a:pt x="35" y="65"/>
                      <a:pt x="35" y="66"/>
                      <a:pt x="34" y="67"/>
                    </a:cubicBezTo>
                    <a:cubicBezTo>
                      <a:pt x="23" y="82"/>
                      <a:pt x="23" y="82"/>
                      <a:pt x="23" y="82"/>
                    </a:cubicBezTo>
                    <a:cubicBezTo>
                      <a:pt x="23" y="83"/>
                      <a:pt x="22" y="84"/>
                      <a:pt x="21" y="85"/>
                    </a:cubicBezTo>
                    <a:cubicBezTo>
                      <a:pt x="20" y="86"/>
                      <a:pt x="20" y="86"/>
                      <a:pt x="20" y="86"/>
                    </a:cubicBezTo>
                    <a:cubicBezTo>
                      <a:pt x="19" y="87"/>
                      <a:pt x="20" y="88"/>
                      <a:pt x="21" y="88"/>
                    </a:cubicBezTo>
                    <a:cubicBezTo>
                      <a:pt x="27" y="88"/>
                      <a:pt x="27" y="88"/>
                      <a:pt x="27" y="88"/>
                    </a:cubicBezTo>
                    <a:cubicBezTo>
                      <a:pt x="27" y="89"/>
                      <a:pt x="26" y="91"/>
                      <a:pt x="26" y="92"/>
                    </a:cubicBezTo>
                    <a:cubicBezTo>
                      <a:pt x="26" y="94"/>
                      <a:pt x="27" y="96"/>
                      <a:pt x="28" y="98"/>
                    </a:cubicBezTo>
                    <a:cubicBezTo>
                      <a:pt x="30" y="99"/>
                      <a:pt x="31" y="100"/>
                      <a:pt x="33" y="100"/>
                    </a:cubicBezTo>
                    <a:cubicBezTo>
                      <a:pt x="38" y="100"/>
                      <a:pt x="41" y="96"/>
                      <a:pt x="41" y="92"/>
                    </a:cubicBezTo>
                    <a:cubicBezTo>
                      <a:pt x="41" y="91"/>
                      <a:pt x="40" y="89"/>
                      <a:pt x="39" y="88"/>
                    </a:cubicBezTo>
                    <a:cubicBezTo>
                      <a:pt x="79" y="88"/>
                      <a:pt x="79" y="88"/>
                      <a:pt x="79" y="88"/>
                    </a:cubicBezTo>
                    <a:cubicBezTo>
                      <a:pt x="78" y="89"/>
                      <a:pt x="77" y="91"/>
                      <a:pt x="77" y="92"/>
                    </a:cubicBezTo>
                    <a:cubicBezTo>
                      <a:pt x="77" y="94"/>
                      <a:pt x="78" y="96"/>
                      <a:pt x="79" y="98"/>
                    </a:cubicBezTo>
                    <a:cubicBezTo>
                      <a:pt x="81" y="99"/>
                      <a:pt x="83" y="100"/>
                      <a:pt x="85" y="100"/>
                    </a:cubicBezTo>
                    <a:cubicBezTo>
                      <a:pt x="89" y="100"/>
                      <a:pt x="92" y="96"/>
                      <a:pt x="92" y="92"/>
                    </a:cubicBezTo>
                    <a:cubicBezTo>
                      <a:pt x="92" y="91"/>
                      <a:pt x="91" y="89"/>
                      <a:pt x="91" y="88"/>
                    </a:cubicBezTo>
                    <a:cubicBezTo>
                      <a:pt x="98" y="88"/>
                      <a:pt x="98" y="88"/>
                      <a:pt x="98" y="88"/>
                    </a:cubicBezTo>
                    <a:cubicBezTo>
                      <a:pt x="99" y="88"/>
                      <a:pt x="100" y="87"/>
                      <a:pt x="100" y="86"/>
                    </a:cubicBezTo>
                    <a:cubicBezTo>
                      <a:pt x="100" y="84"/>
                      <a:pt x="100" y="84"/>
                      <a:pt x="100" y="84"/>
                    </a:cubicBezTo>
                    <a:cubicBezTo>
                      <a:pt x="100" y="83"/>
                      <a:pt x="99" y="82"/>
                      <a:pt x="98" y="82"/>
                    </a:cubicBezTo>
                    <a:cubicBezTo>
                      <a:pt x="32" y="82"/>
                      <a:pt x="32" y="82"/>
                      <a:pt x="32" y="82"/>
                    </a:cubicBezTo>
                    <a:cubicBezTo>
                      <a:pt x="31" y="82"/>
                      <a:pt x="30" y="82"/>
                      <a:pt x="31" y="81"/>
                    </a:cubicBezTo>
                    <a:cubicBezTo>
                      <a:pt x="40" y="69"/>
                      <a:pt x="40" y="69"/>
                      <a:pt x="40" y="69"/>
                    </a:cubicBezTo>
                    <a:cubicBezTo>
                      <a:pt x="40" y="69"/>
                      <a:pt x="40" y="69"/>
                      <a:pt x="40" y="69"/>
                    </a:cubicBezTo>
                    <a:cubicBezTo>
                      <a:pt x="40" y="69"/>
                      <a:pt x="95" y="69"/>
                      <a:pt x="95" y="69"/>
                    </a:cubicBezTo>
                    <a:cubicBezTo>
                      <a:pt x="97" y="69"/>
                      <a:pt x="98" y="69"/>
                      <a:pt x="99" y="69"/>
                    </a:cubicBezTo>
                    <a:cubicBezTo>
                      <a:pt x="99" y="69"/>
                      <a:pt x="100" y="68"/>
                      <a:pt x="100" y="68"/>
                    </a:cubicBezTo>
                    <a:cubicBezTo>
                      <a:pt x="100" y="67"/>
                      <a:pt x="100" y="65"/>
                      <a:pt x="100" y="64"/>
                    </a:cubicBezTo>
                    <a:cubicBezTo>
                      <a:pt x="100" y="25"/>
                      <a:pt x="100" y="25"/>
                      <a:pt x="100" y="25"/>
                    </a:cubicBezTo>
                    <a:cubicBezTo>
                      <a:pt x="100" y="24"/>
                      <a:pt x="100" y="23"/>
                      <a:pt x="100" y="22"/>
                    </a:cubicBezTo>
                    <a:cubicBezTo>
                      <a:pt x="100" y="21"/>
                      <a:pt x="99" y="21"/>
                      <a:pt x="98" y="21"/>
                    </a:cubicBezTo>
                    <a:cubicBezTo>
                      <a:pt x="24" y="21"/>
                      <a:pt x="24" y="21"/>
                      <a:pt x="24" y="21"/>
                    </a:cubicBezTo>
                    <a:cubicBezTo>
                      <a:pt x="24" y="21"/>
                      <a:pt x="24" y="21"/>
                      <a:pt x="24" y="21"/>
                    </a:cubicBezTo>
                    <a:cubicBezTo>
                      <a:pt x="19" y="7"/>
                      <a:pt x="19" y="7"/>
                      <a:pt x="19" y="7"/>
                    </a:cubicBezTo>
                    <a:cubicBezTo>
                      <a:pt x="18" y="6"/>
                      <a:pt x="18" y="5"/>
                      <a:pt x="18" y="4"/>
                    </a:cubicBezTo>
                    <a:cubicBezTo>
                      <a:pt x="18" y="4"/>
                      <a:pt x="17" y="4"/>
                      <a:pt x="17" y="4"/>
                    </a:cubicBezTo>
                    <a:cubicBezTo>
                      <a:pt x="16" y="3"/>
                      <a:pt x="15" y="3"/>
                      <a:pt x="14" y="3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2" y="0"/>
                      <a:pt x="1" y="1"/>
                      <a:pt x="1" y="2"/>
                    </a:cubicBezTo>
                    <a:cubicBezTo>
                      <a:pt x="1" y="4"/>
                      <a:pt x="1" y="4"/>
                      <a:pt x="1" y="4"/>
                    </a:cubicBezTo>
                    <a:cubicBezTo>
                      <a:pt x="0" y="5"/>
                      <a:pt x="1" y="6"/>
                      <a:pt x="2" y="6"/>
                    </a:cubicBezTo>
                    <a:close/>
                    <a:moveTo>
                      <a:pt x="83" y="92"/>
                    </a:moveTo>
                    <a:cubicBezTo>
                      <a:pt x="83" y="91"/>
                      <a:pt x="84" y="90"/>
                      <a:pt x="85" y="90"/>
                    </a:cubicBezTo>
                    <a:cubicBezTo>
                      <a:pt x="86" y="90"/>
                      <a:pt x="87" y="91"/>
                      <a:pt x="87" y="92"/>
                    </a:cubicBezTo>
                    <a:cubicBezTo>
                      <a:pt x="87" y="93"/>
                      <a:pt x="86" y="94"/>
                      <a:pt x="85" y="94"/>
                    </a:cubicBezTo>
                    <a:cubicBezTo>
                      <a:pt x="84" y="94"/>
                      <a:pt x="84" y="94"/>
                      <a:pt x="83" y="94"/>
                    </a:cubicBezTo>
                    <a:cubicBezTo>
                      <a:pt x="83" y="93"/>
                      <a:pt x="83" y="93"/>
                      <a:pt x="83" y="92"/>
                    </a:cubicBezTo>
                    <a:close/>
                    <a:moveTo>
                      <a:pt x="32" y="92"/>
                    </a:moveTo>
                    <a:cubicBezTo>
                      <a:pt x="32" y="91"/>
                      <a:pt x="32" y="90"/>
                      <a:pt x="33" y="90"/>
                    </a:cubicBezTo>
                    <a:cubicBezTo>
                      <a:pt x="35" y="90"/>
                      <a:pt x="35" y="91"/>
                      <a:pt x="35" y="92"/>
                    </a:cubicBezTo>
                    <a:cubicBezTo>
                      <a:pt x="35" y="93"/>
                      <a:pt x="35" y="94"/>
                      <a:pt x="33" y="94"/>
                    </a:cubicBezTo>
                    <a:cubicBezTo>
                      <a:pt x="33" y="94"/>
                      <a:pt x="32" y="94"/>
                      <a:pt x="32" y="94"/>
                    </a:cubicBezTo>
                    <a:cubicBezTo>
                      <a:pt x="32" y="93"/>
                      <a:pt x="32" y="93"/>
                      <a:pt x="32" y="92"/>
                    </a:cubicBezTo>
                    <a:close/>
                    <a:moveTo>
                      <a:pt x="39" y="48"/>
                    </a:moveTo>
                    <a:cubicBezTo>
                      <a:pt x="49" y="48"/>
                      <a:pt x="49" y="48"/>
                      <a:pt x="49" y="48"/>
                    </a:cubicBezTo>
                    <a:cubicBezTo>
                      <a:pt x="49" y="63"/>
                      <a:pt x="49" y="63"/>
                      <a:pt x="49" y="63"/>
                    </a:cubicBezTo>
                    <a:cubicBezTo>
                      <a:pt x="49" y="63"/>
                      <a:pt x="39" y="63"/>
                      <a:pt x="39" y="63"/>
                    </a:cubicBezTo>
                    <a:lnTo>
                      <a:pt x="39" y="48"/>
                    </a:lnTo>
                    <a:close/>
                    <a:moveTo>
                      <a:pt x="54" y="26"/>
                    </a:moveTo>
                    <a:cubicBezTo>
                      <a:pt x="64" y="26"/>
                      <a:pt x="64" y="26"/>
                      <a:pt x="64" y="26"/>
                    </a:cubicBezTo>
                    <a:cubicBezTo>
                      <a:pt x="64" y="43"/>
                      <a:pt x="64" y="43"/>
                      <a:pt x="64" y="43"/>
                    </a:cubicBezTo>
                    <a:cubicBezTo>
                      <a:pt x="54" y="43"/>
                      <a:pt x="54" y="43"/>
                      <a:pt x="54" y="43"/>
                    </a:cubicBezTo>
                    <a:lnTo>
                      <a:pt x="54" y="26"/>
                    </a:lnTo>
                    <a:close/>
                    <a:moveTo>
                      <a:pt x="49" y="43"/>
                    </a:moveTo>
                    <a:cubicBezTo>
                      <a:pt x="39" y="43"/>
                      <a:pt x="39" y="43"/>
                      <a:pt x="39" y="43"/>
                    </a:cubicBezTo>
                    <a:cubicBezTo>
                      <a:pt x="39" y="26"/>
                      <a:pt x="39" y="26"/>
                      <a:pt x="39" y="26"/>
                    </a:cubicBezTo>
                    <a:cubicBezTo>
                      <a:pt x="49" y="26"/>
                      <a:pt x="49" y="26"/>
                      <a:pt x="49" y="26"/>
                    </a:cubicBezTo>
                    <a:lnTo>
                      <a:pt x="49" y="43"/>
                    </a:lnTo>
                    <a:close/>
                    <a:moveTo>
                      <a:pt x="69" y="26"/>
                    </a:moveTo>
                    <a:cubicBezTo>
                      <a:pt x="79" y="26"/>
                      <a:pt x="79" y="26"/>
                      <a:pt x="79" y="26"/>
                    </a:cubicBezTo>
                    <a:cubicBezTo>
                      <a:pt x="79" y="43"/>
                      <a:pt x="79" y="43"/>
                      <a:pt x="79" y="43"/>
                    </a:cubicBezTo>
                    <a:cubicBezTo>
                      <a:pt x="69" y="43"/>
                      <a:pt x="69" y="43"/>
                      <a:pt x="69" y="43"/>
                    </a:cubicBezTo>
                    <a:lnTo>
                      <a:pt x="69" y="26"/>
                    </a:lnTo>
                    <a:close/>
                    <a:moveTo>
                      <a:pt x="79" y="48"/>
                    </a:moveTo>
                    <a:cubicBezTo>
                      <a:pt x="79" y="63"/>
                      <a:pt x="79" y="63"/>
                      <a:pt x="79" y="63"/>
                    </a:cubicBezTo>
                    <a:cubicBezTo>
                      <a:pt x="69" y="63"/>
                      <a:pt x="69" y="63"/>
                      <a:pt x="69" y="63"/>
                    </a:cubicBezTo>
                    <a:cubicBezTo>
                      <a:pt x="69" y="48"/>
                      <a:pt x="69" y="48"/>
                      <a:pt x="69" y="48"/>
                    </a:cubicBezTo>
                    <a:lnTo>
                      <a:pt x="79" y="48"/>
                    </a:lnTo>
                    <a:close/>
                    <a:moveTo>
                      <a:pt x="64" y="63"/>
                    </a:moveTo>
                    <a:cubicBezTo>
                      <a:pt x="54" y="63"/>
                      <a:pt x="54" y="63"/>
                      <a:pt x="54" y="63"/>
                    </a:cubicBezTo>
                    <a:cubicBezTo>
                      <a:pt x="54" y="48"/>
                      <a:pt x="54" y="48"/>
                      <a:pt x="54" y="48"/>
                    </a:cubicBezTo>
                    <a:cubicBezTo>
                      <a:pt x="64" y="48"/>
                      <a:pt x="64" y="48"/>
                      <a:pt x="64" y="48"/>
                    </a:cubicBezTo>
                    <a:lnTo>
                      <a:pt x="64" y="63"/>
                    </a:lnTo>
                    <a:close/>
                    <a:moveTo>
                      <a:pt x="32" y="43"/>
                    </a:moveTo>
                    <a:cubicBezTo>
                      <a:pt x="26" y="26"/>
                      <a:pt x="26" y="26"/>
                      <a:pt x="26" y="26"/>
                    </a:cubicBezTo>
                    <a:cubicBezTo>
                      <a:pt x="34" y="26"/>
                      <a:pt x="34" y="26"/>
                      <a:pt x="34" y="26"/>
                    </a:cubicBezTo>
                    <a:cubicBezTo>
                      <a:pt x="34" y="43"/>
                      <a:pt x="34" y="43"/>
                      <a:pt x="34" y="43"/>
                    </a:cubicBezTo>
                    <a:lnTo>
                      <a:pt x="32" y="43"/>
                    </a:lnTo>
                    <a:close/>
                    <a:moveTo>
                      <a:pt x="95" y="28"/>
                    </a:moveTo>
                    <a:cubicBezTo>
                      <a:pt x="95" y="43"/>
                      <a:pt x="95" y="43"/>
                      <a:pt x="95" y="43"/>
                    </a:cubicBezTo>
                    <a:cubicBezTo>
                      <a:pt x="84" y="43"/>
                      <a:pt x="84" y="43"/>
                      <a:pt x="84" y="43"/>
                    </a:cubicBezTo>
                    <a:cubicBezTo>
                      <a:pt x="84" y="26"/>
                      <a:pt x="84" y="26"/>
                      <a:pt x="84" y="26"/>
                    </a:cubicBezTo>
                    <a:cubicBezTo>
                      <a:pt x="93" y="26"/>
                      <a:pt x="93" y="26"/>
                      <a:pt x="93" y="26"/>
                    </a:cubicBezTo>
                    <a:cubicBezTo>
                      <a:pt x="94" y="26"/>
                      <a:pt x="95" y="27"/>
                      <a:pt x="95" y="28"/>
                    </a:cubicBezTo>
                    <a:close/>
                    <a:moveTo>
                      <a:pt x="93" y="63"/>
                    </a:moveTo>
                    <a:cubicBezTo>
                      <a:pt x="84" y="63"/>
                      <a:pt x="84" y="63"/>
                      <a:pt x="84" y="63"/>
                    </a:cubicBezTo>
                    <a:cubicBezTo>
                      <a:pt x="84" y="48"/>
                      <a:pt x="84" y="48"/>
                      <a:pt x="84" y="48"/>
                    </a:cubicBezTo>
                    <a:cubicBezTo>
                      <a:pt x="95" y="48"/>
                      <a:pt x="95" y="48"/>
                      <a:pt x="95" y="48"/>
                    </a:cubicBezTo>
                    <a:cubicBezTo>
                      <a:pt x="95" y="61"/>
                      <a:pt x="95" y="61"/>
                      <a:pt x="95" y="61"/>
                    </a:cubicBezTo>
                    <a:cubicBezTo>
                      <a:pt x="95" y="63"/>
                      <a:pt x="94" y="63"/>
                      <a:pt x="93" y="63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14" name="Group 81"/>
            <p:cNvGrpSpPr/>
            <p:nvPr/>
          </p:nvGrpSpPr>
          <p:grpSpPr>
            <a:xfrm>
              <a:off x="4547166" y="1856519"/>
              <a:ext cx="431173" cy="431173"/>
              <a:chOff x="2838650" y="657125"/>
              <a:chExt cx="484672" cy="484672"/>
            </a:xfrm>
          </p:grpSpPr>
          <p:sp>
            <p:nvSpPr>
              <p:cNvPr id="42" name="Oval 82"/>
              <p:cNvSpPr/>
              <p:nvPr/>
            </p:nvSpPr>
            <p:spPr bwMode="auto">
              <a:xfrm>
                <a:off x="2838650" y="657125"/>
                <a:ext cx="484672" cy="484672"/>
              </a:xfrm>
              <a:prstGeom prst="ellipse">
                <a:avLst/>
              </a:prstGeom>
              <a:solidFill>
                <a:schemeClr val="accent4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43" name="Freeform: Shape 83"/>
              <p:cNvSpPr/>
              <p:nvPr/>
            </p:nvSpPr>
            <p:spPr bwMode="auto">
              <a:xfrm>
                <a:off x="2966026" y="750409"/>
                <a:ext cx="229920" cy="298104"/>
              </a:xfrm>
              <a:custGeom>
                <a:avLst/>
                <a:gdLst/>
                <a:ahLst/>
                <a:cxnLst>
                  <a:cxn ang="0">
                    <a:pos x="82" y="72"/>
                  </a:cxn>
                  <a:cxn ang="0">
                    <a:pos x="35" y="6"/>
                  </a:cxn>
                  <a:cxn ang="0">
                    <a:pos x="25" y="0"/>
                  </a:cxn>
                  <a:cxn ang="0">
                    <a:pos x="13" y="0"/>
                  </a:cxn>
                  <a:cxn ang="0">
                    <a:pos x="4" y="7"/>
                  </a:cxn>
                  <a:cxn ang="0">
                    <a:pos x="1" y="17"/>
                  </a:cxn>
                  <a:cxn ang="0">
                    <a:pos x="3" y="29"/>
                  </a:cxn>
                  <a:cxn ang="0">
                    <a:pos x="52" y="98"/>
                  </a:cxn>
                  <a:cxn ang="0">
                    <a:pos x="61" y="105"/>
                  </a:cxn>
                  <a:cxn ang="0">
                    <a:pos x="73" y="104"/>
                  </a:cxn>
                  <a:cxn ang="0">
                    <a:pos x="78" y="100"/>
                  </a:cxn>
                  <a:cxn ang="0">
                    <a:pos x="83" y="90"/>
                  </a:cxn>
                  <a:cxn ang="0">
                    <a:pos x="78" y="80"/>
                  </a:cxn>
                  <a:cxn ang="0">
                    <a:pos x="45" y="33"/>
                  </a:cxn>
                  <a:cxn ang="0">
                    <a:pos x="35" y="27"/>
                  </a:cxn>
                  <a:cxn ang="0">
                    <a:pos x="31" y="25"/>
                  </a:cxn>
                  <a:cxn ang="0">
                    <a:pos x="25" y="26"/>
                  </a:cxn>
                  <a:cxn ang="0">
                    <a:pos x="22" y="32"/>
                  </a:cxn>
                  <a:cxn ang="0">
                    <a:pos x="22" y="36"/>
                  </a:cxn>
                  <a:cxn ang="0">
                    <a:pos x="25" y="47"/>
                  </a:cxn>
                  <a:cxn ang="0">
                    <a:pos x="57" y="92"/>
                  </a:cxn>
                  <a:cxn ang="0">
                    <a:pos x="62" y="89"/>
                  </a:cxn>
                  <a:cxn ang="0">
                    <a:pos x="30" y="44"/>
                  </a:cxn>
                  <a:cxn ang="0">
                    <a:pos x="27" y="36"/>
                  </a:cxn>
                  <a:cxn ang="0">
                    <a:pos x="28" y="32"/>
                  </a:cxn>
                  <a:cxn ang="0">
                    <a:pos x="28" y="31"/>
                  </a:cxn>
                  <a:cxn ang="0">
                    <a:pos x="29" y="31"/>
                  </a:cxn>
                  <a:cxn ang="0">
                    <a:pos x="34" y="32"/>
                  </a:cxn>
                  <a:cxn ang="0">
                    <a:pos x="40" y="37"/>
                  </a:cxn>
                  <a:cxn ang="0">
                    <a:pos x="73" y="83"/>
                  </a:cxn>
                  <a:cxn ang="0">
                    <a:pos x="77" y="91"/>
                  </a:cxn>
                  <a:cxn ang="0">
                    <a:pos x="75" y="95"/>
                  </a:cxn>
                  <a:cxn ang="0">
                    <a:pos x="70" y="99"/>
                  </a:cxn>
                  <a:cxn ang="0">
                    <a:pos x="63" y="100"/>
                  </a:cxn>
                  <a:cxn ang="0">
                    <a:pos x="57" y="95"/>
                  </a:cxn>
                  <a:cxn ang="0">
                    <a:pos x="7" y="25"/>
                  </a:cxn>
                  <a:cxn ang="0">
                    <a:pos x="6" y="19"/>
                  </a:cxn>
                  <a:cxn ang="0">
                    <a:pos x="9" y="8"/>
                  </a:cxn>
                  <a:cxn ang="0">
                    <a:pos x="13" y="6"/>
                  </a:cxn>
                  <a:cxn ang="0">
                    <a:pos x="24" y="6"/>
                  </a:cxn>
                  <a:cxn ang="0">
                    <a:pos x="30" y="9"/>
                  </a:cxn>
                  <a:cxn ang="0">
                    <a:pos x="77" y="75"/>
                  </a:cxn>
                  <a:cxn ang="0">
                    <a:pos x="82" y="72"/>
                  </a:cxn>
                </a:cxnLst>
                <a:rect l="0" t="0" r="r" b="b"/>
                <a:pathLst>
                  <a:path w="83" h="107">
                    <a:moveTo>
                      <a:pt x="82" y="72"/>
                    </a:moveTo>
                    <a:cubicBezTo>
                      <a:pt x="35" y="6"/>
                      <a:pt x="35" y="6"/>
                      <a:pt x="35" y="6"/>
                    </a:cubicBezTo>
                    <a:cubicBezTo>
                      <a:pt x="33" y="3"/>
                      <a:pt x="28" y="0"/>
                      <a:pt x="25" y="0"/>
                    </a:cubicBezTo>
                    <a:cubicBezTo>
                      <a:pt x="13" y="0"/>
                      <a:pt x="13" y="0"/>
                      <a:pt x="13" y="0"/>
                    </a:cubicBezTo>
                    <a:cubicBezTo>
                      <a:pt x="9" y="0"/>
                      <a:pt x="5" y="3"/>
                      <a:pt x="4" y="7"/>
                    </a:cubicBezTo>
                    <a:cubicBezTo>
                      <a:pt x="1" y="17"/>
                      <a:pt x="1" y="17"/>
                      <a:pt x="1" y="17"/>
                    </a:cubicBezTo>
                    <a:cubicBezTo>
                      <a:pt x="0" y="21"/>
                      <a:pt x="1" y="26"/>
                      <a:pt x="3" y="29"/>
                    </a:cubicBezTo>
                    <a:cubicBezTo>
                      <a:pt x="52" y="98"/>
                      <a:pt x="52" y="98"/>
                      <a:pt x="52" y="98"/>
                    </a:cubicBezTo>
                    <a:cubicBezTo>
                      <a:pt x="54" y="101"/>
                      <a:pt x="58" y="104"/>
                      <a:pt x="61" y="105"/>
                    </a:cubicBezTo>
                    <a:cubicBezTo>
                      <a:pt x="65" y="107"/>
                      <a:pt x="70" y="106"/>
                      <a:pt x="73" y="104"/>
                    </a:cubicBezTo>
                    <a:cubicBezTo>
                      <a:pt x="78" y="100"/>
                      <a:pt x="78" y="100"/>
                      <a:pt x="78" y="100"/>
                    </a:cubicBezTo>
                    <a:cubicBezTo>
                      <a:pt x="81" y="98"/>
                      <a:pt x="83" y="93"/>
                      <a:pt x="83" y="90"/>
                    </a:cubicBezTo>
                    <a:cubicBezTo>
                      <a:pt x="82" y="87"/>
                      <a:pt x="80" y="83"/>
                      <a:pt x="78" y="80"/>
                    </a:cubicBezTo>
                    <a:cubicBezTo>
                      <a:pt x="45" y="33"/>
                      <a:pt x="45" y="33"/>
                      <a:pt x="45" y="33"/>
                    </a:cubicBezTo>
                    <a:cubicBezTo>
                      <a:pt x="43" y="30"/>
                      <a:pt x="39" y="27"/>
                      <a:pt x="35" y="27"/>
                    </a:cubicBezTo>
                    <a:cubicBezTo>
                      <a:pt x="31" y="25"/>
                      <a:pt x="31" y="25"/>
                      <a:pt x="31" y="25"/>
                    </a:cubicBezTo>
                    <a:cubicBezTo>
                      <a:pt x="29" y="25"/>
                      <a:pt x="26" y="25"/>
                      <a:pt x="25" y="26"/>
                    </a:cubicBezTo>
                    <a:cubicBezTo>
                      <a:pt x="23" y="28"/>
                      <a:pt x="22" y="30"/>
                      <a:pt x="22" y="32"/>
                    </a:cubicBezTo>
                    <a:cubicBezTo>
                      <a:pt x="22" y="36"/>
                      <a:pt x="22" y="36"/>
                      <a:pt x="22" y="36"/>
                    </a:cubicBezTo>
                    <a:cubicBezTo>
                      <a:pt x="22" y="40"/>
                      <a:pt x="23" y="45"/>
                      <a:pt x="25" y="47"/>
                    </a:cubicBezTo>
                    <a:cubicBezTo>
                      <a:pt x="57" y="92"/>
                      <a:pt x="57" y="92"/>
                      <a:pt x="57" y="92"/>
                    </a:cubicBezTo>
                    <a:cubicBezTo>
                      <a:pt x="62" y="89"/>
                      <a:pt x="62" y="89"/>
                      <a:pt x="62" y="89"/>
                    </a:cubicBezTo>
                    <a:cubicBezTo>
                      <a:pt x="30" y="44"/>
                      <a:pt x="30" y="44"/>
                      <a:pt x="30" y="44"/>
                    </a:cubicBezTo>
                    <a:cubicBezTo>
                      <a:pt x="28" y="42"/>
                      <a:pt x="27" y="39"/>
                      <a:pt x="27" y="36"/>
                    </a:cubicBezTo>
                    <a:cubicBezTo>
                      <a:pt x="28" y="32"/>
                      <a:pt x="28" y="32"/>
                      <a:pt x="28" y="32"/>
                    </a:cubicBezTo>
                    <a:cubicBezTo>
                      <a:pt x="28" y="32"/>
                      <a:pt x="28" y="31"/>
                      <a:pt x="28" y="31"/>
                    </a:cubicBezTo>
                    <a:cubicBezTo>
                      <a:pt x="28" y="31"/>
                      <a:pt x="29" y="31"/>
                      <a:pt x="29" y="31"/>
                    </a:cubicBezTo>
                    <a:cubicBezTo>
                      <a:pt x="34" y="32"/>
                      <a:pt x="34" y="32"/>
                      <a:pt x="34" y="32"/>
                    </a:cubicBezTo>
                    <a:cubicBezTo>
                      <a:pt x="36" y="33"/>
                      <a:pt x="39" y="35"/>
                      <a:pt x="40" y="37"/>
                    </a:cubicBezTo>
                    <a:cubicBezTo>
                      <a:pt x="73" y="83"/>
                      <a:pt x="73" y="83"/>
                      <a:pt x="73" y="83"/>
                    </a:cubicBezTo>
                    <a:cubicBezTo>
                      <a:pt x="75" y="85"/>
                      <a:pt x="76" y="89"/>
                      <a:pt x="77" y="91"/>
                    </a:cubicBezTo>
                    <a:cubicBezTo>
                      <a:pt x="77" y="92"/>
                      <a:pt x="76" y="94"/>
                      <a:pt x="75" y="95"/>
                    </a:cubicBezTo>
                    <a:cubicBezTo>
                      <a:pt x="70" y="99"/>
                      <a:pt x="70" y="99"/>
                      <a:pt x="70" y="99"/>
                    </a:cubicBezTo>
                    <a:cubicBezTo>
                      <a:pt x="68" y="100"/>
                      <a:pt x="65" y="101"/>
                      <a:pt x="63" y="100"/>
                    </a:cubicBezTo>
                    <a:cubicBezTo>
                      <a:pt x="61" y="99"/>
                      <a:pt x="58" y="97"/>
                      <a:pt x="57" y="95"/>
                    </a:cubicBezTo>
                    <a:cubicBezTo>
                      <a:pt x="7" y="25"/>
                      <a:pt x="7" y="25"/>
                      <a:pt x="7" y="25"/>
                    </a:cubicBezTo>
                    <a:cubicBezTo>
                      <a:pt x="6" y="24"/>
                      <a:pt x="6" y="20"/>
                      <a:pt x="6" y="19"/>
                    </a:cubicBezTo>
                    <a:cubicBezTo>
                      <a:pt x="9" y="8"/>
                      <a:pt x="9" y="8"/>
                      <a:pt x="9" y="8"/>
                    </a:cubicBezTo>
                    <a:cubicBezTo>
                      <a:pt x="10" y="7"/>
                      <a:pt x="11" y="6"/>
                      <a:pt x="13" y="6"/>
                    </a:cubicBezTo>
                    <a:cubicBezTo>
                      <a:pt x="24" y="6"/>
                      <a:pt x="24" y="6"/>
                      <a:pt x="24" y="6"/>
                    </a:cubicBezTo>
                    <a:cubicBezTo>
                      <a:pt x="26" y="6"/>
                      <a:pt x="29" y="8"/>
                      <a:pt x="30" y="9"/>
                    </a:cubicBezTo>
                    <a:cubicBezTo>
                      <a:pt x="77" y="75"/>
                      <a:pt x="77" y="75"/>
                      <a:pt x="77" y="75"/>
                    </a:cubicBezTo>
                    <a:lnTo>
                      <a:pt x="82" y="72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grpSp>
          <p:nvGrpSpPr>
            <p:cNvPr id="15" name="Group 84"/>
            <p:cNvGrpSpPr/>
            <p:nvPr/>
          </p:nvGrpSpPr>
          <p:grpSpPr>
            <a:xfrm>
              <a:off x="4026057" y="2483854"/>
              <a:ext cx="431173" cy="431173"/>
              <a:chOff x="2409525" y="1257100"/>
              <a:chExt cx="484672" cy="484672"/>
            </a:xfrm>
          </p:grpSpPr>
          <p:sp>
            <p:nvSpPr>
              <p:cNvPr id="37" name="Oval 85"/>
              <p:cNvSpPr/>
              <p:nvPr/>
            </p:nvSpPr>
            <p:spPr bwMode="auto">
              <a:xfrm>
                <a:off x="2409525" y="1257100"/>
                <a:ext cx="484672" cy="484672"/>
              </a:xfrm>
              <a:prstGeom prst="ellipse">
                <a:avLst/>
              </a:prstGeom>
              <a:solidFill>
                <a:schemeClr val="accent3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38" name="Group 86"/>
              <p:cNvGrpSpPr/>
              <p:nvPr/>
            </p:nvGrpSpPr>
            <p:grpSpPr>
              <a:xfrm>
                <a:off x="2564805" y="1390095"/>
                <a:ext cx="218007" cy="218006"/>
                <a:chOff x="6359526" y="2211388"/>
                <a:chExt cx="227013" cy="227013"/>
              </a:xfrm>
              <a:solidFill>
                <a:schemeClr val="bg1"/>
              </a:solidFill>
            </p:grpSpPr>
            <p:sp>
              <p:nvSpPr>
                <p:cNvPr id="39" name="Rectangle 87"/>
                <p:cNvSpPr/>
                <p:nvPr/>
              </p:nvSpPr>
              <p:spPr bwMode="auto">
                <a:xfrm>
                  <a:off x="6445251" y="2346325"/>
                  <a:ext cx="1588" cy="1588"/>
                </a:xfrm>
                <a:prstGeom prst="rect">
                  <a:avLst/>
                </a:prstGeom>
                <a:grpFill/>
                <a:ln w="9525">
                  <a:noFill/>
                  <a:miter lim="800000"/>
                </a:ln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40" name="Freeform: Shape 88"/>
                <p:cNvSpPr/>
                <p:nvPr/>
              </p:nvSpPr>
              <p:spPr bwMode="auto">
                <a:xfrm>
                  <a:off x="6445251" y="2290763"/>
                  <a:ext cx="141288" cy="109538"/>
                </a:xfrm>
                <a:custGeom>
                  <a:avLst/>
                  <a:gdLst/>
                  <a:ahLst/>
                  <a:cxnLst>
                    <a:cxn ang="0">
                      <a:pos x="18" y="18"/>
                    </a:cxn>
                    <a:cxn ang="0">
                      <a:pos x="0" y="35"/>
                    </a:cxn>
                    <a:cxn ang="0">
                      <a:pos x="34" y="69"/>
                    </a:cxn>
                    <a:cxn ang="0">
                      <a:pos x="89" y="14"/>
                    </a:cxn>
                    <a:cxn ang="0">
                      <a:pos x="75" y="0"/>
                    </a:cxn>
                    <a:cxn ang="0">
                      <a:pos x="34" y="35"/>
                    </a:cxn>
                    <a:cxn ang="0">
                      <a:pos x="18" y="18"/>
                    </a:cxn>
                  </a:cxnLst>
                  <a:rect l="0" t="0" r="r" b="b"/>
                  <a:pathLst>
                    <a:path w="89" h="69">
                      <a:moveTo>
                        <a:pt x="18" y="18"/>
                      </a:moveTo>
                      <a:lnTo>
                        <a:pt x="0" y="35"/>
                      </a:lnTo>
                      <a:lnTo>
                        <a:pt x="34" y="69"/>
                      </a:lnTo>
                      <a:lnTo>
                        <a:pt x="89" y="14"/>
                      </a:lnTo>
                      <a:lnTo>
                        <a:pt x="75" y="0"/>
                      </a:lnTo>
                      <a:lnTo>
                        <a:pt x="34" y="35"/>
                      </a:lnTo>
                      <a:lnTo>
                        <a:pt x="18" y="18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</a:ln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41" name="Freeform: Shape 89"/>
                <p:cNvSpPr/>
                <p:nvPr/>
              </p:nvSpPr>
              <p:spPr bwMode="auto">
                <a:xfrm>
                  <a:off x="6359526" y="2211388"/>
                  <a:ext cx="192088" cy="227013"/>
                </a:xfrm>
                <a:custGeom>
                  <a:avLst/>
                  <a:gdLst/>
                  <a:ahLst/>
                  <a:cxnLst>
                    <a:cxn ang="0">
                      <a:pos x="56" y="67"/>
                    </a:cxn>
                    <a:cxn ang="0">
                      <a:pos x="4" y="67"/>
                    </a:cxn>
                    <a:cxn ang="0">
                      <a:pos x="4" y="9"/>
                    </a:cxn>
                    <a:cxn ang="0">
                      <a:pos x="10" y="9"/>
                    </a:cxn>
                    <a:cxn ang="0">
                      <a:pos x="10" y="11"/>
                    </a:cxn>
                    <a:cxn ang="0">
                      <a:pos x="13" y="13"/>
                    </a:cxn>
                    <a:cxn ang="0">
                      <a:pos x="13" y="13"/>
                    </a:cxn>
                    <a:cxn ang="0">
                      <a:pos x="15" y="11"/>
                    </a:cxn>
                    <a:cxn ang="0">
                      <a:pos x="15" y="9"/>
                    </a:cxn>
                    <a:cxn ang="0">
                      <a:pos x="22" y="9"/>
                    </a:cxn>
                    <a:cxn ang="0">
                      <a:pos x="22" y="11"/>
                    </a:cxn>
                    <a:cxn ang="0">
                      <a:pos x="24" y="13"/>
                    </a:cxn>
                    <a:cxn ang="0">
                      <a:pos x="25" y="13"/>
                    </a:cxn>
                    <a:cxn ang="0">
                      <a:pos x="27" y="11"/>
                    </a:cxn>
                    <a:cxn ang="0">
                      <a:pos x="27" y="9"/>
                    </a:cxn>
                    <a:cxn ang="0">
                      <a:pos x="34" y="9"/>
                    </a:cxn>
                    <a:cxn ang="0">
                      <a:pos x="34" y="11"/>
                    </a:cxn>
                    <a:cxn ang="0">
                      <a:pos x="36" y="13"/>
                    </a:cxn>
                    <a:cxn ang="0">
                      <a:pos x="37" y="13"/>
                    </a:cxn>
                    <a:cxn ang="0">
                      <a:pos x="39" y="11"/>
                    </a:cxn>
                    <a:cxn ang="0">
                      <a:pos x="39" y="9"/>
                    </a:cxn>
                    <a:cxn ang="0">
                      <a:pos x="45" y="9"/>
                    </a:cxn>
                    <a:cxn ang="0">
                      <a:pos x="45" y="11"/>
                    </a:cxn>
                    <a:cxn ang="0">
                      <a:pos x="48" y="13"/>
                    </a:cxn>
                    <a:cxn ang="0">
                      <a:pos x="48" y="13"/>
                    </a:cxn>
                    <a:cxn ang="0">
                      <a:pos x="50" y="11"/>
                    </a:cxn>
                    <a:cxn ang="0">
                      <a:pos x="50" y="9"/>
                    </a:cxn>
                    <a:cxn ang="0">
                      <a:pos x="52" y="9"/>
                    </a:cxn>
                    <a:cxn ang="0">
                      <a:pos x="56" y="13"/>
                    </a:cxn>
                    <a:cxn ang="0">
                      <a:pos x="56" y="25"/>
                    </a:cxn>
                    <a:cxn ang="0">
                      <a:pos x="61" y="22"/>
                    </a:cxn>
                    <a:cxn ang="0">
                      <a:pos x="61" y="11"/>
                    </a:cxn>
                    <a:cxn ang="0">
                      <a:pos x="54" y="4"/>
                    </a:cxn>
                    <a:cxn ang="0">
                      <a:pos x="50" y="4"/>
                    </a:cxn>
                    <a:cxn ang="0">
                      <a:pos x="50" y="2"/>
                    </a:cxn>
                    <a:cxn ang="0">
                      <a:pos x="48" y="0"/>
                    </a:cxn>
                    <a:cxn ang="0">
                      <a:pos x="48" y="0"/>
                    </a:cxn>
                    <a:cxn ang="0">
                      <a:pos x="45" y="2"/>
                    </a:cxn>
                    <a:cxn ang="0">
                      <a:pos x="45" y="4"/>
                    </a:cxn>
                    <a:cxn ang="0">
                      <a:pos x="39" y="4"/>
                    </a:cxn>
                    <a:cxn ang="0">
                      <a:pos x="39" y="2"/>
                    </a:cxn>
                    <a:cxn ang="0">
                      <a:pos x="37" y="0"/>
                    </a:cxn>
                    <a:cxn ang="0">
                      <a:pos x="36" y="0"/>
                    </a:cxn>
                    <a:cxn ang="0">
                      <a:pos x="34" y="2"/>
                    </a:cxn>
                    <a:cxn ang="0">
                      <a:pos x="34" y="4"/>
                    </a:cxn>
                    <a:cxn ang="0">
                      <a:pos x="27" y="4"/>
                    </a:cxn>
                    <a:cxn ang="0">
                      <a:pos x="27" y="2"/>
                    </a:cxn>
                    <a:cxn ang="0">
                      <a:pos x="25" y="0"/>
                    </a:cxn>
                    <a:cxn ang="0">
                      <a:pos x="24" y="0"/>
                    </a:cxn>
                    <a:cxn ang="0">
                      <a:pos x="22" y="2"/>
                    </a:cxn>
                    <a:cxn ang="0">
                      <a:pos x="22" y="4"/>
                    </a:cxn>
                    <a:cxn ang="0">
                      <a:pos x="15" y="4"/>
                    </a:cxn>
                    <a:cxn ang="0">
                      <a:pos x="15" y="2"/>
                    </a:cxn>
                    <a:cxn ang="0">
                      <a:pos x="13" y="0"/>
                    </a:cxn>
                    <a:cxn ang="0">
                      <a:pos x="13" y="0"/>
                    </a:cxn>
                    <a:cxn ang="0">
                      <a:pos x="10" y="2"/>
                    </a:cxn>
                    <a:cxn ang="0">
                      <a:pos x="10" y="4"/>
                    </a:cxn>
                    <a:cxn ang="0">
                      <a:pos x="0" y="4"/>
                    </a:cxn>
                    <a:cxn ang="0">
                      <a:pos x="0" y="72"/>
                    </a:cxn>
                    <a:cxn ang="0">
                      <a:pos x="61" y="72"/>
                    </a:cxn>
                    <a:cxn ang="0">
                      <a:pos x="61" y="51"/>
                    </a:cxn>
                    <a:cxn ang="0">
                      <a:pos x="56" y="55"/>
                    </a:cxn>
                    <a:cxn ang="0">
                      <a:pos x="56" y="67"/>
                    </a:cxn>
                  </a:cxnLst>
                  <a:rect l="0" t="0" r="r" b="b"/>
                  <a:pathLst>
                    <a:path w="61" h="72">
                      <a:moveTo>
                        <a:pt x="56" y="67"/>
                      </a:moveTo>
                      <a:cubicBezTo>
                        <a:pt x="4" y="67"/>
                        <a:pt x="4" y="67"/>
                        <a:pt x="4" y="67"/>
                      </a:cubicBezTo>
                      <a:cubicBezTo>
                        <a:pt x="4" y="9"/>
                        <a:pt x="4" y="9"/>
                        <a:pt x="4" y="9"/>
                      </a:cubicBezTo>
                      <a:cubicBezTo>
                        <a:pt x="10" y="9"/>
                        <a:pt x="10" y="9"/>
                        <a:pt x="10" y="9"/>
                      </a:cubicBezTo>
                      <a:cubicBezTo>
                        <a:pt x="10" y="11"/>
                        <a:pt x="10" y="11"/>
                        <a:pt x="10" y="11"/>
                      </a:cubicBezTo>
                      <a:cubicBezTo>
                        <a:pt x="10" y="12"/>
                        <a:pt x="11" y="13"/>
                        <a:pt x="13" y="13"/>
                      </a:cubicBezTo>
                      <a:cubicBezTo>
                        <a:pt x="13" y="13"/>
                        <a:pt x="13" y="13"/>
                        <a:pt x="13" y="13"/>
                      </a:cubicBezTo>
                      <a:cubicBezTo>
                        <a:pt x="14" y="13"/>
                        <a:pt x="15" y="12"/>
                        <a:pt x="15" y="11"/>
                      </a:cubicBezTo>
                      <a:cubicBezTo>
                        <a:pt x="15" y="9"/>
                        <a:pt x="15" y="9"/>
                        <a:pt x="15" y="9"/>
                      </a:cubicBezTo>
                      <a:cubicBezTo>
                        <a:pt x="22" y="9"/>
                        <a:pt x="22" y="9"/>
                        <a:pt x="22" y="9"/>
                      </a:cubicBezTo>
                      <a:cubicBezTo>
                        <a:pt x="22" y="11"/>
                        <a:pt x="22" y="11"/>
                        <a:pt x="22" y="11"/>
                      </a:cubicBezTo>
                      <a:cubicBezTo>
                        <a:pt x="22" y="12"/>
                        <a:pt x="23" y="13"/>
                        <a:pt x="24" y="13"/>
                      </a:cubicBezTo>
                      <a:cubicBezTo>
                        <a:pt x="25" y="13"/>
                        <a:pt x="25" y="13"/>
                        <a:pt x="25" y="13"/>
                      </a:cubicBezTo>
                      <a:cubicBezTo>
                        <a:pt x="26" y="13"/>
                        <a:pt x="27" y="12"/>
                        <a:pt x="27" y="11"/>
                      </a:cubicBezTo>
                      <a:cubicBezTo>
                        <a:pt x="27" y="9"/>
                        <a:pt x="27" y="9"/>
                        <a:pt x="27" y="9"/>
                      </a:cubicBezTo>
                      <a:cubicBezTo>
                        <a:pt x="34" y="9"/>
                        <a:pt x="34" y="9"/>
                        <a:pt x="34" y="9"/>
                      </a:cubicBezTo>
                      <a:cubicBezTo>
                        <a:pt x="34" y="11"/>
                        <a:pt x="34" y="11"/>
                        <a:pt x="34" y="11"/>
                      </a:cubicBezTo>
                      <a:cubicBezTo>
                        <a:pt x="34" y="12"/>
                        <a:pt x="35" y="13"/>
                        <a:pt x="36" y="13"/>
                      </a:cubicBezTo>
                      <a:cubicBezTo>
                        <a:pt x="37" y="13"/>
                        <a:pt x="37" y="13"/>
                        <a:pt x="37" y="13"/>
                      </a:cubicBezTo>
                      <a:cubicBezTo>
                        <a:pt x="38" y="13"/>
                        <a:pt x="39" y="12"/>
                        <a:pt x="39" y="11"/>
                      </a:cubicBezTo>
                      <a:cubicBezTo>
                        <a:pt x="39" y="9"/>
                        <a:pt x="39" y="9"/>
                        <a:pt x="39" y="9"/>
                      </a:cubicBezTo>
                      <a:cubicBezTo>
                        <a:pt x="45" y="9"/>
                        <a:pt x="45" y="9"/>
                        <a:pt x="45" y="9"/>
                      </a:cubicBezTo>
                      <a:cubicBezTo>
                        <a:pt x="45" y="11"/>
                        <a:pt x="45" y="11"/>
                        <a:pt x="45" y="11"/>
                      </a:cubicBezTo>
                      <a:cubicBezTo>
                        <a:pt x="45" y="12"/>
                        <a:pt x="46" y="13"/>
                        <a:pt x="48" y="13"/>
                      </a:cubicBezTo>
                      <a:cubicBezTo>
                        <a:pt x="48" y="13"/>
                        <a:pt x="48" y="13"/>
                        <a:pt x="48" y="13"/>
                      </a:cubicBezTo>
                      <a:cubicBezTo>
                        <a:pt x="49" y="13"/>
                        <a:pt x="50" y="12"/>
                        <a:pt x="50" y="11"/>
                      </a:cubicBezTo>
                      <a:cubicBezTo>
                        <a:pt x="50" y="9"/>
                        <a:pt x="50" y="9"/>
                        <a:pt x="50" y="9"/>
                      </a:cubicBezTo>
                      <a:cubicBezTo>
                        <a:pt x="52" y="9"/>
                        <a:pt x="52" y="9"/>
                        <a:pt x="52" y="9"/>
                      </a:cubicBezTo>
                      <a:cubicBezTo>
                        <a:pt x="56" y="13"/>
                        <a:pt x="56" y="13"/>
                        <a:pt x="56" y="1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cubicBezTo>
                        <a:pt x="61" y="22"/>
                        <a:pt x="61" y="22"/>
                        <a:pt x="61" y="22"/>
                      </a:cubicBezTo>
                      <a:cubicBezTo>
                        <a:pt x="61" y="11"/>
                        <a:pt x="61" y="11"/>
                        <a:pt x="61" y="11"/>
                      </a:cubicBezTo>
                      <a:cubicBezTo>
                        <a:pt x="54" y="4"/>
                        <a:pt x="54" y="4"/>
                        <a:pt x="54" y="4"/>
                      </a:cubicBezTo>
                      <a:cubicBezTo>
                        <a:pt x="50" y="4"/>
                        <a:pt x="50" y="4"/>
                        <a:pt x="50" y="4"/>
                      </a:cubicBezTo>
                      <a:cubicBezTo>
                        <a:pt x="50" y="2"/>
                        <a:pt x="50" y="2"/>
                        <a:pt x="50" y="2"/>
                      </a:cubicBezTo>
                      <a:cubicBezTo>
                        <a:pt x="50" y="1"/>
                        <a:pt x="49" y="0"/>
                        <a:pt x="48" y="0"/>
                      </a:cubicBezTo>
                      <a:cubicBezTo>
                        <a:pt x="48" y="0"/>
                        <a:pt x="48" y="0"/>
                        <a:pt x="48" y="0"/>
                      </a:cubicBezTo>
                      <a:cubicBezTo>
                        <a:pt x="46" y="0"/>
                        <a:pt x="45" y="1"/>
                        <a:pt x="45" y="2"/>
                      </a:cubicBezTo>
                      <a:cubicBezTo>
                        <a:pt x="45" y="4"/>
                        <a:pt x="45" y="4"/>
                        <a:pt x="45" y="4"/>
                      </a:cubicBezTo>
                      <a:cubicBezTo>
                        <a:pt x="39" y="4"/>
                        <a:pt x="39" y="4"/>
                        <a:pt x="39" y="4"/>
                      </a:cubicBezTo>
                      <a:cubicBezTo>
                        <a:pt x="39" y="2"/>
                        <a:pt x="39" y="2"/>
                        <a:pt x="39" y="2"/>
                      </a:cubicBezTo>
                      <a:cubicBezTo>
                        <a:pt x="39" y="1"/>
                        <a:pt x="38" y="0"/>
                        <a:pt x="37" y="0"/>
                      </a:cubicBezTo>
                      <a:cubicBezTo>
                        <a:pt x="36" y="0"/>
                        <a:pt x="36" y="0"/>
                        <a:pt x="36" y="0"/>
                      </a:cubicBezTo>
                      <a:cubicBezTo>
                        <a:pt x="35" y="0"/>
                        <a:pt x="34" y="1"/>
                        <a:pt x="34" y="2"/>
                      </a:cubicBezTo>
                      <a:cubicBezTo>
                        <a:pt x="34" y="4"/>
                        <a:pt x="34" y="4"/>
                        <a:pt x="34" y="4"/>
                      </a:cubicBezTo>
                      <a:cubicBezTo>
                        <a:pt x="27" y="4"/>
                        <a:pt x="27" y="4"/>
                        <a:pt x="27" y="4"/>
                      </a:cubicBezTo>
                      <a:cubicBezTo>
                        <a:pt x="27" y="2"/>
                        <a:pt x="27" y="2"/>
                        <a:pt x="27" y="2"/>
                      </a:cubicBezTo>
                      <a:cubicBezTo>
                        <a:pt x="27" y="1"/>
                        <a:pt x="26" y="0"/>
                        <a:pt x="25" y="0"/>
                      </a:cubicBezTo>
                      <a:cubicBezTo>
                        <a:pt x="24" y="0"/>
                        <a:pt x="24" y="0"/>
                        <a:pt x="24" y="0"/>
                      </a:cubicBezTo>
                      <a:cubicBezTo>
                        <a:pt x="23" y="0"/>
                        <a:pt x="22" y="1"/>
                        <a:pt x="22" y="2"/>
                      </a:cubicBezTo>
                      <a:cubicBezTo>
                        <a:pt x="22" y="4"/>
                        <a:pt x="22" y="4"/>
                        <a:pt x="22" y="4"/>
                      </a:cubicBezTo>
                      <a:cubicBezTo>
                        <a:pt x="15" y="4"/>
                        <a:pt x="15" y="4"/>
                        <a:pt x="15" y="4"/>
                      </a:cubicBezTo>
                      <a:cubicBezTo>
                        <a:pt x="15" y="2"/>
                        <a:pt x="15" y="2"/>
                        <a:pt x="15" y="2"/>
                      </a:cubicBezTo>
                      <a:cubicBezTo>
                        <a:pt x="15" y="1"/>
                        <a:pt x="14" y="0"/>
                        <a:pt x="13" y="0"/>
                      </a:cubicBezTo>
                      <a:cubicBezTo>
                        <a:pt x="13" y="0"/>
                        <a:pt x="13" y="0"/>
                        <a:pt x="13" y="0"/>
                      </a:cubicBezTo>
                      <a:cubicBezTo>
                        <a:pt x="11" y="0"/>
                        <a:pt x="10" y="1"/>
                        <a:pt x="10" y="2"/>
                      </a:cubicBezTo>
                      <a:cubicBezTo>
                        <a:pt x="10" y="4"/>
                        <a:pt x="10" y="4"/>
                        <a:pt x="10" y="4"/>
                      </a:cubicBezTo>
                      <a:cubicBezTo>
                        <a:pt x="0" y="4"/>
                        <a:pt x="0" y="4"/>
                        <a:pt x="0" y="4"/>
                      </a:cubicBezTo>
                      <a:cubicBezTo>
                        <a:pt x="0" y="72"/>
                        <a:pt x="0" y="72"/>
                        <a:pt x="0" y="72"/>
                      </a:cubicBezTo>
                      <a:cubicBezTo>
                        <a:pt x="61" y="72"/>
                        <a:pt x="61" y="72"/>
                        <a:pt x="61" y="72"/>
                      </a:cubicBezTo>
                      <a:cubicBezTo>
                        <a:pt x="61" y="51"/>
                        <a:pt x="61" y="51"/>
                        <a:pt x="61" y="51"/>
                      </a:cubicBezTo>
                      <a:cubicBezTo>
                        <a:pt x="56" y="55"/>
                        <a:pt x="56" y="55"/>
                        <a:pt x="56" y="55"/>
                      </a:cubicBezTo>
                      <a:lnTo>
                        <a:pt x="56" y="67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</a:ln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  <p:grpSp>
          <p:nvGrpSpPr>
            <p:cNvPr id="16" name="Group 90"/>
            <p:cNvGrpSpPr/>
            <p:nvPr/>
          </p:nvGrpSpPr>
          <p:grpSpPr>
            <a:xfrm>
              <a:off x="3525660" y="3152752"/>
              <a:ext cx="431173" cy="431173"/>
              <a:chOff x="1943100" y="1840230"/>
              <a:chExt cx="484672" cy="484672"/>
            </a:xfrm>
          </p:grpSpPr>
          <p:sp>
            <p:nvSpPr>
              <p:cNvPr id="33" name="Oval 91"/>
              <p:cNvSpPr/>
              <p:nvPr/>
            </p:nvSpPr>
            <p:spPr bwMode="auto">
              <a:xfrm>
                <a:off x="1943100" y="1840230"/>
                <a:ext cx="484672" cy="484672"/>
              </a:xfrm>
              <a:prstGeom prst="ellipse">
                <a:avLst/>
              </a:prstGeom>
              <a:solidFill>
                <a:schemeClr val="accent2"/>
              </a:solidFill>
              <a:ln w="9525">
                <a:noFill/>
                <a:round/>
              </a:ln>
            </p:spPr>
            <p:txBody>
              <a:bodyPr anchor="ctr"/>
              <a:lstStyle/>
              <a:p>
                <a:pPr algn="ctr"/>
              </a:p>
            </p:txBody>
          </p:sp>
          <p:grpSp>
            <p:nvGrpSpPr>
              <p:cNvPr id="34" name="Group 92"/>
              <p:cNvGrpSpPr/>
              <p:nvPr/>
            </p:nvGrpSpPr>
            <p:grpSpPr>
              <a:xfrm>
                <a:off x="2052433" y="1950486"/>
                <a:ext cx="266006" cy="264160"/>
                <a:chOff x="3157538" y="2211388"/>
                <a:chExt cx="228600" cy="227013"/>
              </a:xfrm>
              <a:solidFill>
                <a:schemeClr val="bg1"/>
              </a:solidFill>
            </p:grpSpPr>
            <p:sp>
              <p:nvSpPr>
                <p:cNvPr id="35" name="Freeform: Shape 93"/>
                <p:cNvSpPr/>
                <p:nvPr/>
              </p:nvSpPr>
              <p:spPr bwMode="auto">
                <a:xfrm>
                  <a:off x="3157538" y="2211388"/>
                  <a:ext cx="228600" cy="227013"/>
                </a:xfrm>
                <a:custGeom>
                  <a:avLst/>
                  <a:gdLst/>
                  <a:ahLst/>
                  <a:cxnLst>
                    <a:cxn ang="0">
                      <a:pos x="36" y="0"/>
                    </a:cxn>
                    <a:cxn ang="0">
                      <a:pos x="0" y="36"/>
                    </a:cxn>
                    <a:cxn ang="0">
                      <a:pos x="36" y="72"/>
                    </a:cxn>
                    <a:cxn ang="0">
                      <a:pos x="72" y="36"/>
                    </a:cxn>
                    <a:cxn ang="0">
                      <a:pos x="36" y="0"/>
                    </a:cxn>
                    <a:cxn ang="0">
                      <a:pos x="36" y="64"/>
                    </a:cxn>
                    <a:cxn ang="0">
                      <a:pos x="8" y="36"/>
                    </a:cxn>
                    <a:cxn ang="0">
                      <a:pos x="36" y="7"/>
                    </a:cxn>
                    <a:cxn ang="0">
                      <a:pos x="64" y="36"/>
                    </a:cxn>
                    <a:cxn ang="0">
                      <a:pos x="36" y="64"/>
                    </a:cxn>
                  </a:cxnLst>
                  <a:rect l="0" t="0" r="r" b="b"/>
                  <a:pathLst>
                    <a:path w="72" h="72">
                      <a:moveTo>
                        <a:pt x="36" y="0"/>
                      </a:moveTo>
                      <a:cubicBezTo>
                        <a:pt x="16" y="0"/>
                        <a:pt x="0" y="16"/>
                        <a:pt x="0" y="36"/>
                      </a:cubicBezTo>
                      <a:cubicBezTo>
                        <a:pt x="0" y="55"/>
                        <a:pt x="16" y="72"/>
                        <a:pt x="36" y="72"/>
                      </a:cubicBezTo>
                      <a:cubicBezTo>
                        <a:pt x="56" y="72"/>
                        <a:pt x="72" y="55"/>
                        <a:pt x="72" y="36"/>
                      </a:cubicBezTo>
                      <a:cubicBezTo>
                        <a:pt x="72" y="16"/>
                        <a:pt x="56" y="0"/>
                        <a:pt x="36" y="0"/>
                      </a:cubicBezTo>
                      <a:close/>
                      <a:moveTo>
                        <a:pt x="36" y="64"/>
                      </a:moveTo>
                      <a:cubicBezTo>
                        <a:pt x="21" y="64"/>
                        <a:pt x="8" y="51"/>
                        <a:pt x="8" y="36"/>
                      </a:cubicBezTo>
                      <a:cubicBezTo>
                        <a:pt x="8" y="20"/>
                        <a:pt x="21" y="7"/>
                        <a:pt x="36" y="7"/>
                      </a:cubicBezTo>
                      <a:cubicBezTo>
                        <a:pt x="52" y="7"/>
                        <a:pt x="64" y="20"/>
                        <a:pt x="64" y="36"/>
                      </a:cubicBezTo>
                      <a:cubicBezTo>
                        <a:pt x="64" y="51"/>
                        <a:pt x="52" y="64"/>
                        <a:pt x="36" y="64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</a:ln>
              </p:spPr>
              <p:txBody>
                <a:bodyPr anchor="ctr"/>
                <a:lstStyle/>
                <a:p>
                  <a:pPr algn="ctr"/>
                </a:p>
              </p:txBody>
            </p:sp>
            <p:sp>
              <p:nvSpPr>
                <p:cNvPr id="36" name="Freeform: Shape 94"/>
                <p:cNvSpPr/>
                <p:nvPr/>
              </p:nvSpPr>
              <p:spPr bwMode="auto">
                <a:xfrm>
                  <a:off x="3259138" y="2252663"/>
                  <a:ext cx="79375" cy="93663"/>
                </a:xfrm>
                <a:custGeom>
                  <a:avLst/>
                  <a:gdLst/>
                  <a:ahLst/>
                  <a:cxnLst>
                    <a:cxn ang="0">
                      <a:pos x="21" y="22"/>
                    </a:cxn>
                    <a:cxn ang="0">
                      <a:pos x="6" y="22"/>
                    </a:cxn>
                    <a:cxn ang="0">
                      <a:pos x="6" y="3"/>
                    </a:cxn>
                    <a:cxn ang="0">
                      <a:pos x="3" y="0"/>
                    </a:cxn>
                    <a:cxn ang="0">
                      <a:pos x="0" y="3"/>
                    </a:cxn>
                    <a:cxn ang="0">
                      <a:pos x="0" y="27"/>
                    </a:cxn>
                    <a:cxn ang="0">
                      <a:pos x="3" y="30"/>
                    </a:cxn>
                    <a:cxn ang="0">
                      <a:pos x="4" y="30"/>
                    </a:cxn>
                    <a:cxn ang="0">
                      <a:pos x="4" y="30"/>
                    </a:cxn>
                    <a:cxn ang="0">
                      <a:pos x="21" y="30"/>
                    </a:cxn>
                    <a:cxn ang="0">
                      <a:pos x="25" y="26"/>
                    </a:cxn>
                    <a:cxn ang="0">
                      <a:pos x="21" y="22"/>
                    </a:cxn>
                  </a:cxnLst>
                  <a:rect l="0" t="0" r="r" b="b"/>
                  <a:pathLst>
                    <a:path w="25" h="30">
                      <a:moveTo>
                        <a:pt x="21" y="22"/>
                      </a:moveTo>
                      <a:cubicBezTo>
                        <a:pt x="6" y="22"/>
                        <a:pt x="6" y="22"/>
                        <a:pt x="6" y="22"/>
                      </a:cubicBezTo>
                      <a:cubicBezTo>
                        <a:pt x="6" y="3"/>
                        <a:pt x="6" y="3"/>
                        <a:pt x="6" y="3"/>
                      </a:cubicBezTo>
                      <a:cubicBezTo>
                        <a:pt x="6" y="2"/>
                        <a:pt x="5" y="0"/>
                        <a:pt x="3" y="0"/>
                      </a:cubicBezTo>
                      <a:cubicBezTo>
                        <a:pt x="1" y="0"/>
                        <a:pt x="0" y="2"/>
                        <a:pt x="0" y="3"/>
                      </a:cubicBezTo>
                      <a:cubicBezTo>
                        <a:pt x="0" y="27"/>
                        <a:pt x="0" y="27"/>
                        <a:pt x="0" y="27"/>
                      </a:cubicBezTo>
                      <a:cubicBezTo>
                        <a:pt x="0" y="28"/>
                        <a:pt x="1" y="30"/>
                        <a:pt x="3" y="30"/>
                      </a:cubicBezTo>
                      <a:cubicBezTo>
                        <a:pt x="3" y="30"/>
                        <a:pt x="4" y="30"/>
                        <a:pt x="4" y="30"/>
                      </a:cubicBezTo>
                      <a:cubicBezTo>
                        <a:pt x="4" y="30"/>
                        <a:pt x="4" y="30"/>
                        <a:pt x="4" y="30"/>
                      </a:cubicBezTo>
                      <a:cubicBezTo>
                        <a:pt x="21" y="30"/>
                        <a:pt x="21" y="30"/>
                        <a:pt x="21" y="30"/>
                      </a:cubicBezTo>
                      <a:cubicBezTo>
                        <a:pt x="24" y="30"/>
                        <a:pt x="25" y="28"/>
                        <a:pt x="25" y="26"/>
                      </a:cubicBezTo>
                      <a:cubicBezTo>
                        <a:pt x="25" y="23"/>
                        <a:pt x="24" y="22"/>
                        <a:pt x="21" y="22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</a:ln>
              </p:spPr>
              <p:txBody>
                <a:bodyPr anchor="ctr"/>
                <a:lstStyle/>
                <a:p>
                  <a:pPr algn="ctr"/>
                </a:p>
              </p:txBody>
            </p:sp>
          </p:grpSp>
        </p:grpSp>
      </p:grpSp>
      <p:grpSp>
        <p:nvGrpSpPr>
          <p:cNvPr id="59" name="千图PPT彼岸天：ID 8661124库_组合 58"/>
          <p:cNvGrpSpPr/>
          <p:nvPr>
            <p:custDataLst>
              <p:tags r:id="rId2"/>
            </p:custDataLst>
          </p:nvPr>
        </p:nvGrpSpPr>
        <p:grpSpPr>
          <a:xfrm>
            <a:off x="6889441" y="2024530"/>
            <a:ext cx="4583422" cy="866137"/>
            <a:chOff x="6889441" y="2024530"/>
            <a:chExt cx="4583422" cy="866137"/>
          </a:xfrm>
        </p:grpSpPr>
        <p:sp>
          <p:nvSpPr>
            <p:cNvPr id="17" name="Oval 95"/>
            <p:cNvSpPr/>
            <p:nvPr/>
          </p:nvSpPr>
          <p:spPr bwMode="auto">
            <a:xfrm flipH="1">
              <a:off x="6889441" y="2099717"/>
              <a:ext cx="147396" cy="147399"/>
            </a:xfrm>
            <a:prstGeom prst="ellipse">
              <a:avLst/>
            </a:prstGeom>
            <a:solidFill>
              <a:schemeClr val="accent1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18" name="Group 2"/>
            <p:cNvGrpSpPr/>
            <p:nvPr/>
          </p:nvGrpSpPr>
          <p:grpSpPr>
            <a:xfrm>
              <a:off x="7100149" y="2024530"/>
              <a:ext cx="4372714" cy="866137"/>
              <a:chOff x="7100149" y="2024530"/>
              <a:chExt cx="4372714" cy="866137"/>
            </a:xfrm>
          </p:grpSpPr>
          <p:sp>
            <p:nvSpPr>
              <p:cNvPr id="31" name="TextBox 55"/>
              <p:cNvSpPr txBox="1"/>
              <p:nvPr/>
            </p:nvSpPr>
            <p:spPr bwMode="auto">
              <a:xfrm>
                <a:off x="7100149" y="2024530"/>
                <a:ext cx="1258976" cy="309958"/>
              </a:xfrm>
              <a:prstGeom prst="rect">
                <a:avLst/>
              </a:prstGeom>
              <a:noFill/>
            </p:spPr>
            <p:txBody>
              <a:bodyPr wrap="none" lIns="90000" tIns="46800" rIns="90000" bIns="46800">
                <a:normAutofit/>
              </a:bodyPr>
              <a:lstStyle/>
              <a:p>
                <a:pPr algn="l" latinLnBrk="0"/>
                <a:r>
                  <a:rPr lang="zh-CN" altLang="en-US" sz="1400" dirty="0">
                    <a:solidFill>
                      <a:schemeClr val="accent1"/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1"/>
                  </a:solidFill>
                  <a:effectLst/>
                </a:endParaRPr>
              </a:p>
            </p:txBody>
          </p:sp>
          <p:sp>
            <p:nvSpPr>
              <p:cNvPr id="32" name="TextBox 56"/>
              <p:cNvSpPr txBox="1"/>
              <p:nvPr/>
            </p:nvSpPr>
            <p:spPr bwMode="auto">
              <a:xfrm>
                <a:off x="7100149" y="2334488"/>
                <a:ext cx="4372714" cy="556179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>
                <a:normAutofit/>
              </a:bodyPr>
              <a:lstStyle/>
              <a:p>
                <a:pPr algn="l"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</a:t>
                </a:r>
                <a:r>
                  <a:rPr lang="zh-CN" altLang="en-US" sz="1000" b="0" dirty="0" smtClean="0">
                    <a:solidFill>
                      <a:schemeClr val="tx1"/>
                    </a:solidFill>
                    <a:effectLst/>
                  </a:rPr>
                  <a:t>此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如需更改请在（设置形状格式）菜单下（文本选项）中调整</a:t>
                </a: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</p:grpSp>
      <p:grpSp>
        <p:nvGrpSpPr>
          <p:cNvPr id="60" name="千图PPT彼岸天：ID 8661124库_组合 59"/>
          <p:cNvGrpSpPr/>
          <p:nvPr>
            <p:custDataLst>
              <p:tags r:id="rId3"/>
            </p:custDataLst>
          </p:nvPr>
        </p:nvGrpSpPr>
        <p:grpSpPr>
          <a:xfrm>
            <a:off x="6889441" y="2952279"/>
            <a:ext cx="4583422" cy="866137"/>
            <a:chOff x="6889441" y="2952279"/>
            <a:chExt cx="4583422" cy="866137"/>
          </a:xfrm>
        </p:grpSpPr>
        <p:sp>
          <p:nvSpPr>
            <p:cNvPr id="19" name="Oval 98"/>
            <p:cNvSpPr/>
            <p:nvPr/>
          </p:nvSpPr>
          <p:spPr bwMode="auto">
            <a:xfrm flipH="1">
              <a:off x="6889441" y="3046124"/>
              <a:ext cx="147396" cy="147399"/>
            </a:xfrm>
            <a:prstGeom prst="ellipse">
              <a:avLst/>
            </a:prstGeom>
            <a:solidFill>
              <a:schemeClr val="accent2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20" name="Group 3"/>
            <p:cNvGrpSpPr/>
            <p:nvPr/>
          </p:nvGrpSpPr>
          <p:grpSpPr>
            <a:xfrm>
              <a:off x="7100149" y="2952279"/>
              <a:ext cx="4372714" cy="866137"/>
              <a:chOff x="7100149" y="2952279"/>
              <a:chExt cx="4372714" cy="866137"/>
            </a:xfrm>
          </p:grpSpPr>
          <p:sp>
            <p:nvSpPr>
              <p:cNvPr id="29" name="TextBox 107"/>
              <p:cNvSpPr txBox="1"/>
              <p:nvPr/>
            </p:nvSpPr>
            <p:spPr bwMode="auto">
              <a:xfrm>
                <a:off x="7100149" y="2952279"/>
                <a:ext cx="1258976" cy="309958"/>
              </a:xfrm>
              <a:prstGeom prst="rect">
                <a:avLst/>
              </a:prstGeom>
              <a:noFill/>
            </p:spPr>
            <p:txBody>
              <a:bodyPr wrap="none" lIns="90000" tIns="46800" rIns="90000" bIns="46800">
                <a:normAutofit/>
              </a:bodyPr>
              <a:lstStyle/>
              <a:p>
                <a:pPr algn="l" latinLnBrk="0"/>
                <a:r>
                  <a:rPr lang="zh-CN" altLang="en-US" sz="1400" dirty="0">
                    <a:solidFill>
                      <a:schemeClr val="accent2"/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2"/>
                  </a:solidFill>
                  <a:effectLst/>
                </a:endParaRPr>
              </a:p>
            </p:txBody>
          </p:sp>
          <p:sp>
            <p:nvSpPr>
              <p:cNvPr id="30" name="TextBox 108"/>
              <p:cNvSpPr txBox="1"/>
              <p:nvPr/>
            </p:nvSpPr>
            <p:spPr bwMode="auto">
              <a:xfrm>
                <a:off x="7100149" y="3262237"/>
                <a:ext cx="4372714" cy="556179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>
                <a:normAutofit/>
              </a:bodyPr>
              <a:lstStyle/>
              <a:p>
                <a:pPr algn="l"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</a:t>
                </a:r>
                <a:r>
                  <a:rPr lang="zh-CN" altLang="en-US" sz="1000" b="0" dirty="0" smtClean="0">
                    <a:solidFill>
                      <a:schemeClr val="tx1"/>
                    </a:solidFill>
                    <a:effectLst/>
                  </a:rPr>
                  <a:t>此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如需更改请在（设置形状格式）菜单下（文本选项）中调整</a:t>
                </a: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</p:grpSp>
      <p:grpSp>
        <p:nvGrpSpPr>
          <p:cNvPr id="61" name="千图PPT彼岸天：ID 8661124库_组合 60"/>
          <p:cNvGrpSpPr/>
          <p:nvPr>
            <p:custDataLst>
              <p:tags r:id="rId4"/>
            </p:custDataLst>
          </p:nvPr>
        </p:nvGrpSpPr>
        <p:grpSpPr>
          <a:xfrm>
            <a:off x="6889441" y="3880028"/>
            <a:ext cx="4583422" cy="866137"/>
            <a:chOff x="6889441" y="3880028"/>
            <a:chExt cx="4583422" cy="866137"/>
          </a:xfrm>
        </p:grpSpPr>
        <p:sp>
          <p:nvSpPr>
            <p:cNvPr id="21" name="Oval 101"/>
            <p:cNvSpPr/>
            <p:nvPr/>
          </p:nvSpPr>
          <p:spPr bwMode="auto">
            <a:xfrm flipH="1">
              <a:off x="6889441" y="3980827"/>
              <a:ext cx="147396" cy="147399"/>
            </a:xfrm>
            <a:prstGeom prst="ellipse">
              <a:avLst/>
            </a:prstGeom>
            <a:solidFill>
              <a:schemeClr val="accent3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22" name="Group 5"/>
            <p:cNvGrpSpPr/>
            <p:nvPr/>
          </p:nvGrpSpPr>
          <p:grpSpPr>
            <a:xfrm>
              <a:off x="7100149" y="3880028"/>
              <a:ext cx="4372714" cy="866137"/>
              <a:chOff x="7100149" y="3880028"/>
              <a:chExt cx="4372714" cy="866137"/>
            </a:xfrm>
          </p:grpSpPr>
          <p:sp>
            <p:nvSpPr>
              <p:cNvPr id="27" name="TextBox 109"/>
              <p:cNvSpPr txBox="1"/>
              <p:nvPr/>
            </p:nvSpPr>
            <p:spPr bwMode="auto">
              <a:xfrm>
                <a:off x="7100149" y="3880028"/>
                <a:ext cx="1258976" cy="309958"/>
              </a:xfrm>
              <a:prstGeom prst="rect">
                <a:avLst/>
              </a:prstGeom>
              <a:noFill/>
            </p:spPr>
            <p:txBody>
              <a:bodyPr wrap="none" lIns="90000" tIns="46800" rIns="90000" bIns="46800">
                <a:normAutofit/>
              </a:bodyPr>
              <a:lstStyle/>
              <a:p>
                <a:pPr algn="l" latinLnBrk="0"/>
                <a:r>
                  <a:rPr lang="zh-CN" altLang="en-US" sz="1400" dirty="0">
                    <a:solidFill>
                      <a:schemeClr val="accent3"/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3"/>
                  </a:solidFill>
                  <a:effectLst/>
                </a:endParaRPr>
              </a:p>
            </p:txBody>
          </p:sp>
          <p:sp>
            <p:nvSpPr>
              <p:cNvPr id="28" name="TextBox 110"/>
              <p:cNvSpPr txBox="1"/>
              <p:nvPr/>
            </p:nvSpPr>
            <p:spPr bwMode="auto">
              <a:xfrm>
                <a:off x="7100149" y="4189986"/>
                <a:ext cx="4372714" cy="556179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>
                <a:normAutofit/>
              </a:bodyPr>
              <a:lstStyle/>
              <a:p>
                <a:pPr algn="l"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</a:t>
                </a:r>
                <a:r>
                  <a:rPr lang="zh-CN" altLang="en-US" sz="1000" b="0" dirty="0" smtClean="0">
                    <a:solidFill>
                      <a:schemeClr val="tx1"/>
                    </a:solidFill>
                    <a:effectLst/>
                  </a:rPr>
                  <a:t>此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如需更改请在（设置形状格式）菜单下（文本选项）中调整</a:t>
                </a: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</p:grpSp>
      <p:grpSp>
        <p:nvGrpSpPr>
          <p:cNvPr id="62" name="千图PPT彼岸天：ID 8661124库_组合 61"/>
          <p:cNvGrpSpPr/>
          <p:nvPr>
            <p:custDataLst>
              <p:tags r:id="rId5"/>
            </p:custDataLst>
          </p:nvPr>
        </p:nvGrpSpPr>
        <p:grpSpPr>
          <a:xfrm>
            <a:off x="6889441" y="4807778"/>
            <a:ext cx="4583422" cy="866137"/>
            <a:chOff x="6889441" y="4807778"/>
            <a:chExt cx="4583422" cy="866137"/>
          </a:xfrm>
        </p:grpSpPr>
        <p:sp>
          <p:nvSpPr>
            <p:cNvPr id="23" name="Oval 104"/>
            <p:cNvSpPr/>
            <p:nvPr/>
          </p:nvSpPr>
          <p:spPr bwMode="auto">
            <a:xfrm flipH="1">
              <a:off x="6889441" y="4908145"/>
              <a:ext cx="147396" cy="147399"/>
            </a:xfrm>
            <a:prstGeom prst="ellipse">
              <a:avLst/>
            </a:prstGeom>
            <a:solidFill>
              <a:schemeClr val="accent4"/>
            </a:solidFill>
            <a:ln w="9525">
              <a:noFill/>
              <a:round/>
            </a:ln>
          </p:spPr>
          <p:txBody>
            <a:bodyPr anchor="ctr"/>
            <a:lstStyle/>
            <a:p>
              <a:pPr algn="ctr"/>
            </a:p>
          </p:txBody>
        </p:sp>
        <p:grpSp>
          <p:nvGrpSpPr>
            <p:cNvPr id="24" name="Group 9"/>
            <p:cNvGrpSpPr/>
            <p:nvPr/>
          </p:nvGrpSpPr>
          <p:grpSpPr>
            <a:xfrm>
              <a:off x="7100149" y="4807778"/>
              <a:ext cx="4372714" cy="866137"/>
              <a:chOff x="7100149" y="4807778"/>
              <a:chExt cx="4372714" cy="866137"/>
            </a:xfrm>
          </p:grpSpPr>
          <p:sp>
            <p:nvSpPr>
              <p:cNvPr id="25" name="TextBox 111"/>
              <p:cNvSpPr txBox="1"/>
              <p:nvPr/>
            </p:nvSpPr>
            <p:spPr bwMode="auto">
              <a:xfrm>
                <a:off x="7100149" y="4807778"/>
                <a:ext cx="1258976" cy="309958"/>
              </a:xfrm>
              <a:prstGeom prst="rect">
                <a:avLst/>
              </a:prstGeom>
              <a:noFill/>
            </p:spPr>
            <p:txBody>
              <a:bodyPr wrap="none" lIns="90000" tIns="46800" rIns="90000" bIns="46800">
                <a:normAutofit/>
              </a:bodyPr>
              <a:lstStyle/>
              <a:p>
                <a:pPr algn="l" latinLnBrk="0"/>
                <a:r>
                  <a:rPr lang="zh-CN" altLang="en-US" sz="1400" dirty="0">
                    <a:solidFill>
                      <a:schemeClr val="accent4"/>
                    </a:solidFill>
                    <a:effectLst/>
                  </a:rPr>
                  <a:t>输入标题文本</a:t>
                </a:r>
                <a:endParaRPr lang="zh-CN" altLang="en-US" sz="1400" dirty="0">
                  <a:solidFill>
                    <a:schemeClr val="accent4"/>
                  </a:solidFill>
                  <a:effectLst/>
                </a:endParaRPr>
              </a:p>
            </p:txBody>
          </p:sp>
          <p:sp>
            <p:nvSpPr>
              <p:cNvPr id="26" name="TextBox 112"/>
              <p:cNvSpPr txBox="1"/>
              <p:nvPr/>
            </p:nvSpPr>
            <p:spPr bwMode="auto">
              <a:xfrm>
                <a:off x="7100149" y="5117736"/>
                <a:ext cx="4372714" cy="556179"/>
              </a:xfrm>
              <a:prstGeom prst="rect">
                <a:avLst/>
              </a:prstGeom>
              <a:noFill/>
            </p:spPr>
            <p:txBody>
              <a:bodyPr wrap="square" lIns="90000" tIns="46800" rIns="90000" bIns="46800">
                <a:normAutofit/>
              </a:bodyPr>
              <a:lstStyle/>
              <a:p>
                <a:pPr algn="l" latinLnBrk="0">
                  <a:lnSpc>
                    <a:spcPct val="120000"/>
                  </a:lnSpc>
                </a:pP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请替换文字内容复制你的内容到</a:t>
                </a:r>
                <a:r>
                  <a:rPr lang="zh-CN" altLang="en-US" sz="1000" b="0" dirty="0" smtClean="0">
                    <a:solidFill>
                      <a:schemeClr val="tx1"/>
                    </a:solidFill>
                    <a:effectLst/>
                  </a:rPr>
                  <a:t>此</a:t>
                </a:r>
                <a:br>
                  <a:rPr lang="zh-CN" altLang="en-US" sz="1000" b="0" dirty="0">
                    <a:solidFill>
                      <a:schemeClr val="tx1"/>
                    </a:solidFill>
                    <a:effectLst/>
                  </a:rPr>
                </a:br>
                <a:r>
                  <a:rPr lang="zh-CN" altLang="en-US" sz="1000" b="0" dirty="0">
                    <a:solidFill>
                      <a:schemeClr val="tx1"/>
                    </a:solidFill>
                    <a:effectLst/>
                  </a:rPr>
                  <a:t>如需更改请在（设置形状格式）菜单下（文本选项）中调整</a:t>
                </a:r>
                <a:endParaRPr lang="zh-CN" altLang="en-US" sz="1000" b="0" dirty="0">
                  <a:solidFill>
                    <a:schemeClr val="tx1"/>
                  </a:solidFill>
                  <a:effectLst/>
                </a:endParaRPr>
              </a:p>
            </p:txBody>
          </p:sp>
        </p:grp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gallery dir="l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000"/>
                            </p:stCondLst>
                            <p:childTnLst>
                              <p:par>
                                <p:cTn id="31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千图PPT彼岸天：ID 8661124库_组合 1"/>
          <p:cNvGrpSpPr/>
          <p:nvPr>
            <p:custDataLst>
              <p:tags r:id="rId1"/>
            </p:custDataLst>
          </p:nvPr>
        </p:nvGrpSpPr>
        <p:grpSpPr>
          <a:xfrm>
            <a:off x="2284777" y="1016734"/>
            <a:ext cx="3659873" cy="5135178"/>
            <a:chOff x="2284777" y="1016734"/>
            <a:chExt cx="3659873" cy="5135178"/>
          </a:xfrm>
        </p:grpSpPr>
        <p:grpSp>
          <p:nvGrpSpPr>
            <p:cNvPr id="4" name="组合 3"/>
            <p:cNvGrpSpPr/>
            <p:nvPr/>
          </p:nvGrpSpPr>
          <p:grpSpPr>
            <a:xfrm rot="10800000">
              <a:off x="2722236" y="1016734"/>
              <a:ext cx="649100" cy="5135178"/>
              <a:chOff x="7562126" y="-13334"/>
              <a:chExt cx="852488" cy="6858000"/>
            </a:xfrm>
          </p:grpSpPr>
          <p:sp>
            <p:nvSpPr>
              <p:cNvPr id="26" name="任意多边形: 形状 25"/>
              <p:cNvSpPr/>
              <p:nvPr/>
            </p:nvSpPr>
            <p:spPr bwMode="auto">
              <a:xfrm>
                <a:off x="7597051" y="6101716"/>
                <a:ext cx="779463" cy="742950"/>
              </a:xfrm>
              <a:custGeom>
                <a:avLst/>
                <a:gdLst>
                  <a:gd name="T0" fmla="*/ 312 w 312"/>
                  <a:gd name="T1" fmla="*/ 254 h 300"/>
                  <a:gd name="T2" fmla="*/ 266 w 312"/>
                  <a:gd name="T3" fmla="*/ 300 h 300"/>
                  <a:gd name="T4" fmla="*/ 47 w 312"/>
                  <a:gd name="T5" fmla="*/ 300 h 300"/>
                  <a:gd name="T6" fmla="*/ 1 w 312"/>
                  <a:gd name="T7" fmla="*/ 254 h 300"/>
                  <a:gd name="T8" fmla="*/ 0 w 312"/>
                  <a:gd name="T9" fmla="*/ 46 h 300"/>
                  <a:gd name="T10" fmla="*/ 47 w 312"/>
                  <a:gd name="T11" fmla="*/ 0 h 300"/>
                  <a:gd name="T12" fmla="*/ 265 w 312"/>
                  <a:gd name="T13" fmla="*/ 0 h 300"/>
                  <a:gd name="T14" fmla="*/ 312 w 312"/>
                  <a:gd name="T15" fmla="*/ 46 h 300"/>
                  <a:gd name="T16" fmla="*/ 312 w 312"/>
                  <a:gd name="T17" fmla="*/ 254 h 3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12" h="300">
                    <a:moveTo>
                      <a:pt x="312" y="254"/>
                    </a:moveTo>
                    <a:cubicBezTo>
                      <a:pt x="312" y="279"/>
                      <a:pt x="291" y="300"/>
                      <a:pt x="266" y="300"/>
                    </a:cubicBezTo>
                    <a:cubicBezTo>
                      <a:pt x="47" y="300"/>
                      <a:pt x="47" y="300"/>
                      <a:pt x="47" y="300"/>
                    </a:cubicBezTo>
                    <a:cubicBezTo>
                      <a:pt x="21" y="300"/>
                      <a:pt x="1" y="279"/>
                      <a:pt x="1" y="254"/>
                    </a:cubicBezTo>
                    <a:cubicBezTo>
                      <a:pt x="0" y="46"/>
                      <a:pt x="0" y="46"/>
                      <a:pt x="0" y="46"/>
                    </a:cubicBezTo>
                    <a:cubicBezTo>
                      <a:pt x="0" y="21"/>
                      <a:pt x="21" y="0"/>
                      <a:pt x="47" y="0"/>
                    </a:cubicBezTo>
                    <a:cubicBezTo>
                      <a:pt x="265" y="0"/>
                      <a:pt x="265" y="0"/>
                      <a:pt x="265" y="0"/>
                    </a:cubicBezTo>
                    <a:cubicBezTo>
                      <a:pt x="291" y="0"/>
                      <a:pt x="312" y="20"/>
                      <a:pt x="312" y="46"/>
                    </a:cubicBezTo>
                    <a:lnTo>
                      <a:pt x="312" y="254"/>
                    </a:lnTo>
                    <a:close/>
                  </a:path>
                </a:pathLst>
              </a:custGeom>
              <a:solidFill>
                <a:schemeClr val="tx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7" name="任意多边形: 形状 26"/>
              <p:cNvSpPr/>
              <p:nvPr/>
            </p:nvSpPr>
            <p:spPr bwMode="auto">
              <a:xfrm>
                <a:off x="7597051" y="-13334"/>
                <a:ext cx="774700" cy="1185863"/>
              </a:xfrm>
              <a:custGeom>
                <a:avLst/>
                <a:gdLst>
                  <a:gd name="T0" fmla="*/ 2 w 488"/>
                  <a:gd name="T1" fmla="*/ 663 h 747"/>
                  <a:gd name="T2" fmla="*/ 244 w 488"/>
                  <a:gd name="T3" fmla="*/ 0 h 747"/>
                  <a:gd name="T4" fmla="*/ 488 w 488"/>
                  <a:gd name="T5" fmla="*/ 663 h 747"/>
                  <a:gd name="T6" fmla="*/ 400 w 488"/>
                  <a:gd name="T7" fmla="*/ 747 h 747"/>
                  <a:gd name="T8" fmla="*/ 0 w 488"/>
                  <a:gd name="T9" fmla="*/ 680 h 747"/>
                  <a:gd name="T10" fmla="*/ 2 w 488"/>
                  <a:gd name="T11" fmla="*/ 663 h 7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88" h="747">
                    <a:moveTo>
                      <a:pt x="2" y="663"/>
                    </a:moveTo>
                    <a:lnTo>
                      <a:pt x="244" y="0"/>
                    </a:lnTo>
                    <a:lnTo>
                      <a:pt x="488" y="663"/>
                    </a:lnTo>
                    <a:lnTo>
                      <a:pt x="400" y="747"/>
                    </a:lnTo>
                    <a:lnTo>
                      <a:pt x="0" y="680"/>
                    </a:lnTo>
                    <a:lnTo>
                      <a:pt x="2" y="663"/>
                    </a:lnTo>
                    <a:close/>
                  </a:path>
                </a:pathLst>
              </a:custGeom>
              <a:solidFill>
                <a:schemeClr val="tx2">
                  <a:lumMod val="60000"/>
                  <a:lumOff val="4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8" name="任意多边形: 形状 27"/>
              <p:cNvSpPr/>
              <p:nvPr/>
            </p:nvSpPr>
            <p:spPr bwMode="auto">
              <a:xfrm>
                <a:off x="7597051" y="-13334"/>
                <a:ext cx="774700" cy="1185863"/>
              </a:xfrm>
              <a:custGeom>
                <a:avLst/>
                <a:gdLst>
                  <a:gd name="T0" fmla="*/ 2 w 488"/>
                  <a:gd name="T1" fmla="*/ 663 h 747"/>
                  <a:gd name="T2" fmla="*/ 244 w 488"/>
                  <a:gd name="T3" fmla="*/ 0 h 747"/>
                  <a:gd name="T4" fmla="*/ 488 w 488"/>
                  <a:gd name="T5" fmla="*/ 663 h 747"/>
                  <a:gd name="T6" fmla="*/ 400 w 488"/>
                  <a:gd name="T7" fmla="*/ 747 h 747"/>
                  <a:gd name="T8" fmla="*/ 0 w 488"/>
                  <a:gd name="T9" fmla="*/ 680 h 7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88" h="747">
                    <a:moveTo>
                      <a:pt x="2" y="663"/>
                    </a:moveTo>
                    <a:lnTo>
                      <a:pt x="244" y="0"/>
                    </a:lnTo>
                    <a:lnTo>
                      <a:pt x="488" y="663"/>
                    </a:lnTo>
                    <a:lnTo>
                      <a:pt x="400" y="747"/>
                    </a:lnTo>
                    <a:lnTo>
                      <a:pt x="0" y="680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29" name="任意多边形: 形状 28"/>
              <p:cNvSpPr/>
              <p:nvPr/>
            </p:nvSpPr>
            <p:spPr bwMode="auto">
              <a:xfrm>
                <a:off x="7854226" y="951866"/>
                <a:ext cx="261938" cy="5089525"/>
              </a:xfrm>
              <a:custGeom>
                <a:avLst/>
                <a:gdLst>
                  <a:gd name="T0" fmla="*/ 105 w 105"/>
                  <a:gd name="T1" fmla="*/ 2006 h 2053"/>
                  <a:gd name="T2" fmla="*/ 58 w 105"/>
                  <a:gd name="T3" fmla="*/ 2053 h 2053"/>
                  <a:gd name="T4" fmla="*/ 47 w 105"/>
                  <a:gd name="T5" fmla="*/ 2053 h 2053"/>
                  <a:gd name="T6" fmla="*/ 1 w 105"/>
                  <a:gd name="T7" fmla="*/ 2006 h 2053"/>
                  <a:gd name="T8" fmla="*/ 0 w 105"/>
                  <a:gd name="T9" fmla="*/ 46 h 2053"/>
                  <a:gd name="T10" fmla="*/ 46 w 105"/>
                  <a:gd name="T11" fmla="*/ 0 h 2053"/>
                  <a:gd name="T12" fmla="*/ 57 w 105"/>
                  <a:gd name="T13" fmla="*/ 0 h 2053"/>
                  <a:gd name="T14" fmla="*/ 104 w 105"/>
                  <a:gd name="T15" fmla="*/ 46 h 2053"/>
                  <a:gd name="T16" fmla="*/ 105 w 105"/>
                  <a:gd name="T17" fmla="*/ 2006 h 20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05" h="2053">
                    <a:moveTo>
                      <a:pt x="105" y="2006"/>
                    </a:moveTo>
                    <a:cubicBezTo>
                      <a:pt x="105" y="2032"/>
                      <a:pt x="84" y="2053"/>
                      <a:pt x="58" y="2053"/>
                    </a:cubicBezTo>
                    <a:cubicBezTo>
                      <a:pt x="47" y="2053"/>
                      <a:pt x="47" y="2053"/>
                      <a:pt x="47" y="2053"/>
                    </a:cubicBezTo>
                    <a:cubicBezTo>
                      <a:pt x="21" y="2053"/>
                      <a:pt x="1" y="2032"/>
                      <a:pt x="1" y="2006"/>
                    </a:cubicBezTo>
                    <a:cubicBezTo>
                      <a:pt x="0" y="46"/>
                      <a:pt x="0" y="46"/>
                      <a:pt x="0" y="46"/>
                    </a:cubicBezTo>
                    <a:cubicBezTo>
                      <a:pt x="0" y="20"/>
                      <a:pt x="21" y="0"/>
                      <a:pt x="46" y="0"/>
                    </a:cubicBezTo>
                    <a:cubicBezTo>
                      <a:pt x="57" y="0"/>
                      <a:pt x="57" y="0"/>
                      <a:pt x="57" y="0"/>
                    </a:cubicBezTo>
                    <a:cubicBezTo>
                      <a:pt x="83" y="0"/>
                      <a:pt x="104" y="20"/>
                      <a:pt x="104" y="46"/>
                    </a:cubicBezTo>
                    <a:lnTo>
                      <a:pt x="105" y="2006"/>
                    </a:lnTo>
                    <a:close/>
                  </a:path>
                </a:pathLst>
              </a:custGeom>
              <a:solidFill>
                <a:schemeClr val="tx2">
                  <a:lumMod val="40000"/>
                  <a:lumOff val="6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0" name="任意多边形: 形状 29"/>
              <p:cNvSpPr/>
              <p:nvPr/>
            </p:nvSpPr>
            <p:spPr bwMode="auto">
              <a:xfrm>
                <a:off x="8114576" y="951866"/>
                <a:ext cx="261938" cy="5089525"/>
              </a:xfrm>
              <a:custGeom>
                <a:avLst/>
                <a:gdLst>
                  <a:gd name="T0" fmla="*/ 105 w 105"/>
                  <a:gd name="T1" fmla="*/ 2006 h 2053"/>
                  <a:gd name="T2" fmla="*/ 58 w 105"/>
                  <a:gd name="T3" fmla="*/ 2053 h 2053"/>
                  <a:gd name="T4" fmla="*/ 47 w 105"/>
                  <a:gd name="T5" fmla="*/ 2053 h 2053"/>
                  <a:gd name="T6" fmla="*/ 1 w 105"/>
                  <a:gd name="T7" fmla="*/ 2006 h 2053"/>
                  <a:gd name="T8" fmla="*/ 0 w 105"/>
                  <a:gd name="T9" fmla="*/ 46 h 2053"/>
                  <a:gd name="T10" fmla="*/ 47 w 105"/>
                  <a:gd name="T11" fmla="*/ 0 h 2053"/>
                  <a:gd name="T12" fmla="*/ 58 w 105"/>
                  <a:gd name="T13" fmla="*/ 0 h 2053"/>
                  <a:gd name="T14" fmla="*/ 104 w 105"/>
                  <a:gd name="T15" fmla="*/ 46 h 2053"/>
                  <a:gd name="T16" fmla="*/ 105 w 105"/>
                  <a:gd name="T17" fmla="*/ 2006 h 20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05" h="2053">
                    <a:moveTo>
                      <a:pt x="105" y="2006"/>
                    </a:moveTo>
                    <a:cubicBezTo>
                      <a:pt x="105" y="2032"/>
                      <a:pt x="84" y="2053"/>
                      <a:pt x="58" y="2053"/>
                    </a:cubicBezTo>
                    <a:cubicBezTo>
                      <a:pt x="47" y="2053"/>
                      <a:pt x="47" y="2053"/>
                      <a:pt x="47" y="2053"/>
                    </a:cubicBezTo>
                    <a:cubicBezTo>
                      <a:pt x="22" y="2053"/>
                      <a:pt x="1" y="2032"/>
                      <a:pt x="1" y="2006"/>
                    </a:cubicBezTo>
                    <a:cubicBezTo>
                      <a:pt x="0" y="46"/>
                      <a:pt x="0" y="46"/>
                      <a:pt x="0" y="46"/>
                    </a:cubicBezTo>
                    <a:cubicBezTo>
                      <a:pt x="0" y="20"/>
                      <a:pt x="21" y="0"/>
                      <a:pt x="47" y="0"/>
                    </a:cubicBezTo>
                    <a:cubicBezTo>
                      <a:pt x="58" y="0"/>
                      <a:pt x="58" y="0"/>
                      <a:pt x="58" y="0"/>
                    </a:cubicBezTo>
                    <a:cubicBezTo>
                      <a:pt x="83" y="0"/>
                      <a:pt x="104" y="20"/>
                      <a:pt x="104" y="46"/>
                    </a:cubicBezTo>
                    <a:lnTo>
                      <a:pt x="105" y="2006"/>
                    </a:lnTo>
                    <a:close/>
                  </a:path>
                </a:pathLst>
              </a:custGeom>
              <a:solidFill>
                <a:schemeClr val="tx2">
                  <a:lumMod val="20000"/>
                  <a:lumOff val="8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1" name="任意多边形: 形状 30"/>
              <p:cNvSpPr/>
              <p:nvPr/>
            </p:nvSpPr>
            <p:spPr bwMode="auto">
              <a:xfrm>
                <a:off x="7597051" y="951866"/>
                <a:ext cx="261938" cy="5089525"/>
              </a:xfrm>
              <a:custGeom>
                <a:avLst/>
                <a:gdLst>
                  <a:gd name="T0" fmla="*/ 105 w 105"/>
                  <a:gd name="T1" fmla="*/ 2006 h 2053"/>
                  <a:gd name="T2" fmla="*/ 58 w 105"/>
                  <a:gd name="T3" fmla="*/ 2053 h 2053"/>
                  <a:gd name="T4" fmla="*/ 47 w 105"/>
                  <a:gd name="T5" fmla="*/ 2053 h 2053"/>
                  <a:gd name="T6" fmla="*/ 0 w 105"/>
                  <a:gd name="T7" fmla="*/ 2006 h 2053"/>
                  <a:gd name="T8" fmla="*/ 0 w 105"/>
                  <a:gd name="T9" fmla="*/ 46 h 2053"/>
                  <a:gd name="T10" fmla="*/ 46 w 105"/>
                  <a:gd name="T11" fmla="*/ 0 h 2053"/>
                  <a:gd name="T12" fmla="*/ 57 w 105"/>
                  <a:gd name="T13" fmla="*/ 0 h 2053"/>
                  <a:gd name="T14" fmla="*/ 104 w 105"/>
                  <a:gd name="T15" fmla="*/ 46 h 2053"/>
                  <a:gd name="T16" fmla="*/ 105 w 105"/>
                  <a:gd name="T17" fmla="*/ 2006 h 20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05" h="2053">
                    <a:moveTo>
                      <a:pt x="105" y="2006"/>
                    </a:moveTo>
                    <a:cubicBezTo>
                      <a:pt x="105" y="2032"/>
                      <a:pt x="84" y="2053"/>
                      <a:pt x="58" y="2053"/>
                    </a:cubicBezTo>
                    <a:cubicBezTo>
                      <a:pt x="47" y="2053"/>
                      <a:pt x="47" y="2053"/>
                      <a:pt x="47" y="2053"/>
                    </a:cubicBezTo>
                    <a:cubicBezTo>
                      <a:pt x="21" y="2053"/>
                      <a:pt x="0" y="2032"/>
                      <a:pt x="0" y="2006"/>
                    </a:cubicBezTo>
                    <a:cubicBezTo>
                      <a:pt x="0" y="46"/>
                      <a:pt x="0" y="46"/>
                      <a:pt x="0" y="46"/>
                    </a:cubicBezTo>
                    <a:cubicBezTo>
                      <a:pt x="0" y="21"/>
                      <a:pt x="21" y="0"/>
                      <a:pt x="46" y="0"/>
                    </a:cubicBezTo>
                    <a:cubicBezTo>
                      <a:pt x="57" y="0"/>
                      <a:pt x="57" y="0"/>
                      <a:pt x="57" y="0"/>
                    </a:cubicBezTo>
                    <a:cubicBezTo>
                      <a:pt x="83" y="0"/>
                      <a:pt x="104" y="21"/>
                      <a:pt x="104" y="46"/>
                    </a:cubicBezTo>
                    <a:lnTo>
                      <a:pt x="105" y="2006"/>
                    </a:lnTo>
                    <a:close/>
                  </a:path>
                </a:pathLst>
              </a:custGeom>
              <a:solidFill>
                <a:schemeClr val="tx2">
                  <a:lumMod val="20000"/>
                  <a:lumOff val="8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2" name="任意多边形: 形状 31"/>
              <p:cNvSpPr/>
              <p:nvPr/>
            </p:nvSpPr>
            <p:spPr bwMode="auto">
              <a:xfrm>
                <a:off x="7884389" y="-13334"/>
                <a:ext cx="200025" cy="312738"/>
              </a:xfrm>
              <a:custGeom>
                <a:avLst/>
                <a:gdLst>
                  <a:gd name="T0" fmla="*/ 40 w 80"/>
                  <a:gd name="T1" fmla="*/ 0 h 126"/>
                  <a:gd name="T2" fmla="*/ 0 w 80"/>
                  <a:gd name="T3" fmla="*/ 110 h 126"/>
                  <a:gd name="T4" fmla="*/ 40 w 80"/>
                  <a:gd name="T5" fmla="*/ 126 h 126"/>
                  <a:gd name="T6" fmla="*/ 80 w 80"/>
                  <a:gd name="T7" fmla="*/ 110 h 126"/>
                  <a:gd name="T8" fmla="*/ 40 w 80"/>
                  <a:gd name="T9" fmla="*/ 0 h 1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0" h="126">
                    <a:moveTo>
                      <a:pt x="40" y="0"/>
                    </a:moveTo>
                    <a:cubicBezTo>
                      <a:pt x="0" y="110"/>
                      <a:pt x="0" y="110"/>
                      <a:pt x="0" y="110"/>
                    </a:cubicBezTo>
                    <a:cubicBezTo>
                      <a:pt x="0" y="110"/>
                      <a:pt x="11" y="126"/>
                      <a:pt x="40" y="126"/>
                    </a:cubicBezTo>
                    <a:cubicBezTo>
                      <a:pt x="68" y="126"/>
                      <a:pt x="80" y="110"/>
                      <a:pt x="80" y="110"/>
                    </a:cubicBezTo>
                    <a:lnTo>
                      <a:pt x="40" y="0"/>
                    </a:lnTo>
                    <a:close/>
                  </a:path>
                </a:pathLst>
              </a:custGeom>
              <a:solidFill>
                <a:schemeClr val="tx2"/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3" name="矩形 32"/>
              <p:cNvSpPr/>
              <p:nvPr/>
            </p:nvSpPr>
            <p:spPr bwMode="auto">
              <a:xfrm>
                <a:off x="7597051" y="5925504"/>
                <a:ext cx="779463" cy="349250"/>
              </a:xfrm>
              <a:prstGeom prst="rect">
                <a:avLst/>
              </a:prstGeom>
              <a:solidFill>
                <a:schemeClr val="tx2">
                  <a:lumMod val="60000"/>
                  <a:lumOff val="40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4" name="任意多边形: 形状 33"/>
              <p:cNvSpPr/>
              <p:nvPr/>
            </p:nvSpPr>
            <p:spPr bwMode="auto">
              <a:xfrm>
                <a:off x="7562126" y="6217604"/>
                <a:ext cx="852488" cy="57150"/>
              </a:xfrm>
              <a:custGeom>
                <a:avLst/>
                <a:gdLst>
                  <a:gd name="T0" fmla="*/ 326 w 341"/>
                  <a:gd name="T1" fmla="*/ 0 h 23"/>
                  <a:gd name="T2" fmla="*/ 15 w 341"/>
                  <a:gd name="T3" fmla="*/ 0 h 23"/>
                  <a:gd name="T4" fmla="*/ 15 w 341"/>
                  <a:gd name="T5" fmla="*/ 23 h 23"/>
                  <a:gd name="T6" fmla="*/ 326 w 341"/>
                  <a:gd name="T7" fmla="*/ 23 h 23"/>
                  <a:gd name="T8" fmla="*/ 326 w 341"/>
                  <a:gd name="T9" fmla="*/ 0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1" h="23">
                    <a:moveTo>
                      <a:pt x="326" y="0"/>
                    </a:moveTo>
                    <a:cubicBezTo>
                      <a:pt x="222" y="0"/>
                      <a:pt x="119" y="0"/>
                      <a:pt x="15" y="0"/>
                    </a:cubicBezTo>
                    <a:cubicBezTo>
                      <a:pt x="0" y="0"/>
                      <a:pt x="0" y="23"/>
                      <a:pt x="15" y="23"/>
                    </a:cubicBezTo>
                    <a:cubicBezTo>
                      <a:pt x="119" y="23"/>
                      <a:pt x="222" y="23"/>
                      <a:pt x="326" y="23"/>
                    </a:cubicBezTo>
                    <a:cubicBezTo>
                      <a:pt x="341" y="23"/>
                      <a:pt x="341" y="0"/>
                      <a:pt x="326" y="0"/>
                    </a:cubicBezTo>
                    <a:close/>
                  </a:path>
                </a:pathLst>
              </a:custGeom>
              <a:solidFill>
                <a:schemeClr val="tx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5" name="任意多边形: 形状 34"/>
              <p:cNvSpPr/>
              <p:nvPr/>
            </p:nvSpPr>
            <p:spPr bwMode="auto">
              <a:xfrm>
                <a:off x="7562126" y="6069966"/>
                <a:ext cx="852488" cy="58738"/>
              </a:xfrm>
              <a:custGeom>
                <a:avLst/>
                <a:gdLst>
                  <a:gd name="T0" fmla="*/ 326 w 341"/>
                  <a:gd name="T1" fmla="*/ 0 h 24"/>
                  <a:gd name="T2" fmla="*/ 15 w 341"/>
                  <a:gd name="T3" fmla="*/ 1 h 24"/>
                  <a:gd name="T4" fmla="*/ 15 w 341"/>
                  <a:gd name="T5" fmla="*/ 24 h 24"/>
                  <a:gd name="T6" fmla="*/ 326 w 341"/>
                  <a:gd name="T7" fmla="*/ 24 h 24"/>
                  <a:gd name="T8" fmla="*/ 326 w 341"/>
                  <a:gd name="T9" fmla="*/ 0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1" h="24">
                    <a:moveTo>
                      <a:pt x="326" y="0"/>
                    </a:moveTo>
                    <a:cubicBezTo>
                      <a:pt x="222" y="0"/>
                      <a:pt x="119" y="1"/>
                      <a:pt x="15" y="1"/>
                    </a:cubicBezTo>
                    <a:cubicBezTo>
                      <a:pt x="0" y="1"/>
                      <a:pt x="0" y="24"/>
                      <a:pt x="15" y="24"/>
                    </a:cubicBezTo>
                    <a:cubicBezTo>
                      <a:pt x="119" y="24"/>
                      <a:pt x="222" y="24"/>
                      <a:pt x="326" y="24"/>
                    </a:cubicBezTo>
                    <a:cubicBezTo>
                      <a:pt x="341" y="24"/>
                      <a:pt x="341" y="0"/>
                      <a:pt x="326" y="0"/>
                    </a:cubicBezTo>
                    <a:close/>
                  </a:path>
                </a:pathLst>
              </a:custGeom>
              <a:solidFill>
                <a:schemeClr val="tx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  <p:sp>
            <p:nvSpPr>
              <p:cNvPr id="36" name="任意多边形: 形状 35"/>
              <p:cNvSpPr/>
              <p:nvPr/>
            </p:nvSpPr>
            <p:spPr bwMode="auto">
              <a:xfrm>
                <a:off x="7562126" y="5925504"/>
                <a:ext cx="852488" cy="58738"/>
              </a:xfrm>
              <a:custGeom>
                <a:avLst/>
                <a:gdLst>
                  <a:gd name="T0" fmla="*/ 325 w 341"/>
                  <a:gd name="T1" fmla="*/ 0 h 24"/>
                  <a:gd name="T2" fmla="*/ 15 w 341"/>
                  <a:gd name="T3" fmla="*/ 0 h 24"/>
                  <a:gd name="T4" fmla="*/ 15 w 341"/>
                  <a:gd name="T5" fmla="*/ 24 h 24"/>
                  <a:gd name="T6" fmla="*/ 325 w 341"/>
                  <a:gd name="T7" fmla="*/ 23 h 24"/>
                  <a:gd name="T8" fmla="*/ 325 w 341"/>
                  <a:gd name="T9" fmla="*/ 0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1" h="24">
                    <a:moveTo>
                      <a:pt x="325" y="0"/>
                    </a:moveTo>
                    <a:cubicBezTo>
                      <a:pt x="222" y="0"/>
                      <a:pt x="119" y="0"/>
                      <a:pt x="15" y="0"/>
                    </a:cubicBezTo>
                    <a:cubicBezTo>
                      <a:pt x="0" y="0"/>
                      <a:pt x="0" y="24"/>
                      <a:pt x="15" y="24"/>
                    </a:cubicBezTo>
                    <a:cubicBezTo>
                      <a:pt x="119" y="24"/>
                      <a:pt x="222" y="24"/>
                      <a:pt x="325" y="23"/>
                    </a:cubicBezTo>
                    <a:cubicBezTo>
                      <a:pt x="341" y="23"/>
                      <a:pt x="341" y="0"/>
                      <a:pt x="325" y="0"/>
                    </a:cubicBezTo>
                    <a:close/>
                  </a:path>
                </a:pathLst>
              </a:custGeom>
              <a:solidFill>
                <a:schemeClr val="tx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</a:p>
            </p:txBody>
          </p:sp>
        </p:grpSp>
        <p:sp>
          <p:nvSpPr>
            <p:cNvPr id="5" name="任意多边形: 形状 4"/>
            <p:cNvSpPr/>
            <p:nvPr/>
          </p:nvSpPr>
          <p:spPr bwMode="auto">
            <a:xfrm>
              <a:off x="2284777" y="1801971"/>
              <a:ext cx="434143" cy="155131"/>
            </a:xfrm>
            <a:custGeom>
              <a:avLst/>
              <a:gdLst>
                <a:gd name="T0" fmla="*/ 187 w 187"/>
                <a:gd name="T1" fmla="*/ 0 h 67"/>
                <a:gd name="T2" fmla="*/ 0 w 187"/>
                <a:gd name="T3" fmla="*/ 34 h 67"/>
                <a:gd name="T4" fmla="*/ 187 w 187"/>
                <a:gd name="T5" fmla="*/ 67 h 67"/>
                <a:gd name="T6" fmla="*/ 187 w 187"/>
                <a:gd name="T7" fmla="*/ 0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87" h="67">
                  <a:moveTo>
                    <a:pt x="187" y="0"/>
                  </a:moveTo>
                  <a:cubicBezTo>
                    <a:pt x="83" y="1"/>
                    <a:pt x="0" y="16"/>
                    <a:pt x="0" y="34"/>
                  </a:cubicBezTo>
                  <a:cubicBezTo>
                    <a:pt x="0" y="52"/>
                    <a:pt x="83" y="67"/>
                    <a:pt x="187" y="67"/>
                  </a:cubicBezTo>
                  <a:lnTo>
                    <a:pt x="187" y="0"/>
                  </a:ln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6" name="任意多边形: 形状 5"/>
            <p:cNvSpPr/>
            <p:nvPr/>
          </p:nvSpPr>
          <p:spPr bwMode="auto">
            <a:xfrm>
              <a:off x="2329419" y="3164666"/>
              <a:ext cx="383921" cy="133925"/>
            </a:xfrm>
            <a:custGeom>
              <a:avLst/>
              <a:gdLst>
                <a:gd name="T0" fmla="*/ 166 w 166"/>
                <a:gd name="T1" fmla="*/ 0 h 58"/>
                <a:gd name="T2" fmla="*/ 0 w 166"/>
                <a:gd name="T3" fmla="*/ 29 h 58"/>
                <a:gd name="T4" fmla="*/ 166 w 166"/>
                <a:gd name="T5" fmla="*/ 58 h 58"/>
                <a:gd name="T6" fmla="*/ 166 w 166"/>
                <a:gd name="T7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6" h="58">
                  <a:moveTo>
                    <a:pt x="166" y="0"/>
                  </a:moveTo>
                  <a:cubicBezTo>
                    <a:pt x="74" y="0"/>
                    <a:pt x="0" y="13"/>
                    <a:pt x="0" y="29"/>
                  </a:cubicBezTo>
                  <a:cubicBezTo>
                    <a:pt x="0" y="45"/>
                    <a:pt x="74" y="58"/>
                    <a:pt x="166" y="58"/>
                  </a:cubicBezTo>
                  <a:lnTo>
                    <a:pt x="166" y="0"/>
                  </a:ln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7" name="任意多边形: 形状 6"/>
            <p:cNvSpPr/>
            <p:nvPr/>
          </p:nvSpPr>
          <p:spPr bwMode="auto">
            <a:xfrm>
              <a:off x="2435443" y="4396782"/>
              <a:ext cx="308029" cy="111604"/>
            </a:xfrm>
            <a:custGeom>
              <a:avLst/>
              <a:gdLst>
                <a:gd name="T0" fmla="*/ 133 w 133"/>
                <a:gd name="T1" fmla="*/ 0 h 48"/>
                <a:gd name="T2" fmla="*/ 0 w 133"/>
                <a:gd name="T3" fmla="*/ 24 h 48"/>
                <a:gd name="T4" fmla="*/ 133 w 133"/>
                <a:gd name="T5" fmla="*/ 48 h 48"/>
                <a:gd name="T6" fmla="*/ 133 w 133"/>
                <a:gd name="T7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3" h="48">
                  <a:moveTo>
                    <a:pt x="133" y="0"/>
                  </a:moveTo>
                  <a:cubicBezTo>
                    <a:pt x="60" y="0"/>
                    <a:pt x="0" y="11"/>
                    <a:pt x="0" y="24"/>
                  </a:cubicBezTo>
                  <a:cubicBezTo>
                    <a:pt x="0" y="36"/>
                    <a:pt x="60" y="47"/>
                    <a:pt x="133" y="48"/>
                  </a:cubicBezTo>
                  <a:lnTo>
                    <a:pt x="133" y="0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8" name="任意多边形: 形状 7"/>
            <p:cNvSpPr/>
            <p:nvPr/>
          </p:nvSpPr>
          <p:spPr bwMode="auto">
            <a:xfrm>
              <a:off x="2284777" y="1878979"/>
              <a:ext cx="3659873" cy="1139485"/>
            </a:xfrm>
            <a:custGeom>
              <a:avLst/>
              <a:gdLst>
                <a:gd name="T0" fmla="*/ 2041 w 2267"/>
                <a:gd name="T1" fmla="*/ 34 h 492"/>
                <a:gd name="T2" fmla="*/ 182 w 2267"/>
                <a:gd name="T3" fmla="*/ 34 h 492"/>
                <a:gd name="T4" fmla="*/ 0 w 2267"/>
                <a:gd name="T5" fmla="*/ 0 h 492"/>
                <a:gd name="T6" fmla="*/ 0 w 2267"/>
                <a:gd name="T7" fmla="*/ 459 h 492"/>
                <a:gd name="T8" fmla="*/ 182 w 2267"/>
                <a:gd name="T9" fmla="*/ 492 h 492"/>
                <a:gd name="T10" fmla="*/ 2038 w 2267"/>
                <a:gd name="T11" fmla="*/ 492 h 492"/>
                <a:gd name="T12" fmla="*/ 2038 w 2267"/>
                <a:gd name="T13" fmla="*/ 492 h 492"/>
                <a:gd name="T14" fmla="*/ 2041 w 2267"/>
                <a:gd name="T15" fmla="*/ 492 h 492"/>
                <a:gd name="T16" fmla="*/ 2041 w 2267"/>
                <a:gd name="T17" fmla="*/ 492 h 492"/>
                <a:gd name="T18" fmla="*/ 2267 w 2267"/>
                <a:gd name="T19" fmla="*/ 263 h 492"/>
                <a:gd name="T20" fmla="*/ 2041 w 2267"/>
                <a:gd name="T21" fmla="*/ 34 h 4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267" h="492">
                  <a:moveTo>
                    <a:pt x="2041" y="34"/>
                  </a:moveTo>
                  <a:cubicBezTo>
                    <a:pt x="182" y="34"/>
                    <a:pt x="182" y="34"/>
                    <a:pt x="182" y="34"/>
                  </a:cubicBezTo>
                  <a:cubicBezTo>
                    <a:pt x="81" y="32"/>
                    <a:pt x="0" y="18"/>
                    <a:pt x="0" y="0"/>
                  </a:cubicBezTo>
                  <a:cubicBezTo>
                    <a:pt x="0" y="459"/>
                    <a:pt x="0" y="459"/>
                    <a:pt x="0" y="459"/>
                  </a:cubicBezTo>
                  <a:cubicBezTo>
                    <a:pt x="0" y="477"/>
                    <a:pt x="81" y="491"/>
                    <a:pt x="182" y="492"/>
                  </a:cubicBezTo>
                  <a:cubicBezTo>
                    <a:pt x="2038" y="492"/>
                    <a:pt x="2038" y="492"/>
                    <a:pt x="2038" y="492"/>
                  </a:cubicBezTo>
                  <a:cubicBezTo>
                    <a:pt x="2038" y="492"/>
                    <a:pt x="2038" y="492"/>
                    <a:pt x="2038" y="492"/>
                  </a:cubicBezTo>
                  <a:cubicBezTo>
                    <a:pt x="2041" y="492"/>
                    <a:pt x="2041" y="492"/>
                    <a:pt x="2041" y="492"/>
                  </a:cubicBezTo>
                  <a:cubicBezTo>
                    <a:pt x="2041" y="492"/>
                    <a:pt x="2041" y="492"/>
                    <a:pt x="2041" y="492"/>
                  </a:cubicBezTo>
                  <a:cubicBezTo>
                    <a:pt x="2166" y="491"/>
                    <a:pt x="2267" y="389"/>
                    <a:pt x="2267" y="263"/>
                  </a:cubicBezTo>
                  <a:cubicBezTo>
                    <a:pt x="2267" y="137"/>
                    <a:pt x="2166" y="35"/>
                    <a:pt x="2041" y="3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9" name="椭圆 8"/>
            <p:cNvSpPr/>
            <p:nvPr/>
          </p:nvSpPr>
          <p:spPr bwMode="auto">
            <a:xfrm>
              <a:off x="2500175" y="2092143"/>
              <a:ext cx="789046" cy="78793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10" name="任意多边形: 形状 9"/>
            <p:cNvSpPr/>
            <p:nvPr/>
          </p:nvSpPr>
          <p:spPr bwMode="auto">
            <a:xfrm>
              <a:off x="2329419" y="3229396"/>
              <a:ext cx="3231722" cy="1005560"/>
            </a:xfrm>
            <a:custGeom>
              <a:avLst/>
              <a:gdLst>
                <a:gd name="T0" fmla="*/ 1800 w 2002"/>
                <a:gd name="T1" fmla="*/ 30 h 434"/>
                <a:gd name="T2" fmla="*/ 162 w 2002"/>
                <a:gd name="T3" fmla="*/ 30 h 434"/>
                <a:gd name="T4" fmla="*/ 0 w 2002"/>
                <a:gd name="T5" fmla="*/ 0 h 434"/>
                <a:gd name="T6" fmla="*/ 0 w 2002"/>
                <a:gd name="T7" fmla="*/ 405 h 434"/>
                <a:gd name="T8" fmla="*/ 162 w 2002"/>
                <a:gd name="T9" fmla="*/ 434 h 434"/>
                <a:gd name="T10" fmla="*/ 1800 w 2002"/>
                <a:gd name="T11" fmla="*/ 434 h 434"/>
                <a:gd name="T12" fmla="*/ 1800 w 2002"/>
                <a:gd name="T13" fmla="*/ 434 h 434"/>
                <a:gd name="T14" fmla="*/ 2002 w 2002"/>
                <a:gd name="T15" fmla="*/ 232 h 434"/>
                <a:gd name="T16" fmla="*/ 1800 w 2002"/>
                <a:gd name="T17" fmla="*/ 30 h 4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002" h="434">
                  <a:moveTo>
                    <a:pt x="1800" y="30"/>
                  </a:moveTo>
                  <a:cubicBezTo>
                    <a:pt x="162" y="30"/>
                    <a:pt x="162" y="30"/>
                    <a:pt x="162" y="30"/>
                  </a:cubicBezTo>
                  <a:cubicBezTo>
                    <a:pt x="72" y="29"/>
                    <a:pt x="0" y="16"/>
                    <a:pt x="0" y="0"/>
                  </a:cubicBezTo>
                  <a:cubicBezTo>
                    <a:pt x="0" y="405"/>
                    <a:pt x="0" y="405"/>
                    <a:pt x="0" y="405"/>
                  </a:cubicBezTo>
                  <a:cubicBezTo>
                    <a:pt x="0" y="421"/>
                    <a:pt x="72" y="434"/>
                    <a:pt x="162" y="434"/>
                  </a:cubicBezTo>
                  <a:cubicBezTo>
                    <a:pt x="1800" y="434"/>
                    <a:pt x="1800" y="434"/>
                    <a:pt x="1800" y="434"/>
                  </a:cubicBezTo>
                  <a:cubicBezTo>
                    <a:pt x="1800" y="434"/>
                    <a:pt x="1800" y="434"/>
                    <a:pt x="1800" y="434"/>
                  </a:cubicBezTo>
                  <a:cubicBezTo>
                    <a:pt x="1912" y="434"/>
                    <a:pt x="2002" y="343"/>
                    <a:pt x="2002" y="232"/>
                  </a:cubicBezTo>
                  <a:cubicBezTo>
                    <a:pt x="2002" y="121"/>
                    <a:pt x="1912" y="30"/>
                    <a:pt x="1800" y="3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1" name="椭圆 10"/>
            <p:cNvSpPr/>
            <p:nvPr/>
          </p:nvSpPr>
          <p:spPr bwMode="auto">
            <a:xfrm>
              <a:off x="2521380" y="3416893"/>
              <a:ext cx="697530" cy="69529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12" name="任意多边形: 形状 11"/>
            <p:cNvSpPr/>
            <p:nvPr/>
          </p:nvSpPr>
          <p:spPr bwMode="auto">
            <a:xfrm>
              <a:off x="2435443" y="4450353"/>
              <a:ext cx="2617081" cy="813599"/>
            </a:xfrm>
            <a:custGeom>
              <a:avLst/>
              <a:gdLst>
                <a:gd name="T0" fmla="*/ 1457 w 1621"/>
                <a:gd name="T1" fmla="*/ 24 h 351"/>
                <a:gd name="T2" fmla="*/ 131 w 1621"/>
                <a:gd name="T3" fmla="*/ 24 h 351"/>
                <a:gd name="T4" fmla="*/ 0 w 1621"/>
                <a:gd name="T5" fmla="*/ 0 h 351"/>
                <a:gd name="T6" fmla="*/ 0 w 1621"/>
                <a:gd name="T7" fmla="*/ 328 h 351"/>
                <a:gd name="T8" fmla="*/ 131 w 1621"/>
                <a:gd name="T9" fmla="*/ 351 h 351"/>
                <a:gd name="T10" fmla="*/ 1457 w 1621"/>
                <a:gd name="T11" fmla="*/ 351 h 351"/>
                <a:gd name="T12" fmla="*/ 1457 w 1621"/>
                <a:gd name="T13" fmla="*/ 351 h 351"/>
                <a:gd name="T14" fmla="*/ 1621 w 1621"/>
                <a:gd name="T15" fmla="*/ 188 h 351"/>
                <a:gd name="T16" fmla="*/ 1457 w 1621"/>
                <a:gd name="T17" fmla="*/ 24 h 3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621" h="351">
                  <a:moveTo>
                    <a:pt x="1457" y="24"/>
                  </a:moveTo>
                  <a:cubicBezTo>
                    <a:pt x="131" y="24"/>
                    <a:pt x="131" y="24"/>
                    <a:pt x="131" y="24"/>
                  </a:cubicBezTo>
                  <a:cubicBezTo>
                    <a:pt x="58" y="23"/>
                    <a:pt x="0" y="13"/>
                    <a:pt x="0" y="0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0" y="340"/>
                    <a:pt x="58" y="351"/>
                    <a:pt x="131" y="351"/>
                  </a:cubicBezTo>
                  <a:cubicBezTo>
                    <a:pt x="1457" y="351"/>
                    <a:pt x="1457" y="351"/>
                    <a:pt x="1457" y="351"/>
                  </a:cubicBezTo>
                  <a:cubicBezTo>
                    <a:pt x="1457" y="351"/>
                    <a:pt x="1457" y="351"/>
                    <a:pt x="1457" y="351"/>
                  </a:cubicBezTo>
                  <a:cubicBezTo>
                    <a:pt x="1547" y="351"/>
                    <a:pt x="1621" y="278"/>
                    <a:pt x="1621" y="188"/>
                  </a:cubicBezTo>
                  <a:cubicBezTo>
                    <a:pt x="1621" y="97"/>
                    <a:pt x="1547" y="24"/>
                    <a:pt x="1457" y="2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3" name="任意多边形: 形状 12"/>
            <p:cNvSpPr/>
            <p:nvPr/>
          </p:nvSpPr>
          <p:spPr bwMode="auto">
            <a:xfrm>
              <a:off x="2590574" y="4603251"/>
              <a:ext cx="563605" cy="563605"/>
            </a:xfrm>
            <a:custGeom>
              <a:avLst/>
              <a:gdLst>
                <a:gd name="T0" fmla="*/ 122 w 243"/>
                <a:gd name="T1" fmla="*/ 0 h 243"/>
                <a:gd name="T2" fmla="*/ 243 w 243"/>
                <a:gd name="T3" fmla="*/ 121 h 243"/>
                <a:gd name="T4" fmla="*/ 122 w 243"/>
                <a:gd name="T5" fmla="*/ 243 h 243"/>
                <a:gd name="T6" fmla="*/ 0 w 243"/>
                <a:gd name="T7" fmla="*/ 121 h 243"/>
                <a:gd name="T8" fmla="*/ 122 w 243"/>
                <a:gd name="T9" fmla="*/ 0 h 2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43" h="243">
                  <a:moveTo>
                    <a:pt x="122" y="0"/>
                  </a:moveTo>
                  <a:cubicBezTo>
                    <a:pt x="188" y="0"/>
                    <a:pt x="243" y="54"/>
                    <a:pt x="243" y="121"/>
                  </a:cubicBezTo>
                  <a:cubicBezTo>
                    <a:pt x="243" y="188"/>
                    <a:pt x="188" y="243"/>
                    <a:pt x="122" y="243"/>
                  </a:cubicBezTo>
                  <a:cubicBezTo>
                    <a:pt x="54" y="243"/>
                    <a:pt x="0" y="188"/>
                    <a:pt x="0" y="121"/>
                  </a:cubicBezTo>
                  <a:cubicBezTo>
                    <a:pt x="0" y="54"/>
                    <a:pt x="54" y="0"/>
                    <a:pt x="12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/>
            </a:p>
          </p:txBody>
        </p:sp>
        <p:sp>
          <p:nvSpPr>
            <p:cNvPr id="14" name="任意多边形: 形状 13"/>
            <p:cNvSpPr/>
            <p:nvPr/>
          </p:nvSpPr>
          <p:spPr bwMode="auto">
            <a:xfrm>
              <a:off x="2756409" y="2295721"/>
              <a:ext cx="276578" cy="380774"/>
            </a:xfrm>
            <a:custGeom>
              <a:avLst/>
              <a:gdLst>
                <a:gd name="connsiteX0" fmla="*/ 80158 w 244455"/>
                <a:gd name="connsiteY0" fmla="*/ 304800 h 336550"/>
                <a:gd name="connsiteX1" fmla="*/ 122088 w 244455"/>
                <a:gd name="connsiteY1" fmla="*/ 327025 h 336550"/>
                <a:gd name="connsiteX2" fmla="*/ 162708 w 244455"/>
                <a:gd name="connsiteY2" fmla="*/ 304800 h 336550"/>
                <a:gd name="connsiteX3" fmla="*/ 122088 w 244455"/>
                <a:gd name="connsiteY3" fmla="*/ 307578 h 336550"/>
                <a:gd name="connsiteX4" fmla="*/ 80158 w 244455"/>
                <a:gd name="connsiteY4" fmla="*/ 304800 h 336550"/>
                <a:gd name="connsiteX5" fmla="*/ 114759 w 244455"/>
                <a:gd name="connsiteY5" fmla="*/ 93410 h 336550"/>
                <a:gd name="connsiteX6" fmla="*/ 120099 w 244455"/>
                <a:gd name="connsiteY6" fmla="*/ 97415 h 336550"/>
                <a:gd name="connsiteX7" fmla="*/ 116094 w 244455"/>
                <a:gd name="connsiteY7" fmla="*/ 104090 h 336550"/>
                <a:gd name="connsiteX8" fmla="*/ 73376 w 244455"/>
                <a:gd name="connsiteY8" fmla="*/ 145473 h 336550"/>
                <a:gd name="connsiteX9" fmla="*/ 68036 w 244455"/>
                <a:gd name="connsiteY9" fmla="*/ 150813 h 336550"/>
                <a:gd name="connsiteX10" fmla="*/ 62696 w 244455"/>
                <a:gd name="connsiteY10" fmla="*/ 144138 h 336550"/>
                <a:gd name="connsiteX11" fmla="*/ 114759 w 244455"/>
                <a:gd name="connsiteY11" fmla="*/ 93410 h 336550"/>
                <a:gd name="connsiteX12" fmla="*/ 113783 w 244455"/>
                <a:gd name="connsiteY12" fmla="*/ 61913 h 336550"/>
                <a:gd name="connsiteX13" fmla="*/ 103225 w 244455"/>
                <a:gd name="connsiteY13" fmla="*/ 65851 h 336550"/>
                <a:gd name="connsiteX14" fmla="*/ 101905 w 244455"/>
                <a:gd name="connsiteY14" fmla="*/ 65851 h 336550"/>
                <a:gd name="connsiteX15" fmla="*/ 101905 w 244455"/>
                <a:gd name="connsiteY15" fmla="*/ 73726 h 336550"/>
                <a:gd name="connsiteX16" fmla="*/ 111143 w 244455"/>
                <a:gd name="connsiteY16" fmla="*/ 72414 h 336550"/>
                <a:gd name="connsiteX17" fmla="*/ 117742 w 244455"/>
                <a:gd name="connsiteY17" fmla="*/ 76352 h 336550"/>
                <a:gd name="connsiteX18" fmla="*/ 112463 w 244455"/>
                <a:gd name="connsiteY18" fmla="*/ 82914 h 336550"/>
                <a:gd name="connsiteX19" fmla="*/ 53075 w 244455"/>
                <a:gd name="connsiteY19" fmla="*/ 141980 h 336550"/>
                <a:gd name="connsiteX20" fmla="*/ 39878 w 244455"/>
                <a:gd name="connsiteY20" fmla="*/ 235172 h 336550"/>
                <a:gd name="connsiteX21" fmla="*/ 62313 w 244455"/>
                <a:gd name="connsiteY21" fmla="*/ 241735 h 336550"/>
                <a:gd name="connsiteX22" fmla="*/ 66272 w 244455"/>
                <a:gd name="connsiteY22" fmla="*/ 246986 h 336550"/>
                <a:gd name="connsiteX23" fmla="*/ 60993 w 244455"/>
                <a:gd name="connsiteY23" fmla="*/ 252236 h 336550"/>
                <a:gd name="connsiteX24" fmla="*/ 59674 w 244455"/>
                <a:gd name="connsiteY24" fmla="*/ 252236 h 336550"/>
                <a:gd name="connsiteX25" fmla="*/ 34599 w 244455"/>
                <a:gd name="connsiteY25" fmla="*/ 245673 h 336550"/>
                <a:gd name="connsiteX26" fmla="*/ 13483 w 244455"/>
                <a:gd name="connsiteY26" fmla="*/ 273237 h 336550"/>
                <a:gd name="connsiteX27" fmla="*/ 123021 w 244455"/>
                <a:gd name="connsiteY27" fmla="*/ 296863 h 336550"/>
                <a:gd name="connsiteX28" fmla="*/ 232558 w 244455"/>
                <a:gd name="connsiteY28" fmla="*/ 273237 h 336550"/>
                <a:gd name="connsiteX29" fmla="*/ 211443 w 244455"/>
                <a:gd name="connsiteY29" fmla="*/ 245673 h 336550"/>
                <a:gd name="connsiteX30" fmla="*/ 123021 w 244455"/>
                <a:gd name="connsiteY30" fmla="*/ 258799 h 336550"/>
                <a:gd name="connsiteX31" fmla="*/ 80789 w 244455"/>
                <a:gd name="connsiteY31" fmla="*/ 254861 h 336550"/>
                <a:gd name="connsiteX32" fmla="*/ 76830 w 244455"/>
                <a:gd name="connsiteY32" fmla="*/ 249611 h 336550"/>
                <a:gd name="connsiteX33" fmla="*/ 82109 w 244455"/>
                <a:gd name="connsiteY33" fmla="*/ 244360 h 336550"/>
                <a:gd name="connsiteX34" fmla="*/ 123021 w 244455"/>
                <a:gd name="connsiteY34" fmla="*/ 246986 h 336550"/>
                <a:gd name="connsiteX35" fmla="*/ 206164 w 244455"/>
                <a:gd name="connsiteY35" fmla="*/ 235172 h 336550"/>
                <a:gd name="connsiteX36" fmla="*/ 192966 w 244455"/>
                <a:gd name="connsiteY36" fmla="*/ 141980 h 336550"/>
                <a:gd name="connsiteX37" fmla="*/ 133579 w 244455"/>
                <a:gd name="connsiteY37" fmla="*/ 82914 h 336550"/>
                <a:gd name="connsiteX38" fmla="*/ 128300 w 244455"/>
                <a:gd name="connsiteY38" fmla="*/ 76352 h 336550"/>
                <a:gd name="connsiteX39" fmla="*/ 134898 w 244455"/>
                <a:gd name="connsiteY39" fmla="*/ 72414 h 336550"/>
                <a:gd name="connsiteX40" fmla="*/ 144136 w 244455"/>
                <a:gd name="connsiteY40" fmla="*/ 73726 h 336550"/>
                <a:gd name="connsiteX41" fmla="*/ 144136 w 244455"/>
                <a:gd name="connsiteY41" fmla="*/ 65851 h 336550"/>
                <a:gd name="connsiteX42" fmla="*/ 142817 w 244455"/>
                <a:gd name="connsiteY42" fmla="*/ 65851 h 336550"/>
                <a:gd name="connsiteX43" fmla="*/ 132259 w 244455"/>
                <a:gd name="connsiteY43" fmla="*/ 61913 h 336550"/>
                <a:gd name="connsiteX44" fmla="*/ 123021 w 244455"/>
                <a:gd name="connsiteY44" fmla="*/ 65851 h 336550"/>
                <a:gd name="connsiteX45" fmla="*/ 113783 w 244455"/>
                <a:gd name="connsiteY45" fmla="*/ 61913 h 336550"/>
                <a:gd name="connsiteX46" fmla="*/ 99208 w 244455"/>
                <a:gd name="connsiteY46" fmla="*/ 36513 h 336550"/>
                <a:gd name="connsiteX47" fmla="*/ 99208 w 244455"/>
                <a:gd name="connsiteY47" fmla="*/ 52841 h 336550"/>
                <a:gd name="connsiteX48" fmla="*/ 103177 w 244455"/>
                <a:gd name="connsiteY48" fmla="*/ 55563 h 336550"/>
                <a:gd name="connsiteX49" fmla="*/ 108469 w 244455"/>
                <a:gd name="connsiteY49" fmla="*/ 51481 h 336550"/>
                <a:gd name="connsiteX50" fmla="*/ 113760 w 244455"/>
                <a:gd name="connsiteY50" fmla="*/ 48759 h 336550"/>
                <a:gd name="connsiteX51" fmla="*/ 117729 w 244455"/>
                <a:gd name="connsiteY51" fmla="*/ 51481 h 336550"/>
                <a:gd name="connsiteX52" fmla="*/ 123021 w 244455"/>
                <a:gd name="connsiteY52" fmla="*/ 55563 h 336550"/>
                <a:gd name="connsiteX53" fmla="*/ 128312 w 244455"/>
                <a:gd name="connsiteY53" fmla="*/ 51481 h 336550"/>
                <a:gd name="connsiteX54" fmla="*/ 132281 w 244455"/>
                <a:gd name="connsiteY54" fmla="*/ 48759 h 336550"/>
                <a:gd name="connsiteX55" fmla="*/ 137573 w 244455"/>
                <a:gd name="connsiteY55" fmla="*/ 51481 h 336550"/>
                <a:gd name="connsiteX56" fmla="*/ 142864 w 244455"/>
                <a:gd name="connsiteY56" fmla="*/ 55563 h 336550"/>
                <a:gd name="connsiteX57" fmla="*/ 146833 w 244455"/>
                <a:gd name="connsiteY57" fmla="*/ 52841 h 336550"/>
                <a:gd name="connsiteX58" fmla="*/ 146833 w 244455"/>
                <a:gd name="connsiteY58" fmla="*/ 36513 h 336550"/>
                <a:gd name="connsiteX59" fmla="*/ 99208 w 244455"/>
                <a:gd name="connsiteY59" fmla="*/ 36513 h 336550"/>
                <a:gd name="connsiteX60" fmla="*/ 122227 w 244455"/>
                <a:gd name="connsiteY60" fmla="*/ 11113 h 336550"/>
                <a:gd name="connsiteX61" fmla="*/ 111908 w 244455"/>
                <a:gd name="connsiteY61" fmla="*/ 21696 h 336550"/>
                <a:gd name="connsiteX62" fmla="*/ 111908 w 244455"/>
                <a:gd name="connsiteY62" fmla="*/ 26988 h 336550"/>
                <a:gd name="connsiteX63" fmla="*/ 132546 w 244455"/>
                <a:gd name="connsiteY63" fmla="*/ 26988 h 336550"/>
                <a:gd name="connsiteX64" fmla="*/ 132546 w 244455"/>
                <a:gd name="connsiteY64" fmla="*/ 21696 h 336550"/>
                <a:gd name="connsiteX65" fmla="*/ 122227 w 244455"/>
                <a:gd name="connsiteY65" fmla="*/ 11113 h 336550"/>
                <a:gd name="connsiteX66" fmla="*/ 122228 w 244455"/>
                <a:gd name="connsiteY66" fmla="*/ 0 h 336550"/>
                <a:gd name="connsiteX67" fmla="*/ 143394 w 244455"/>
                <a:gd name="connsiteY67" fmla="*/ 21034 h 336550"/>
                <a:gd name="connsiteX68" fmla="*/ 143394 w 244455"/>
                <a:gd name="connsiteY68" fmla="*/ 26293 h 336550"/>
                <a:gd name="connsiteX69" fmla="*/ 151332 w 244455"/>
                <a:gd name="connsiteY69" fmla="*/ 26293 h 336550"/>
                <a:gd name="connsiteX70" fmla="*/ 157947 w 244455"/>
                <a:gd name="connsiteY70" fmla="*/ 31551 h 336550"/>
                <a:gd name="connsiteX71" fmla="*/ 157947 w 244455"/>
                <a:gd name="connsiteY71" fmla="*/ 53900 h 336550"/>
                <a:gd name="connsiteX72" fmla="*/ 156624 w 244455"/>
                <a:gd name="connsiteY72" fmla="*/ 56530 h 336550"/>
                <a:gd name="connsiteX73" fmla="*/ 153978 w 244455"/>
                <a:gd name="connsiteY73" fmla="*/ 60474 h 336550"/>
                <a:gd name="connsiteX74" fmla="*/ 153978 w 244455"/>
                <a:gd name="connsiteY74" fmla="*/ 77565 h 336550"/>
                <a:gd name="connsiteX75" fmla="*/ 202926 w 244455"/>
                <a:gd name="connsiteY75" fmla="*/ 140668 h 336550"/>
                <a:gd name="connsiteX76" fmla="*/ 216155 w 244455"/>
                <a:gd name="connsiteY76" fmla="*/ 236637 h 336550"/>
                <a:gd name="connsiteX77" fmla="*/ 243936 w 244455"/>
                <a:gd name="connsiteY77" fmla="*/ 273447 h 336550"/>
                <a:gd name="connsiteX78" fmla="*/ 241290 w 244455"/>
                <a:gd name="connsiteY78" fmla="*/ 281335 h 336550"/>
                <a:gd name="connsiteX79" fmla="*/ 177790 w 244455"/>
                <a:gd name="connsiteY79" fmla="*/ 302369 h 336550"/>
                <a:gd name="connsiteX80" fmla="*/ 122228 w 244455"/>
                <a:gd name="connsiteY80" fmla="*/ 336550 h 336550"/>
                <a:gd name="connsiteX81" fmla="*/ 66665 w 244455"/>
                <a:gd name="connsiteY81" fmla="*/ 302369 h 336550"/>
                <a:gd name="connsiteX82" fmla="*/ 3165 w 244455"/>
                <a:gd name="connsiteY82" fmla="*/ 281335 h 336550"/>
                <a:gd name="connsiteX83" fmla="*/ 519 w 244455"/>
                <a:gd name="connsiteY83" fmla="*/ 273447 h 336550"/>
                <a:gd name="connsiteX84" fmla="*/ 28300 w 244455"/>
                <a:gd name="connsiteY84" fmla="*/ 236637 h 336550"/>
                <a:gd name="connsiteX85" fmla="*/ 41530 w 244455"/>
                <a:gd name="connsiteY85" fmla="*/ 140668 h 336550"/>
                <a:gd name="connsiteX86" fmla="*/ 90478 w 244455"/>
                <a:gd name="connsiteY86" fmla="*/ 77565 h 336550"/>
                <a:gd name="connsiteX87" fmla="*/ 90478 w 244455"/>
                <a:gd name="connsiteY87" fmla="*/ 60474 h 336550"/>
                <a:gd name="connsiteX88" fmla="*/ 87832 w 244455"/>
                <a:gd name="connsiteY88" fmla="*/ 56530 h 336550"/>
                <a:gd name="connsiteX89" fmla="*/ 86509 w 244455"/>
                <a:gd name="connsiteY89" fmla="*/ 53900 h 336550"/>
                <a:gd name="connsiteX90" fmla="*/ 86509 w 244455"/>
                <a:gd name="connsiteY90" fmla="*/ 31551 h 336550"/>
                <a:gd name="connsiteX91" fmla="*/ 93124 w 244455"/>
                <a:gd name="connsiteY91" fmla="*/ 26293 h 336550"/>
                <a:gd name="connsiteX92" fmla="*/ 101061 w 244455"/>
                <a:gd name="connsiteY92" fmla="*/ 26293 h 336550"/>
                <a:gd name="connsiteX93" fmla="*/ 101061 w 244455"/>
                <a:gd name="connsiteY93" fmla="*/ 21034 h 336550"/>
                <a:gd name="connsiteX94" fmla="*/ 122228 w 244455"/>
                <a:gd name="connsiteY94" fmla="*/ 0 h 336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</a:cxnLst>
              <a:rect l="l" t="t" r="r" b="b"/>
              <a:pathLst>
                <a:path w="244455" h="336550">
                  <a:moveTo>
                    <a:pt x="80158" y="304800"/>
                  </a:moveTo>
                  <a:cubicBezTo>
                    <a:pt x="90641" y="318691"/>
                    <a:pt x="105054" y="327025"/>
                    <a:pt x="122088" y="327025"/>
                  </a:cubicBezTo>
                  <a:cubicBezTo>
                    <a:pt x="139123" y="327025"/>
                    <a:pt x="153536" y="318691"/>
                    <a:pt x="162708" y="304800"/>
                  </a:cubicBezTo>
                  <a:cubicBezTo>
                    <a:pt x="150915" y="306189"/>
                    <a:pt x="137812" y="307578"/>
                    <a:pt x="122088" y="307578"/>
                  </a:cubicBezTo>
                  <a:cubicBezTo>
                    <a:pt x="106365" y="307578"/>
                    <a:pt x="93261" y="306189"/>
                    <a:pt x="80158" y="304800"/>
                  </a:cubicBezTo>
                  <a:close/>
                  <a:moveTo>
                    <a:pt x="114759" y="93410"/>
                  </a:moveTo>
                  <a:cubicBezTo>
                    <a:pt x="117429" y="92075"/>
                    <a:pt x="120099" y="94745"/>
                    <a:pt x="120099" y="97415"/>
                  </a:cubicBezTo>
                  <a:cubicBezTo>
                    <a:pt x="121434" y="100085"/>
                    <a:pt x="118764" y="104090"/>
                    <a:pt x="116094" y="104090"/>
                  </a:cubicBezTo>
                  <a:cubicBezTo>
                    <a:pt x="94735" y="106760"/>
                    <a:pt x="77381" y="124114"/>
                    <a:pt x="73376" y="145473"/>
                  </a:cubicBezTo>
                  <a:cubicBezTo>
                    <a:pt x="73376" y="148143"/>
                    <a:pt x="70706" y="150813"/>
                    <a:pt x="68036" y="150813"/>
                  </a:cubicBezTo>
                  <a:cubicBezTo>
                    <a:pt x="65366" y="149478"/>
                    <a:pt x="62696" y="146808"/>
                    <a:pt x="62696" y="144138"/>
                  </a:cubicBezTo>
                  <a:cubicBezTo>
                    <a:pt x="66701" y="117439"/>
                    <a:pt x="88060" y="97415"/>
                    <a:pt x="114759" y="93410"/>
                  </a:cubicBezTo>
                  <a:close/>
                  <a:moveTo>
                    <a:pt x="113783" y="61913"/>
                  </a:moveTo>
                  <a:cubicBezTo>
                    <a:pt x="109823" y="64538"/>
                    <a:pt x="107184" y="65851"/>
                    <a:pt x="103225" y="65851"/>
                  </a:cubicBezTo>
                  <a:cubicBezTo>
                    <a:pt x="103225" y="65851"/>
                    <a:pt x="103225" y="65851"/>
                    <a:pt x="101905" y="65851"/>
                  </a:cubicBezTo>
                  <a:cubicBezTo>
                    <a:pt x="101905" y="65851"/>
                    <a:pt x="101905" y="65851"/>
                    <a:pt x="101905" y="73726"/>
                  </a:cubicBezTo>
                  <a:cubicBezTo>
                    <a:pt x="105864" y="72414"/>
                    <a:pt x="108504" y="72414"/>
                    <a:pt x="111143" y="72414"/>
                  </a:cubicBezTo>
                  <a:cubicBezTo>
                    <a:pt x="113783" y="71101"/>
                    <a:pt x="117742" y="73726"/>
                    <a:pt x="117742" y="76352"/>
                  </a:cubicBezTo>
                  <a:cubicBezTo>
                    <a:pt x="117742" y="78977"/>
                    <a:pt x="116422" y="81602"/>
                    <a:pt x="112463" y="82914"/>
                  </a:cubicBezTo>
                  <a:cubicBezTo>
                    <a:pt x="82109" y="86852"/>
                    <a:pt x="58354" y="111791"/>
                    <a:pt x="53075" y="141980"/>
                  </a:cubicBezTo>
                  <a:cubicBezTo>
                    <a:pt x="53075" y="141980"/>
                    <a:pt x="53075" y="141980"/>
                    <a:pt x="39878" y="235172"/>
                  </a:cubicBezTo>
                  <a:cubicBezTo>
                    <a:pt x="46476" y="237798"/>
                    <a:pt x="54395" y="239110"/>
                    <a:pt x="62313" y="241735"/>
                  </a:cubicBezTo>
                  <a:cubicBezTo>
                    <a:pt x="64953" y="241735"/>
                    <a:pt x="66272" y="244360"/>
                    <a:pt x="66272" y="246986"/>
                  </a:cubicBezTo>
                  <a:cubicBezTo>
                    <a:pt x="64953" y="249611"/>
                    <a:pt x="63633" y="252236"/>
                    <a:pt x="60993" y="252236"/>
                  </a:cubicBezTo>
                  <a:cubicBezTo>
                    <a:pt x="59674" y="252236"/>
                    <a:pt x="59674" y="252236"/>
                    <a:pt x="59674" y="252236"/>
                  </a:cubicBezTo>
                  <a:cubicBezTo>
                    <a:pt x="50436" y="249611"/>
                    <a:pt x="42517" y="248298"/>
                    <a:pt x="34599" y="245673"/>
                  </a:cubicBezTo>
                  <a:cubicBezTo>
                    <a:pt x="26681" y="252236"/>
                    <a:pt x="20082" y="261424"/>
                    <a:pt x="13483" y="273237"/>
                  </a:cubicBezTo>
                  <a:cubicBezTo>
                    <a:pt x="25361" y="279800"/>
                    <a:pt x="63633" y="296863"/>
                    <a:pt x="123021" y="296863"/>
                  </a:cubicBezTo>
                  <a:cubicBezTo>
                    <a:pt x="182409" y="296863"/>
                    <a:pt x="220681" y="279800"/>
                    <a:pt x="232558" y="273237"/>
                  </a:cubicBezTo>
                  <a:cubicBezTo>
                    <a:pt x="225960" y="261424"/>
                    <a:pt x="219361" y="252236"/>
                    <a:pt x="211443" y="245673"/>
                  </a:cubicBezTo>
                  <a:cubicBezTo>
                    <a:pt x="191647" y="250923"/>
                    <a:pt x="161293" y="258799"/>
                    <a:pt x="123021" y="258799"/>
                  </a:cubicBezTo>
                  <a:cubicBezTo>
                    <a:pt x="108504" y="258799"/>
                    <a:pt x="93987" y="257486"/>
                    <a:pt x="80789" y="254861"/>
                  </a:cubicBezTo>
                  <a:cubicBezTo>
                    <a:pt x="78150" y="254861"/>
                    <a:pt x="75511" y="252236"/>
                    <a:pt x="76830" y="249611"/>
                  </a:cubicBezTo>
                  <a:cubicBezTo>
                    <a:pt x="76830" y="246986"/>
                    <a:pt x="79470" y="244360"/>
                    <a:pt x="82109" y="244360"/>
                  </a:cubicBezTo>
                  <a:cubicBezTo>
                    <a:pt x="95306" y="246986"/>
                    <a:pt x="109823" y="246986"/>
                    <a:pt x="123021" y="246986"/>
                  </a:cubicBezTo>
                  <a:cubicBezTo>
                    <a:pt x="159973" y="246986"/>
                    <a:pt x="187687" y="241735"/>
                    <a:pt x="206164" y="235172"/>
                  </a:cubicBezTo>
                  <a:cubicBezTo>
                    <a:pt x="206164" y="235172"/>
                    <a:pt x="206164" y="235172"/>
                    <a:pt x="192966" y="141980"/>
                  </a:cubicBezTo>
                  <a:cubicBezTo>
                    <a:pt x="187687" y="111791"/>
                    <a:pt x="163932" y="86852"/>
                    <a:pt x="133579" y="82914"/>
                  </a:cubicBezTo>
                  <a:cubicBezTo>
                    <a:pt x="129619" y="81602"/>
                    <a:pt x="128300" y="78977"/>
                    <a:pt x="128300" y="76352"/>
                  </a:cubicBezTo>
                  <a:cubicBezTo>
                    <a:pt x="128300" y="73726"/>
                    <a:pt x="132259" y="71101"/>
                    <a:pt x="134898" y="72414"/>
                  </a:cubicBezTo>
                  <a:cubicBezTo>
                    <a:pt x="137538" y="72414"/>
                    <a:pt x="140177" y="72414"/>
                    <a:pt x="144136" y="73726"/>
                  </a:cubicBezTo>
                  <a:cubicBezTo>
                    <a:pt x="144136" y="73726"/>
                    <a:pt x="144136" y="73726"/>
                    <a:pt x="144136" y="65851"/>
                  </a:cubicBezTo>
                  <a:cubicBezTo>
                    <a:pt x="142817" y="65851"/>
                    <a:pt x="142817" y="65851"/>
                    <a:pt x="142817" y="65851"/>
                  </a:cubicBezTo>
                  <a:cubicBezTo>
                    <a:pt x="138857" y="65851"/>
                    <a:pt x="136218" y="64538"/>
                    <a:pt x="132259" y="61913"/>
                  </a:cubicBezTo>
                  <a:cubicBezTo>
                    <a:pt x="129619" y="64538"/>
                    <a:pt x="126980" y="65851"/>
                    <a:pt x="123021" y="65851"/>
                  </a:cubicBezTo>
                  <a:cubicBezTo>
                    <a:pt x="119062" y="65851"/>
                    <a:pt x="116422" y="64538"/>
                    <a:pt x="113783" y="61913"/>
                  </a:cubicBezTo>
                  <a:close/>
                  <a:moveTo>
                    <a:pt x="99208" y="36513"/>
                  </a:moveTo>
                  <a:lnTo>
                    <a:pt x="99208" y="52841"/>
                  </a:lnTo>
                  <a:cubicBezTo>
                    <a:pt x="100531" y="54202"/>
                    <a:pt x="101854" y="55563"/>
                    <a:pt x="103177" y="55563"/>
                  </a:cubicBezTo>
                  <a:cubicBezTo>
                    <a:pt x="105823" y="55563"/>
                    <a:pt x="107146" y="54202"/>
                    <a:pt x="108469" y="51481"/>
                  </a:cubicBezTo>
                  <a:cubicBezTo>
                    <a:pt x="109792" y="50120"/>
                    <a:pt x="111114" y="48759"/>
                    <a:pt x="113760" y="48759"/>
                  </a:cubicBezTo>
                  <a:cubicBezTo>
                    <a:pt x="115083" y="48759"/>
                    <a:pt x="116406" y="50120"/>
                    <a:pt x="117729" y="51481"/>
                  </a:cubicBezTo>
                  <a:cubicBezTo>
                    <a:pt x="119052" y="54202"/>
                    <a:pt x="120375" y="55563"/>
                    <a:pt x="123021" y="55563"/>
                  </a:cubicBezTo>
                  <a:cubicBezTo>
                    <a:pt x="125667" y="55563"/>
                    <a:pt x="126989" y="54202"/>
                    <a:pt x="128312" y="51481"/>
                  </a:cubicBezTo>
                  <a:cubicBezTo>
                    <a:pt x="129635" y="50120"/>
                    <a:pt x="130958" y="48759"/>
                    <a:pt x="132281" y="48759"/>
                  </a:cubicBezTo>
                  <a:cubicBezTo>
                    <a:pt x="134927" y="48759"/>
                    <a:pt x="136250" y="50120"/>
                    <a:pt x="137573" y="51481"/>
                  </a:cubicBezTo>
                  <a:cubicBezTo>
                    <a:pt x="138896" y="54202"/>
                    <a:pt x="140219" y="55563"/>
                    <a:pt x="142864" y="55563"/>
                  </a:cubicBezTo>
                  <a:cubicBezTo>
                    <a:pt x="144187" y="55563"/>
                    <a:pt x="145510" y="54202"/>
                    <a:pt x="146833" y="52841"/>
                  </a:cubicBezTo>
                  <a:cubicBezTo>
                    <a:pt x="146833" y="52841"/>
                    <a:pt x="146833" y="52841"/>
                    <a:pt x="146833" y="36513"/>
                  </a:cubicBezTo>
                  <a:cubicBezTo>
                    <a:pt x="146833" y="36513"/>
                    <a:pt x="146833" y="36513"/>
                    <a:pt x="99208" y="36513"/>
                  </a:cubicBezTo>
                  <a:close/>
                  <a:moveTo>
                    <a:pt x="122227" y="11113"/>
                  </a:moveTo>
                  <a:cubicBezTo>
                    <a:pt x="115778" y="11113"/>
                    <a:pt x="111908" y="16404"/>
                    <a:pt x="111908" y="21696"/>
                  </a:cubicBezTo>
                  <a:lnTo>
                    <a:pt x="111908" y="26988"/>
                  </a:lnTo>
                  <a:cubicBezTo>
                    <a:pt x="111908" y="26988"/>
                    <a:pt x="111908" y="26988"/>
                    <a:pt x="132546" y="26988"/>
                  </a:cubicBezTo>
                  <a:cubicBezTo>
                    <a:pt x="132546" y="26988"/>
                    <a:pt x="132546" y="26988"/>
                    <a:pt x="132546" y="21696"/>
                  </a:cubicBezTo>
                  <a:cubicBezTo>
                    <a:pt x="132546" y="16404"/>
                    <a:pt x="128677" y="11113"/>
                    <a:pt x="122227" y="11113"/>
                  </a:cubicBezTo>
                  <a:close/>
                  <a:moveTo>
                    <a:pt x="122228" y="0"/>
                  </a:moveTo>
                  <a:cubicBezTo>
                    <a:pt x="134134" y="0"/>
                    <a:pt x="143394" y="9202"/>
                    <a:pt x="143394" y="21034"/>
                  </a:cubicBezTo>
                  <a:cubicBezTo>
                    <a:pt x="143394" y="21034"/>
                    <a:pt x="143394" y="21034"/>
                    <a:pt x="143394" y="26293"/>
                  </a:cubicBezTo>
                  <a:cubicBezTo>
                    <a:pt x="143394" y="26293"/>
                    <a:pt x="143394" y="26293"/>
                    <a:pt x="151332" y="26293"/>
                  </a:cubicBezTo>
                  <a:cubicBezTo>
                    <a:pt x="155301" y="26293"/>
                    <a:pt x="157947" y="28922"/>
                    <a:pt x="157947" y="31551"/>
                  </a:cubicBezTo>
                  <a:cubicBezTo>
                    <a:pt x="157947" y="31551"/>
                    <a:pt x="157947" y="31551"/>
                    <a:pt x="157947" y="53900"/>
                  </a:cubicBezTo>
                  <a:cubicBezTo>
                    <a:pt x="157947" y="55215"/>
                    <a:pt x="156624" y="56530"/>
                    <a:pt x="156624" y="56530"/>
                  </a:cubicBezTo>
                  <a:cubicBezTo>
                    <a:pt x="155301" y="57844"/>
                    <a:pt x="155301" y="59159"/>
                    <a:pt x="153978" y="60474"/>
                  </a:cubicBezTo>
                  <a:cubicBezTo>
                    <a:pt x="153978" y="60474"/>
                    <a:pt x="153978" y="60474"/>
                    <a:pt x="153978" y="77565"/>
                  </a:cubicBezTo>
                  <a:cubicBezTo>
                    <a:pt x="179113" y="88082"/>
                    <a:pt x="198957" y="111745"/>
                    <a:pt x="202926" y="140668"/>
                  </a:cubicBezTo>
                  <a:cubicBezTo>
                    <a:pt x="202926" y="140668"/>
                    <a:pt x="202926" y="140668"/>
                    <a:pt x="216155" y="236637"/>
                  </a:cubicBezTo>
                  <a:cubicBezTo>
                    <a:pt x="228061" y="245839"/>
                    <a:pt x="235999" y="257671"/>
                    <a:pt x="243936" y="273447"/>
                  </a:cubicBezTo>
                  <a:cubicBezTo>
                    <a:pt x="245259" y="276076"/>
                    <a:pt x="243936" y="278706"/>
                    <a:pt x="241290" y="281335"/>
                  </a:cubicBezTo>
                  <a:cubicBezTo>
                    <a:pt x="241290" y="281335"/>
                    <a:pt x="218801" y="294481"/>
                    <a:pt x="177790" y="302369"/>
                  </a:cubicBezTo>
                  <a:cubicBezTo>
                    <a:pt x="167207" y="323404"/>
                    <a:pt x="146040" y="336550"/>
                    <a:pt x="122228" y="336550"/>
                  </a:cubicBezTo>
                  <a:cubicBezTo>
                    <a:pt x="98415" y="336550"/>
                    <a:pt x="77248" y="323404"/>
                    <a:pt x="66665" y="302369"/>
                  </a:cubicBezTo>
                  <a:cubicBezTo>
                    <a:pt x="25655" y="294481"/>
                    <a:pt x="3165" y="281335"/>
                    <a:pt x="3165" y="281335"/>
                  </a:cubicBezTo>
                  <a:cubicBezTo>
                    <a:pt x="519" y="278706"/>
                    <a:pt x="-804" y="276076"/>
                    <a:pt x="519" y="273447"/>
                  </a:cubicBezTo>
                  <a:cubicBezTo>
                    <a:pt x="8456" y="257671"/>
                    <a:pt x="16394" y="245839"/>
                    <a:pt x="28300" y="236637"/>
                  </a:cubicBezTo>
                  <a:cubicBezTo>
                    <a:pt x="28300" y="236637"/>
                    <a:pt x="28300" y="236637"/>
                    <a:pt x="41530" y="140668"/>
                  </a:cubicBezTo>
                  <a:cubicBezTo>
                    <a:pt x="45498" y="111745"/>
                    <a:pt x="65342" y="88082"/>
                    <a:pt x="90478" y="77565"/>
                  </a:cubicBezTo>
                  <a:cubicBezTo>
                    <a:pt x="90478" y="77565"/>
                    <a:pt x="90478" y="77565"/>
                    <a:pt x="90478" y="60474"/>
                  </a:cubicBezTo>
                  <a:cubicBezTo>
                    <a:pt x="89155" y="59159"/>
                    <a:pt x="89155" y="57844"/>
                    <a:pt x="87832" y="56530"/>
                  </a:cubicBezTo>
                  <a:cubicBezTo>
                    <a:pt x="87832" y="56530"/>
                    <a:pt x="86509" y="55215"/>
                    <a:pt x="86509" y="53900"/>
                  </a:cubicBezTo>
                  <a:cubicBezTo>
                    <a:pt x="86509" y="53900"/>
                    <a:pt x="86509" y="53900"/>
                    <a:pt x="86509" y="31551"/>
                  </a:cubicBezTo>
                  <a:cubicBezTo>
                    <a:pt x="86509" y="28922"/>
                    <a:pt x="89155" y="26293"/>
                    <a:pt x="93124" y="26293"/>
                  </a:cubicBezTo>
                  <a:cubicBezTo>
                    <a:pt x="93124" y="26293"/>
                    <a:pt x="93124" y="26293"/>
                    <a:pt x="101061" y="26293"/>
                  </a:cubicBezTo>
                  <a:cubicBezTo>
                    <a:pt x="101061" y="26293"/>
                    <a:pt x="101061" y="26293"/>
                    <a:pt x="101061" y="21034"/>
                  </a:cubicBezTo>
                  <a:cubicBezTo>
                    <a:pt x="101061" y="9202"/>
                    <a:pt x="110321" y="0"/>
                    <a:pt x="12222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5" name="任意多边形: 形状 14"/>
            <p:cNvSpPr/>
            <p:nvPr/>
          </p:nvSpPr>
          <p:spPr bwMode="auto">
            <a:xfrm>
              <a:off x="2738532" y="3596236"/>
              <a:ext cx="263228" cy="336612"/>
            </a:xfrm>
            <a:custGeom>
              <a:avLst/>
              <a:gdLst>
                <a:gd name="connsiteX0" fmla="*/ 108688 w 261938"/>
                <a:gd name="connsiteY0" fmla="*/ 293688 h 334963"/>
                <a:gd name="connsiteX1" fmla="*/ 74612 w 261938"/>
                <a:gd name="connsiteY1" fmla="*/ 323851 h 334963"/>
                <a:gd name="connsiteX2" fmla="*/ 187325 w 261938"/>
                <a:gd name="connsiteY2" fmla="*/ 323851 h 334963"/>
                <a:gd name="connsiteX3" fmla="*/ 153249 w 261938"/>
                <a:gd name="connsiteY3" fmla="*/ 293688 h 334963"/>
                <a:gd name="connsiteX4" fmla="*/ 108688 w 261938"/>
                <a:gd name="connsiteY4" fmla="*/ 293688 h 334963"/>
                <a:gd name="connsiteX5" fmla="*/ 14287 w 261938"/>
                <a:gd name="connsiteY5" fmla="*/ 134938 h 334963"/>
                <a:gd name="connsiteX6" fmla="*/ 131762 w 261938"/>
                <a:gd name="connsiteY6" fmla="*/ 247651 h 334963"/>
                <a:gd name="connsiteX7" fmla="*/ 249237 w 261938"/>
                <a:gd name="connsiteY7" fmla="*/ 134938 h 334963"/>
                <a:gd name="connsiteX8" fmla="*/ 177960 w 261938"/>
                <a:gd name="connsiteY8" fmla="*/ 134938 h 334963"/>
                <a:gd name="connsiteX9" fmla="*/ 131762 w 261938"/>
                <a:gd name="connsiteY9" fmla="*/ 176045 h 334963"/>
                <a:gd name="connsiteX10" fmla="*/ 85564 w 261938"/>
                <a:gd name="connsiteY10" fmla="*/ 134938 h 334963"/>
                <a:gd name="connsiteX11" fmla="*/ 14287 w 261938"/>
                <a:gd name="connsiteY11" fmla="*/ 134938 h 334963"/>
                <a:gd name="connsiteX12" fmla="*/ 130493 w 261938"/>
                <a:gd name="connsiteY12" fmla="*/ 104775 h 334963"/>
                <a:gd name="connsiteX13" fmla="*/ 157163 w 261938"/>
                <a:gd name="connsiteY13" fmla="*/ 129911 h 334963"/>
                <a:gd name="connsiteX14" fmla="*/ 150496 w 261938"/>
                <a:gd name="connsiteY14" fmla="*/ 134938 h 334963"/>
                <a:gd name="connsiteX15" fmla="*/ 143828 w 261938"/>
                <a:gd name="connsiteY15" fmla="*/ 129911 h 334963"/>
                <a:gd name="connsiteX16" fmla="*/ 130493 w 261938"/>
                <a:gd name="connsiteY16" fmla="*/ 117343 h 334963"/>
                <a:gd name="connsiteX17" fmla="*/ 123825 w 261938"/>
                <a:gd name="connsiteY17" fmla="*/ 111059 h 334963"/>
                <a:gd name="connsiteX18" fmla="*/ 130493 w 261938"/>
                <a:gd name="connsiteY18" fmla="*/ 104775 h 334963"/>
                <a:gd name="connsiteX19" fmla="*/ 130969 w 261938"/>
                <a:gd name="connsiteY19" fmla="*/ 96838 h 334963"/>
                <a:gd name="connsiteX20" fmla="*/ 96837 w 261938"/>
                <a:gd name="connsiteY20" fmla="*/ 130970 h 334963"/>
                <a:gd name="connsiteX21" fmla="*/ 130969 w 261938"/>
                <a:gd name="connsiteY21" fmla="*/ 165102 h 334963"/>
                <a:gd name="connsiteX22" fmla="*/ 165101 w 261938"/>
                <a:gd name="connsiteY22" fmla="*/ 130970 h 334963"/>
                <a:gd name="connsiteX23" fmla="*/ 130969 w 261938"/>
                <a:gd name="connsiteY23" fmla="*/ 96838 h 334963"/>
                <a:gd name="connsiteX24" fmla="*/ 86008 w 261938"/>
                <a:gd name="connsiteY24" fmla="*/ 22225 h 334963"/>
                <a:gd name="connsiteX25" fmla="*/ 14287 w 261938"/>
                <a:gd name="connsiteY25" fmla="*/ 123825 h 334963"/>
                <a:gd name="connsiteX26" fmla="*/ 84704 w 261938"/>
                <a:gd name="connsiteY26" fmla="*/ 123825 h 334963"/>
                <a:gd name="connsiteX27" fmla="*/ 123825 w 261938"/>
                <a:gd name="connsiteY27" fmla="*/ 82921 h 334963"/>
                <a:gd name="connsiteX28" fmla="*/ 123825 w 261938"/>
                <a:gd name="connsiteY28" fmla="*/ 53893 h 334963"/>
                <a:gd name="connsiteX29" fmla="*/ 86008 w 261938"/>
                <a:gd name="connsiteY29" fmla="*/ 22225 h 334963"/>
                <a:gd name="connsiteX30" fmla="*/ 176477 w 261938"/>
                <a:gd name="connsiteY30" fmla="*/ 22225 h 334963"/>
                <a:gd name="connsiteX31" fmla="*/ 138112 w 261938"/>
                <a:gd name="connsiteY31" fmla="*/ 53893 h 334963"/>
                <a:gd name="connsiteX32" fmla="*/ 138112 w 261938"/>
                <a:gd name="connsiteY32" fmla="*/ 82921 h 334963"/>
                <a:gd name="connsiteX33" fmla="*/ 177800 w 261938"/>
                <a:gd name="connsiteY33" fmla="*/ 123825 h 334963"/>
                <a:gd name="connsiteX34" fmla="*/ 249237 w 261938"/>
                <a:gd name="connsiteY34" fmla="*/ 123825 h 334963"/>
                <a:gd name="connsiteX35" fmla="*/ 176477 w 261938"/>
                <a:gd name="connsiteY35" fmla="*/ 22225 h 334963"/>
                <a:gd name="connsiteX36" fmla="*/ 130969 w 261938"/>
                <a:gd name="connsiteY36" fmla="*/ 12700 h 334963"/>
                <a:gd name="connsiteX37" fmla="*/ 98425 w 261938"/>
                <a:gd name="connsiteY37" fmla="*/ 16813 h 334963"/>
                <a:gd name="connsiteX38" fmla="*/ 130969 w 261938"/>
                <a:gd name="connsiteY38" fmla="*/ 42863 h 334963"/>
                <a:gd name="connsiteX39" fmla="*/ 163513 w 261938"/>
                <a:gd name="connsiteY39" fmla="*/ 16813 h 334963"/>
                <a:gd name="connsiteX40" fmla="*/ 130969 w 261938"/>
                <a:gd name="connsiteY40" fmla="*/ 12700 h 334963"/>
                <a:gd name="connsiteX41" fmla="*/ 130969 w 261938"/>
                <a:gd name="connsiteY41" fmla="*/ 0 h 334963"/>
                <a:gd name="connsiteX42" fmla="*/ 261938 w 261938"/>
                <a:gd name="connsiteY42" fmla="*/ 130044 h 334963"/>
                <a:gd name="connsiteX43" fmla="*/ 137584 w 261938"/>
                <a:gd name="connsiteY43" fmla="*/ 258775 h 334963"/>
                <a:gd name="connsiteX44" fmla="*/ 137584 w 261938"/>
                <a:gd name="connsiteY44" fmla="*/ 281106 h 334963"/>
                <a:gd name="connsiteX45" fmla="*/ 153459 w 261938"/>
                <a:gd name="connsiteY45" fmla="*/ 281106 h 334963"/>
                <a:gd name="connsiteX46" fmla="*/ 201084 w 261938"/>
                <a:gd name="connsiteY46" fmla="*/ 327082 h 334963"/>
                <a:gd name="connsiteX47" fmla="*/ 201084 w 261938"/>
                <a:gd name="connsiteY47" fmla="*/ 328395 h 334963"/>
                <a:gd name="connsiteX48" fmla="*/ 194469 w 261938"/>
                <a:gd name="connsiteY48" fmla="*/ 334963 h 334963"/>
                <a:gd name="connsiteX49" fmla="*/ 67469 w 261938"/>
                <a:gd name="connsiteY49" fmla="*/ 334963 h 334963"/>
                <a:gd name="connsiteX50" fmla="*/ 60854 w 261938"/>
                <a:gd name="connsiteY50" fmla="*/ 328395 h 334963"/>
                <a:gd name="connsiteX51" fmla="*/ 60854 w 261938"/>
                <a:gd name="connsiteY51" fmla="*/ 327082 h 334963"/>
                <a:gd name="connsiteX52" fmla="*/ 108479 w 261938"/>
                <a:gd name="connsiteY52" fmla="*/ 281106 h 334963"/>
                <a:gd name="connsiteX53" fmla="*/ 124355 w 261938"/>
                <a:gd name="connsiteY53" fmla="*/ 281106 h 334963"/>
                <a:gd name="connsiteX54" fmla="*/ 124355 w 261938"/>
                <a:gd name="connsiteY54" fmla="*/ 258775 h 334963"/>
                <a:gd name="connsiteX55" fmla="*/ 0 w 261938"/>
                <a:gd name="connsiteY55" fmla="*/ 130044 h 334963"/>
                <a:gd name="connsiteX56" fmla="*/ 130969 w 261938"/>
                <a:gd name="connsiteY56" fmla="*/ 0 h 3349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261938" h="334963">
                  <a:moveTo>
                    <a:pt x="108688" y="293688"/>
                  </a:moveTo>
                  <a:cubicBezTo>
                    <a:pt x="91650" y="293688"/>
                    <a:pt x="77233" y="306802"/>
                    <a:pt x="74612" y="323851"/>
                  </a:cubicBezTo>
                  <a:cubicBezTo>
                    <a:pt x="74612" y="323851"/>
                    <a:pt x="74612" y="323851"/>
                    <a:pt x="187325" y="323851"/>
                  </a:cubicBezTo>
                  <a:cubicBezTo>
                    <a:pt x="184704" y="306802"/>
                    <a:pt x="170287" y="293688"/>
                    <a:pt x="153249" y="293688"/>
                  </a:cubicBezTo>
                  <a:cubicBezTo>
                    <a:pt x="153249" y="293688"/>
                    <a:pt x="153249" y="293688"/>
                    <a:pt x="108688" y="293688"/>
                  </a:cubicBezTo>
                  <a:close/>
                  <a:moveTo>
                    <a:pt x="14287" y="134938"/>
                  </a:moveTo>
                  <a:cubicBezTo>
                    <a:pt x="18247" y="197262"/>
                    <a:pt x="69724" y="247651"/>
                    <a:pt x="131762" y="247651"/>
                  </a:cubicBezTo>
                  <a:cubicBezTo>
                    <a:pt x="193800" y="247651"/>
                    <a:pt x="245277" y="197262"/>
                    <a:pt x="249237" y="134938"/>
                  </a:cubicBezTo>
                  <a:cubicBezTo>
                    <a:pt x="249237" y="134938"/>
                    <a:pt x="249237" y="134938"/>
                    <a:pt x="177960" y="134938"/>
                  </a:cubicBezTo>
                  <a:cubicBezTo>
                    <a:pt x="175320" y="158807"/>
                    <a:pt x="155521" y="176045"/>
                    <a:pt x="131762" y="176045"/>
                  </a:cubicBezTo>
                  <a:cubicBezTo>
                    <a:pt x="108003" y="176045"/>
                    <a:pt x="88204" y="158807"/>
                    <a:pt x="85564" y="134938"/>
                  </a:cubicBezTo>
                  <a:cubicBezTo>
                    <a:pt x="85564" y="134938"/>
                    <a:pt x="85564" y="134938"/>
                    <a:pt x="14287" y="134938"/>
                  </a:cubicBezTo>
                  <a:close/>
                  <a:moveTo>
                    <a:pt x="130493" y="104775"/>
                  </a:moveTo>
                  <a:cubicBezTo>
                    <a:pt x="145162" y="104775"/>
                    <a:pt x="157163" y="116086"/>
                    <a:pt x="157163" y="129911"/>
                  </a:cubicBezTo>
                  <a:cubicBezTo>
                    <a:pt x="157163" y="132424"/>
                    <a:pt x="154496" y="134938"/>
                    <a:pt x="150496" y="134938"/>
                  </a:cubicBezTo>
                  <a:cubicBezTo>
                    <a:pt x="146495" y="134938"/>
                    <a:pt x="143828" y="132424"/>
                    <a:pt x="143828" y="129911"/>
                  </a:cubicBezTo>
                  <a:cubicBezTo>
                    <a:pt x="143828" y="122370"/>
                    <a:pt x="138494" y="117343"/>
                    <a:pt x="130493" y="117343"/>
                  </a:cubicBezTo>
                  <a:cubicBezTo>
                    <a:pt x="126492" y="117343"/>
                    <a:pt x="123825" y="113573"/>
                    <a:pt x="123825" y="111059"/>
                  </a:cubicBezTo>
                  <a:cubicBezTo>
                    <a:pt x="123825" y="107289"/>
                    <a:pt x="126492" y="104775"/>
                    <a:pt x="130493" y="104775"/>
                  </a:cubicBezTo>
                  <a:close/>
                  <a:moveTo>
                    <a:pt x="130969" y="96838"/>
                  </a:moveTo>
                  <a:cubicBezTo>
                    <a:pt x="112118" y="96838"/>
                    <a:pt x="96837" y="112119"/>
                    <a:pt x="96837" y="130970"/>
                  </a:cubicBezTo>
                  <a:cubicBezTo>
                    <a:pt x="96837" y="149821"/>
                    <a:pt x="112118" y="165102"/>
                    <a:pt x="130969" y="165102"/>
                  </a:cubicBezTo>
                  <a:cubicBezTo>
                    <a:pt x="149820" y="165102"/>
                    <a:pt x="165101" y="149821"/>
                    <a:pt x="165101" y="130970"/>
                  </a:cubicBezTo>
                  <a:cubicBezTo>
                    <a:pt x="165101" y="112119"/>
                    <a:pt x="149820" y="96838"/>
                    <a:pt x="130969" y="96838"/>
                  </a:cubicBezTo>
                  <a:close/>
                  <a:moveTo>
                    <a:pt x="86008" y="22225"/>
                  </a:moveTo>
                  <a:cubicBezTo>
                    <a:pt x="45583" y="38059"/>
                    <a:pt x="16895" y="77643"/>
                    <a:pt x="14287" y="123825"/>
                  </a:cubicBezTo>
                  <a:cubicBezTo>
                    <a:pt x="14287" y="123825"/>
                    <a:pt x="14287" y="123825"/>
                    <a:pt x="84704" y="123825"/>
                  </a:cubicBezTo>
                  <a:cubicBezTo>
                    <a:pt x="87312" y="102713"/>
                    <a:pt x="102960" y="85560"/>
                    <a:pt x="123825" y="82921"/>
                  </a:cubicBezTo>
                  <a:cubicBezTo>
                    <a:pt x="123825" y="82921"/>
                    <a:pt x="123825" y="82921"/>
                    <a:pt x="123825" y="53893"/>
                  </a:cubicBezTo>
                  <a:cubicBezTo>
                    <a:pt x="105568" y="51254"/>
                    <a:pt x="91224" y="39378"/>
                    <a:pt x="86008" y="22225"/>
                  </a:cubicBezTo>
                  <a:close/>
                  <a:moveTo>
                    <a:pt x="176477" y="22225"/>
                  </a:moveTo>
                  <a:cubicBezTo>
                    <a:pt x="171185" y="39378"/>
                    <a:pt x="156633" y="51254"/>
                    <a:pt x="138112" y="53893"/>
                  </a:cubicBezTo>
                  <a:cubicBezTo>
                    <a:pt x="138112" y="53893"/>
                    <a:pt x="138112" y="53893"/>
                    <a:pt x="138112" y="82921"/>
                  </a:cubicBezTo>
                  <a:cubicBezTo>
                    <a:pt x="159279" y="85560"/>
                    <a:pt x="175154" y="102713"/>
                    <a:pt x="177800" y="123825"/>
                  </a:cubicBezTo>
                  <a:cubicBezTo>
                    <a:pt x="177800" y="123825"/>
                    <a:pt x="177800" y="123825"/>
                    <a:pt x="249237" y="123825"/>
                  </a:cubicBezTo>
                  <a:cubicBezTo>
                    <a:pt x="246591" y="77643"/>
                    <a:pt x="217487" y="38059"/>
                    <a:pt x="176477" y="22225"/>
                  </a:cubicBezTo>
                  <a:close/>
                  <a:moveTo>
                    <a:pt x="130969" y="12700"/>
                  </a:moveTo>
                  <a:cubicBezTo>
                    <a:pt x="119253" y="12700"/>
                    <a:pt x="108839" y="14071"/>
                    <a:pt x="98425" y="16813"/>
                  </a:cubicBezTo>
                  <a:cubicBezTo>
                    <a:pt x="102330" y="31895"/>
                    <a:pt x="115348" y="42863"/>
                    <a:pt x="130969" y="42863"/>
                  </a:cubicBezTo>
                  <a:cubicBezTo>
                    <a:pt x="146590" y="42863"/>
                    <a:pt x="159608" y="31895"/>
                    <a:pt x="163513" y="16813"/>
                  </a:cubicBezTo>
                  <a:cubicBezTo>
                    <a:pt x="153099" y="14071"/>
                    <a:pt x="142685" y="12700"/>
                    <a:pt x="130969" y="12700"/>
                  </a:cubicBezTo>
                  <a:close/>
                  <a:moveTo>
                    <a:pt x="130969" y="0"/>
                  </a:moveTo>
                  <a:cubicBezTo>
                    <a:pt x="202407" y="0"/>
                    <a:pt x="261938" y="57798"/>
                    <a:pt x="261938" y="130044"/>
                  </a:cubicBezTo>
                  <a:cubicBezTo>
                    <a:pt x="261938" y="198351"/>
                    <a:pt x="206376" y="256148"/>
                    <a:pt x="137584" y="258775"/>
                  </a:cubicBezTo>
                  <a:cubicBezTo>
                    <a:pt x="137584" y="258775"/>
                    <a:pt x="137584" y="258775"/>
                    <a:pt x="137584" y="281106"/>
                  </a:cubicBezTo>
                  <a:cubicBezTo>
                    <a:pt x="137584" y="281106"/>
                    <a:pt x="137584" y="281106"/>
                    <a:pt x="153459" y="281106"/>
                  </a:cubicBezTo>
                  <a:cubicBezTo>
                    <a:pt x="179917" y="281106"/>
                    <a:pt x="201084" y="300810"/>
                    <a:pt x="201084" y="327082"/>
                  </a:cubicBezTo>
                  <a:cubicBezTo>
                    <a:pt x="201084" y="327082"/>
                    <a:pt x="201084" y="327082"/>
                    <a:pt x="201084" y="328395"/>
                  </a:cubicBezTo>
                  <a:cubicBezTo>
                    <a:pt x="201084" y="332336"/>
                    <a:pt x="198438" y="334963"/>
                    <a:pt x="194469" y="334963"/>
                  </a:cubicBezTo>
                  <a:cubicBezTo>
                    <a:pt x="194469" y="334963"/>
                    <a:pt x="194469" y="334963"/>
                    <a:pt x="67469" y="334963"/>
                  </a:cubicBezTo>
                  <a:cubicBezTo>
                    <a:pt x="63500" y="334963"/>
                    <a:pt x="60854" y="332336"/>
                    <a:pt x="60854" y="328395"/>
                  </a:cubicBezTo>
                  <a:cubicBezTo>
                    <a:pt x="60854" y="328395"/>
                    <a:pt x="60854" y="328395"/>
                    <a:pt x="60854" y="327082"/>
                  </a:cubicBezTo>
                  <a:cubicBezTo>
                    <a:pt x="60854" y="300810"/>
                    <a:pt x="82021" y="281106"/>
                    <a:pt x="108479" y="281106"/>
                  </a:cubicBezTo>
                  <a:cubicBezTo>
                    <a:pt x="108479" y="281106"/>
                    <a:pt x="108479" y="281106"/>
                    <a:pt x="124355" y="281106"/>
                  </a:cubicBezTo>
                  <a:cubicBezTo>
                    <a:pt x="124355" y="281106"/>
                    <a:pt x="124355" y="281106"/>
                    <a:pt x="124355" y="258775"/>
                  </a:cubicBezTo>
                  <a:cubicBezTo>
                    <a:pt x="55562" y="256148"/>
                    <a:pt x="0" y="198351"/>
                    <a:pt x="0" y="130044"/>
                  </a:cubicBezTo>
                  <a:cubicBezTo>
                    <a:pt x="0" y="57798"/>
                    <a:pt x="59531" y="0"/>
                    <a:pt x="130969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6" name="任意多边形: 形状 15"/>
            <p:cNvSpPr/>
            <p:nvPr/>
          </p:nvSpPr>
          <p:spPr bwMode="auto">
            <a:xfrm>
              <a:off x="2736384" y="4749700"/>
              <a:ext cx="271984" cy="270706"/>
            </a:xfrm>
            <a:custGeom>
              <a:avLst/>
              <a:gdLst>
                <a:gd name="T0" fmla="*/ 242 w 256"/>
                <a:gd name="T1" fmla="*/ 121 h 256"/>
                <a:gd name="T2" fmla="*/ 239 w 256"/>
                <a:gd name="T3" fmla="*/ 104 h 256"/>
                <a:gd name="T4" fmla="*/ 210 w 256"/>
                <a:gd name="T5" fmla="*/ 114 h 256"/>
                <a:gd name="T6" fmla="*/ 183 w 256"/>
                <a:gd name="T7" fmla="*/ 121 h 256"/>
                <a:gd name="T8" fmla="*/ 220 w 256"/>
                <a:gd name="T9" fmla="*/ 72 h 256"/>
                <a:gd name="T10" fmla="*/ 208 w 256"/>
                <a:gd name="T11" fmla="*/ 58 h 256"/>
                <a:gd name="T12" fmla="*/ 210 w 256"/>
                <a:gd name="T13" fmla="*/ 36 h 256"/>
                <a:gd name="T14" fmla="*/ 191 w 256"/>
                <a:gd name="T15" fmla="*/ 29 h 256"/>
                <a:gd name="T16" fmla="*/ 135 w 256"/>
                <a:gd name="T17" fmla="*/ 111 h 256"/>
                <a:gd name="T18" fmla="*/ 152 w 256"/>
                <a:gd name="T19" fmla="*/ 46 h 256"/>
                <a:gd name="T20" fmla="*/ 135 w 256"/>
                <a:gd name="T21" fmla="*/ 34 h 256"/>
                <a:gd name="T22" fmla="*/ 142 w 256"/>
                <a:gd name="T23" fmla="*/ 7 h 256"/>
                <a:gd name="T24" fmla="*/ 128 w 256"/>
                <a:gd name="T25" fmla="*/ 0 h 256"/>
                <a:gd name="T26" fmla="*/ 114 w 256"/>
                <a:gd name="T27" fmla="*/ 7 h 256"/>
                <a:gd name="T28" fmla="*/ 121 w 256"/>
                <a:gd name="T29" fmla="*/ 34 h 256"/>
                <a:gd name="T30" fmla="*/ 104 w 256"/>
                <a:gd name="T31" fmla="*/ 46 h 256"/>
                <a:gd name="T32" fmla="*/ 121 w 256"/>
                <a:gd name="T33" fmla="*/ 111 h 256"/>
                <a:gd name="T34" fmla="*/ 65 w 256"/>
                <a:gd name="T35" fmla="*/ 29 h 256"/>
                <a:gd name="T36" fmla="*/ 46 w 256"/>
                <a:gd name="T37" fmla="*/ 36 h 256"/>
                <a:gd name="T38" fmla="*/ 48 w 256"/>
                <a:gd name="T39" fmla="*/ 58 h 256"/>
                <a:gd name="T40" fmla="*/ 36 w 256"/>
                <a:gd name="T41" fmla="*/ 72 h 256"/>
                <a:gd name="T42" fmla="*/ 73 w 256"/>
                <a:gd name="T43" fmla="*/ 121 h 256"/>
                <a:gd name="T44" fmla="*/ 46 w 256"/>
                <a:gd name="T45" fmla="*/ 114 h 256"/>
                <a:gd name="T46" fmla="*/ 17 w 256"/>
                <a:gd name="T47" fmla="*/ 104 h 256"/>
                <a:gd name="T48" fmla="*/ 14 w 256"/>
                <a:gd name="T49" fmla="*/ 121 h 256"/>
                <a:gd name="T50" fmla="*/ 7 w 256"/>
                <a:gd name="T51" fmla="*/ 135 h 256"/>
                <a:gd name="T52" fmla="*/ 7 w 256"/>
                <a:gd name="T53" fmla="*/ 152 h 256"/>
                <a:gd name="T54" fmla="*/ 34 w 256"/>
                <a:gd name="T55" fmla="*/ 135 h 256"/>
                <a:gd name="T56" fmla="*/ 46 w 256"/>
                <a:gd name="T57" fmla="*/ 152 h 256"/>
                <a:gd name="T58" fmla="*/ 73 w 256"/>
                <a:gd name="T59" fmla="*/ 135 h 256"/>
                <a:gd name="T60" fmla="*/ 36 w 256"/>
                <a:gd name="T61" fmla="*/ 184 h 256"/>
                <a:gd name="T62" fmla="*/ 48 w 256"/>
                <a:gd name="T63" fmla="*/ 198 h 256"/>
                <a:gd name="T64" fmla="*/ 41 w 256"/>
                <a:gd name="T65" fmla="*/ 222 h 256"/>
                <a:gd name="T66" fmla="*/ 58 w 256"/>
                <a:gd name="T67" fmla="*/ 220 h 256"/>
                <a:gd name="T68" fmla="*/ 72 w 256"/>
                <a:gd name="T69" fmla="*/ 194 h 256"/>
                <a:gd name="T70" fmla="*/ 104 w 256"/>
                <a:gd name="T71" fmla="*/ 200 h 256"/>
                <a:gd name="T72" fmla="*/ 114 w 256"/>
                <a:gd name="T73" fmla="*/ 210 h 256"/>
                <a:gd name="T74" fmla="*/ 104 w 256"/>
                <a:gd name="T75" fmla="*/ 239 h 256"/>
                <a:gd name="T76" fmla="*/ 114 w 256"/>
                <a:gd name="T77" fmla="*/ 249 h 256"/>
                <a:gd name="T78" fmla="*/ 128 w 256"/>
                <a:gd name="T79" fmla="*/ 256 h 256"/>
                <a:gd name="T80" fmla="*/ 142 w 256"/>
                <a:gd name="T81" fmla="*/ 249 h 256"/>
                <a:gd name="T82" fmla="*/ 152 w 256"/>
                <a:gd name="T83" fmla="*/ 239 h 256"/>
                <a:gd name="T84" fmla="*/ 142 w 256"/>
                <a:gd name="T85" fmla="*/ 210 h 256"/>
                <a:gd name="T86" fmla="*/ 152 w 256"/>
                <a:gd name="T87" fmla="*/ 200 h 256"/>
                <a:gd name="T88" fmla="*/ 184 w 256"/>
                <a:gd name="T89" fmla="*/ 194 h 256"/>
                <a:gd name="T90" fmla="*/ 198 w 256"/>
                <a:gd name="T91" fmla="*/ 220 h 256"/>
                <a:gd name="T92" fmla="*/ 215 w 256"/>
                <a:gd name="T93" fmla="*/ 222 h 256"/>
                <a:gd name="T94" fmla="*/ 208 w 256"/>
                <a:gd name="T95" fmla="*/ 198 h 256"/>
                <a:gd name="T96" fmla="*/ 220 w 256"/>
                <a:gd name="T97" fmla="*/ 184 h 256"/>
                <a:gd name="T98" fmla="*/ 183 w 256"/>
                <a:gd name="T99" fmla="*/ 135 h 256"/>
                <a:gd name="T100" fmla="*/ 210 w 256"/>
                <a:gd name="T101" fmla="*/ 152 h 256"/>
                <a:gd name="T102" fmla="*/ 222 w 256"/>
                <a:gd name="T103" fmla="*/ 135 h 256"/>
                <a:gd name="T104" fmla="*/ 249 w 256"/>
                <a:gd name="T105" fmla="*/ 152 h 256"/>
                <a:gd name="T106" fmla="*/ 249 w 256"/>
                <a:gd name="T107" fmla="*/ 135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256" h="256">
                  <a:moveTo>
                    <a:pt x="256" y="128"/>
                  </a:moveTo>
                  <a:cubicBezTo>
                    <a:pt x="256" y="124"/>
                    <a:pt x="253" y="121"/>
                    <a:pt x="249" y="121"/>
                  </a:cubicBezTo>
                  <a:cubicBezTo>
                    <a:pt x="242" y="121"/>
                    <a:pt x="242" y="121"/>
                    <a:pt x="242" y="121"/>
                  </a:cubicBezTo>
                  <a:cubicBezTo>
                    <a:pt x="249" y="114"/>
                    <a:pt x="249" y="114"/>
                    <a:pt x="249" y="114"/>
                  </a:cubicBezTo>
                  <a:cubicBezTo>
                    <a:pt x="252" y="111"/>
                    <a:pt x="252" y="106"/>
                    <a:pt x="249" y="104"/>
                  </a:cubicBezTo>
                  <a:cubicBezTo>
                    <a:pt x="246" y="101"/>
                    <a:pt x="242" y="101"/>
                    <a:pt x="239" y="104"/>
                  </a:cubicBezTo>
                  <a:cubicBezTo>
                    <a:pt x="222" y="121"/>
                    <a:pt x="222" y="121"/>
                    <a:pt x="222" y="121"/>
                  </a:cubicBezTo>
                  <a:cubicBezTo>
                    <a:pt x="203" y="121"/>
                    <a:pt x="203" y="121"/>
                    <a:pt x="203" y="121"/>
                  </a:cubicBezTo>
                  <a:cubicBezTo>
                    <a:pt x="210" y="114"/>
                    <a:pt x="210" y="114"/>
                    <a:pt x="210" y="114"/>
                  </a:cubicBezTo>
                  <a:cubicBezTo>
                    <a:pt x="213" y="111"/>
                    <a:pt x="213" y="106"/>
                    <a:pt x="210" y="104"/>
                  </a:cubicBezTo>
                  <a:cubicBezTo>
                    <a:pt x="208" y="101"/>
                    <a:pt x="203" y="101"/>
                    <a:pt x="200" y="104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46" y="121"/>
                    <a:pt x="146" y="121"/>
                    <a:pt x="146" y="121"/>
                  </a:cubicBezTo>
                  <a:cubicBezTo>
                    <a:pt x="194" y="72"/>
                    <a:pt x="194" y="72"/>
                    <a:pt x="194" y="72"/>
                  </a:cubicBezTo>
                  <a:cubicBezTo>
                    <a:pt x="220" y="72"/>
                    <a:pt x="220" y="72"/>
                    <a:pt x="220" y="72"/>
                  </a:cubicBezTo>
                  <a:cubicBezTo>
                    <a:pt x="224" y="72"/>
                    <a:pt x="227" y="69"/>
                    <a:pt x="227" y="65"/>
                  </a:cubicBezTo>
                  <a:cubicBezTo>
                    <a:pt x="227" y="61"/>
                    <a:pt x="224" y="58"/>
                    <a:pt x="220" y="58"/>
                  </a:cubicBezTo>
                  <a:cubicBezTo>
                    <a:pt x="208" y="58"/>
                    <a:pt x="208" y="58"/>
                    <a:pt x="208" y="58"/>
                  </a:cubicBezTo>
                  <a:cubicBezTo>
                    <a:pt x="220" y="46"/>
                    <a:pt x="220" y="46"/>
                    <a:pt x="220" y="46"/>
                  </a:cubicBezTo>
                  <a:cubicBezTo>
                    <a:pt x="223" y="43"/>
                    <a:pt x="223" y="39"/>
                    <a:pt x="220" y="36"/>
                  </a:cubicBezTo>
                  <a:cubicBezTo>
                    <a:pt x="217" y="33"/>
                    <a:pt x="213" y="33"/>
                    <a:pt x="210" y="36"/>
                  </a:cubicBezTo>
                  <a:cubicBezTo>
                    <a:pt x="198" y="48"/>
                    <a:pt x="198" y="48"/>
                    <a:pt x="198" y="48"/>
                  </a:cubicBezTo>
                  <a:cubicBezTo>
                    <a:pt x="198" y="36"/>
                    <a:pt x="198" y="36"/>
                    <a:pt x="198" y="36"/>
                  </a:cubicBezTo>
                  <a:cubicBezTo>
                    <a:pt x="198" y="32"/>
                    <a:pt x="195" y="29"/>
                    <a:pt x="191" y="29"/>
                  </a:cubicBezTo>
                  <a:cubicBezTo>
                    <a:pt x="187" y="29"/>
                    <a:pt x="184" y="32"/>
                    <a:pt x="184" y="36"/>
                  </a:cubicBezTo>
                  <a:cubicBezTo>
                    <a:pt x="184" y="62"/>
                    <a:pt x="184" y="62"/>
                    <a:pt x="184" y="62"/>
                  </a:cubicBezTo>
                  <a:cubicBezTo>
                    <a:pt x="135" y="111"/>
                    <a:pt x="135" y="111"/>
                    <a:pt x="135" y="111"/>
                  </a:cubicBezTo>
                  <a:cubicBezTo>
                    <a:pt x="135" y="73"/>
                    <a:pt x="135" y="73"/>
                    <a:pt x="135" y="73"/>
                  </a:cubicBezTo>
                  <a:cubicBezTo>
                    <a:pt x="152" y="56"/>
                    <a:pt x="152" y="56"/>
                    <a:pt x="152" y="56"/>
                  </a:cubicBezTo>
                  <a:cubicBezTo>
                    <a:pt x="155" y="53"/>
                    <a:pt x="155" y="48"/>
                    <a:pt x="152" y="46"/>
                  </a:cubicBezTo>
                  <a:cubicBezTo>
                    <a:pt x="150" y="43"/>
                    <a:pt x="145" y="43"/>
                    <a:pt x="142" y="46"/>
                  </a:cubicBezTo>
                  <a:cubicBezTo>
                    <a:pt x="135" y="53"/>
                    <a:pt x="135" y="53"/>
                    <a:pt x="135" y="53"/>
                  </a:cubicBezTo>
                  <a:cubicBezTo>
                    <a:pt x="135" y="34"/>
                    <a:pt x="135" y="34"/>
                    <a:pt x="135" y="34"/>
                  </a:cubicBezTo>
                  <a:cubicBezTo>
                    <a:pt x="152" y="17"/>
                    <a:pt x="152" y="17"/>
                    <a:pt x="152" y="17"/>
                  </a:cubicBezTo>
                  <a:cubicBezTo>
                    <a:pt x="155" y="14"/>
                    <a:pt x="155" y="10"/>
                    <a:pt x="152" y="7"/>
                  </a:cubicBezTo>
                  <a:cubicBezTo>
                    <a:pt x="150" y="4"/>
                    <a:pt x="145" y="4"/>
                    <a:pt x="142" y="7"/>
                  </a:cubicBezTo>
                  <a:cubicBezTo>
                    <a:pt x="135" y="14"/>
                    <a:pt x="135" y="14"/>
                    <a:pt x="135" y="14"/>
                  </a:cubicBezTo>
                  <a:cubicBezTo>
                    <a:pt x="135" y="7"/>
                    <a:pt x="135" y="7"/>
                    <a:pt x="135" y="7"/>
                  </a:cubicBezTo>
                  <a:cubicBezTo>
                    <a:pt x="135" y="3"/>
                    <a:pt x="132" y="0"/>
                    <a:pt x="128" y="0"/>
                  </a:cubicBezTo>
                  <a:cubicBezTo>
                    <a:pt x="124" y="0"/>
                    <a:pt x="121" y="3"/>
                    <a:pt x="121" y="7"/>
                  </a:cubicBezTo>
                  <a:cubicBezTo>
                    <a:pt x="121" y="14"/>
                    <a:pt x="121" y="14"/>
                    <a:pt x="121" y="14"/>
                  </a:cubicBezTo>
                  <a:cubicBezTo>
                    <a:pt x="114" y="7"/>
                    <a:pt x="114" y="7"/>
                    <a:pt x="114" y="7"/>
                  </a:cubicBezTo>
                  <a:cubicBezTo>
                    <a:pt x="111" y="4"/>
                    <a:pt x="106" y="4"/>
                    <a:pt x="104" y="7"/>
                  </a:cubicBezTo>
                  <a:cubicBezTo>
                    <a:pt x="101" y="10"/>
                    <a:pt x="101" y="14"/>
                    <a:pt x="104" y="17"/>
                  </a:cubicBezTo>
                  <a:cubicBezTo>
                    <a:pt x="121" y="34"/>
                    <a:pt x="121" y="34"/>
                    <a:pt x="121" y="34"/>
                  </a:cubicBezTo>
                  <a:cubicBezTo>
                    <a:pt x="121" y="53"/>
                    <a:pt x="121" y="53"/>
                    <a:pt x="121" y="53"/>
                  </a:cubicBezTo>
                  <a:cubicBezTo>
                    <a:pt x="114" y="46"/>
                    <a:pt x="114" y="46"/>
                    <a:pt x="114" y="46"/>
                  </a:cubicBezTo>
                  <a:cubicBezTo>
                    <a:pt x="111" y="43"/>
                    <a:pt x="106" y="43"/>
                    <a:pt x="104" y="46"/>
                  </a:cubicBezTo>
                  <a:cubicBezTo>
                    <a:pt x="101" y="48"/>
                    <a:pt x="101" y="53"/>
                    <a:pt x="104" y="56"/>
                  </a:cubicBezTo>
                  <a:cubicBezTo>
                    <a:pt x="121" y="73"/>
                    <a:pt x="121" y="73"/>
                    <a:pt x="121" y="73"/>
                  </a:cubicBezTo>
                  <a:cubicBezTo>
                    <a:pt x="121" y="111"/>
                    <a:pt x="121" y="111"/>
                    <a:pt x="121" y="111"/>
                  </a:cubicBezTo>
                  <a:cubicBezTo>
                    <a:pt x="72" y="62"/>
                    <a:pt x="72" y="62"/>
                    <a:pt x="72" y="62"/>
                  </a:cubicBezTo>
                  <a:cubicBezTo>
                    <a:pt x="72" y="36"/>
                    <a:pt x="72" y="36"/>
                    <a:pt x="72" y="36"/>
                  </a:cubicBezTo>
                  <a:cubicBezTo>
                    <a:pt x="72" y="32"/>
                    <a:pt x="69" y="29"/>
                    <a:pt x="65" y="29"/>
                  </a:cubicBezTo>
                  <a:cubicBezTo>
                    <a:pt x="61" y="29"/>
                    <a:pt x="58" y="32"/>
                    <a:pt x="58" y="36"/>
                  </a:cubicBezTo>
                  <a:cubicBezTo>
                    <a:pt x="58" y="48"/>
                    <a:pt x="58" y="48"/>
                    <a:pt x="58" y="48"/>
                  </a:cubicBezTo>
                  <a:cubicBezTo>
                    <a:pt x="46" y="36"/>
                    <a:pt x="46" y="36"/>
                    <a:pt x="46" y="36"/>
                  </a:cubicBezTo>
                  <a:cubicBezTo>
                    <a:pt x="43" y="33"/>
                    <a:pt x="39" y="33"/>
                    <a:pt x="36" y="36"/>
                  </a:cubicBezTo>
                  <a:cubicBezTo>
                    <a:pt x="33" y="39"/>
                    <a:pt x="33" y="43"/>
                    <a:pt x="36" y="46"/>
                  </a:cubicBezTo>
                  <a:cubicBezTo>
                    <a:pt x="48" y="58"/>
                    <a:pt x="48" y="58"/>
                    <a:pt x="48" y="58"/>
                  </a:cubicBezTo>
                  <a:cubicBezTo>
                    <a:pt x="36" y="58"/>
                    <a:pt x="36" y="58"/>
                    <a:pt x="36" y="58"/>
                  </a:cubicBezTo>
                  <a:cubicBezTo>
                    <a:pt x="32" y="58"/>
                    <a:pt x="29" y="61"/>
                    <a:pt x="29" y="65"/>
                  </a:cubicBezTo>
                  <a:cubicBezTo>
                    <a:pt x="29" y="69"/>
                    <a:pt x="32" y="72"/>
                    <a:pt x="36" y="72"/>
                  </a:cubicBezTo>
                  <a:cubicBezTo>
                    <a:pt x="62" y="72"/>
                    <a:pt x="62" y="72"/>
                    <a:pt x="62" y="72"/>
                  </a:cubicBezTo>
                  <a:cubicBezTo>
                    <a:pt x="111" y="121"/>
                    <a:pt x="111" y="121"/>
                    <a:pt x="111" y="121"/>
                  </a:cubicBezTo>
                  <a:cubicBezTo>
                    <a:pt x="73" y="121"/>
                    <a:pt x="73" y="121"/>
                    <a:pt x="73" y="121"/>
                  </a:cubicBezTo>
                  <a:cubicBezTo>
                    <a:pt x="56" y="104"/>
                    <a:pt x="56" y="104"/>
                    <a:pt x="56" y="104"/>
                  </a:cubicBezTo>
                  <a:cubicBezTo>
                    <a:pt x="53" y="101"/>
                    <a:pt x="48" y="101"/>
                    <a:pt x="46" y="104"/>
                  </a:cubicBezTo>
                  <a:cubicBezTo>
                    <a:pt x="43" y="106"/>
                    <a:pt x="43" y="111"/>
                    <a:pt x="46" y="114"/>
                  </a:cubicBezTo>
                  <a:cubicBezTo>
                    <a:pt x="53" y="121"/>
                    <a:pt x="53" y="121"/>
                    <a:pt x="53" y="121"/>
                  </a:cubicBezTo>
                  <a:cubicBezTo>
                    <a:pt x="34" y="121"/>
                    <a:pt x="34" y="121"/>
                    <a:pt x="34" y="121"/>
                  </a:cubicBezTo>
                  <a:cubicBezTo>
                    <a:pt x="17" y="104"/>
                    <a:pt x="17" y="104"/>
                    <a:pt x="17" y="104"/>
                  </a:cubicBezTo>
                  <a:cubicBezTo>
                    <a:pt x="14" y="101"/>
                    <a:pt x="10" y="101"/>
                    <a:pt x="7" y="104"/>
                  </a:cubicBezTo>
                  <a:cubicBezTo>
                    <a:pt x="4" y="106"/>
                    <a:pt x="4" y="111"/>
                    <a:pt x="7" y="114"/>
                  </a:cubicBezTo>
                  <a:cubicBezTo>
                    <a:pt x="14" y="121"/>
                    <a:pt x="14" y="121"/>
                    <a:pt x="14" y="121"/>
                  </a:cubicBezTo>
                  <a:cubicBezTo>
                    <a:pt x="7" y="121"/>
                    <a:pt x="7" y="121"/>
                    <a:pt x="7" y="121"/>
                  </a:cubicBezTo>
                  <a:cubicBezTo>
                    <a:pt x="3" y="121"/>
                    <a:pt x="0" y="124"/>
                    <a:pt x="0" y="128"/>
                  </a:cubicBezTo>
                  <a:cubicBezTo>
                    <a:pt x="0" y="132"/>
                    <a:pt x="3" y="135"/>
                    <a:pt x="7" y="135"/>
                  </a:cubicBezTo>
                  <a:cubicBezTo>
                    <a:pt x="14" y="135"/>
                    <a:pt x="14" y="135"/>
                    <a:pt x="14" y="135"/>
                  </a:cubicBezTo>
                  <a:cubicBezTo>
                    <a:pt x="7" y="142"/>
                    <a:pt x="7" y="142"/>
                    <a:pt x="7" y="142"/>
                  </a:cubicBezTo>
                  <a:cubicBezTo>
                    <a:pt x="4" y="145"/>
                    <a:pt x="4" y="150"/>
                    <a:pt x="7" y="152"/>
                  </a:cubicBezTo>
                  <a:cubicBezTo>
                    <a:pt x="8" y="154"/>
                    <a:pt x="10" y="155"/>
                    <a:pt x="12" y="155"/>
                  </a:cubicBezTo>
                  <a:cubicBezTo>
                    <a:pt x="14" y="155"/>
                    <a:pt x="16" y="154"/>
                    <a:pt x="17" y="152"/>
                  </a:cubicBezTo>
                  <a:cubicBezTo>
                    <a:pt x="34" y="135"/>
                    <a:pt x="34" y="135"/>
                    <a:pt x="34" y="135"/>
                  </a:cubicBezTo>
                  <a:cubicBezTo>
                    <a:pt x="53" y="135"/>
                    <a:pt x="53" y="135"/>
                    <a:pt x="53" y="135"/>
                  </a:cubicBezTo>
                  <a:cubicBezTo>
                    <a:pt x="46" y="142"/>
                    <a:pt x="46" y="142"/>
                    <a:pt x="46" y="142"/>
                  </a:cubicBezTo>
                  <a:cubicBezTo>
                    <a:pt x="43" y="145"/>
                    <a:pt x="43" y="150"/>
                    <a:pt x="46" y="152"/>
                  </a:cubicBezTo>
                  <a:cubicBezTo>
                    <a:pt x="47" y="154"/>
                    <a:pt x="49" y="155"/>
                    <a:pt x="51" y="155"/>
                  </a:cubicBezTo>
                  <a:cubicBezTo>
                    <a:pt x="53" y="155"/>
                    <a:pt x="54" y="154"/>
                    <a:pt x="56" y="152"/>
                  </a:cubicBezTo>
                  <a:cubicBezTo>
                    <a:pt x="73" y="135"/>
                    <a:pt x="73" y="135"/>
                    <a:pt x="73" y="135"/>
                  </a:cubicBezTo>
                  <a:cubicBezTo>
                    <a:pt x="111" y="135"/>
                    <a:pt x="111" y="135"/>
                    <a:pt x="111" y="135"/>
                  </a:cubicBezTo>
                  <a:cubicBezTo>
                    <a:pt x="62" y="184"/>
                    <a:pt x="62" y="184"/>
                    <a:pt x="62" y="184"/>
                  </a:cubicBezTo>
                  <a:cubicBezTo>
                    <a:pt x="36" y="184"/>
                    <a:pt x="36" y="184"/>
                    <a:pt x="36" y="184"/>
                  </a:cubicBezTo>
                  <a:cubicBezTo>
                    <a:pt x="32" y="184"/>
                    <a:pt x="29" y="187"/>
                    <a:pt x="29" y="191"/>
                  </a:cubicBezTo>
                  <a:cubicBezTo>
                    <a:pt x="29" y="195"/>
                    <a:pt x="32" y="198"/>
                    <a:pt x="36" y="198"/>
                  </a:cubicBezTo>
                  <a:cubicBezTo>
                    <a:pt x="48" y="198"/>
                    <a:pt x="48" y="198"/>
                    <a:pt x="48" y="198"/>
                  </a:cubicBezTo>
                  <a:cubicBezTo>
                    <a:pt x="36" y="210"/>
                    <a:pt x="36" y="210"/>
                    <a:pt x="36" y="210"/>
                  </a:cubicBezTo>
                  <a:cubicBezTo>
                    <a:pt x="33" y="213"/>
                    <a:pt x="33" y="217"/>
                    <a:pt x="36" y="220"/>
                  </a:cubicBezTo>
                  <a:cubicBezTo>
                    <a:pt x="37" y="221"/>
                    <a:pt x="39" y="222"/>
                    <a:pt x="41" y="222"/>
                  </a:cubicBezTo>
                  <a:cubicBezTo>
                    <a:pt x="43" y="222"/>
                    <a:pt x="45" y="221"/>
                    <a:pt x="46" y="220"/>
                  </a:cubicBezTo>
                  <a:cubicBezTo>
                    <a:pt x="58" y="208"/>
                    <a:pt x="58" y="208"/>
                    <a:pt x="58" y="208"/>
                  </a:cubicBezTo>
                  <a:cubicBezTo>
                    <a:pt x="58" y="220"/>
                    <a:pt x="58" y="220"/>
                    <a:pt x="58" y="220"/>
                  </a:cubicBezTo>
                  <a:cubicBezTo>
                    <a:pt x="58" y="224"/>
                    <a:pt x="61" y="227"/>
                    <a:pt x="65" y="227"/>
                  </a:cubicBezTo>
                  <a:cubicBezTo>
                    <a:pt x="69" y="227"/>
                    <a:pt x="72" y="224"/>
                    <a:pt x="72" y="220"/>
                  </a:cubicBezTo>
                  <a:cubicBezTo>
                    <a:pt x="72" y="194"/>
                    <a:pt x="72" y="194"/>
                    <a:pt x="72" y="194"/>
                  </a:cubicBezTo>
                  <a:cubicBezTo>
                    <a:pt x="121" y="146"/>
                    <a:pt x="121" y="146"/>
                    <a:pt x="121" y="146"/>
                  </a:cubicBezTo>
                  <a:cubicBezTo>
                    <a:pt x="121" y="183"/>
                    <a:pt x="121" y="183"/>
                    <a:pt x="121" y="183"/>
                  </a:cubicBezTo>
                  <a:cubicBezTo>
                    <a:pt x="104" y="200"/>
                    <a:pt x="104" y="200"/>
                    <a:pt x="104" y="200"/>
                  </a:cubicBezTo>
                  <a:cubicBezTo>
                    <a:pt x="101" y="203"/>
                    <a:pt x="101" y="208"/>
                    <a:pt x="104" y="210"/>
                  </a:cubicBezTo>
                  <a:cubicBezTo>
                    <a:pt x="105" y="212"/>
                    <a:pt x="107" y="213"/>
                    <a:pt x="109" y="213"/>
                  </a:cubicBezTo>
                  <a:cubicBezTo>
                    <a:pt x="111" y="213"/>
                    <a:pt x="112" y="212"/>
                    <a:pt x="114" y="210"/>
                  </a:cubicBezTo>
                  <a:cubicBezTo>
                    <a:pt x="121" y="203"/>
                    <a:pt x="121" y="203"/>
                    <a:pt x="121" y="203"/>
                  </a:cubicBezTo>
                  <a:cubicBezTo>
                    <a:pt x="121" y="222"/>
                    <a:pt x="121" y="222"/>
                    <a:pt x="121" y="222"/>
                  </a:cubicBezTo>
                  <a:cubicBezTo>
                    <a:pt x="104" y="239"/>
                    <a:pt x="104" y="239"/>
                    <a:pt x="104" y="239"/>
                  </a:cubicBezTo>
                  <a:cubicBezTo>
                    <a:pt x="101" y="242"/>
                    <a:pt x="101" y="246"/>
                    <a:pt x="104" y="249"/>
                  </a:cubicBezTo>
                  <a:cubicBezTo>
                    <a:pt x="105" y="250"/>
                    <a:pt x="107" y="251"/>
                    <a:pt x="109" y="251"/>
                  </a:cubicBezTo>
                  <a:cubicBezTo>
                    <a:pt x="111" y="251"/>
                    <a:pt x="112" y="250"/>
                    <a:pt x="114" y="249"/>
                  </a:cubicBezTo>
                  <a:cubicBezTo>
                    <a:pt x="121" y="242"/>
                    <a:pt x="121" y="242"/>
                    <a:pt x="121" y="242"/>
                  </a:cubicBezTo>
                  <a:cubicBezTo>
                    <a:pt x="121" y="249"/>
                    <a:pt x="121" y="249"/>
                    <a:pt x="121" y="249"/>
                  </a:cubicBezTo>
                  <a:cubicBezTo>
                    <a:pt x="121" y="253"/>
                    <a:pt x="124" y="256"/>
                    <a:pt x="128" y="256"/>
                  </a:cubicBezTo>
                  <a:cubicBezTo>
                    <a:pt x="132" y="256"/>
                    <a:pt x="135" y="253"/>
                    <a:pt x="135" y="249"/>
                  </a:cubicBezTo>
                  <a:cubicBezTo>
                    <a:pt x="135" y="242"/>
                    <a:pt x="135" y="242"/>
                    <a:pt x="135" y="242"/>
                  </a:cubicBezTo>
                  <a:cubicBezTo>
                    <a:pt x="142" y="249"/>
                    <a:pt x="142" y="249"/>
                    <a:pt x="142" y="249"/>
                  </a:cubicBezTo>
                  <a:cubicBezTo>
                    <a:pt x="144" y="250"/>
                    <a:pt x="145" y="251"/>
                    <a:pt x="147" y="251"/>
                  </a:cubicBezTo>
                  <a:cubicBezTo>
                    <a:pt x="149" y="251"/>
                    <a:pt x="151" y="250"/>
                    <a:pt x="152" y="249"/>
                  </a:cubicBezTo>
                  <a:cubicBezTo>
                    <a:pt x="155" y="246"/>
                    <a:pt x="155" y="242"/>
                    <a:pt x="152" y="239"/>
                  </a:cubicBezTo>
                  <a:cubicBezTo>
                    <a:pt x="135" y="222"/>
                    <a:pt x="135" y="222"/>
                    <a:pt x="135" y="222"/>
                  </a:cubicBezTo>
                  <a:cubicBezTo>
                    <a:pt x="135" y="203"/>
                    <a:pt x="135" y="203"/>
                    <a:pt x="135" y="203"/>
                  </a:cubicBezTo>
                  <a:cubicBezTo>
                    <a:pt x="142" y="210"/>
                    <a:pt x="142" y="210"/>
                    <a:pt x="142" y="210"/>
                  </a:cubicBezTo>
                  <a:cubicBezTo>
                    <a:pt x="144" y="212"/>
                    <a:pt x="145" y="213"/>
                    <a:pt x="147" y="213"/>
                  </a:cubicBezTo>
                  <a:cubicBezTo>
                    <a:pt x="149" y="213"/>
                    <a:pt x="151" y="212"/>
                    <a:pt x="152" y="210"/>
                  </a:cubicBezTo>
                  <a:cubicBezTo>
                    <a:pt x="155" y="208"/>
                    <a:pt x="155" y="203"/>
                    <a:pt x="152" y="200"/>
                  </a:cubicBezTo>
                  <a:cubicBezTo>
                    <a:pt x="135" y="183"/>
                    <a:pt x="135" y="183"/>
                    <a:pt x="135" y="183"/>
                  </a:cubicBezTo>
                  <a:cubicBezTo>
                    <a:pt x="135" y="146"/>
                    <a:pt x="135" y="146"/>
                    <a:pt x="135" y="146"/>
                  </a:cubicBezTo>
                  <a:cubicBezTo>
                    <a:pt x="184" y="194"/>
                    <a:pt x="184" y="194"/>
                    <a:pt x="184" y="194"/>
                  </a:cubicBezTo>
                  <a:cubicBezTo>
                    <a:pt x="184" y="220"/>
                    <a:pt x="184" y="220"/>
                    <a:pt x="184" y="220"/>
                  </a:cubicBezTo>
                  <a:cubicBezTo>
                    <a:pt x="184" y="224"/>
                    <a:pt x="187" y="227"/>
                    <a:pt x="191" y="227"/>
                  </a:cubicBezTo>
                  <a:cubicBezTo>
                    <a:pt x="195" y="227"/>
                    <a:pt x="198" y="224"/>
                    <a:pt x="198" y="220"/>
                  </a:cubicBezTo>
                  <a:cubicBezTo>
                    <a:pt x="198" y="208"/>
                    <a:pt x="198" y="208"/>
                    <a:pt x="198" y="208"/>
                  </a:cubicBezTo>
                  <a:cubicBezTo>
                    <a:pt x="210" y="220"/>
                    <a:pt x="210" y="220"/>
                    <a:pt x="210" y="220"/>
                  </a:cubicBezTo>
                  <a:cubicBezTo>
                    <a:pt x="211" y="221"/>
                    <a:pt x="213" y="222"/>
                    <a:pt x="215" y="222"/>
                  </a:cubicBezTo>
                  <a:cubicBezTo>
                    <a:pt x="217" y="222"/>
                    <a:pt x="219" y="221"/>
                    <a:pt x="220" y="220"/>
                  </a:cubicBezTo>
                  <a:cubicBezTo>
                    <a:pt x="223" y="217"/>
                    <a:pt x="223" y="213"/>
                    <a:pt x="220" y="210"/>
                  </a:cubicBezTo>
                  <a:cubicBezTo>
                    <a:pt x="208" y="198"/>
                    <a:pt x="208" y="198"/>
                    <a:pt x="208" y="198"/>
                  </a:cubicBezTo>
                  <a:cubicBezTo>
                    <a:pt x="220" y="198"/>
                    <a:pt x="220" y="198"/>
                    <a:pt x="220" y="198"/>
                  </a:cubicBezTo>
                  <a:cubicBezTo>
                    <a:pt x="224" y="198"/>
                    <a:pt x="227" y="195"/>
                    <a:pt x="227" y="191"/>
                  </a:cubicBezTo>
                  <a:cubicBezTo>
                    <a:pt x="227" y="187"/>
                    <a:pt x="224" y="184"/>
                    <a:pt x="220" y="184"/>
                  </a:cubicBezTo>
                  <a:cubicBezTo>
                    <a:pt x="194" y="184"/>
                    <a:pt x="194" y="184"/>
                    <a:pt x="194" y="184"/>
                  </a:cubicBezTo>
                  <a:cubicBezTo>
                    <a:pt x="146" y="135"/>
                    <a:pt x="146" y="135"/>
                    <a:pt x="146" y="135"/>
                  </a:cubicBezTo>
                  <a:cubicBezTo>
                    <a:pt x="183" y="135"/>
                    <a:pt x="183" y="135"/>
                    <a:pt x="183" y="135"/>
                  </a:cubicBezTo>
                  <a:cubicBezTo>
                    <a:pt x="200" y="152"/>
                    <a:pt x="200" y="152"/>
                    <a:pt x="200" y="152"/>
                  </a:cubicBezTo>
                  <a:cubicBezTo>
                    <a:pt x="202" y="154"/>
                    <a:pt x="203" y="155"/>
                    <a:pt x="205" y="155"/>
                  </a:cubicBezTo>
                  <a:cubicBezTo>
                    <a:pt x="207" y="155"/>
                    <a:pt x="209" y="154"/>
                    <a:pt x="210" y="152"/>
                  </a:cubicBezTo>
                  <a:cubicBezTo>
                    <a:pt x="213" y="150"/>
                    <a:pt x="213" y="145"/>
                    <a:pt x="210" y="142"/>
                  </a:cubicBezTo>
                  <a:cubicBezTo>
                    <a:pt x="203" y="135"/>
                    <a:pt x="203" y="135"/>
                    <a:pt x="203" y="135"/>
                  </a:cubicBezTo>
                  <a:cubicBezTo>
                    <a:pt x="222" y="135"/>
                    <a:pt x="222" y="135"/>
                    <a:pt x="222" y="135"/>
                  </a:cubicBezTo>
                  <a:cubicBezTo>
                    <a:pt x="239" y="152"/>
                    <a:pt x="239" y="152"/>
                    <a:pt x="239" y="152"/>
                  </a:cubicBezTo>
                  <a:cubicBezTo>
                    <a:pt x="240" y="154"/>
                    <a:pt x="242" y="155"/>
                    <a:pt x="244" y="155"/>
                  </a:cubicBezTo>
                  <a:cubicBezTo>
                    <a:pt x="246" y="155"/>
                    <a:pt x="248" y="154"/>
                    <a:pt x="249" y="152"/>
                  </a:cubicBezTo>
                  <a:cubicBezTo>
                    <a:pt x="252" y="150"/>
                    <a:pt x="252" y="145"/>
                    <a:pt x="249" y="142"/>
                  </a:cubicBezTo>
                  <a:cubicBezTo>
                    <a:pt x="242" y="135"/>
                    <a:pt x="242" y="135"/>
                    <a:pt x="242" y="135"/>
                  </a:cubicBezTo>
                  <a:cubicBezTo>
                    <a:pt x="249" y="135"/>
                    <a:pt x="249" y="135"/>
                    <a:pt x="249" y="135"/>
                  </a:cubicBezTo>
                  <a:cubicBezTo>
                    <a:pt x="253" y="135"/>
                    <a:pt x="256" y="132"/>
                    <a:pt x="256" y="12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="ctr"/>
            <a:lstStyle/>
            <a:p>
              <a:pPr algn="ctr"/>
            </a:p>
          </p:txBody>
        </p:sp>
        <p:sp>
          <p:nvSpPr>
            <p:cNvPr id="17" name="文本框 33"/>
            <p:cNvSpPr txBox="1"/>
            <p:nvPr/>
          </p:nvSpPr>
          <p:spPr>
            <a:xfrm>
              <a:off x="3285039" y="2327289"/>
              <a:ext cx="1777276" cy="242864"/>
            </a:xfrm>
            <a:prstGeom prst="rect">
              <a:avLst/>
            </a:prstGeom>
            <a:noFill/>
          </p:spPr>
          <p:txBody>
            <a:bodyPr wrap="none" lIns="0" tIns="0" rIns="0" bIns="0" anchor="ctr" anchorCtr="1">
              <a:normAutofit lnSpcReduction="10000"/>
            </a:bodyPr>
            <a:lstStyle/>
            <a:p>
              <a:pPr algn="ctr"/>
              <a:r>
                <a:rPr lang="zh-CN" altLang="en-US" sz="1600" b="1" dirty="0">
                  <a:solidFill>
                    <a:schemeClr val="bg1"/>
                  </a:solidFill>
                </a:rPr>
                <a:t>输入标题文本</a:t>
              </a:r>
              <a:endParaRPr lang="zh-CN" altLang="en-US" sz="1600" b="1" dirty="0">
                <a:solidFill>
                  <a:schemeClr val="bg1"/>
                </a:solidFill>
              </a:endParaRPr>
            </a:p>
          </p:txBody>
        </p:sp>
        <p:sp>
          <p:nvSpPr>
            <p:cNvPr id="18" name="文本框 42"/>
            <p:cNvSpPr txBox="1"/>
            <p:nvPr/>
          </p:nvSpPr>
          <p:spPr>
            <a:xfrm>
              <a:off x="3285039" y="3643110"/>
              <a:ext cx="1777276" cy="242864"/>
            </a:xfrm>
            <a:prstGeom prst="rect">
              <a:avLst/>
            </a:prstGeom>
            <a:noFill/>
          </p:spPr>
          <p:txBody>
            <a:bodyPr wrap="none" lIns="0" tIns="0" rIns="0" bIns="0" anchor="ctr" anchorCtr="1">
              <a:normAutofit lnSpcReduction="10000"/>
            </a:bodyPr>
            <a:lstStyle/>
            <a:p>
              <a:pPr algn="ctr"/>
              <a:r>
                <a:rPr lang="zh-CN" altLang="en-US" sz="1600" b="1" dirty="0">
                  <a:solidFill>
                    <a:schemeClr val="bg1"/>
                  </a:solidFill>
                </a:rPr>
                <a:t>输入标题文本</a:t>
              </a:r>
              <a:endParaRPr lang="zh-CN" altLang="en-US" sz="1600" b="1" dirty="0">
                <a:solidFill>
                  <a:schemeClr val="bg1"/>
                </a:solidFill>
              </a:endParaRPr>
            </a:p>
          </p:txBody>
        </p:sp>
        <p:sp>
          <p:nvSpPr>
            <p:cNvPr id="19" name="文本框 43"/>
            <p:cNvSpPr txBox="1"/>
            <p:nvPr/>
          </p:nvSpPr>
          <p:spPr>
            <a:xfrm>
              <a:off x="3285039" y="4763621"/>
              <a:ext cx="1777276" cy="242864"/>
            </a:xfrm>
            <a:prstGeom prst="rect">
              <a:avLst/>
            </a:prstGeom>
            <a:noFill/>
          </p:spPr>
          <p:txBody>
            <a:bodyPr wrap="none" lIns="0" tIns="0" rIns="0" bIns="0" anchor="ctr" anchorCtr="1">
              <a:normAutofit lnSpcReduction="10000"/>
            </a:bodyPr>
            <a:lstStyle/>
            <a:p>
              <a:pPr algn="ctr"/>
              <a:r>
                <a:rPr lang="zh-CN" altLang="en-US" sz="1600" b="1" dirty="0">
                  <a:solidFill>
                    <a:schemeClr val="bg1"/>
                  </a:solidFill>
                </a:rPr>
                <a:t>输入标题文本</a:t>
              </a:r>
              <a:endParaRPr lang="zh-CN" altLang="en-US" sz="1600" b="1" dirty="0">
                <a:solidFill>
                  <a:schemeClr val="bg1"/>
                </a:solidFill>
              </a:endParaRPr>
            </a:p>
          </p:txBody>
        </p:sp>
      </p:grpSp>
      <p:grpSp>
        <p:nvGrpSpPr>
          <p:cNvPr id="39" name="千图PPT彼岸天：ID 8661124库_组合 38"/>
          <p:cNvGrpSpPr/>
          <p:nvPr>
            <p:custDataLst>
              <p:tags r:id="rId2"/>
            </p:custDataLst>
          </p:nvPr>
        </p:nvGrpSpPr>
        <p:grpSpPr>
          <a:xfrm>
            <a:off x="5052524" y="4603251"/>
            <a:ext cx="3962574" cy="563232"/>
            <a:chOff x="5052524" y="4603251"/>
            <a:chExt cx="3962574" cy="563232"/>
          </a:xfrm>
        </p:grpSpPr>
        <p:sp>
          <p:nvSpPr>
            <p:cNvPr id="20" name="文本框 44"/>
            <p:cNvSpPr txBox="1"/>
            <p:nvPr/>
          </p:nvSpPr>
          <p:spPr>
            <a:xfrm>
              <a:off x="5052524" y="4603251"/>
              <a:ext cx="3962574" cy="242864"/>
            </a:xfrm>
            <a:prstGeom prst="rect">
              <a:avLst/>
            </a:prstGeom>
            <a:noFill/>
          </p:spPr>
          <p:txBody>
            <a:bodyPr wrap="none" lIns="360000" tIns="0" rIns="0" bIns="0" anchor="b" anchorCtr="0">
              <a:normAutofit lnSpcReduction="10000"/>
            </a:bodyPr>
            <a:lstStyle/>
            <a:p>
              <a:r>
                <a:rPr lang="zh-CN" altLang="en-US" sz="1600" b="1" dirty="0">
                  <a:solidFill>
                    <a:schemeClr val="accent3">
                      <a:lumMod val="100000"/>
                    </a:schemeClr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3">
                    <a:lumMod val="100000"/>
                  </a:schemeClr>
                </a:solidFill>
              </a:endParaRPr>
            </a:p>
          </p:txBody>
        </p:sp>
        <p:sp>
          <p:nvSpPr>
            <p:cNvPr id="21" name="文本框 45"/>
            <p:cNvSpPr txBox="1"/>
            <p:nvPr/>
          </p:nvSpPr>
          <p:spPr>
            <a:xfrm>
              <a:off x="5052524" y="4846115"/>
              <a:ext cx="3962574" cy="320368"/>
            </a:xfrm>
            <a:prstGeom prst="rect">
              <a:avLst/>
            </a:prstGeom>
          </p:spPr>
          <p:txBody>
            <a:bodyPr vert="horz" wrap="square" lIns="360000" tIns="0" rIns="0" bIns="0" anchor="ctr" anchorCtr="0">
              <a:norm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  <a:t>请替换文字内容复制你的内容到此 </a:t>
              </a:r>
              <a:endParaRPr lang="zh-CN" altLang="en-US" sz="1050" dirty="0">
                <a:solidFill>
                  <a:schemeClr val="dk1">
                    <a:lumMod val="100000"/>
                  </a:schemeClr>
                </a:solidFill>
              </a:endParaRPr>
            </a:p>
          </p:txBody>
        </p:sp>
      </p:grpSp>
      <p:grpSp>
        <p:nvGrpSpPr>
          <p:cNvPr id="38" name="千图PPT彼岸天：ID 8661124库_组合 37"/>
          <p:cNvGrpSpPr/>
          <p:nvPr>
            <p:custDataLst>
              <p:tags r:id="rId3"/>
            </p:custDataLst>
          </p:nvPr>
        </p:nvGrpSpPr>
        <p:grpSpPr>
          <a:xfrm>
            <a:off x="5561141" y="3482926"/>
            <a:ext cx="3962574" cy="563232"/>
            <a:chOff x="5561141" y="3482926"/>
            <a:chExt cx="3962574" cy="563232"/>
          </a:xfrm>
        </p:grpSpPr>
        <p:sp>
          <p:nvSpPr>
            <p:cNvPr id="22" name="文本框 46"/>
            <p:cNvSpPr txBox="1"/>
            <p:nvPr/>
          </p:nvSpPr>
          <p:spPr>
            <a:xfrm>
              <a:off x="5561141" y="3482926"/>
              <a:ext cx="3962574" cy="242864"/>
            </a:xfrm>
            <a:prstGeom prst="rect">
              <a:avLst/>
            </a:prstGeom>
            <a:noFill/>
          </p:spPr>
          <p:txBody>
            <a:bodyPr wrap="none" lIns="360000" tIns="0" rIns="0" bIns="0" anchor="b" anchorCtr="0">
              <a:normAutofit lnSpcReduction="10000"/>
            </a:bodyPr>
            <a:lstStyle/>
            <a:p>
              <a:r>
                <a:rPr lang="zh-CN" altLang="en-US" sz="1600" b="1" dirty="0">
                  <a:solidFill>
                    <a:schemeClr val="accent2">
                      <a:lumMod val="100000"/>
                    </a:schemeClr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2">
                    <a:lumMod val="100000"/>
                  </a:schemeClr>
                </a:solidFill>
              </a:endParaRPr>
            </a:p>
          </p:txBody>
        </p:sp>
        <p:sp>
          <p:nvSpPr>
            <p:cNvPr id="23" name="文本框 47"/>
            <p:cNvSpPr txBox="1"/>
            <p:nvPr/>
          </p:nvSpPr>
          <p:spPr>
            <a:xfrm>
              <a:off x="5561141" y="3725790"/>
              <a:ext cx="3962574" cy="320368"/>
            </a:xfrm>
            <a:prstGeom prst="rect">
              <a:avLst/>
            </a:prstGeom>
          </p:spPr>
          <p:txBody>
            <a:bodyPr vert="horz" wrap="square" lIns="360000" tIns="0" rIns="0" bIns="0" anchor="ctr" anchorCtr="0">
              <a:norm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  <a:t>请替换文字内容复制你的内容到此 </a:t>
              </a:r>
              <a:endParaRPr lang="zh-CN" altLang="en-US" sz="1050" dirty="0">
                <a:solidFill>
                  <a:schemeClr val="dk1">
                    <a:lumMod val="100000"/>
                  </a:schemeClr>
                </a:solidFill>
              </a:endParaRPr>
            </a:p>
          </p:txBody>
        </p:sp>
      </p:grpSp>
      <p:grpSp>
        <p:nvGrpSpPr>
          <p:cNvPr id="37" name="千图PPT彼岸天：ID 8661124库_组合 36"/>
          <p:cNvGrpSpPr/>
          <p:nvPr>
            <p:custDataLst>
              <p:tags r:id="rId4"/>
            </p:custDataLst>
          </p:nvPr>
        </p:nvGrpSpPr>
        <p:grpSpPr>
          <a:xfrm>
            <a:off x="5944650" y="2167105"/>
            <a:ext cx="3962574" cy="563232"/>
            <a:chOff x="5944650" y="2167105"/>
            <a:chExt cx="3962574" cy="563232"/>
          </a:xfrm>
        </p:grpSpPr>
        <p:sp>
          <p:nvSpPr>
            <p:cNvPr id="24" name="文本框 48"/>
            <p:cNvSpPr txBox="1"/>
            <p:nvPr/>
          </p:nvSpPr>
          <p:spPr>
            <a:xfrm>
              <a:off x="5944650" y="2167105"/>
              <a:ext cx="3962574" cy="242864"/>
            </a:xfrm>
            <a:prstGeom prst="rect">
              <a:avLst/>
            </a:prstGeom>
            <a:noFill/>
          </p:spPr>
          <p:txBody>
            <a:bodyPr wrap="none" lIns="360000" tIns="0" rIns="0" bIns="0" anchor="b" anchorCtr="0">
              <a:normAutofit lnSpcReduction="10000"/>
            </a:bodyPr>
            <a:lstStyle/>
            <a:p>
              <a:r>
                <a:rPr lang="zh-CN" altLang="en-US" sz="1600" b="1" dirty="0">
                  <a:solidFill>
                    <a:schemeClr val="accent1">
                      <a:lumMod val="100000"/>
                    </a:schemeClr>
                  </a:solidFill>
                </a:rPr>
                <a:t>输入标题文本</a:t>
              </a:r>
              <a:endParaRPr lang="zh-CN" altLang="en-US" sz="1600" b="1" dirty="0">
                <a:solidFill>
                  <a:schemeClr val="accent1">
                    <a:lumMod val="100000"/>
                  </a:schemeClr>
                </a:solidFill>
              </a:endParaRPr>
            </a:p>
          </p:txBody>
        </p:sp>
        <p:sp>
          <p:nvSpPr>
            <p:cNvPr id="25" name="文本框 49"/>
            <p:cNvSpPr txBox="1"/>
            <p:nvPr/>
          </p:nvSpPr>
          <p:spPr>
            <a:xfrm>
              <a:off x="5944650" y="2409969"/>
              <a:ext cx="3962574" cy="320368"/>
            </a:xfrm>
            <a:prstGeom prst="rect">
              <a:avLst/>
            </a:prstGeom>
          </p:spPr>
          <p:txBody>
            <a:bodyPr vert="horz" wrap="square" lIns="360000" tIns="0" rIns="0" bIns="0" anchor="ctr" anchorCtr="0">
              <a:norm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050" dirty="0">
                  <a:solidFill>
                    <a:schemeClr val="dk1">
                      <a:lumMod val="100000"/>
                    </a:schemeClr>
                  </a:solidFill>
                </a:rPr>
                <a:t>请替换文字内容复制你的内容到此 </a:t>
              </a:r>
              <a:endParaRPr lang="zh-CN" altLang="en-US" sz="1050" dirty="0">
                <a:solidFill>
                  <a:schemeClr val="dk1">
                    <a:lumMod val="100000"/>
                  </a:schemeClr>
                </a:solidFill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Click="0" advTm="5000">
        <p14:gallery dir="l"/>
      </p:transition>
    </mc:Choice>
    <mc:Fallback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3"/>
          <p:cNvSpPr txBox="1"/>
          <p:nvPr/>
        </p:nvSpPr>
        <p:spPr>
          <a:xfrm>
            <a:off x="6530315" y="1036587"/>
            <a:ext cx="1292662" cy="5002616"/>
          </a:xfrm>
          <a:prstGeom prst="rect">
            <a:avLst/>
          </a:prstGeom>
          <a:noFill/>
        </p:spPr>
        <p:txBody>
          <a:bodyPr vert="eaVert" wrap="square" rtlCol="0">
            <a:spAutoFit/>
          </a:bodyPr>
          <a:lstStyle/>
          <a:p>
            <a:pPr algn="ctr"/>
            <a:r>
              <a:rPr lang="zh-CN" altLang="en-US" sz="7200" dirty="0">
                <a:solidFill>
                  <a:sysClr val="windowText" lastClr="000000"/>
                </a:solidFill>
                <a:latin typeface="腾祥铁山楷书简繁合集" panose="01010104010101010101" pitchFamily="2" charset="-122"/>
                <a:ea typeface="腾祥铁山楷书简繁合集" panose="01010104010101010101" pitchFamily="2" charset="-122"/>
              </a:rPr>
              <a:t>感谢</a:t>
            </a:r>
            <a:endParaRPr lang="zh-CN" altLang="en-US" sz="7200" dirty="0">
              <a:solidFill>
                <a:sysClr val="windowText" lastClr="000000"/>
              </a:solidFill>
              <a:latin typeface="腾祥铁山楷书简繁合集" panose="01010104010101010101" pitchFamily="2" charset="-122"/>
              <a:ea typeface="腾祥铁山楷书简繁合集" panose="01010104010101010101" pitchFamily="2" charset="-122"/>
            </a:endParaRPr>
          </a:p>
        </p:txBody>
      </p:sp>
      <p:grpSp>
        <p:nvGrpSpPr>
          <p:cNvPr id="6" name="组合 5"/>
          <p:cNvGrpSpPr/>
          <p:nvPr/>
        </p:nvGrpSpPr>
        <p:grpSpPr>
          <a:xfrm flipH="1">
            <a:off x="5002512" y="2539134"/>
            <a:ext cx="1468182" cy="2657555"/>
            <a:chOff x="6576060" y="1798320"/>
            <a:chExt cx="1468182" cy="2657555"/>
          </a:xfrm>
        </p:grpSpPr>
        <p:grpSp>
          <p:nvGrpSpPr>
            <p:cNvPr id="7" name="组合 6"/>
            <p:cNvGrpSpPr/>
            <p:nvPr/>
          </p:nvGrpSpPr>
          <p:grpSpPr>
            <a:xfrm>
              <a:off x="6576060" y="1798320"/>
              <a:ext cx="396240" cy="2302322"/>
              <a:chOff x="6576060" y="1798320"/>
              <a:chExt cx="396240" cy="2302322"/>
            </a:xfrm>
          </p:grpSpPr>
          <p:sp>
            <p:nvSpPr>
              <p:cNvPr id="9" name="矩形 8"/>
              <p:cNvSpPr/>
              <p:nvPr/>
            </p:nvSpPr>
            <p:spPr>
              <a:xfrm>
                <a:off x="6576060" y="1798320"/>
                <a:ext cx="396240" cy="2302322"/>
              </a:xfrm>
              <a:prstGeom prst="rect">
                <a:avLst/>
              </a:prstGeom>
              <a:solidFill>
                <a:srgbClr val="E9B11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</a:endParaRPr>
              </a:p>
            </p:txBody>
          </p:sp>
          <p:sp>
            <p:nvSpPr>
              <p:cNvPr id="10" name="18"/>
              <p:cNvSpPr>
                <a:spLocks noChangeArrowheads="1"/>
              </p:cNvSpPr>
              <p:nvPr>
                <p:custDataLst>
                  <p:tags r:id="rId1"/>
                </p:custDataLst>
              </p:nvPr>
            </p:nvSpPr>
            <p:spPr bwMode="auto">
              <a:xfrm>
                <a:off x="6651069" y="1798321"/>
                <a:ext cx="261610" cy="2302321"/>
              </a:xfrm>
              <a:prstGeom prst="rect">
                <a:avLst/>
              </a:prstGeom>
              <a:noFill/>
              <a:ln w="12700">
                <a:noFill/>
                <a:miter lim="800000"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eaVert" wrap="square" lIns="0" tIns="0" rIns="0" bIns="0">
                <a:spAutoFit/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zh-CN" altLang="en-US" sz="1700" dirty="0">
                    <a:solidFill>
                      <a:schemeClr val="bg1"/>
                    </a:solidFill>
                    <a:latin typeface="方正字迹-吕建德字体" panose="02010600010101010101" pitchFamily="2" charset="-122"/>
                    <a:ea typeface="方正字迹-吕建德字体" panose="02010600010101010101" pitchFamily="2" charset="-122"/>
                    <a:cs typeface="宋体" panose="02010600030101010101" pitchFamily="2" charset="-122"/>
                  </a:rPr>
                  <a:t>工作总结汇报通用模板</a:t>
                </a:r>
                <a:endParaRPr lang="en-US" altLang="zh-CN" sz="1700" dirty="0">
                  <a:solidFill>
                    <a:schemeClr val="bg1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endParaRPr>
              </a:p>
            </p:txBody>
          </p:sp>
        </p:grpSp>
        <p:sp>
          <p:nvSpPr>
            <p:cNvPr id="8" name="18"/>
            <p:cNvSpPr>
              <a:spLocks noChangeArrowheads="1"/>
            </p:cNvSpPr>
            <p:nvPr>
              <p:custDataLst>
                <p:tags r:id="rId2"/>
              </p:custDataLst>
            </p:nvPr>
          </p:nvSpPr>
          <p:spPr bwMode="auto">
            <a:xfrm>
              <a:off x="7182468" y="1798321"/>
              <a:ext cx="861774" cy="2657554"/>
            </a:xfrm>
            <a:prstGeom prst="rect">
              <a:avLst/>
            </a:prstGeom>
            <a:noFill/>
            <a:ln w="12700">
              <a:noFill/>
              <a:miter lim="800000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eaVert" wrap="square" lIns="0" tIns="0" rIns="0" bIns="0">
              <a:spAutoFit/>
            </a:bodyPr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我们热爱音乐 </a:t>
              </a:r>
              <a:r>
                <a:rPr lang="en-US" altLang="zh-CN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/ </a:t>
              </a: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关注娱乐 </a:t>
              </a:r>
              <a:r>
                <a:rPr lang="en-US" altLang="zh-CN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/ </a:t>
              </a: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钟，</a:t>
              </a:r>
              <a:endParaRPr lang="zh-CN" altLang="en-US" sz="1400" dirty="0">
                <a:solidFill>
                  <a:sysClr val="windowText" lastClr="000000"/>
                </a:solidFill>
                <a:latin typeface="方正字迹-吕建德字体" panose="02010600010101010101" pitchFamily="2" charset="-122"/>
                <a:ea typeface="方正字迹-吕建德字体" panose="02010600010101010101" pitchFamily="2" charset="-122"/>
                <a:cs typeface="宋体" panose="02010600030101010101" pitchFamily="2" charset="-122"/>
              </a:endParaRPr>
            </a:p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我们用更专业、更专注，</a:t>
              </a:r>
              <a:endParaRPr lang="zh-CN" altLang="en-US" sz="1400" dirty="0">
                <a:solidFill>
                  <a:sysClr val="windowText" lastClr="000000"/>
                </a:solidFill>
                <a:latin typeface="方正字迹-吕建德字体" panose="02010600010101010101" pitchFamily="2" charset="-122"/>
                <a:ea typeface="方正字迹-吕建德字体" panose="02010600010101010101" pitchFamily="2" charset="-122"/>
                <a:cs typeface="宋体" panose="02010600030101010101" pitchFamily="2" charset="-122"/>
              </a:endParaRPr>
            </a:p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夏天热力邀请你各我们一起，</a:t>
              </a:r>
              <a:endParaRPr lang="zh-CN" altLang="en-US" sz="1400" dirty="0">
                <a:solidFill>
                  <a:sysClr val="windowText" lastClr="000000"/>
                </a:solidFill>
                <a:latin typeface="方正字迹-吕建德字体" panose="02010600010101010101" pitchFamily="2" charset="-122"/>
                <a:ea typeface="方正字迹-吕建德字体" panose="02010600010101010101" pitchFamily="2" charset="-122"/>
                <a:cs typeface="宋体" panose="02010600030101010101" pitchFamily="2" charset="-122"/>
              </a:endParaRPr>
            </a:p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缔造感官世界中独一无二的完美</a:t>
              </a:r>
              <a:r>
                <a:rPr lang="en-US" altLang="zh-CN" sz="1400" dirty="0">
                  <a:solidFill>
                    <a:sysClr val="windowText" lastClr="000000"/>
                  </a:solidFill>
                  <a:latin typeface="方正字迹-吕建德字体" panose="02010600010101010101" pitchFamily="2" charset="-122"/>
                  <a:ea typeface="方正字迹-吕建德字体" panose="02010600010101010101" pitchFamily="2" charset="-122"/>
                  <a:cs typeface="宋体" panose="02010600030101010101" pitchFamily="2" charset="-122"/>
                </a:rPr>
                <a:t>.</a:t>
              </a:r>
              <a:endParaRPr lang="en-US" altLang="zh-CN" sz="1400" dirty="0">
                <a:solidFill>
                  <a:sysClr val="windowText" lastClr="000000"/>
                </a:solidFill>
                <a:latin typeface="方正字迹-吕建德字体" panose="02010600010101010101" pitchFamily="2" charset="-122"/>
                <a:ea typeface="方正字迹-吕建德字体" panose="02010600010101010101" pitchFamily="2" charset="-122"/>
                <a:cs typeface="宋体" panose="02010600030101010101" pitchFamily="2" charset="-122"/>
              </a:endParaRPr>
            </a:p>
          </p:txBody>
        </p:sp>
      </p:grpSp>
      <p:pic>
        <p:nvPicPr>
          <p:cNvPr id="11" name="图片 10"/>
          <p:cNvPicPr>
            <a:picLocks noChangeAspect="1"/>
          </p:cNvPicPr>
          <p:nvPr/>
        </p:nvPicPr>
        <p:blipFill>
          <a:blip r:embed="rId3" cstate="screen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saturation sat="6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4228577" y="1818885"/>
            <a:ext cx="968336" cy="1066256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Click="0" advTm="5000">
        <p14:ripple/>
      </p:transition>
    </mc:Choice>
    <mc:Fallback>
      <p:transition spd="slow" advClick="0" advTm="5000">
        <p:fade/>
      </p:transition>
    </mc:Fallback>
  </mc:AlternateContent>
  <mc:AlternateContent xmlns:mc="http://schemas.openxmlformats.org/markup-compatibility/2006">
    <mc:Choice xmlns:p14="http://schemas.microsoft.com/office/powerpoint/2010/main"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1" fill="hold" grpId="0" nodeType="afterEffect" p14:presetBounceEnd="46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6000">
                                          <p:cBhvr additive="base">
                                            <p:cTn id="7" dur="75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6000">
                                          <p:cBhvr additive="base">
                                            <p:cTn id="8" dur="75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9" fill="hold">
                                <p:stCondLst>
                                  <p:cond delay="1000"/>
                                </p:stCondLst>
                                <p:childTnLst>
                                  <p:par>
                                    <p:cTn id="10" presetID="22" presetClass="entr" presetSubtype="1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1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up)">
                                          <p:cBhvr>
                                            <p:cTn id="12" dur="750"/>
                                            <p:tgtEl>
                                              <p:spTgt spid="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3" presetID="2" presetClass="entr" presetSubtype="9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5" dur="50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6" dur="50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5" grpId="0"/>
        </p:bldLst>
      </p:timing>
    </mc:Choice>
    <mc:Fallback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75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75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9" fill="hold">
                                <p:stCondLst>
                                  <p:cond delay="1000"/>
                                </p:stCondLst>
                                <p:childTnLst>
                                  <p:par>
                                    <p:cTn id="10" presetID="22" presetClass="entr" presetSubtype="1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1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up)">
                                          <p:cBhvr>
                                            <p:cTn id="12" dur="750"/>
                                            <p:tgtEl>
                                              <p:spTgt spid="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3" presetID="2" presetClass="entr" presetSubtype="9" fill="hold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5" dur="50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6" dur="50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5" grpId="0"/>
        </p:bldLst>
      </p:timing>
    </mc:Fallback>
  </mc:AlternateContent>
</p:sld>
</file>

<file path=ppt/tags/tag1.xml><?xml version="1.0" encoding="utf-8"?>
<p:tagLst xmlns:p="http://schemas.openxmlformats.org/presentationml/2006/main">
  <p:tag name="PA" val="v3.0.0"/>
</p:tagLst>
</file>

<file path=ppt/tags/tag2.xml><?xml version="1.0" encoding="utf-8"?>
<p:tagLst xmlns:p="http://schemas.openxmlformats.org/presentationml/2006/main">
  <p:tag name="PA" val="v3.0.0"/>
</p:tagLst>
</file>

<file path=ppt/tags/tag3.xml><?xml version="1.0" encoding="utf-8"?>
<p:tagLst xmlns:p="http://schemas.openxmlformats.org/presentationml/2006/main">
  <p:tag name="MH" val="20170615104044"/>
  <p:tag name="MH_LIBRARY" val="GRAPHIC"/>
  <p:tag name="MH_ORDER" val="TextBox 12"/>
  <p:tag name="PA" val="v3.2.0"/>
</p:tagLst>
</file>

<file path=ppt/tags/tag4.xml><?xml version="1.0" encoding="utf-8"?>
<p:tagLst xmlns:p="http://schemas.openxmlformats.org/presentationml/2006/main">
  <p:tag name="MH" val="20170615104044"/>
  <p:tag name="MH_LIBRARY" val="GRAPHIC"/>
  <p:tag name="MH_ORDER" val="TextBox 18"/>
  <p:tag name="PA" val="v3.2.0"/>
</p:tagLst>
</file>

<file path=ppt/tags/tag5.xml><?xml version="1.0" encoding="utf-8"?>
<p:tagLst xmlns:p="http://schemas.openxmlformats.org/presentationml/2006/main">
  <p:tag name="MH" val="20170615104044"/>
  <p:tag name="MH_LIBRARY" val="GRAPHIC"/>
  <p:tag name="MH_ORDER" val="TextBox 19"/>
  <p:tag name="PA" val="v3.2.0"/>
</p:tagLst>
</file>

<file path=ppt/tags/tag6.xml><?xml version="1.0" encoding="utf-8"?>
<p:tagLst xmlns:p="http://schemas.openxmlformats.org/presentationml/2006/main">
  <p:tag name="PA" val="v4.0.0"/>
</p:tagLst>
</file>

<file path=ppt/tags/tag7.xml><?xml version="1.0" encoding="utf-8"?>
<p:tagLst xmlns:p="http://schemas.openxmlformats.org/presentationml/2006/main">
  <p:tag name="PA" val="v4.0.0"/>
</p:tagLst>
</file>

<file path=ppt/tags/tag8.xml><?xml version="1.0" encoding="utf-8"?>
<p:tagLst xmlns:p="http://schemas.openxmlformats.org/presentationml/2006/main">
  <p:tag name="PA" val="v4.0.0"/>
</p:tagLst>
</file>

<file path=ppt/tags/tag9.xml><?xml version="1.0" encoding="utf-8"?>
<p:tagLst xmlns:p="http://schemas.openxmlformats.org/presentationml/2006/main">
  <p:tag name="PA" val="v4.0.0"/>
</p:tagLst>
</file>

<file path=ppt/tags/tag10.xml><?xml version="1.0" encoding="utf-8"?>
<p:tagLst xmlns:p="http://schemas.openxmlformats.org/presentationml/2006/main">
  <p:tag name="PA" val="v4.0.0"/>
</p:tagLst>
</file>

<file path=ppt/tags/tag11.xml><?xml version="1.0" encoding="utf-8"?>
<p:tagLst xmlns:p="http://schemas.openxmlformats.org/presentationml/2006/main">
  <p:tag name="PA" val="v4.0.0"/>
</p:tagLst>
</file>

<file path=ppt/tags/tag12.xml><?xml version="1.0" encoding="utf-8"?>
<p:tagLst xmlns:p="http://schemas.openxmlformats.org/presentationml/2006/main">
  <p:tag name="PA" val="v4.0.0"/>
</p:tagLst>
</file>

<file path=ppt/tags/tag13.xml><?xml version="1.0" encoding="utf-8"?>
<p:tagLst xmlns:p="http://schemas.openxmlformats.org/presentationml/2006/main">
  <p:tag name="PA" val="v4.0.0"/>
</p:tagLst>
</file>

<file path=ppt/tags/tag14.xml><?xml version="1.0" encoding="utf-8"?>
<p:tagLst xmlns:p="http://schemas.openxmlformats.org/presentationml/2006/main">
  <p:tag name="PA" val="v4.0.0"/>
</p:tagLst>
</file>

<file path=ppt/tags/tag15.xml><?xml version="1.0" encoding="utf-8"?>
<p:tagLst xmlns:p="http://schemas.openxmlformats.org/presentationml/2006/main">
  <p:tag name="PA" val="v4.0.0"/>
</p:tagLst>
</file>

<file path=ppt/tags/tag16.xml><?xml version="1.0" encoding="utf-8"?>
<p:tagLst xmlns:p="http://schemas.openxmlformats.org/presentationml/2006/main">
  <p:tag name="PA" val="v4.0.0"/>
</p:tagLst>
</file>

<file path=ppt/tags/tag17.xml><?xml version="1.0" encoding="utf-8"?>
<p:tagLst xmlns:p="http://schemas.openxmlformats.org/presentationml/2006/main">
  <p:tag name="PA" val="v4.0.0"/>
</p:tagLst>
</file>

<file path=ppt/tags/tag18.xml><?xml version="1.0" encoding="utf-8"?>
<p:tagLst xmlns:p="http://schemas.openxmlformats.org/presentationml/2006/main">
  <p:tag name="PA" val="v4.0.0"/>
</p:tagLst>
</file>

<file path=ppt/tags/tag19.xml><?xml version="1.0" encoding="utf-8"?>
<p:tagLst xmlns:p="http://schemas.openxmlformats.org/presentationml/2006/main">
  <p:tag name="PA" val="v4.0.0"/>
</p:tagLst>
</file>

<file path=ppt/tags/tag20.xml><?xml version="1.0" encoding="utf-8"?>
<p:tagLst xmlns:p="http://schemas.openxmlformats.org/presentationml/2006/main">
  <p:tag name="PA" val="v4.0.0"/>
</p:tagLst>
</file>

<file path=ppt/tags/tag21.xml><?xml version="1.0" encoding="utf-8"?>
<p:tagLst xmlns:p="http://schemas.openxmlformats.org/presentationml/2006/main">
  <p:tag name="PA" val="v4.0.0"/>
</p:tagLst>
</file>

<file path=ppt/tags/tag22.xml><?xml version="1.0" encoding="utf-8"?>
<p:tagLst xmlns:p="http://schemas.openxmlformats.org/presentationml/2006/main">
  <p:tag name="PA" val="v4.0.0"/>
</p:tagLst>
</file>

<file path=ppt/tags/tag23.xml><?xml version="1.0" encoding="utf-8"?>
<p:tagLst xmlns:p="http://schemas.openxmlformats.org/presentationml/2006/main">
  <p:tag name="PA" val="v4.0.0"/>
</p:tagLst>
</file>

<file path=ppt/tags/tag24.xml><?xml version="1.0" encoding="utf-8"?>
<p:tagLst xmlns:p="http://schemas.openxmlformats.org/presentationml/2006/main">
  <p:tag name="PA" val="v4.0.0"/>
</p:tagLst>
</file>

<file path=ppt/tags/tag25.xml><?xml version="1.0" encoding="utf-8"?>
<p:tagLst xmlns:p="http://schemas.openxmlformats.org/presentationml/2006/main">
  <p:tag name="PA" val="v4.0.0"/>
</p:tagLst>
</file>

<file path=ppt/tags/tag26.xml><?xml version="1.0" encoding="utf-8"?>
<p:tagLst xmlns:p="http://schemas.openxmlformats.org/presentationml/2006/main">
  <p:tag name="PA" val="v4.0.0"/>
</p:tagLst>
</file>

<file path=ppt/tags/tag27.xml><?xml version="1.0" encoding="utf-8"?>
<p:tagLst xmlns:p="http://schemas.openxmlformats.org/presentationml/2006/main">
  <p:tag name="PA" val="v4.0.0"/>
</p:tagLst>
</file>

<file path=ppt/tags/tag28.xml><?xml version="1.0" encoding="utf-8"?>
<p:tagLst xmlns:p="http://schemas.openxmlformats.org/presentationml/2006/main">
  <p:tag name="PA" val="v4.0.0"/>
</p:tagLst>
</file>

<file path=ppt/tags/tag29.xml><?xml version="1.0" encoding="utf-8"?>
<p:tagLst xmlns:p="http://schemas.openxmlformats.org/presentationml/2006/main">
  <p:tag name="PA" val="v4.0.0"/>
</p:tagLst>
</file>

<file path=ppt/tags/tag30.xml><?xml version="1.0" encoding="utf-8"?>
<p:tagLst xmlns:p="http://schemas.openxmlformats.org/presentationml/2006/main">
  <p:tag name="PA" val="v4.0.0"/>
</p:tagLst>
</file>

<file path=ppt/tags/tag31.xml><?xml version="1.0" encoding="utf-8"?>
<p:tagLst xmlns:p="http://schemas.openxmlformats.org/presentationml/2006/main">
  <p:tag name="PA" val="v4.0.0"/>
</p:tagLst>
</file>

<file path=ppt/tags/tag32.xml><?xml version="1.0" encoding="utf-8"?>
<p:tagLst xmlns:p="http://schemas.openxmlformats.org/presentationml/2006/main">
  <p:tag name="PA" val="v4.0.0"/>
</p:tagLst>
</file>

<file path=ppt/tags/tag33.xml><?xml version="1.0" encoding="utf-8"?>
<p:tagLst xmlns:p="http://schemas.openxmlformats.org/presentationml/2006/main">
  <p:tag name="PA" val="v4.0.0"/>
</p:tagLst>
</file>

<file path=ppt/tags/tag34.xml><?xml version="1.0" encoding="utf-8"?>
<p:tagLst xmlns:p="http://schemas.openxmlformats.org/presentationml/2006/main">
  <p:tag name="PA" val="v4.0.0"/>
</p:tagLst>
</file>

<file path=ppt/tags/tag35.xml><?xml version="1.0" encoding="utf-8"?>
<p:tagLst xmlns:p="http://schemas.openxmlformats.org/presentationml/2006/main">
  <p:tag name="MH" val="20170615104044"/>
  <p:tag name="MH_LIBRARY" val="GRAPHIC"/>
  <p:tag name="MH_ORDER" val="TextBox 12"/>
  <p:tag name="PA" val="v3.2.0"/>
</p:tagLst>
</file>

<file path=ppt/tags/tag36.xml><?xml version="1.0" encoding="utf-8"?>
<p:tagLst xmlns:p="http://schemas.openxmlformats.org/presentationml/2006/main">
  <p:tag name="MH" val="20170615104044"/>
  <p:tag name="MH_LIBRARY" val="GRAPHIC"/>
  <p:tag name="MH_ORDER" val="TextBox 18"/>
  <p:tag name="PA" val="v3.2.0"/>
</p:tagLst>
</file>

<file path=ppt/tags/tag37.xml><?xml version="1.0" encoding="utf-8"?>
<p:tagLst xmlns:p="http://schemas.openxmlformats.org/presentationml/2006/main">
  <p:tag name="MH" val="20170615104044"/>
  <p:tag name="MH_LIBRARY" val="GRAPHIC"/>
  <p:tag name="MH_ORDER" val="TextBox 19"/>
  <p:tag name="PA" val="v3.2.0"/>
</p:tagLst>
</file>

<file path=ppt/tags/tag38.xml><?xml version="1.0" encoding="utf-8"?>
<p:tagLst xmlns:p="http://schemas.openxmlformats.org/presentationml/2006/main">
  <p:tag name="PA" val="v4.0.0"/>
</p:tagLst>
</file>

<file path=ppt/tags/tag39.xml><?xml version="1.0" encoding="utf-8"?>
<p:tagLst xmlns:p="http://schemas.openxmlformats.org/presentationml/2006/main">
  <p:tag name="PA" val="v4.0.0"/>
</p:tagLst>
</file>

<file path=ppt/tags/tag40.xml><?xml version="1.0" encoding="utf-8"?>
<p:tagLst xmlns:p="http://schemas.openxmlformats.org/presentationml/2006/main">
  <p:tag name="PA" val="v4.0.0"/>
</p:tagLst>
</file>

<file path=ppt/tags/tag41.xml><?xml version="1.0" encoding="utf-8"?>
<p:tagLst xmlns:p="http://schemas.openxmlformats.org/presentationml/2006/main">
  <p:tag name="PA" val="v4.0.0"/>
</p:tagLst>
</file>

<file path=ppt/tags/tag42.xml><?xml version="1.0" encoding="utf-8"?>
<p:tagLst xmlns:p="http://schemas.openxmlformats.org/presentationml/2006/main">
  <p:tag name="PA" val="v4.0.0"/>
</p:tagLst>
</file>

<file path=ppt/tags/tag43.xml><?xml version="1.0" encoding="utf-8"?>
<p:tagLst xmlns:p="http://schemas.openxmlformats.org/presentationml/2006/main">
  <p:tag name="PA" val="v4.0.0"/>
</p:tagLst>
</file>

<file path=ppt/tags/tag44.xml><?xml version="1.0" encoding="utf-8"?>
<p:tagLst xmlns:p="http://schemas.openxmlformats.org/presentationml/2006/main">
  <p:tag name="PA" val="v4.0.0"/>
</p:tagLst>
</file>

<file path=ppt/tags/tag45.xml><?xml version="1.0" encoding="utf-8"?>
<p:tagLst xmlns:p="http://schemas.openxmlformats.org/presentationml/2006/main">
  <p:tag name="PA" val="v4.0.0"/>
</p:tagLst>
</file>

<file path=ppt/tags/tag46.xml><?xml version="1.0" encoding="utf-8"?>
<p:tagLst xmlns:p="http://schemas.openxmlformats.org/presentationml/2006/main">
  <p:tag name="PA" val="v4.0.0"/>
</p:tagLst>
</file>

<file path=ppt/tags/tag47.xml><?xml version="1.0" encoding="utf-8"?>
<p:tagLst xmlns:p="http://schemas.openxmlformats.org/presentationml/2006/main">
  <p:tag name="PA" val="v4.0.0"/>
</p:tagLst>
</file>

<file path=ppt/tags/tag48.xml><?xml version="1.0" encoding="utf-8"?>
<p:tagLst xmlns:p="http://schemas.openxmlformats.org/presentationml/2006/main">
  <p:tag name="PA" val="v4.0.0"/>
</p:tagLst>
</file>

<file path=ppt/tags/tag49.xml><?xml version="1.0" encoding="utf-8"?>
<p:tagLst xmlns:p="http://schemas.openxmlformats.org/presentationml/2006/main">
  <p:tag name="PA" val="v4.0.0"/>
</p:tagLst>
</file>

<file path=ppt/tags/tag50.xml><?xml version="1.0" encoding="utf-8"?>
<p:tagLst xmlns:p="http://schemas.openxmlformats.org/presentationml/2006/main">
  <p:tag name="PA" val="v4.0.0"/>
</p:tagLst>
</file>

<file path=ppt/tags/tag51.xml><?xml version="1.0" encoding="utf-8"?>
<p:tagLst xmlns:p="http://schemas.openxmlformats.org/presentationml/2006/main">
  <p:tag name="PA" val="v4.0.0"/>
</p:tagLst>
</file>

<file path=ppt/tags/tag52.xml><?xml version="1.0" encoding="utf-8"?>
<p:tagLst xmlns:p="http://schemas.openxmlformats.org/presentationml/2006/main">
  <p:tag name="PA" val="v4.0.0"/>
</p:tagLst>
</file>

<file path=ppt/tags/tag53.xml><?xml version="1.0" encoding="utf-8"?>
<p:tagLst xmlns:p="http://schemas.openxmlformats.org/presentationml/2006/main">
  <p:tag name="PA" val="v4.0.0"/>
</p:tagLst>
</file>

<file path=ppt/tags/tag54.xml><?xml version="1.0" encoding="utf-8"?>
<p:tagLst xmlns:p="http://schemas.openxmlformats.org/presentationml/2006/main">
  <p:tag name="PA" val="v4.0.0"/>
</p:tagLst>
</file>

<file path=ppt/tags/tag55.xml><?xml version="1.0" encoding="utf-8"?>
<p:tagLst xmlns:p="http://schemas.openxmlformats.org/presentationml/2006/main">
  <p:tag name="PA" val="v4.0.0"/>
</p:tagLst>
</file>

<file path=ppt/tags/tag56.xml><?xml version="1.0" encoding="utf-8"?>
<p:tagLst xmlns:p="http://schemas.openxmlformats.org/presentationml/2006/main">
  <p:tag name="PA" val="v4.0.0"/>
</p:tagLst>
</file>

<file path=ppt/tags/tag57.xml><?xml version="1.0" encoding="utf-8"?>
<p:tagLst xmlns:p="http://schemas.openxmlformats.org/presentationml/2006/main">
  <p:tag name="PA" val="v4.0.0"/>
</p:tagLst>
</file>

<file path=ppt/tags/tag58.xml><?xml version="1.0" encoding="utf-8"?>
<p:tagLst xmlns:p="http://schemas.openxmlformats.org/presentationml/2006/main">
  <p:tag name="PA" val="v4.0.0"/>
</p:tagLst>
</file>

<file path=ppt/tags/tag59.xml><?xml version="1.0" encoding="utf-8"?>
<p:tagLst xmlns:p="http://schemas.openxmlformats.org/presentationml/2006/main">
  <p:tag name="PA" val="v4.0.0"/>
</p:tagLst>
</file>

<file path=ppt/tags/tag60.xml><?xml version="1.0" encoding="utf-8"?>
<p:tagLst xmlns:p="http://schemas.openxmlformats.org/presentationml/2006/main">
  <p:tag name="PA" val="v4.0.0"/>
</p:tagLst>
</file>

<file path=ppt/tags/tag61.xml><?xml version="1.0" encoding="utf-8"?>
<p:tagLst xmlns:p="http://schemas.openxmlformats.org/presentationml/2006/main">
  <p:tag name="PA" val="v4.0.0"/>
</p:tagLst>
</file>

<file path=ppt/tags/tag62.xml><?xml version="1.0" encoding="utf-8"?>
<p:tagLst xmlns:p="http://schemas.openxmlformats.org/presentationml/2006/main">
  <p:tag name="PA" val="v4.0.0"/>
</p:tagLst>
</file>

<file path=ppt/tags/tag63.xml><?xml version="1.0" encoding="utf-8"?>
<p:tagLst xmlns:p="http://schemas.openxmlformats.org/presentationml/2006/main">
  <p:tag name="PA" val="v4.0.0"/>
</p:tagLst>
</file>

<file path=ppt/tags/tag64.xml><?xml version="1.0" encoding="utf-8"?>
<p:tagLst xmlns:p="http://schemas.openxmlformats.org/presentationml/2006/main">
  <p:tag name="PA" val="v4.0.0"/>
</p:tagLst>
</file>

<file path=ppt/tags/tag65.xml><?xml version="1.0" encoding="utf-8"?>
<p:tagLst xmlns:p="http://schemas.openxmlformats.org/presentationml/2006/main">
  <p:tag name="PA" val="v4.0.0"/>
</p:tagLst>
</file>

<file path=ppt/tags/tag66.xml><?xml version="1.0" encoding="utf-8"?>
<p:tagLst xmlns:p="http://schemas.openxmlformats.org/presentationml/2006/main">
  <p:tag name="PA" val="v4.0.0"/>
</p:tagLst>
</file>

<file path=ppt/tags/tag67.xml><?xml version="1.0" encoding="utf-8"?>
<p:tagLst xmlns:p="http://schemas.openxmlformats.org/presentationml/2006/main">
  <p:tag name="PA" val="v4.0.0"/>
</p:tagLst>
</file>

<file path=ppt/tags/tag68.xml><?xml version="1.0" encoding="utf-8"?>
<p:tagLst xmlns:p="http://schemas.openxmlformats.org/presentationml/2006/main">
  <p:tag name="MH" val="20170615104044"/>
  <p:tag name="MH_LIBRARY" val="GRAPHIC"/>
  <p:tag name="MH_ORDER" val="TextBox 12"/>
  <p:tag name="PA" val="v3.2.0"/>
</p:tagLst>
</file>

<file path=ppt/tags/tag69.xml><?xml version="1.0" encoding="utf-8"?>
<p:tagLst xmlns:p="http://schemas.openxmlformats.org/presentationml/2006/main">
  <p:tag name="MH" val="20170615104044"/>
  <p:tag name="MH_LIBRARY" val="GRAPHIC"/>
  <p:tag name="MH_ORDER" val="TextBox 18"/>
  <p:tag name="PA" val="v3.2.0"/>
</p:tagLst>
</file>

<file path=ppt/tags/tag70.xml><?xml version="1.0" encoding="utf-8"?>
<p:tagLst xmlns:p="http://schemas.openxmlformats.org/presentationml/2006/main">
  <p:tag name="MH" val="20170615104044"/>
  <p:tag name="MH_LIBRARY" val="GRAPHIC"/>
  <p:tag name="MH_ORDER" val="TextBox 19"/>
  <p:tag name="PA" val="v3.2.0"/>
</p:tagLst>
</file>

<file path=ppt/tags/tag71.xml><?xml version="1.0" encoding="utf-8"?>
<p:tagLst xmlns:p="http://schemas.openxmlformats.org/presentationml/2006/main">
  <p:tag name="PA" val="v4.0.0"/>
</p:tagLst>
</file>

<file path=ppt/tags/tag72.xml><?xml version="1.0" encoding="utf-8"?>
<p:tagLst xmlns:p="http://schemas.openxmlformats.org/presentationml/2006/main">
  <p:tag name="PA" val="v4.0.0"/>
</p:tagLst>
</file>

<file path=ppt/tags/tag73.xml><?xml version="1.0" encoding="utf-8"?>
<p:tagLst xmlns:p="http://schemas.openxmlformats.org/presentationml/2006/main">
  <p:tag name="PA" val="v4.0.0"/>
</p:tagLst>
</file>

<file path=ppt/tags/tag74.xml><?xml version="1.0" encoding="utf-8"?>
<p:tagLst xmlns:p="http://schemas.openxmlformats.org/presentationml/2006/main">
  <p:tag name="PA" val="v4.0.0"/>
</p:tagLst>
</file>

<file path=ppt/tags/tag75.xml><?xml version="1.0" encoding="utf-8"?>
<p:tagLst xmlns:p="http://schemas.openxmlformats.org/presentationml/2006/main">
  <p:tag name="PA" val="v4.0.0"/>
</p:tagLst>
</file>

<file path=ppt/tags/tag76.xml><?xml version="1.0" encoding="utf-8"?>
<p:tagLst xmlns:p="http://schemas.openxmlformats.org/presentationml/2006/main">
  <p:tag name="PA" val="v4.0.0"/>
</p:tagLst>
</file>

<file path=ppt/tags/tag77.xml><?xml version="1.0" encoding="utf-8"?>
<p:tagLst xmlns:p="http://schemas.openxmlformats.org/presentationml/2006/main">
  <p:tag name="PA" val="v4.0.0"/>
</p:tagLst>
</file>

<file path=ppt/tags/tag78.xml><?xml version="1.0" encoding="utf-8"?>
<p:tagLst xmlns:p="http://schemas.openxmlformats.org/presentationml/2006/main">
  <p:tag name="PA" val="v4.0.0"/>
</p:tagLst>
</file>

<file path=ppt/tags/tag79.xml><?xml version="1.0" encoding="utf-8"?>
<p:tagLst xmlns:p="http://schemas.openxmlformats.org/presentationml/2006/main">
  <p:tag name="PA" val="v4.0.0"/>
</p:tagLst>
</file>

<file path=ppt/tags/tag80.xml><?xml version="1.0" encoding="utf-8"?>
<p:tagLst xmlns:p="http://schemas.openxmlformats.org/presentationml/2006/main">
  <p:tag name="PA" val="v4.0.0"/>
</p:tagLst>
</file>

<file path=ppt/tags/tag81.xml><?xml version="1.0" encoding="utf-8"?>
<p:tagLst xmlns:p="http://schemas.openxmlformats.org/presentationml/2006/main">
  <p:tag name="PA" val="v4.0.0"/>
</p:tagLst>
</file>

<file path=ppt/tags/tag82.xml><?xml version="1.0" encoding="utf-8"?>
<p:tagLst xmlns:p="http://schemas.openxmlformats.org/presentationml/2006/main">
  <p:tag name="PA" val="v4.0.0"/>
</p:tagLst>
</file>

<file path=ppt/tags/tag83.xml><?xml version="1.0" encoding="utf-8"?>
<p:tagLst xmlns:p="http://schemas.openxmlformats.org/presentationml/2006/main">
  <p:tag name="PA" val="v4.0.0"/>
</p:tagLst>
</file>

<file path=ppt/tags/tag84.xml><?xml version="1.0" encoding="utf-8"?>
<p:tagLst xmlns:p="http://schemas.openxmlformats.org/presentationml/2006/main">
  <p:tag name="PA" val="v4.0.0"/>
</p:tagLst>
</file>

<file path=ppt/tags/tag85.xml><?xml version="1.0" encoding="utf-8"?>
<p:tagLst xmlns:p="http://schemas.openxmlformats.org/presentationml/2006/main">
  <p:tag name="PA" val="v4.0.0"/>
</p:tagLst>
</file>

<file path=ppt/tags/tag86.xml><?xml version="1.0" encoding="utf-8"?>
<p:tagLst xmlns:p="http://schemas.openxmlformats.org/presentationml/2006/main">
  <p:tag name="PA" val="v4.0.0"/>
</p:tagLst>
</file>

<file path=ppt/tags/tag87.xml><?xml version="1.0" encoding="utf-8"?>
<p:tagLst xmlns:p="http://schemas.openxmlformats.org/presentationml/2006/main">
  <p:tag name="PA" val="v4.0.0"/>
</p:tagLst>
</file>

<file path=ppt/tags/tag88.xml><?xml version="1.0" encoding="utf-8"?>
<p:tagLst xmlns:p="http://schemas.openxmlformats.org/presentationml/2006/main">
  <p:tag name="PA" val="v4.0.0"/>
</p:tagLst>
</file>

<file path=ppt/tags/tag89.xml><?xml version="1.0" encoding="utf-8"?>
<p:tagLst xmlns:p="http://schemas.openxmlformats.org/presentationml/2006/main">
  <p:tag name="PA" val="v4.0.0"/>
</p:tagLst>
</file>

<file path=ppt/tags/tag90.xml><?xml version="1.0" encoding="utf-8"?>
<p:tagLst xmlns:p="http://schemas.openxmlformats.org/presentationml/2006/main">
  <p:tag name="PA" val="v4.0.0"/>
</p:tagLst>
</file>

<file path=ppt/tags/tag91.xml><?xml version="1.0" encoding="utf-8"?>
<p:tagLst xmlns:p="http://schemas.openxmlformats.org/presentationml/2006/main">
  <p:tag name="MH" val="20170615104044"/>
  <p:tag name="MH_LIBRARY" val="GRAPHIC"/>
  <p:tag name="MH_ORDER" val="TextBox 12"/>
  <p:tag name="PA" val="v3.2.0"/>
</p:tagLst>
</file>

<file path=ppt/tags/tag92.xml><?xml version="1.0" encoding="utf-8"?>
<p:tagLst xmlns:p="http://schemas.openxmlformats.org/presentationml/2006/main">
  <p:tag name="MH" val="20170615104044"/>
  <p:tag name="MH_LIBRARY" val="GRAPHIC"/>
  <p:tag name="MH_ORDER" val="TextBox 18"/>
  <p:tag name="PA" val="v3.2.0"/>
</p:tagLst>
</file>

<file path=ppt/tags/tag93.xml><?xml version="1.0" encoding="utf-8"?>
<p:tagLst xmlns:p="http://schemas.openxmlformats.org/presentationml/2006/main">
  <p:tag name="MH" val="20170615104044"/>
  <p:tag name="MH_LIBRARY" val="GRAPHIC"/>
  <p:tag name="MH_ORDER" val="TextBox 19"/>
  <p:tag name="PA" val="v3.2.0"/>
</p:tagLst>
</file>

<file path=ppt/tags/tag94.xml><?xml version="1.0" encoding="utf-8"?>
<p:tagLst xmlns:p="http://schemas.openxmlformats.org/presentationml/2006/main">
  <p:tag name="PA" val="v4.0.0"/>
</p:tagLst>
</file>

<file path=ppt/tags/tag95.xml><?xml version="1.0" encoding="utf-8"?>
<p:tagLst xmlns:p="http://schemas.openxmlformats.org/presentationml/2006/main">
  <p:tag name="PA" val="v4.0.0"/>
</p:tagLst>
</file>

<file path=ppt/tags/tag96.xml><?xml version="1.0" encoding="utf-8"?>
<p:tagLst xmlns:p="http://schemas.openxmlformats.org/presentationml/2006/main">
  <p:tag name="PA" val="v4.0.0"/>
</p:tagLst>
</file>

<file path=ppt/tags/tag97.xml><?xml version="1.0" encoding="utf-8"?>
<p:tagLst xmlns:p="http://schemas.openxmlformats.org/presentationml/2006/main">
  <p:tag name="PA" val="v4.0.0"/>
</p:tagLst>
</file>

<file path=ppt/tags/tag98.xml><?xml version="1.0" encoding="utf-8"?>
<p:tagLst xmlns:p="http://schemas.openxmlformats.org/presentationml/2006/main">
  <p:tag name="PA" val="v4.0.0"/>
</p:tagLst>
</file>

<file path=ppt/tags/tag99.xml><?xml version="1.0" encoding="utf-8"?>
<p:tagLst xmlns:p="http://schemas.openxmlformats.org/presentationml/2006/main">
  <p:tag name="PA" val="v4.0.0"/>
</p:tagLst>
</file>

<file path=ppt/tags/tag100.xml><?xml version="1.0" encoding="utf-8"?>
<p:tagLst xmlns:p="http://schemas.openxmlformats.org/presentationml/2006/main">
  <p:tag name="PA" val="v4.0.0"/>
</p:tagLst>
</file>

<file path=ppt/tags/tag101.xml><?xml version="1.0" encoding="utf-8"?>
<p:tagLst xmlns:p="http://schemas.openxmlformats.org/presentationml/2006/main">
  <p:tag name="PA" val="v4.0.0"/>
</p:tagLst>
</file>

<file path=ppt/tags/tag102.xml><?xml version="1.0" encoding="utf-8"?>
<p:tagLst xmlns:p="http://schemas.openxmlformats.org/presentationml/2006/main">
  <p:tag name="PA" val="v4.0.0"/>
</p:tagLst>
</file>

<file path=ppt/tags/tag103.xml><?xml version="1.0" encoding="utf-8"?>
<p:tagLst xmlns:p="http://schemas.openxmlformats.org/presentationml/2006/main">
  <p:tag name="PA" val="v4.0.0"/>
</p:tagLst>
</file>

<file path=ppt/tags/tag104.xml><?xml version="1.0" encoding="utf-8"?>
<p:tagLst xmlns:p="http://schemas.openxmlformats.org/presentationml/2006/main">
  <p:tag name="PA" val="v4.0.0"/>
</p:tagLst>
</file>

<file path=ppt/tags/tag105.xml><?xml version="1.0" encoding="utf-8"?>
<p:tagLst xmlns:p="http://schemas.openxmlformats.org/presentationml/2006/main">
  <p:tag name="PA" val="v4.0.0"/>
</p:tagLst>
</file>

<file path=ppt/tags/tag106.xml><?xml version="1.0" encoding="utf-8"?>
<p:tagLst xmlns:p="http://schemas.openxmlformats.org/presentationml/2006/main">
  <p:tag name="PA" val="v4.0.0"/>
</p:tagLst>
</file>

<file path=ppt/tags/tag107.xml><?xml version="1.0" encoding="utf-8"?>
<p:tagLst xmlns:p="http://schemas.openxmlformats.org/presentationml/2006/main">
  <p:tag name="PA" val="v4.0.0"/>
</p:tagLst>
</file>

<file path=ppt/tags/tag108.xml><?xml version="1.0" encoding="utf-8"?>
<p:tagLst xmlns:p="http://schemas.openxmlformats.org/presentationml/2006/main">
  <p:tag name="PA" val="v4.0.0"/>
</p:tagLst>
</file>

<file path=ppt/tags/tag109.xml><?xml version="1.0" encoding="utf-8"?>
<p:tagLst xmlns:p="http://schemas.openxmlformats.org/presentationml/2006/main">
  <p:tag name="PA" val="v4.0.0"/>
</p:tagLst>
</file>

<file path=ppt/tags/tag110.xml><?xml version="1.0" encoding="utf-8"?>
<p:tagLst xmlns:p="http://schemas.openxmlformats.org/presentationml/2006/main">
  <p:tag name="PA" val="v4.0.0"/>
</p:tagLst>
</file>

<file path=ppt/tags/tag111.xml><?xml version="1.0" encoding="utf-8"?>
<p:tagLst xmlns:p="http://schemas.openxmlformats.org/presentationml/2006/main">
  <p:tag name="PA" val="v4.0.0"/>
</p:tagLst>
</file>

<file path=ppt/tags/tag112.xml><?xml version="1.0" encoding="utf-8"?>
<p:tagLst xmlns:p="http://schemas.openxmlformats.org/presentationml/2006/main">
  <p:tag name="PA" val="v4.0.0"/>
</p:tagLst>
</file>

<file path=ppt/tags/tag113.xml><?xml version="1.0" encoding="utf-8"?>
<p:tagLst xmlns:p="http://schemas.openxmlformats.org/presentationml/2006/main">
  <p:tag name="PA" val="v3.0.0"/>
</p:tagLst>
</file>

<file path=ppt/tags/tag114.xml><?xml version="1.0" encoding="utf-8"?>
<p:tagLst xmlns:p="http://schemas.openxmlformats.org/presentationml/2006/main">
  <p:tag name="PA" val="v3.0.0"/>
</p:tagLst>
</file>

<file path=ppt/tags/tag115.xml><?xml version="1.0" encoding="utf-8"?>
<p:tagLst xmlns:p="http://schemas.openxmlformats.org/presentationml/2006/main">
  <p:tag name="ISLIDE TOOLS.GUIDESSETTING" val="{&quot;Id&quot;:&quot;GuidesStyle_Normal&quot;,&quot;Name&quot;:&quot;正常&quot;,&quot;HeaderHeight&quot;:10.0,&quot;FooterHeight&quot;:4.0,&quot;SideMargin&quot;:3.0,&quot;TopMargin&quot;:3.0,&quot;BottomMargin&quot;:3.0,&quot;IntervalMargin&quot;:3.0}"/>
  <p:tag name="ISPRING_ULTRA_SCORM_COURSE_ID" val="75AC5732-5C94-4FE6-BFD2-3437C4585704"/>
  <p:tag name="ISPRING_SCORM_RATE_SLIDES" val="1"/>
  <p:tag name="ISPRINGONLINEFOLDERID" val="0"/>
  <p:tag name="ISPRINGONLINEFOLDERPATH" val="内容列表"/>
  <p:tag name="ISPRINGCLOUDFOLDERID" val="0"/>
  <p:tag name="ISPRINGCLOUDFOLDERPATH" val="系统信息库"/>
  <p:tag name="ISPRING_PLAYERS_CUSTOMIZATION" val="UEsDBBQAAgAIAEOUV0cNwDEewAEAANoDAAAPAAAAbm9uZS9wbGF5ZXIueG1spZJPb9QwEMXPW6nfIfK9dpYKUa0cekDKiaJKC4jbyptME1PHDp4Ju/vtmfzZpFuQQOKQaPIy72fPs/X9sXHJT4hog8/EWqYiAV+E0voqE18+5zd34v799ZVunTlBTGyZCR88iKQELKJtiX2PhupMvBAkQ0XCL4+bI9pM1ETtRqnD4SAPtzLESr1J07X69vBxW9TQmBvrkYwvmLvs5VYkbbQhWjpl4l0qrq9WA/ICZ5F7fIXBdf3KKIvQqDYCgieIatz2bN3Q3838NMErOrWAgkdfDbPvTfH8EMrOAfbaSo9tWyDqCYO20rSx6zufYCwyMTbsGkA0FaB0vhJq9Ko/mPWTM1hPHLzA9ty22zuLNYsjfejeLerubBmyVxNHXYJ0M0wwnGLeOZeDoS5CKZIIPzrLVd5jv85HkK7FuJzn7h0+Wy/xULDGVW4KCvH0gR18JFOUco5ejtHLwdTbh+ITF49TnNsFMgezhKBratzbf86j7/6fOEp4Mp0jcV7B+hKOueW/BA2PQsAz9pqk1sl+tTOVd9ftmxdX40Iadzdl8R1FQiZWwNewNGTUos8w9Zqm1fg5JTTHotXv91JPRC5/AVBLAQIAABQAAgAIAEOUV0cNwDEewAEAANoDAAAPAAAAAAAAAAEAAAAAAAAAAABub25lL3BsYXllci54bWxQSwUGAAAAAAEAAQA9AAAA7QEAAAAA"/>
  <p:tag name="ISPRING_PRESENTATION_TITLE" val="演示文稿13"/>
  <p:tag name="ISPRING_SCORM_ENDPOINT" val="&lt;endpoint&gt;&lt;enable&gt;0&lt;/enable&gt;&lt;lrs&gt;http://&lt;/lrs&gt;&lt;auth&gt;0&lt;/auth&gt;&lt;login&gt;&lt;/login&gt;&lt;password&gt;&lt;/password&gt;&lt;key&gt;&lt;/key&gt;&lt;name&gt;&lt;/name&gt;&lt;email&gt;&lt;/email&gt;&lt;/endpoint&gt;&#10;"/>
</p:tagLst>
</file>

<file path=ppt/theme/theme1.xml><?xml version="1.0" encoding="utf-8"?>
<a:theme xmlns:a="http://schemas.openxmlformats.org/drawingml/2006/main" name="模板内容">
  <a:themeElements>
    <a:clrScheme name="MC-欧美风主题色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5F88B3"/>
      </a:accent1>
      <a:accent2>
        <a:srgbClr val="8E371C"/>
      </a:accent2>
      <a:accent3>
        <a:srgbClr val="E9B114"/>
      </a:accent3>
      <a:accent4>
        <a:srgbClr val="0F626E"/>
      </a:accent4>
      <a:accent5>
        <a:srgbClr val="5F88B3"/>
      </a:accent5>
      <a:accent6>
        <a:srgbClr val="B56738"/>
      </a:accent6>
      <a:hlink>
        <a:srgbClr val="0563C1"/>
      </a:hlink>
      <a:folHlink>
        <a:srgbClr val="954F72"/>
      </a:folHlink>
    </a:clrScheme>
    <a:fontScheme name="Arial+微软雅黑">
      <a:majorFont>
        <a:latin typeface="Arial"/>
        <a:ea typeface="微软雅黑"/>
        <a:cs typeface=""/>
      </a:majorFont>
      <a:minorFont>
        <a:latin typeface="Arial"/>
        <a:ea typeface="微软雅黑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txDef>
      <a:spPr>
        <a:noFill/>
      </a:spPr>
      <a:bodyPr wrap="none" rtlCol="0" anchor="ctr">
        <a:spAutoFit/>
      </a:bodyPr>
      <a:lstStyle>
        <a:defPPr>
          <a:lnSpc>
            <a:spcPct val="120000"/>
          </a:lnSpc>
          <a:defRPr dirty="0" smtClean="0">
            <a:solidFill>
              <a:schemeClr val="tx1">
                <a:lumMod val="75000"/>
                <a:lumOff val="25000"/>
              </a:schemeClr>
            </a:solidFill>
          </a:defRPr>
        </a:defPPr>
      </a:lstStyle>
    </a:txDef>
  </a:objectDefaul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千图</Template>
  <TotalTime>0</TotalTime>
  <Words>2664</Words>
  <Application>WPS 演示</Application>
  <PresentationFormat>宽屏</PresentationFormat>
  <Paragraphs>483</Paragraphs>
  <Slides>24</Slides>
  <Notes>24</Notes>
  <HiddenSlides>0</HiddenSlides>
  <MMClips>1</MMClips>
  <ScaleCrop>false</ScaleCrop>
  <HeadingPairs>
    <vt:vector size="6" baseType="variant">
      <vt:variant>
        <vt:lpstr>已用的字体</vt:lpstr>
      </vt:variant>
      <vt:variant>
        <vt:i4>11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24</vt:i4>
      </vt:variant>
    </vt:vector>
  </HeadingPairs>
  <TitlesOfParts>
    <vt:vector size="36" baseType="lpstr">
      <vt:lpstr>Arial</vt:lpstr>
      <vt:lpstr>宋体</vt:lpstr>
      <vt:lpstr>Wingdings</vt:lpstr>
      <vt:lpstr>腾祥铁山楷书简繁合集</vt:lpstr>
      <vt:lpstr>方正字迹-吕建德字体</vt:lpstr>
      <vt:lpstr>华文新魏</vt:lpstr>
      <vt:lpstr>Baskerville Old Face</vt:lpstr>
      <vt:lpstr>Impact</vt:lpstr>
      <vt:lpstr>微软雅黑</vt:lpstr>
      <vt:lpstr>Arial Unicode MS</vt:lpstr>
      <vt:lpstr>等线</vt:lpstr>
      <vt:lpstr>模板内容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演示文稿13</dc:title>
  <dc:creator>柚子设计</dc:creator>
  <cp:keywords>MC-PPT模板</cp:keywords>
  <cp:category>模板</cp:category>
  <cp:lastModifiedBy>拉普耶鲁</cp:lastModifiedBy>
  <cp:revision>14</cp:revision>
  <dcterms:created xsi:type="dcterms:W3CDTF">2017-11-23T09:52:00Z</dcterms:created>
  <dcterms:modified xsi:type="dcterms:W3CDTF">2020-10-15T08:50:55Z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2052-11.1.0.9999</vt:lpwstr>
  </property>
</Properties>
</file>